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notesSlides/notesSlide1.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notesSlides/notesSlide2.xml" ContentType="application/vnd.openxmlformats-officedocument.presentationml.notesSlide+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notesSlides/notesSlide3.xml" ContentType="application/vnd.openxmlformats-officedocument.presentationml.notesSlide+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notesSlides/notesSlide4.xml" ContentType="application/vnd.openxmlformats-officedocument.presentationml.notesSlide+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notesSlides/notesSlide5.xml" ContentType="application/vnd.openxmlformats-officedocument.presentationml.notesSlid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notesSlides/notesSlide6.xml" ContentType="application/vnd.openxmlformats-officedocument.presentationml.notesSlide+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notesSlides/notesSlide7.xml" ContentType="application/vnd.openxmlformats-officedocument.presentationml.notesSlide+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notesSlides/notesSlide8.xml" ContentType="application/vnd.openxmlformats-officedocument.presentationml.notesSlide+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notesSlides/notesSlide9.xml" ContentType="application/vnd.openxmlformats-officedocument.presentationml.notesSlide+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notesSlides/notesSlide10.xml" ContentType="application/vnd.openxmlformats-officedocument.presentationml.notesSlide+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notesSlides/notesSlide11.xml" ContentType="application/vnd.openxmlformats-officedocument.presentationml.notesSlide+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notesSlides/notesSlide12.xml" ContentType="application/vnd.openxmlformats-officedocument.presentationml.notesSlide+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notesSlides/notesSlide13.xml" ContentType="application/vnd.openxmlformats-officedocument.presentationml.notesSlide+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notesSlides/notesSlide14.xml" ContentType="application/vnd.openxmlformats-officedocument.presentationml.notesSlide+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notesSlides/notesSlide15.xml" ContentType="application/vnd.openxmlformats-officedocument.presentationml.notesSlide+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notesSlides/notesSlide16.xml" ContentType="application/vnd.openxmlformats-officedocument.presentationml.notesSlide+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notesSlides/notesSlide17.xml" ContentType="application/vnd.openxmlformats-officedocument.presentationml.notesSlide+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notesSlides/notesSlide18.xml" ContentType="application/vnd.openxmlformats-officedocument.presentationml.notesSlide+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notesSlides/notesSlide19.xml" ContentType="application/vnd.openxmlformats-officedocument.presentationml.notesSlide+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notesSlides/notesSlide20.xml" ContentType="application/vnd.openxmlformats-officedocument.presentationml.notesSlide+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notesSlides/notesSlide21.xml" ContentType="application/vnd.openxmlformats-officedocument.presentationml.notesSlide+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notesSlides/notesSlide22.xml" ContentType="application/vnd.openxmlformats-officedocument.presentationml.notesSlide+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notesSlides/notesSlide23.xml" ContentType="application/vnd.openxmlformats-officedocument.presentationml.notesSlide+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notesSlides/notesSlide24.xml" ContentType="application/vnd.openxmlformats-officedocument.presentationml.notesSlide+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notesSlides/notesSlide25.xml" ContentType="application/vnd.openxmlformats-officedocument.presentationml.notesSlide+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notesSlides/notesSlide26.xml" ContentType="application/vnd.openxmlformats-officedocument.presentationml.notesSlide+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notesSlides/notesSlide27.xml" ContentType="application/vnd.openxmlformats-officedocument.presentationml.notesSlide+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notesSlides/notesSlide28.xml" ContentType="application/vnd.openxmlformats-officedocument.presentationml.notesSlide+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notesSlides/notesSlide29.xml" ContentType="application/vnd.openxmlformats-officedocument.presentationml.notesSlide+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notesSlides/notesSlide30.xml" ContentType="application/vnd.openxmlformats-officedocument.presentationml.notesSlide+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notesSlides/notesSlide31.xml" ContentType="application/vnd.openxmlformats-officedocument.presentationml.notesSlide+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notesSlides/notesSlide32.xml" ContentType="application/vnd.openxmlformats-officedocument.presentationml.notesSlide+xml"/>
  <Override PartName="/ppt/tags/tag1892.xml" ContentType="application/vnd.openxmlformats-officedocument.presentationml.tags+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5"/>
  </p:notesMasterIdLst>
  <p:handoutMasterIdLst>
    <p:handoutMasterId r:id="rId36"/>
  </p:handoutMasterIdLst>
  <p:sldIdLst>
    <p:sldId id="256" r:id="rId2"/>
    <p:sldId id="259" r:id="rId3"/>
    <p:sldId id="260" r:id="rId4"/>
    <p:sldId id="265" r:id="rId5"/>
    <p:sldId id="270" r:id="rId6"/>
    <p:sldId id="268" r:id="rId7"/>
    <p:sldId id="269" r:id="rId8"/>
    <p:sldId id="258" r:id="rId9"/>
    <p:sldId id="277" r:id="rId10"/>
    <p:sldId id="276" r:id="rId11"/>
    <p:sldId id="279" r:id="rId12"/>
    <p:sldId id="280" r:id="rId13"/>
    <p:sldId id="281" r:id="rId14"/>
    <p:sldId id="287" r:id="rId15"/>
    <p:sldId id="293" r:id="rId16"/>
    <p:sldId id="290" r:id="rId17"/>
    <p:sldId id="289" r:id="rId18"/>
    <p:sldId id="282" r:id="rId19"/>
    <p:sldId id="283" r:id="rId20"/>
    <p:sldId id="286" r:id="rId21"/>
    <p:sldId id="294" r:id="rId22"/>
    <p:sldId id="284" r:id="rId23"/>
    <p:sldId id="297" r:id="rId24"/>
    <p:sldId id="292" r:id="rId25"/>
    <p:sldId id="298" r:id="rId26"/>
    <p:sldId id="271" r:id="rId27"/>
    <p:sldId id="301" r:id="rId28"/>
    <p:sldId id="300" r:id="rId29"/>
    <p:sldId id="302" r:id="rId30"/>
    <p:sldId id="257" r:id="rId31"/>
    <p:sldId id="303" r:id="rId32"/>
    <p:sldId id="305" r:id="rId33"/>
    <p:sldId id="304" r:id="rId34"/>
  </p:sldIdLst>
  <p:sldSz cx="9144000" cy="6858000" type="screen4x3"/>
  <p:notesSz cx="6858000" cy="9144000"/>
  <p:custDataLst>
    <p:tags r:id="rId37"/>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FF00"/>
    <a:srgbClr val="33CC33"/>
    <a:srgbClr val="726A42"/>
    <a:srgbClr val="A568D2"/>
    <a:srgbClr val="EA8B00"/>
    <a:srgbClr val="703800"/>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48" autoAdjust="0"/>
    <p:restoredTop sz="98559" autoAdjust="0"/>
  </p:normalViewPr>
  <p:slideViewPr>
    <p:cSldViewPr snapToGrid="0" snapToObjects="1">
      <p:cViewPr varScale="1">
        <p:scale>
          <a:sx n="77" d="100"/>
          <a:sy n="77" d="100"/>
        </p:scale>
        <p:origin x="-252" y="-96"/>
      </p:cViewPr>
      <p:guideLst>
        <p:guide orient="horz" pos="2160"/>
        <p:guide pos="2880"/>
      </p:guideLst>
    </p:cSldViewPr>
  </p:slideViewPr>
  <p:notesTextViewPr>
    <p:cViewPr>
      <p:scale>
        <a:sx n="1" d="1"/>
        <a:sy n="1" d="1"/>
      </p:scale>
      <p:origin x="0" y="0"/>
    </p:cViewPr>
  </p:notesTextViewPr>
  <p:notesViewPr>
    <p:cSldViewPr snapToGrid="0" snapToObjects="1">
      <p:cViewPr varScale="1">
        <p:scale>
          <a:sx n="70" d="100"/>
          <a:sy n="70" d="100"/>
        </p:scale>
        <p:origin x="-3282"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viewProps" Target="viewProps.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tags" Target="tags/tag1.xml"/><Relationship Id="rId40"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handoutMaster" Target="handoutMasters/handout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notesMaster" Target="notesMasters/notesMaster1.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B31F22A9-E04D-47C9-ADDB-14142013F6C7}" type="datetimeFigureOut">
              <a:rPr lang="fr-FR" smtClean="0"/>
              <a:t>23/05/2016</a:t>
            </a:fld>
            <a:endParaRPr lang="fr-FR"/>
          </a:p>
        </p:txBody>
      </p:sp>
      <p:sp>
        <p:nvSpPr>
          <p:cNvPr id="4" name="Espace réservé du pied de page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3415F476-89AE-449D-9E9F-BD6845356506}" type="slidenum">
              <a:rPr lang="fr-FR" smtClean="0"/>
              <a:t>‹N°›</a:t>
            </a:fld>
            <a:endParaRPr lang="fr-FR"/>
          </a:p>
        </p:txBody>
      </p:sp>
    </p:spTree>
    <p:extLst>
      <p:ext uri="{BB962C8B-B14F-4D97-AF65-F5344CB8AC3E}">
        <p14:creationId xmlns:p14="http://schemas.microsoft.com/office/powerpoint/2010/main" val="173435325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23/05/2016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a:t>
            </a:fld>
            <a:endParaRPr lang="fr-FR" dirty="0"/>
          </a:p>
        </p:txBody>
      </p:sp>
    </p:spTree>
    <p:extLst>
      <p:ext uri="{BB962C8B-B14F-4D97-AF65-F5344CB8AC3E}">
        <p14:creationId xmlns:p14="http://schemas.microsoft.com/office/powerpoint/2010/main" val="10075823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10</a:t>
            </a:fld>
            <a:endParaRPr lang="fr-FR"/>
          </a:p>
        </p:txBody>
      </p:sp>
    </p:spTree>
    <p:extLst>
      <p:ext uri="{BB962C8B-B14F-4D97-AF65-F5344CB8AC3E}">
        <p14:creationId xmlns:p14="http://schemas.microsoft.com/office/powerpoint/2010/main" val="286287185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11</a:t>
            </a:fld>
            <a:endParaRPr lang="fr-FR"/>
          </a:p>
        </p:txBody>
      </p:sp>
    </p:spTree>
    <p:extLst>
      <p:ext uri="{BB962C8B-B14F-4D97-AF65-F5344CB8AC3E}">
        <p14:creationId xmlns:p14="http://schemas.microsoft.com/office/powerpoint/2010/main" val="60187639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12</a:t>
            </a:fld>
            <a:endParaRPr lang="fr-FR"/>
          </a:p>
        </p:txBody>
      </p:sp>
    </p:spTree>
    <p:extLst>
      <p:ext uri="{BB962C8B-B14F-4D97-AF65-F5344CB8AC3E}">
        <p14:creationId xmlns:p14="http://schemas.microsoft.com/office/powerpoint/2010/main" val="26331023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14</a:t>
            </a:fld>
            <a:endParaRPr lang="fr-FR"/>
          </a:p>
        </p:txBody>
      </p:sp>
    </p:spTree>
    <p:extLst>
      <p:ext uri="{BB962C8B-B14F-4D97-AF65-F5344CB8AC3E}">
        <p14:creationId xmlns:p14="http://schemas.microsoft.com/office/powerpoint/2010/main" val="356199550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15</a:t>
            </a:fld>
            <a:endParaRPr lang="fr-FR"/>
          </a:p>
        </p:txBody>
      </p:sp>
    </p:spTree>
    <p:extLst>
      <p:ext uri="{BB962C8B-B14F-4D97-AF65-F5344CB8AC3E}">
        <p14:creationId xmlns:p14="http://schemas.microsoft.com/office/powerpoint/2010/main" val="184014728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16</a:t>
            </a:fld>
            <a:endParaRPr lang="fr-FR"/>
          </a:p>
        </p:txBody>
      </p:sp>
    </p:spTree>
    <p:extLst>
      <p:ext uri="{BB962C8B-B14F-4D97-AF65-F5344CB8AC3E}">
        <p14:creationId xmlns:p14="http://schemas.microsoft.com/office/powerpoint/2010/main" val="419584752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17</a:t>
            </a:fld>
            <a:endParaRPr lang="fr-FR"/>
          </a:p>
        </p:txBody>
      </p:sp>
    </p:spTree>
    <p:extLst>
      <p:ext uri="{BB962C8B-B14F-4D97-AF65-F5344CB8AC3E}">
        <p14:creationId xmlns:p14="http://schemas.microsoft.com/office/powerpoint/2010/main" val="7525277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a:t>
            </a:fld>
            <a:endParaRPr lang="fr-FR"/>
          </a:p>
        </p:txBody>
      </p:sp>
    </p:spTree>
    <p:extLst>
      <p:ext uri="{BB962C8B-B14F-4D97-AF65-F5344CB8AC3E}">
        <p14:creationId xmlns:p14="http://schemas.microsoft.com/office/powerpoint/2010/main" val="31393877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253563205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24</a:t>
            </a:fld>
            <a:endParaRPr lang="fr-FR"/>
          </a:p>
        </p:txBody>
      </p:sp>
    </p:spTree>
    <p:extLst>
      <p:ext uri="{BB962C8B-B14F-4D97-AF65-F5344CB8AC3E}">
        <p14:creationId xmlns:p14="http://schemas.microsoft.com/office/powerpoint/2010/main" val="4247645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25</a:t>
            </a:fld>
            <a:endParaRPr lang="fr-FR"/>
          </a:p>
        </p:txBody>
      </p:sp>
    </p:spTree>
    <p:extLst>
      <p:ext uri="{BB962C8B-B14F-4D97-AF65-F5344CB8AC3E}">
        <p14:creationId xmlns:p14="http://schemas.microsoft.com/office/powerpoint/2010/main" val="38132208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26</a:t>
            </a:fld>
            <a:endParaRPr lang="fr-FR"/>
          </a:p>
        </p:txBody>
      </p:sp>
    </p:spTree>
    <p:extLst>
      <p:ext uri="{BB962C8B-B14F-4D97-AF65-F5344CB8AC3E}">
        <p14:creationId xmlns:p14="http://schemas.microsoft.com/office/powerpoint/2010/main" val="35211688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27</a:t>
            </a:fld>
            <a:endParaRPr lang="fr-FR"/>
          </a:p>
        </p:txBody>
      </p:sp>
    </p:spTree>
    <p:extLst>
      <p:ext uri="{BB962C8B-B14F-4D97-AF65-F5344CB8AC3E}">
        <p14:creationId xmlns:p14="http://schemas.microsoft.com/office/powerpoint/2010/main" val="399016361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28</a:t>
            </a:fld>
            <a:endParaRPr lang="fr-FR"/>
          </a:p>
        </p:txBody>
      </p:sp>
    </p:spTree>
    <p:extLst>
      <p:ext uri="{BB962C8B-B14F-4D97-AF65-F5344CB8AC3E}">
        <p14:creationId xmlns:p14="http://schemas.microsoft.com/office/powerpoint/2010/main" val="54400512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29</a:t>
            </a:fld>
            <a:endParaRPr lang="fr-FR"/>
          </a:p>
        </p:txBody>
      </p:sp>
    </p:spTree>
    <p:extLst>
      <p:ext uri="{BB962C8B-B14F-4D97-AF65-F5344CB8AC3E}">
        <p14:creationId xmlns:p14="http://schemas.microsoft.com/office/powerpoint/2010/main" val="41887585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a:t>
            </a:fld>
            <a:endParaRPr lang="fr-FR"/>
          </a:p>
        </p:txBody>
      </p:sp>
    </p:spTree>
    <p:extLst>
      <p:ext uri="{BB962C8B-B14F-4D97-AF65-F5344CB8AC3E}">
        <p14:creationId xmlns:p14="http://schemas.microsoft.com/office/powerpoint/2010/main" val="3283783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30</a:t>
            </a:fld>
            <a:endParaRPr lang="fr-FR"/>
          </a:p>
        </p:txBody>
      </p:sp>
    </p:spTree>
    <p:extLst>
      <p:ext uri="{BB962C8B-B14F-4D97-AF65-F5344CB8AC3E}">
        <p14:creationId xmlns:p14="http://schemas.microsoft.com/office/powerpoint/2010/main" val="103972154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31</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32</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33</a:t>
            </a:fld>
            <a:endParaRPr lang="fr-FR"/>
          </a:p>
        </p:txBody>
      </p:sp>
    </p:spTree>
    <p:extLst>
      <p:ext uri="{BB962C8B-B14F-4D97-AF65-F5344CB8AC3E}">
        <p14:creationId xmlns:p14="http://schemas.microsoft.com/office/powerpoint/2010/main" val="3873042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8</a:t>
            </a:fld>
            <a:endParaRPr lang="fr-FR"/>
          </a:p>
        </p:txBody>
      </p:sp>
    </p:spTree>
    <p:extLst>
      <p:ext uri="{BB962C8B-B14F-4D97-AF65-F5344CB8AC3E}">
        <p14:creationId xmlns:p14="http://schemas.microsoft.com/office/powerpoint/2010/main" val="37535525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9</a:t>
            </a:fld>
            <a:endParaRPr lang="fr-FR"/>
          </a:p>
        </p:txBody>
      </p:sp>
    </p:spTree>
    <p:extLst>
      <p:ext uri="{BB962C8B-B14F-4D97-AF65-F5344CB8AC3E}">
        <p14:creationId xmlns:p14="http://schemas.microsoft.com/office/powerpoint/2010/main" val="14695631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23/05/2016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pic>
        <p:nvPicPr>
          <p:cNvPr id="7" name="Image 6"/>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05813" y="-279117"/>
            <a:ext cx="1310532" cy="1133762"/>
          </a:xfrm>
          <a:prstGeom prst="rect">
            <a:avLst/>
          </a:prstGeom>
        </p:spPr>
      </p:pic>
      <p:sp>
        <p:nvSpPr>
          <p:cNvPr id="8" name="Espace réservé de la date 3"/>
          <p:cNvSpPr txBox="1">
            <a:spLocks/>
          </p:cNvSpPr>
          <p:nvPr userDrawn="1"/>
        </p:nvSpPr>
        <p:spPr>
          <a:xfrm>
            <a:off x="0" y="6492875"/>
            <a:ext cx="2133600" cy="365125"/>
          </a:xfrm>
          <a:prstGeom prst="rect">
            <a:avLst/>
          </a:prstGeom>
        </p:spPr>
        <p:txBody>
          <a:bodyPr vert="horz" lIns="91440" tIns="45720" rIns="91440" bIns="45720" rtlCol="0" anchor="ctr"/>
          <a:lstStyle>
            <a:defPPr>
              <a:defRPr lang="fr-FR"/>
            </a:defPPr>
            <a:lvl1pPr marL="0" algn="l" defTabSz="914400" rtl="0" eaLnBrk="1" latinLnBrk="0" hangingPunct="1">
              <a:defRPr sz="1400" b="1" kern="1200">
                <a:solidFill>
                  <a:schemeClr val="tx1">
                    <a:lumMod val="65000"/>
                    <a:lumOff val="3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fr-FR" smtClean="0"/>
              <a:t>Ph. Dutour</a:t>
            </a:r>
            <a:endParaRPr lang="fr-FR" dirty="0"/>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3.xml"/><Relationship Id="rId1" Type="http://schemas.openxmlformats.org/officeDocument/2006/relationships/tags" Target="../tags/tag2.xml"/><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3" Type="http://schemas.openxmlformats.org/officeDocument/2006/relationships/tags" Target="../tags/tag445.xml"/><Relationship Id="rId18" Type="http://schemas.openxmlformats.org/officeDocument/2006/relationships/tags" Target="../tags/tag450.xml"/><Relationship Id="rId26" Type="http://schemas.openxmlformats.org/officeDocument/2006/relationships/tags" Target="../tags/tag458.xml"/><Relationship Id="rId3" Type="http://schemas.openxmlformats.org/officeDocument/2006/relationships/tags" Target="../tags/tag435.xml"/><Relationship Id="rId21" Type="http://schemas.openxmlformats.org/officeDocument/2006/relationships/tags" Target="../tags/tag453.xml"/><Relationship Id="rId34" Type="http://schemas.openxmlformats.org/officeDocument/2006/relationships/slideLayout" Target="../slideLayouts/slideLayout1.xml"/><Relationship Id="rId7" Type="http://schemas.openxmlformats.org/officeDocument/2006/relationships/tags" Target="../tags/tag439.xml"/><Relationship Id="rId12" Type="http://schemas.openxmlformats.org/officeDocument/2006/relationships/tags" Target="../tags/tag444.xml"/><Relationship Id="rId17" Type="http://schemas.openxmlformats.org/officeDocument/2006/relationships/tags" Target="../tags/tag449.xml"/><Relationship Id="rId25" Type="http://schemas.openxmlformats.org/officeDocument/2006/relationships/tags" Target="../tags/tag457.xml"/><Relationship Id="rId33" Type="http://schemas.openxmlformats.org/officeDocument/2006/relationships/tags" Target="../tags/tag465.xml"/><Relationship Id="rId2" Type="http://schemas.openxmlformats.org/officeDocument/2006/relationships/tags" Target="../tags/tag434.xml"/><Relationship Id="rId16" Type="http://schemas.openxmlformats.org/officeDocument/2006/relationships/tags" Target="../tags/tag448.xml"/><Relationship Id="rId20" Type="http://schemas.openxmlformats.org/officeDocument/2006/relationships/tags" Target="../tags/tag452.xml"/><Relationship Id="rId29" Type="http://schemas.openxmlformats.org/officeDocument/2006/relationships/tags" Target="../tags/tag461.xml"/><Relationship Id="rId1" Type="http://schemas.openxmlformats.org/officeDocument/2006/relationships/tags" Target="../tags/tag433.xml"/><Relationship Id="rId6" Type="http://schemas.openxmlformats.org/officeDocument/2006/relationships/tags" Target="../tags/tag438.xml"/><Relationship Id="rId11" Type="http://schemas.openxmlformats.org/officeDocument/2006/relationships/tags" Target="../tags/tag443.xml"/><Relationship Id="rId24" Type="http://schemas.openxmlformats.org/officeDocument/2006/relationships/tags" Target="../tags/tag456.xml"/><Relationship Id="rId32" Type="http://schemas.openxmlformats.org/officeDocument/2006/relationships/tags" Target="../tags/tag464.xml"/><Relationship Id="rId5" Type="http://schemas.openxmlformats.org/officeDocument/2006/relationships/tags" Target="../tags/tag437.xml"/><Relationship Id="rId15" Type="http://schemas.openxmlformats.org/officeDocument/2006/relationships/tags" Target="../tags/tag447.xml"/><Relationship Id="rId23" Type="http://schemas.openxmlformats.org/officeDocument/2006/relationships/tags" Target="../tags/tag455.xml"/><Relationship Id="rId28" Type="http://schemas.openxmlformats.org/officeDocument/2006/relationships/tags" Target="../tags/tag460.xml"/><Relationship Id="rId10" Type="http://schemas.openxmlformats.org/officeDocument/2006/relationships/tags" Target="../tags/tag442.xml"/><Relationship Id="rId19" Type="http://schemas.openxmlformats.org/officeDocument/2006/relationships/tags" Target="../tags/tag451.xml"/><Relationship Id="rId31" Type="http://schemas.openxmlformats.org/officeDocument/2006/relationships/tags" Target="../tags/tag463.xml"/><Relationship Id="rId4" Type="http://schemas.openxmlformats.org/officeDocument/2006/relationships/tags" Target="../tags/tag436.xml"/><Relationship Id="rId9" Type="http://schemas.openxmlformats.org/officeDocument/2006/relationships/tags" Target="../tags/tag441.xml"/><Relationship Id="rId14" Type="http://schemas.openxmlformats.org/officeDocument/2006/relationships/tags" Target="../tags/tag446.xml"/><Relationship Id="rId22" Type="http://schemas.openxmlformats.org/officeDocument/2006/relationships/tags" Target="../tags/tag454.xml"/><Relationship Id="rId27" Type="http://schemas.openxmlformats.org/officeDocument/2006/relationships/tags" Target="../tags/tag459.xml"/><Relationship Id="rId30" Type="http://schemas.openxmlformats.org/officeDocument/2006/relationships/tags" Target="../tags/tag462.xml"/><Relationship Id="rId35" Type="http://schemas.openxmlformats.org/officeDocument/2006/relationships/notesSlide" Target="../notesSlides/notesSlide10.xml"/><Relationship Id="rId8" Type="http://schemas.openxmlformats.org/officeDocument/2006/relationships/tags" Target="../tags/tag440.xml"/></Relationships>
</file>

<file path=ppt/slides/_rels/slide11.xml.rels><?xml version="1.0" encoding="UTF-8" standalone="yes"?>
<Relationships xmlns="http://schemas.openxmlformats.org/package/2006/relationships"><Relationship Id="rId117" Type="http://schemas.openxmlformats.org/officeDocument/2006/relationships/tags" Target="../tags/tag582.xml"/><Relationship Id="rId21" Type="http://schemas.openxmlformats.org/officeDocument/2006/relationships/tags" Target="../tags/tag486.xml"/><Relationship Id="rId42" Type="http://schemas.openxmlformats.org/officeDocument/2006/relationships/tags" Target="../tags/tag507.xml"/><Relationship Id="rId63" Type="http://schemas.openxmlformats.org/officeDocument/2006/relationships/tags" Target="../tags/tag528.xml"/><Relationship Id="rId84" Type="http://schemas.openxmlformats.org/officeDocument/2006/relationships/tags" Target="../tags/tag549.xml"/><Relationship Id="rId138" Type="http://schemas.openxmlformats.org/officeDocument/2006/relationships/tags" Target="../tags/tag603.xml"/><Relationship Id="rId159" Type="http://schemas.openxmlformats.org/officeDocument/2006/relationships/tags" Target="../tags/tag624.xml"/><Relationship Id="rId170" Type="http://schemas.openxmlformats.org/officeDocument/2006/relationships/tags" Target="../tags/tag635.xml"/><Relationship Id="rId191" Type="http://schemas.openxmlformats.org/officeDocument/2006/relationships/tags" Target="../tags/tag656.xml"/><Relationship Id="rId205" Type="http://schemas.openxmlformats.org/officeDocument/2006/relationships/notesSlide" Target="../notesSlides/notesSlide11.xml"/><Relationship Id="rId107" Type="http://schemas.openxmlformats.org/officeDocument/2006/relationships/tags" Target="../tags/tag572.xml"/><Relationship Id="rId11" Type="http://schemas.openxmlformats.org/officeDocument/2006/relationships/tags" Target="../tags/tag476.xml"/><Relationship Id="rId32" Type="http://schemas.openxmlformats.org/officeDocument/2006/relationships/tags" Target="../tags/tag497.xml"/><Relationship Id="rId53" Type="http://schemas.openxmlformats.org/officeDocument/2006/relationships/tags" Target="../tags/tag518.xml"/><Relationship Id="rId74" Type="http://schemas.openxmlformats.org/officeDocument/2006/relationships/tags" Target="../tags/tag539.xml"/><Relationship Id="rId128" Type="http://schemas.openxmlformats.org/officeDocument/2006/relationships/tags" Target="../tags/tag593.xml"/><Relationship Id="rId149" Type="http://schemas.openxmlformats.org/officeDocument/2006/relationships/tags" Target="../tags/tag614.xml"/><Relationship Id="rId5" Type="http://schemas.openxmlformats.org/officeDocument/2006/relationships/tags" Target="../tags/tag470.xml"/><Relationship Id="rId95" Type="http://schemas.openxmlformats.org/officeDocument/2006/relationships/tags" Target="../tags/tag560.xml"/><Relationship Id="rId160" Type="http://schemas.openxmlformats.org/officeDocument/2006/relationships/tags" Target="../tags/tag625.xml"/><Relationship Id="rId181" Type="http://schemas.openxmlformats.org/officeDocument/2006/relationships/tags" Target="../tags/tag646.xml"/><Relationship Id="rId22" Type="http://schemas.openxmlformats.org/officeDocument/2006/relationships/tags" Target="../tags/tag487.xml"/><Relationship Id="rId43" Type="http://schemas.openxmlformats.org/officeDocument/2006/relationships/tags" Target="../tags/tag508.xml"/><Relationship Id="rId64" Type="http://schemas.openxmlformats.org/officeDocument/2006/relationships/tags" Target="../tags/tag529.xml"/><Relationship Id="rId118" Type="http://schemas.openxmlformats.org/officeDocument/2006/relationships/tags" Target="../tags/tag583.xml"/><Relationship Id="rId139" Type="http://schemas.openxmlformats.org/officeDocument/2006/relationships/tags" Target="../tags/tag604.xml"/><Relationship Id="rId85" Type="http://schemas.openxmlformats.org/officeDocument/2006/relationships/tags" Target="../tags/tag550.xml"/><Relationship Id="rId150" Type="http://schemas.openxmlformats.org/officeDocument/2006/relationships/tags" Target="../tags/tag615.xml"/><Relationship Id="rId171" Type="http://schemas.openxmlformats.org/officeDocument/2006/relationships/tags" Target="../tags/tag636.xml"/><Relationship Id="rId192" Type="http://schemas.openxmlformats.org/officeDocument/2006/relationships/tags" Target="../tags/tag657.xml"/><Relationship Id="rId12" Type="http://schemas.openxmlformats.org/officeDocument/2006/relationships/tags" Target="../tags/tag477.xml"/><Relationship Id="rId33" Type="http://schemas.openxmlformats.org/officeDocument/2006/relationships/tags" Target="../tags/tag498.xml"/><Relationship Id="rId108" Type="http://schemas.openxmlformats.org/officeDocument/2006/relationships/tags" Target="../tags/tag573.xml"/><Relationship Id="rId129" Type="http://schemas.openxmlformats.org/officeDocument/2006/relationships/tags" Target="../tags/tag594.xml"/><Relationship Id="rId54" Type="http://schemas.openxmlformats.org/officeDocument/2006/relationships/tags" Target="../tags/tag519.xml"/><Relationship Id="rId75" Type="http://schemas.openxmlformats.org/officeDocument/2006/relationships/tags" Target="../tags/tag540.xml"/><Relationship Id="rId96" Type="http://schemas.openxmlformats.org/officeDocument/2006/relationships/tags" Target="../tags/tag561.xml"/><Relationship Id="rId140" Type="http://schemas.openxmlformats.org/officeDocument/2006/relationships/tags" Target="../tags/tag605.xml"/><Relationship Id="rId161" Type="http://schemas.openxmlformats.org/officeDocument/2006/relationships/tags" Target="../tags/tag626.xml"/><Relationship Id="rId182" Type="http://schemas.openxmlformats.org/officeDocument/2006/relationships/tags" Target="../tags/tag647.xml"/><Relationship Id="rId6" Type="http://schemas.openxmlformats.org/officeDocument/2006/relationships/tags" Target="../tags/tag471.xml"/><Relationship Id="rId23" Type="http://schemas.openxmlformats.org/officeDocument/2006/relationships/tags" Target="../tags/tag488.xml"/><Relationship Id="rId119" Type="http://schemas.openxmlformats.org/officeDocument/2006/relationships/tags" Target="../tags/tag584.xml"/><Relationship Id="rId44" Type="http://schemas.openxmlformats.org/officeDocument/2006/relationships/tags" Target="../tags/tag509.xml"/><Relationship Id="rId65" Type="http://schemas.openxmlformats.org/officeDocument/2006/relationships/tags" Target="../tags/tag530.xml"/><Relationship Id="rId86" Type="http://schemas.openxmlformats.org/officeDocument/2006/relationships/tags" Target="../tags/tag551.xml"/><Relationship Id="rId130" Type="http://schemas.openxmlformats.org/officeDocument/2006/relationships/tags" Target="../tags/tag595.xml"/><Relationship Id="rId151" Type="http://schemas.openxmlformats.org/officeDocument/2006/relationships/tags" Target="../tags/tag616.xml"/><Relationship Id="rId172" Type="http://schemas.openxmlformats.org/officeDocument/2006/relationships/tags" Target="../tags/tag637.xml"/><Relationship Id="rId193" Type="http://schemas.openxmlformats.org/officeDocument/2006/relationships/tags" Target="../tags/tag658.xml"/><Relationship Id="rId13" Type="http://schemas.openxmlformats.org/officeDocument/2006/relationships/tags" Target="../tags/tag478.xml"/><Relationship Id="rId109" Type="http://schemas.openxmlformats.org/officeDocument/2006/relationships/tags" Target="../tags/tag574.xml"/><Relationship Id="rId34" Type="http://schemas.openxmlformats.org/officeDocument/2006/relationships/tags" Target="../tags/tag499.xml"/><Relationship Id="rId55" Type="http://schemas.openxmlformats.org/officeDocument/2006/relationships/tags" Target="../tags/tag520.xml"/><Relationship Id="rId76" Type="http://schemas.openxmlformats.org/officeDocument/2006/relationships/tags" Target="../tags/tag541.xml"/><Relationship Id="rId97" Type="http://schemas.openxmlformats.org/officeDocument/2006/relationships/tags" Target="../tags/tag562.xml"/><Relationship Id="rId120" Type="http://schemas.openxmlformats.org/officeDocument/2006/relationships/tags" Target="../tags/tag585.xml"/><Relationship Id="rId141" Type="http://schemas.openxmlformats.org/officeDocument/2006/relationships/tags" Target="../tags/tag606.xml"/><Relationship Id="rId7" Type="http://schemas.openxmlformats.org/officeDocument/2006/relationships/tags" Target="../tags/tag472.xml"/><Relationship Id="rId162" Type="http://schemas.openxmlformats.org/officeDocument/2006/relationships/tags" Target="../tags/tag627.xml"/><Relationship Id="rId183" Type="http://schemas.openxmlformats.org/officeDocument/2006/relationships/tags" Target="../tags/tag648.xml"/><Relationship Id="rId24" Type="http://schemas.openxmlformats.org/officeDocument/2006/relationships/tags" Target="../tags/tag489.xml"/><Relationship Id="rId40" Type="http://schemas.openxmlformats.org/officeDocument/2006/relationships/tags" Target="../tags/tag505.xml"/><Relationship Id="rId45" Type="http://schemas.openxmlformats.org/officeDocument/2006/relationships/tags" Target="../tags/tag510.xml"/><Relationship Id="rId66" Type="http://schemas.openxmlformats.org/officeDocument/2006/relationships/tags" Target="../tags/tag531.xml"/><Relationship Id="rId87" Type="http://schemas.openxmlformats.org/officeDocument/2006/relationships/tags" Target="../tags/tag552.xml"/><Relationship Id="rId110" Type="http://schemas.openxmlformats.org/officeDocument/2006/relationships/tags" Target="../tags/tag575.xml"/><Relationship Id="rId115" Type="http://schemas.openxmlformats.org/officeDocument/2006/relationships/tags" Target="../tags/tag580.xml"/><Relationship Id="rId131" Type="http://schemas.openxmlformats.org/officeDocument/2006/relationships/tags" Target="../tags/tag596.xml"/><Relationship Id="rId136" Type="http://schemas.openxmlformats.org/officeDocument/2006/relationships/tags" Target="../tags/tag601.xml"/><Relationship Id="rId157" Type="http://schemas.openxmlformats.org/officeDocument/2006/relationships/tags" Target="../tags/tag622.xml"/><Relationship Id="rId178" Type="http://schemas.openxmlformats.org/officeDocument/2006/relationships/tags" Target="../tags/tag643.xml"/><Relationship Id="rId61" Type="http://schemas.openxmlformats.org/officeDocument/2006/relationships/tags" Target="../tags/tag526.xml"/><Relationship Id="rId82" Type="http://schemas.openxmlformats.org/officeDocument/2006/relationships/tags" Target="../tags/tag547.xml"/><Relationship Id="rId152" Type="http://schemas.openxmlformats.org/officeDocument/2006/relationships/tags" Target="../tags/tag617.xml"/><Relationship Id="rId173" Type="http://schemas.openxmlformats.org/officeDocument/2006/relationships/tags" Target="../tags/tag638.xml"/><Relationship Id="rId194" Type="http://schemas.openxmlformats.org/officeDocument/2006/relationships/tags" Target="../tags/tag659.xml"/><Relationship Id="rId199" Type="http://schemas.openxmlformats.org/officeDocument/2006/relationships/tags" Target="../tags/tag664.xml"/><Relationship Id="rId203" Type="http://schemas.openxmlformats.org/officeDocument/2006/relationships/tags" Target="../tags/tag668.xml"/><Relationship Id="rId19" Type="http://schemas.openxmlformats.org/officeDocument/2006/relationships/tags" Target="../tags/tag484.xml"/><Relationship Id="rId14" Type="http://schemas.openxmlformats.org/officeDocument/2006/relationships/tags" Target="../tags/tag479.xml"/><Relationship Id="rId30" Type="http://schemas.openxmlformats.org/officeDocument/2006/relationships/tags" Target="../tags/tag495.xml"/><Relationship Id="rId35" Type="http://schemas.openxmlformats.org/officeDocument/2006/relationships/tags" Target="../tags/tag500.xml"/><Relationship Id="rId56" Type="http://schemas.openxmlformats.org/officeDocument/2006/relationships/tags" Target="../tags/tag521.xml"/><Relationship Id="rId77" Type="http://schemas.openxmlformats.org/officeDocument/2006/relationships/tags" Target="../tags/tag542.xml"/><Relationship Id="rId100" Type="http://schemas.openxmlformats.org/officeDocument/2006/relationships/tags" Target="../tags/tag565.xml"/><Relationship Id="rId105" Type="http://schemas.openxmlformats.org/officeDocument/2006/relationships/tags" Target="../tags/tag570.xml"/><Relationship Id="rId126" Type="http://schemas.openxmlformats.org/officeDocument/2006/relationships/tags" Target="../tags/tag591.xml"/><Relationship Id="rId147" Type="http://schemas.openxmlformats.org/officeDocument/2006/relationships/tags" Target="../tags/tag612.xml"/><Relationship Id="rId168" Type="http://schemas.openxmlformats.org/officeDocument/2006/relationships/tags" Target="../tags/tag633.xml"/><Relationship Id="rId8" Type="http://schemas.openxmlformats.org/officeDocument/2006/relationships/tags" Target="../tags/tag473.xml"/><Relationship Id="rId51" Type="http://schemas.openxmlformats.org/officeDocument/2006/relationships/tags" Target="../tags/tag516.xml"/><Relationship Id="rId72" Type="http://schemas.openxmlformats.org/officeDocument/2006/relationships/tags" Target="../tags/tag537.xml"/><Relationship Id="rId93" Type="http://schemas.openxmlformats.org/officeDocument/2006/relationships/tags" Target="../tags/tag558.xml"/><Relationship Id="rId98" Type="http://schemas.openxmlformats.org/officeDocument/2006/relationships/tags" Target="../tags/tag563.xml"/><Relationship Id="rId121" Type="http://schemas.openxmlformats.org/officeDocument/2006/relationships/tags" Target="../tags/tag586.xml"/><Relationship Id="rId142" Type="http://schemas.openxmlformats.org/officeDocument/2006/relationships/tags" Target="../tags/tag607.xml"/><Relationship Id="rId163" Type="http://schemas.openxmlformats.org/officeDocument/2006/relationships/tags" Target="../tags/tag628.xml"/><Relationship Id="rId184" Type="http://schemas.openxmlformats.org/officeDocument/2006/relationships/tags" Target="../tags/tag649.xml"/><Relationship Id="rId189" Type="http://schemas.openxmlformats.org/officeDocument/2006/relationships/tags" Target="../tags/tag654.xml"/><Relationship Id="rId3" Type="http://schemas.openxmlformats.org/officeDocument/2006/relationships/tags" Target="../tags/tag468.xml"/><Relationship Id="rId25" Type="http://schemas.openxmlformats.org/officeDocument/2006/relationships/tags" Target="../tags/tag490.xml"/><Relationship Id="rId46" Type="http://schemas.openxmlformats.org/officeDocument/2006/relationships/tags" Target="../tags/tag511.xml"/><Relationship Id="rId67" Type="http://schemas.openxmlformats.org/officeDocument/2006/relationships/tags" Target="../tags/tag532.xml"/><Relationship Id="rId116" Type="http://schemas.openxmlformats.org/officeDocument/2006/relationships/tags" Target="../tags/tag581.xml"/><Relationship Id="rId137" Type="http://schemas.openxmlformats.org/officeDocument/2006/relationships/tags" Target="../tags/tag602.xml"/><Relationship Id="rId158" Type="http://schemas.openxmlformats.org/officeDocument/2006/relationships/tags" Target="../tags/tag623.xml"/><Relationship Id="rId20" Type="http://schemas.openxmlformats.org/officeDocument/2006/relationships/tags" Target="../tags/tag485.xml"/><Relationship Id="rId41" Type="http://schemas.openxmlformats.org/officeDocument/2006/relationships/tags" Target="../tags/tag506.xml"/><Relationship Id="rId62" Type="http://schemas.openxmlformats.org/officeDocument/2006/relationships/tags" Target="../tags/tag527.xml"/><Relationship Id="rId83" Type="http://schemas.openxmlformats.org/officeDocument/2006/relationships/tags" Target="../tags/tag548.xml"/><Relationship Id="rId88" Type="http://schemas.openxmlformats.org/officeDocument/2006/relationships/tags" Target="../tags/tag553.xml"/><Relationship Id="rId111" Type="http://schemas.openxmlformats.org/officeDocument/2006/relationships/tags" Target="../tags/tag576.xml"/><Relationship Id="rId132" Type="http://schemas.openxmlformats.org/officeDocument/2006/relationships/tags" Target="../tags/tag597.xml"/><Relationship Id="rId153" Type="http://schemas.openxmlformats.org/officeDocument/2006/relationships/tags" Target="../tags/tag618.xml"/><Relationship Id="rId174" Type="http://schemas.openxmlformats.org/officeDocument/2006/relationships/tags" Target="../tags/tag639.xml"/><Relationship Id="rId179" Type="http://schemas.openxmlformats.org/officeDocument/2006/relationships/tags" Target="../tags/tag644.xml"/><Relationship Id="rId195" Type="http://schemas.openxmlformats.org/officeDocument/2006/relationships/tags" Target="../tags/tag660.xml"/><Relationship Id="rId190" Type="http://schemas.openxmlformats.org/officeDocument/2006/relationships/tags" Target="../tags/tag655.xml"/><Relationship Id="rId204" Type="http://schemas.openxmlformats.org/officeDocument/2006/relationships/slideLayout" Target="../slideLayouts/slideLayout1.xml"/><Relationship Id="rId15" Type="http://schemas.openxmlformats.org/officeDocument/2006/relationships/tags" Target="../tags/tag480.xml"/><Relationship Id="rId36" Type="http://schemas.openxmlformats.org/officeDocument/2006/relationships/tags" Target="../tags/tag501.xml"/><Relationship Id="rId57" Type="http://schemas.openxmlformats.org/officeDocument/2006/relationships/tags" Target="../tags/tag522.xml"/><Relationship Id="rId106" Type="http://schemas.openxmlformats.org/officeDocument/2006/relationships/tags" Target="../tags/tag571.xml"/><Relationship Id="rId127" Type="http://schemas.openxmlformats.org/officeDocument/2006/relationships/tags" Target="../tags/tag592.xml"/><Relationship Id="rId10" Type="http://schemas.openxmlformats.org/officeDocument/2006/relationships/tags" Target="../tags/tag475.xml"/><Relationship Id="rId31" Type="http://schemas.openxmlformats.org/officeDocument/2006/relationships/tags" Target="../tags/tag496.xml"/><Relationship Id="rId52" Type="http://schemas.openxmlformats.org/officeDocument/2006/relationships/tags" Target="../tags/tag517.xml"/><Relationship Id="rId73" Type="http://schemas.openxmlformats.org/officeDocument/2006/relationships/tags" Target="../tags/tag538.xml"/><Relationship Id="rId78" Type="http://schemas.openxmlformats.org/officeDocument/2006/relationships/tags" Target="../tags/tag543.xml"/><Relationship Id="rId94" Type="http://schemas.openxmlformats.org/officeDocument/2006/relationships/tags" Target="../tags/tag559.xml"/><Relationship Id="rId99" Type="http://schemas.openxmlformats.org/officeDocument/2006/relationships/tags" Target="../tags/tag564.xml"/><Relationship Id="rId101" Type="http://schemas.openxmlformats.org/officeDocument/2006/relationships/tags" Target="../tags/tag566.xml"/><Relationship Id="rId122" Type="http://schemas.openxmlformats.org/officeDocument/2006/relationships/tags" Target="../tags/tag587.xml"/><Relationship Id="rId143" Type="http://schemas.openxmlformats.org/officeDocument/2006/relationships/tags" Target="../tags/tag608.xml"/><Relationship Id="rId148" Type="http://schemas.openxmlformats.org/officeDocument/2006/relationships/tags" Target="../tags/tag613.xml"/><Relationship Id="rId164" Type="http://schemas.openxmlformats.org/officeDocument/2006/relationships/tags" Target="../tags/tag629.xml"/><Relationship Id="rId169" Type="http://schemas.openxmlformats.org/officeDocument/2006/relationships/tags" Target="../tags/tag634.xml"/><Relationship Id="rId185" Type="http://schemas.openxmlformats.org/officeDocument/2006/relationships/tags" Target="../tags/tag650.xml"/><Relationship Id="rId4" Type="http://schemas.openxmlformats.org/officeDocument/2006/relationships/tags" Target="../tags/tag469.xml"/><Relationship Id="rId9" Type="http://schemas.openxmlformats.org/officeDocument/2006/relationships/tags" Target="../tags/tag474.xml"/><Relationship Id="rId180" Type="http://schemas.openxmlformats.org/officeDocument/2006/relationships/tags" Target="../tags/tag645.xml"/><Relationship Id="rId26" Type="http://schemas.openxmlformats.org/officeDocument/2006/relationships/tags" Target="../tags/tag491.xml"/><Relationship Id="rId47" Type="http://schemas.openxmlformats.org/officeDocument/2006/relationships/tags" Target="../tags/tag512.xml"/><Relationship Id="rId68" Type="http://schemas.openxmlformats.org/officeDocument/2006/relationships/tags" Target="../tags/tag533.xml"/><Relationship Id="rId89" Type="http://schemas.openxmlformats.org/officeDocument/2006/relationships/tags" Target="../tags/tag554.xml"/><Relationship Id="rId112" Type="http://schemas.openxmlformats.org/officeDocument/2006/relationships/tags" Target="../tags/tag577.xml"/><Relationship Id="rId133" Type="http://schemas.openxmlformats.org/officeDocument/2006/relationships/tags" Target="../tags/tag598.xml"/><Relationship Id="rId154" Type="http://schemas.openxmlformats.org/officeDocument/2006/relationships/tags" Target="../tags/tag619.xml"/><Relationship Id="rId175" Type="http://schemas.openxmlformats.org/officeDocument/2006/relationships/tags" Target="../tags/tag640.xml"/><Relationship Id="rId196" Type="http://schemas.openxmlformats.org/officeDocument/2006/relationships/tags" Target="../tags/tag661.xml"/><Relationship Id="rId200" Type="http://schemas.openxmlformats.org/officeDocument/2006/relationships/tags" Target="../tags/tag665.xml"/><Relationship Id="rId16" Type="http://schemas.openxmlformats.org/officeDocument/2006/relationships/tags" Target="../tags/tag481.xml"/><Relationship Id="rId37" Type="http://schemas.openxmlformats.org/officeDocument/2006/relationships/tags" Target="../tags/tag502.xml"/><Relationship Id="rId58" Type="http://schemas.openxmlformats.org/officeDocument/2006/relationships/tags" Target="../tags/tag523.xml"/><Relationship Id="rId79" Type="http://schemas.openxmlformats.org/officeDocument/2006/relationships/tags" Target="../tags/tag544.xml"/><Relationship Id="rId102" Type="http://schemas.openxmlformats.org/officeDocument/2006/relationships/tags" Target="../tags/tag567.xml"/><Relationship Id="rId123" Type="http://schemas.openxmlformats.org/officeDocument/2006/relationships/tags" Target="../tags/tag588.xml"/><Relationship Id="rId144" Type="http://schemas.openxmlformats.org/officeDocument/2006/relationships/tags" Target="../tags/tag609.xml"/><Relationship Id="rId90" Type="http://schemas.openxmlformats.org/officeDocument/2006/relationships/tags" Target="../tags/tag555.xml"/><Relationship Id="rId165" Type="http://schemas.openxmlformats.org/officeDocument/2006/relationships/tags" Target="../tags/tag630.xml"/><Relationship Id="rId186" Type="http://schemas.openxmlformats.org/officeDocument/2006/relationships/tags" Target="../tags/tag651.xml"/><Relationship Id="rId27" Type="http://schemas.openxmlformats.org/officeDocument/2006/relationships/tags" Target="../tags/tag492.xml"/><Relationship Id="rId48" Type="http://schemas.openxmlformats.org/officeDocument/2006/relationships/tags" Target="../tags/tag513.xml"/><Relationship Id="rId69" Type="http://schemas.openxmlformats.org/officeDocument/2006/relationships/tags" Target="../tags/tag534.xml"/><Relationship Id="rId113" Type="http://schemas.openxmlformats.org/officeDocument/2006/relationships/tags" Target="../tags/tag578.xml"/><Relationship Id="rId134" Type="http://schemas.openxmlformats.org/officeDocument/2006/relationships/tags" Target="../tags/tag599.xml"/><Relationship Id="rId80" Type="http://schemas.openxmlformats.org/officeDocument/2006/relationships/tags" Target="../tags/tag545.xml"/><Relationship Id="rId155" Type="http://schemas.openxmlformats.org/officeDocument/2006/relationships/tags" Target="../tags/tag620.xml"/><Relationship Id="rId176" Type="http://schemas.openxmlformats.org/officeDocument/2006/relationships/tags" Target="../tags/tag641.xml"/><Relationship Id="rId197" Type="http://schemas.openxmlformats.org/officeDocument/2006/relationships/tags" Target="../tags/tag662.xml"/><Relationship Id="rId201" Type="http://schemas.openxmlformats.org/officeDocument/2006/relationships/tags" Target="../tags/tag666.xml"/><Relationship Id="rId17" Type="http://schemas.openxmlformats.org/officeDocument/2006/relationships/tags" Target="../tags/tag482.xml"/><Relationship Id="rId38" Type="http://schemas.openxmlformats.org/officeDocument/2006/relationships/tags" Target="../tags/tag503.xml"/><Relationship Id="rId59" Type="http://schemas.openxmlformats.org/officeDocument/2006/relationships/tags" Target="../tags/tag524.xml"/><Relationship Id="rId103" Type="http://schemas.openxmlformats.org/officeDocument/2006/relationships/tags" Target="../tags/tag568.xml"/><Relationship Id="rId124" Type="http://schemas.openxmlformats.org/officeDocument/2006/relationships/tags" Target="../tags/tag589.xml"/><Relationship Id="rId70" Type="http://schemas.openxmlformats.org/officeDocument/2006/relationships/tags" Target="../tags/tag535.xml"/><Relationship Id="rId91" Type="http://schemas.openxmlformats.org/officeDocument/2006/relationships/tags" Target="../tags/tag556.xml"/><Relationship Id="rId145" Type="http://schemas.openxmlformats.org/officeDocument/2006/relationships/tags" Target="../tags/tag610.xml"/><Relationship Id="rId166" Type="http://schemas.openxmlformats.org/officeDocument/2006/relationships/tags" Target="../tags/tag631.xml"/><Relationship Id="rId187" Type="http://schemas.openxmlformats.org/officeDocument/2006/relationships/tags" Target="../tags/tag652.xml"/><Relationship Id="rId1" Type="http://schemas.openxmlformats.org/officeDocument/2006/relationships/tags" Target="../tags/tag466.xml"/><Relationship Id="rId28" Type="http://schemas.openxmlformats.org/officeDocument/2006/relationships/tags" Target="../tags/tag493.xml"/><Relationship Id="rId49" Type="http://schemas.openxmlformats.org/officeDocument/2006/relationships/tags" Target="../tags/tag514.xml"/><Relationship Id="rId114" Type="http://schemas.openxmlformats.org/officeDocument/2006/relationships/tags" Target="../tags/tag579.xml"/><Relationship Id="rId60" Type="http://schemas.openxmlformats.org/officeDocument/2006/relationships/tags" Target="../tags/tag525.xml"/><Relationship Id="rId81" Type="http://schemas.openxmlformats.org/officeDocument/2006/relationships/tags" Target="../tags/tag546.xml"/><Relationship Id="rId135" Type="http://schemas.openxmlformats.org/officeDocument/2006/relationships/tags" Target="../tags/tag600.xml"/><Relationship Id="rId156" Type="http://schemas.openxmlformats.org/officeDocument/2006/relationships/tags" Target="../tags/tag621.xml"/><Relationship Id="rId177" Type="http://schemas.openxmlformats.org/officeDocument/2006/relationships/tags" Target="../tags/tag642.xml"/><Relationship Id="rId198" Type="http://schemas.openxmlformats.org/officeDocument/2006/relationships/tags" Target="../tags/tag663.xml"/><Relationship Id="rId202" Type="http://schemas.openxmlformats.org/officeDocument/2006/relationships/tags" Target="../tags/tag667.xml"/><Relationship Id="rId18" Type="http://schemas.openxmlformats.org/officeDocument/2006/relationships/tags" Target="../tags/tag483.xml"/><Relationship Id="rId39" Type="http://schemas.openxmlformats.org/officeDocument/2006/relationships/tags" Target="../tags/tag504.xml"/><Relationship Id="rId50" Type="http://schemas.openxmlformats.org/officeDocument/2006/relationships/tags" Target="../tags/tag515.xml"/><Relationship Id="rId104" Type="http://schemas.openxmlformats.org/officeDocument/2006/relationships/tags" Target="../tags/tag569.xml"/><Relationship Id="rId125" Type="http://schemas.openxmlformats.org/officeDocument/2006/relationships/tags" Target="../tags/tag590.xml"/><Relationship Id="rId146" Type="http://schemas.openxmlformats.org/officeDocument/2006/relationships/tags" Target="../tags/tag611.xml"/><Relationship Id="rId167" Type="http://schemas.openxmlformats.org/officeDocument/2006/relationships/tags" Target="../tags/tag632.xml"/><Relationship Id="rId188" Type="http://schemas.openxmlformats.org/officeDocument/2006/relationships/tags" Target="../tags/tag653.xml"/><Relationship Id="rId71" Type="http://schemas.openxmlformats.org/officeDocument/2006/relationships/tags" Target="../tags/tag536.xml"/><Relationship Id="rId92" Type="http://schemas.openxmlformats.org/officeDocument/2006/relationships/tags" Target="../tags/tag557.xml"/><Relationship Id="rId2" Type="http://schemas.openxmlformats.org/officeDocument/2006/relationships/tags" Target="../tags/tag467.xml"/><Relationship Id="rId29" Type="http://schemas.openxmlformats.org/officeDocument/2006/relationships/tags" Target="../tags/tag494.xml"/></Relationships>
</file>

<file path=ppt/slides/_rels/slide12.xml.rels><?xml version="1.0" encoding="UTF-8" standalone="yes"?>
<Relationships xmlns="http://schemas.openxmlformats.org/package/2006/relationships"><Relationship Id="rId13" Type="http://schemas.openxmlformats.org/officeDocument/2006/relationships/tags" Target="../tags/tag681.xml"/><Relationship Id="rId18" Type="http://schemas.openxmlformats.org/officeDocument/2006/relationships/tags" Target="../tags/tag686.xml"/><Relationship Id="rId26" Type="http://schemas.openxmlformats.org/officeDocument/2006/relationships/tags" Target="../tags/tag694.xml"/><Relationship Id="rId39" Type="http://schemas.openxmlformats.org/officeDocument/2006/relationships/notesSlide" Target="../notesSlides/notesSlide12.xml"/><Relationship Id="rId21" Type="http://schemas.openxmlformats.org/officeDocument/2006/relationships/tags" Target="../tags/tag689.xml"/><Relationship Id="rId34" Type="http://schemas.openxmlformats.org/officeDocument/2006/relationships/tags" Target="../tags/tag702.xml"/><Relationship Id="rId7" Type="http://schemas.openxmlformats.org/officeDocument/2006/relationships/tags" Target="../tags/tag675.xml"/><Relationship Id="rId12" Type="http://schemas.openxmlformats.org/officeDocument/2006/relationships/tags" Target="../tags/tag680.xml"/><Relationship Id="rId17" Type="http://schemas.openxmlformats.org/officeDocument/2006/relationships/tags" Target="../tags/tag685.xml"/><Relationship Id="rId25" Type="http://schemas.openxmlformats.org/officeDocument/2006/relationships/tags" Target="../tags/tag693.xml"/><Relationship Id="rId33" Type="http://schemas.openxmlformats.org/officeDocument/2006/relationships/tags" Target="../tags/tag701.xml"/><Relationship Id="rId38" Type="http://schemas.openxmlformats.org/officeDocument/2006/relationships/slideLayout" Target="../slideLayouts/slideLayout2.xml"/><Relationship Id="rId2" Type="http://schemas.openxmlformats.org/officeDocument/2006/relationships/tags" Target="../tags/tag670.xml"/><Relationship Id="rId16" Type="http://schemas.openxmlformats.org/officeDocument/2006/relationships/tags" Target="../tags/tag684.xml"/><Relationship Id="rId20" Type="http://schemas.openxmlformats.org/officeDocument/2006/relationships/tags" Target="../tags/tag688.xml"/><Relationship Id="rId29" Type="http://schemas.openxmlformats.org/officeDocument/2006/relationships/tags" Target="../tags/tag697.xml"/><Relationship Id="rId1" Type="http://schemas.openxmlformats.org/officeDocument/2006/relationships/tags" Target="../tags/tag669.xml"/><Relationship Id="rId6" Type="http://schemas.openxmlformats.org/officeDocument/2006/relationships/tags" Target="../tags/tag674.xml"/><Relationship Id="rId11" Type="http://schemas.openxmlformats.org/officeDocument/2006/relationships/tags" Target="../tags/tag679.xml"/><Relationship Id="rId24" Type="http://schemas.openxmlformats.org/officeDocument/2006/relationships/tags" Target="../tags/tag692.xml"/><Relationship Id="rId32" Type="http://schemas.openxmlformats.org/officeDocument/2006/relationships/tags" Target="../tags/tag700.xml"/><Relationship Id="rId37" Type="http://schemas.openxmlformats.org/officeDocument/2006/relationships/tags" Target="../tags/tag705.xml"/><Relationship Id="rId5" Type="http://schemas.openxmlformats.org/officeDocument/2006/relationships/tags" Target="../tags/tag673.xml"/><Relationship Id="rId15" Type="http://schemas.openxmlformats.org/officeDocument/2006/relationships/tags" Target="../tags/tag683.xml"/><Relationship Id="rId23" Type="http://schemas.openxmlformats.org/officeDocument/2006/relationships/tags" Target="../tags/tag691.xml"/><Relationship Id="rId28" Type="http://schemas.openxmlformats.org/officeDocument/2006/relationships/tags" Target="../tags/tag696.xml"/><Relationship Id="rId36" Type="http://schemas.openxmlformats.org/officeDocument/2006/relationships/tags" Target="../tags/tag704.xml"/><Relationship Id="rId10" Type="http://schemas.openxmlformats.org/officeDocument/2006/relationships/tags" Target="../tags/tag678.xml"/><Relationship Id="rId19" Type="http://schemas.openxmlformats.org/officeDocument/2006/relationships/tags" Target="../tags/tag687.xml"/><Relationship Id="rId31" Type="http://schemas.openxmlformats.org/officeDocument/2006/relationships/tags" Target="../tags/tag699.xml"/><Relationship Id="rId4" Type="http://schemas.openxmlformats.org/officeDocument/2006/relationships/tags" Target="../tags/tag672.xml"/><Relationship Id="rId9" Type="http://schemas.openxmlformats.org/officeDocument/2006/relationships/tags" Target="../tags/tag677.xml"/><Relationship Id="rId14" Type="http://schemas.openxmlformats.org/officeDocument/2006/relationships/tags" Target="../tags/tag682.xml"/><Relationship Id="rId22" Type="http://schemas.openxmlformats.org/officeDocument/2006/relationships/tags" Target="../tags/tag690.xml"/><Relationship Id="rId27" Type="http://schemas.openxmlformats.org/officeDocument/2006/relationships/tags" Target="../tags/tag695.xml"/><Relationship Id="rId30" Type="http://schemas.openxmlformats.org/officeDocument/2006/relationships/tags" Target="../tags/tag698.xml"/><Relationship Id="rId35" Type="http://schemas.openxmlformats.org/officeDocument/2006/relationships/tags" Target="../tags/tag703.xml"/><Relationship Id="rId8" Type="http://schemas.openxmlformats.org/officeDocument/2006/relationships/tags" Target="../tags/tag676.xml"/><Relationship Id="rId3" Type="http://schemas.openxmlformats.org/officeDocument/2006/relationships/tags" Target="../tags/tag671.xml"/></Relationships>
</file>

<file path=ppt/slides/_rels/slide13.xml.rels><?xml version="1.0" encoding="UTF-8" standalone="yes"?>
<Relationships xmlns="http://schemas.openxmlformats.org/package/2006/relationships"><Relationship Id="rId13" Type="http://schemas.openxmlformats.org/officeDocument/2006/relationships/tags" Target="../tags/tag718.xml"/><Relationship Id="rId18" Type="http://schemas.openxmlformats.org/officeDocument/2006/relationships/tags" Target="../tags/tag723.xml"/><Relationship Id="rId26" Type="http://schemas.openxmlformats.org/officeDocument/2006/relationships/tags" Target="../tags/tag731.xml"/><Relationship Id="rId39" Type="http://schemas.openxmlformats.org/officeDocument/2006/relationships/tags" Target="../tags/tag744.xml"/><Relationship Id="rId21" Type="http://schemas.openxmlformats.org/officeDocument/2006/relationships/tags" Target="../tags/tag726.xml"/><Relationship Id="rId34" Type="http://schemas.openxmlformats.org/officeDocument/2006/relationships/tags" Target="../tags/tag739.xml"/><Relationship Id="rId42" Type="http://schemas.openxmlformats.org/officeDocument/2006/relationships/tags" Target="../tags/tag747.xml"/><Relationship Id="rId47" Type="http://schemas.openxmlformats.org/officeDocument/2006/relationships/tags" Target="../tags/tag752.xml"/><Relationship Id="rId50" Type="http://schemas.openxmlformats.org/officeDocument/2006/relationships/notesSlide" Target="../notesSlides/notesSlide13.xml"/><Relationship Id="rId7" Type="http://schemas.openxmlformats.org/officeDocument/2006/relationships/tags" Target="../tags/tag712.xml"/><Relationship Id="rId2" Type="http://schemas.openxmlformats.org/officeDocument/2006/relationships/tags" Target="../tags/tag707.xml"/><Relationship Id="rId16" Type="http://schemas.openxmlformats.org/officeDocument/2006/relationships/tags" Target="../tags/tag721.xml"/><Relationship Id="rId29" Type="http://schemas.openxmlformats.org/officeDocument/2006/relationships/tags" Target="../tags/tag734.xml"/><Relationship Id="rId11" Type="http://schemas.openxmlformats.org/officeDocument/2006/relationships/tags" Target="../tags/tag716.xml"/><Relationship Id="rId24" Type="http://schemas.openxmlformats.org/officeDocument/2006/relationships/tags" Target="../tags/tag729.xml"/><Relationship Id="rId32" Type="http://schemas.openxmlformats.org/officeDocument/2006/relationships/tags" Target="../tags/tag737.xml"/><Relationship Id="rId37" Type="http://schemas.openxmlformats.org/officeDocument/2006/relationships/tags" Target="../tags/tag742.xml"/><Relationship Id="rId40" Type="http://schemas.openxmlformats.org/officeDocument/2006/relationships/tags" Target="../tags/tag745.xml"/><Relationship Id="rId45" Type="http://schemas.openxmlformats.org/officeDocument/2006/relationships/tags" Target="../tags/tag750.xml"/><Relationship Id="rId5" Type="http://schemas.openxmlformats.org/officeDocument/2006/relationships/tags" Target="../tags/tag710.xml"/><Relationship Id="rId15" Type="http://schemas.openxmlformats.org/officeDocument/2006/relationships/tags" Target="../tags/tag720.xml"/><Relationship Id="rId23" Type="http://schemas.openxmlformats.org/officeDocument/2006/relationships/tags" Target="../tags/tag728.xml"/><Relationship Id="rId28" Type="http://schemas.openxmlformats.org/officeDocument/2006/relationships/tags" Target="../tags/tag733.xml"/><Relationship Id="rId36" Type="http://schemas.openxmlformats.org/officeDocument/2006/relationships/tags" Target="../tags/tag741.xml"/><Relationship Id="rId49" Type="http://schemas.openxmlformats.org/officeDocument/2006/relationships/slideLayout" Target="../slideLayouts/slideLayout2.xml"/><Relationship Id="rId10" Type="http://schemas.openxmlformats.org/officeDocument/2006/relationships/tags" Target="../tags/tag715.xml"/><Relationship Id="rId19" Type="http://schemas.openxmlformats.org/officeDocument/2006/relationships/tags" Target="../tags/tag724.xml"/><Relationship Id="rId31" Type="http://schemas.openxmlformats.org/officeDocument/2006/relationships/tags" Target="../tags/tag736.xml"/><Relationship Id="rId44" Type="http://schemas.openxmlformats.org/officeDocument/2006/relationships/tags" Target="../tags/tag749.xml"/><Relationship Id="rId4" Type="http://schemas.openxmlformats.org/officeDocument/2006/relationships/tags" Target="../tags/tag709.xml"/><Relationship Id="rId9" Type="http://schemas.openxmlformats.org/officeDocument/2006/relationships/tags" Target="../tags/tag714.xml"/><Relationship Id="rId14" Type="http://schemas.openxmlformats.org/officeDocument/2006/relationships/tags" Target="../tags/tag719.xml"/><Relationship Id="rId22" Type="http://schemas.openxmlformats.org/officeDocument/2006/relationships/tags" Target="../tags/tag727.xml"/><Relationship Id="rId27" Type="http://schemas.openxmlformats.org/officeDocument/2006/relationships/tags" Target="../tags/tag732.xml"/><Relationship Id="rId30" Type="http://schemas.openxmlformats.org/officeDocument/2006/relationships/tags" Target="../tags/tag735.xml"/><Relationship Id="rId35" Type="http://schemas.openxmlformats.org/officeDocument/2006/relationships/tags" Target="../tags/tag740.xml"/><Relationship Id="rId43" Type="http://schemas.openxmlformats.org/officeDocument/2006/relationships/tags" Target="../tags/tag748.xml"/><Relationship Id="rId48" Type="http://schemas.openxmlformats.org/officeDocument/2006/relationships/tags" Target="../tags/tag753.xml"/><Relationship Id="rId8" Type="http://schemas.openxmlformats.org/officeDocument/2006/relationships/tags" Target="../tags/tag713.xml"/><Relationship Id="rId3" Type="http://schemas.openxmlformats.org/officeDocument/2006/relationships/tags" Target="../tags/tag708.xml"/><Relationship Id="rId12" Type="http://schemas.openxmlformats.org/officeDocument/2006/relationships/tags" Target="../tags/tag717.xml"/><Relationship Id="rId17" Type="http://schemas.openxmlformats.org/officeDocument/2006/relationships/tags" Target="../tags/tag722.xml"/><Relationship Id="rId25" Type="http://schemas.openxmlformats.org/officeDocument/2006/relationships/tags" Target="../tags/tag730.xml"/><Relationship Id="rId33" Type="http://schemas.openxmlformats.org/officeDocument/2006/relationships/tags" Target="../tags/tag738.xml"/><Relationship Id="rId38" Type="http://schemas.openxmlformats.org/officeDocument/2006/relationships/tags" Target="../tags/tag743.xml"/><Relationship Id="rId46" Type="http://schemas.openxmlformats.org/officeDocument/2006/relationships/tags" Target="../tags/tag751.xml"/><Relationship Id="rId20" Type="http://schemas.openxmlformats.org/officeDocument/2006/relationships/tags" Target="../tags/tag725.xml"/><Relationship Id="rId41" Type="http://schemas.openxmlformats.org/officeDocument/2006/relationships/tags" Target="../tags/tag746.xml"/><Relationship Id="rId1" Type="http://schemas.openxmlformats.org/officeDocument/2006/relationships/tags" Target="../tags/tag706.xml"/><Relationship Id="rId6" Type="http://schemas.openxmlformats.org/officeDocument/2006/relationships/tags" Target="../tags/tag711.xml"/></Relationships>
</file>

<file path=ppt/slides/_rels/slide14.xml.rels><?xml version="1.0" encoding="UTF-8" standalone="yes"?>
<Relationships xmlns="http://schemas.openxmlformats.org/package/2006/relationships"><Relationship Id="rId26" Type="http://schemas.openxmlformats.org/officeDocument/2006/relationships/tags" Target="../tags/tag779.xml"/><Relationship Id="rId21" Type="http://schemas.openxmlformats.org/officeDocument/2006/relationships/tags" Target="../tags/tag774.xml"/><Relationship Id="rId34" Type="http://schemas.openxmlformats.org/officeDocument/2006/relationships/tags" Target="../tags/tag787.xml"/><Relationship Id="rId42" Type="http://schemas.openxmlformats.org/officeDocument/2006/relationships/tags" Target="../tags/tag795.xml"/><Relationship Id="rId47" Type="http://schemas.openxmlformats.org/officeDocument/2006/relationships/tags" Target="../tags/tag800.xml"/><Relationship Id="rId50" Type="http://schemas.openxmlformats.org/officeDocument/2006/relationships/tags" Target="../tags/tag803.xml"/><Relationship Id="rId55" Type="http://schemas.openxmlformats.org/officeDocument/2006/relationships/tags" Target="../tags/tag808.xml"/><Relationship Id="rId63" Type="http://schemas.openxmlformats.org/officeDocument/2006/relationships/tags" Target="../tags/tag816.xml"/><Relationship Id="rId68" Type="http://schemas.openxmlformats.org/officeDocument/2006/relationships/image" Target="../media/image4.png"/><Relationship Id="rId7" Type="http://schemas.openxmlformats.org/officeDocument/2006/relationships/tags" Target="../tags/tag760.xml"/><Relationship Id="rId2" Type="http://schemas.openxmlformats.org/officeDocument/2006/relationships/tags" Target="../tags/tag755.xml"/><Relationship Id="rId16" Type="http://schemas.openxmlformats.org/officeDocument/2006/relationships/tags" Target="../tags/tag769.xml"/><Relationship Id="rId29" Type="http://schemas.openxmlformats.org/officeDocument/2006/relationships/tags" Target="../tags/tag782.xml"/><Relationship Id="rId11" Type="http://schemas.openxmlformats.org/officeDocument/2006/relationships/tags" Target="../tags/tag764.xml"/><Relationship Id="rId24" Type="http://schemas.openxmlformats.org/officeDocument/2006/relationships/tags" Target="../tags/tag777.xml"/><Relationship Id="rId32" Type="http://schemas.openxmlformats.org/officeDocument/2006/relationships/tags" Target="../tags/tag785.xml"/><Relationship Id="rId37" Type="http://schemas.openxmlformats.org/officeDocument/2006/relationships/tags" Target="../tags/tag790.xml"/><Relationship Id="rId40" Type="http://schemas.openxmlformats.org/officeDocument/2006/relationships/tags" Target="../tags/tag793.xml"/><Relationship Id="rId45" Type="http://schemas.openxmlformats.org/officeDocument/2006/relationships/tags" Target="../tags/tag798.xml"/><Relationship Id="rId53" Type="http://schemas.openxmlformats.org/officeDocument/2006/relationships/tags" Target="../tags/tag806.xml"/><Relationship Id="rId58" Type="http://schemas.openxmlformats.org/officeDocument/2006/relationships/tags" Target="../tags/tag811.xml"/><Relationship Id="rId66" Type="http://schemas.openxmlformats.org/officeDocument/2006/relationships/slideLayout" Target="../slideLayouts/slideLayout2.xml"/><Relationship Id="rId5" Type="http://schemas.openxmlformats.org/officeDocument/2006/relationships/tags" Target="../tags/tag758.xml"/><Relationship Id="rId61" Type="http://schemas.openxmlformats.org/officeDocument/2006/relationships/tags" Target="../tags/tag814.xml"/><Relationship Id="rId19" Type="http://schemas.openxmlformats.org/officeDocument/2006/relationships/tags" Target="../tags/tag772.xml"/><Relationship Id="rId14" Type="http://schemas.openxmlformats.org/officeDocument/2006/relationships/tags" Target="../tags/tag767.xml"/><Relationship Id="rId22" Type="http://schemas.openxmlformats.org/officeDocument/2006/relationships/tags" Target="../tags/tag775.xml"/><Relationship Id="rId27" Type="http://schemas.openxmlformats.org/officeDocument/2006/relationships/tags" Target="../tags/tag780.xml"/><Relationship Id="rId30" Type="http://schemas.openxmlformats.org/officeDocument/2006/relationships/tags" Target="../tags/tag783.xml"/><Relationship Id="rId35" Type="http://schemas.openxmlformats.org/officeDocument/2006/relationships/tags" Target="../tags/tag788.xml"/><Relationship Id="rId43" Type="http://schemas.openxmlformats.org/officeDocument/2006/relationships/tags" Target="../tags/tag796.xml"/><Relationship Id="rId48" Type="http://schemas.openxmlformats.org/officeDocument/2006/relationships/tags" Target="../tags/tag801.xml"/><Relationship Id="rId56" Type="http://schemas.openxmlformats.org/officeDocument/2006/relationships/tags" Target="../tags/tag809.xml"/><Relationship Id="rId64" Type="http://schemas.openxmlformats.org/officeDocument/2006/relationships/tags" Target="../tags/tag817.xml"/><Relationship Id="rId8" Type="http://schemas.openxmlformats.org/officeDocument/2006/relationships/tags" Target="../tags/tag761.xml"/><Relationship Id="rId51" Type="http://schemas.openxmlformats.org/officeDocument/2006/relationships/tags" Target="../tags/tag804.xml"/><Relationship Id="rId3" Type="http://schemas.openxmlformats.org/officeDocument/2006/relationships/tags" Target="../tags/tag756.xml"/><Relationship Id="rId12" Type="http://schemas.openxmlformats.org/officeDocument/2006/relationships/tags" Target="../tags/tag765.xml"/><Relationship Id="rId17" Type="http://schemas.openxmlformats.org/officeDocument/2006/relationships/tags" Target="../tags/tag770.xml"/><Relationship Id="rId25" Type="http://schemas.openxmlformats.org/officeDocument/2006/relationships/tags" Target="../tags/tag778.xml"/><Relationship Id="rId33" Type="http://schemas.openxmlformats.org/officeDocument/2006/relationships/tags" Target="../tags/tag786.xml"/><Relationship Id="rId38" Type="http://schemas.openxmlformats.org/officeDocument/2006/relationships/tags" Target="../tags/tag791.xml"/><Relationship Id="rId46" Type="http://schemas.openxmlformats.org/officeDocument/2006/relationships/tags" Target="../tags/tag799.xml"/><Relationship Id="rId59" Type="http://schemas.openxmlformats.org/officeDocument/2006/relationships/tags" Target="../tags/tag812.xml"/><Relationship Id="rId67" Type="http://schemas.openxmlformats.org/officeDocument/2006/relationships/notesSlide" Target="../notesSlides/notesSlide14.xml"/><Relationship Id="rId20" Type="http://schemas.openxmlformats.org/officeDocument/2006/relationships/tags" Target="../tags/tag773.xml"/><Relationship Id="rId41" Type="http://schemas.openxmlformats.org/officeDocument/2006/relationships/tags" Target="../tags/tag794.xml"/><Relationship Id="rId54" Type="http://schemas.openxmlformats.org/officeDocument/2006/relationships/tags" Target="../tags/tag807.xml"/><Relationship Id="rId62" Type="http://schemas.openxmlformats.org/officeDocument/2006/relationships/tags" Target="../tags/tag815.xml"/><Relationship Id="rId1" Type="http://schemas.openxmlformats.org/officeDocument/2006/relationships/tags" Target="../tags/tag754.xml"/><Relationship Id="rId6" Type="http://schemas.openxmlformats.org/officeDocument/2006/relationships/tags" Target="../tags/tag759.xml"/><Relationship Id="rId15" Type="http://schemas.openxmlformats.org/officeDocument/2006/relationships/tags" Target="../tags/tag768.xml"/><Relationship Id="rId23" Type="http://schemas.openxmlformats.org/officeDocument/2006/relationships/tags" Target="../tags/tag776.xml"/><Relationship Id="rId28" Type="http://schemas.openxmlformats.org/officeDocument/2006/relationships/tags" Target="../tags/tag781.xml"/><Relationship Id="rId36" Type="http://schemas.openxmlformats.org/officeDocument/2006/relationships/tags" Target="../tags/tag789.xml"/><Relationship Id="rId49" Type="http://schemas.openxmlformats.org/officeDocument/2006/relationships/tags" Target="../tags/tag802.xml"/><Relationship Id="rId57" Type="http://schemas.openxmlformats.org/officeDocument/2006/relationships/tags" Target="../tags/tag810.xml"/><Relationship Id="rId10" Type="http://schemas.openxmlformats.org/officeDocument/2006/relationships/tags" Target="../tags/tag763.xml"/><Relationship Id="rId31" Type="http://schemas.openxmlformats.org/officeDocument/2006/relationships/tags" Target="../tags/tag784.xml"/><Relationship Id="rId44" Type="http://schemas.openxmlformats.org/officeDocument/2006/relationships/tags" Target="../tags/tag797.xml"/><Relationship Id="rId52" Type="http://schemas.openxmlformats.org/officeDocument/2006/relationships/tags" Target="../tags/tag805.xml"/><Relationship Id="rId60" Type="http://schemas.openxmlformats.org/officeDocument/2006/relationships/tags" Target="../tags/tag813.xml"/><Relationship Id="rId65" Type="http://schemas.openxmlformats.org/officeDocument/2006/relationships/tags" Target="../tags/tag818.xml"/><Relationship Id="rId4" Type="http://schemas.openxmlformats.org/officeDocument/2006/relationships/tags" Target="../tags/tag757.xml"/><Relationship Id="rId9" Type="http://schemas.openxmlformats.org/officeDocument/2006/relationships/tags" Target="../tags/tag762.xml"/><Relationship Id="rId13" Type="http://schemas.openxmlformats.org/officeDocument/2006/relationships/tags" Target="../tags/tag766.xml"/><Relationship Id="rId18" Type="http://schemas.openxmlformats.org/officeDocument/2006/relationships/tags" Target="../tags/tag771.xml"/><Relationship Id="rId39" Type="http://schemas.openxmlformats.org/officeDocument/2006/relationships/tags" Target="../tags/tag792.xml"/></Relationships>
</file>

<file path=ppt/slides/_rels/slide15.xml.rels><?xml version="1.0" encoding="UTF-8" standalone="yes"?>
<Relationships xmlns="http://schemas.openxmlformats.org/package/2006/relationships"><Relationship Id="rId13" Type="http://schemas.openxmlformats.org/officeDocument/2006/relationships/tags" Target="../tags/tag831.xml"/><Relationship Id="rId18" Type="http://schemas.openxmlformats.org/officeDocument/2006/relationships/tags" Target="../tags/tag836.xml"/><Relationship Id="rId26" Type="http://schemas.openxmlformats.org/officeDocument/2006/relationships/tags" Target="../tags/tag844.xml"/><Relationship Id="rId3" Type="http://schemas.openxmlformats.org/officeDocument/2006/relationships/tags" Target="../tags/tag821.xml"/><Relationship Id="rId21" Type="http://schemas.openxmlformats.org/officeDocument/2006/relationships/tags" Target="../tags/tag839.xml"/><Relationship Id="rId7" Type="http://schemas.openxmlformats.org/officeDocument/2006/relationships/tags" Target="../tags/tag825.xml"/><Relationship Id="rId12" Type="http://schemas.openxmlformats.org/officeDocument/2006/relationships/tags" Target="../tags/tag830.xml"/><Relationship Id="rId17" Type="http://schemas.openxmlformats.org/officeDocument/2006/relationships/tags" Target="../tags/tag835.xml"/><Relationship Id="rId25" Type="http://schemas.openxmlformats.org/officeDocument/2006/relationships/tags" Target="../tags/tag843.xml"/><Relationship Id="rId33" Type="http://schemas.openxmlformats.org/officeDocument/2006/relationships/image" Target="../media/image4.png"/><Relationship Id="rId2" Type="http://schemas.openxmlformats.org/officeDocument/2006/relationships/tags" Target="../tags/tag820.xml"/><Relationship Id="rId16" Type="http://schemas.openxmlformats.org/officeDocument/2006/relationships/tags" Target="../tags/tag834.xml"/><Relationship Id="rId20" Type="http://schemas.openxmlformats.org/officeDocument/2006/relationships/tags" Target="../tags/tag838.xml"/><Relationship Id="rId29" Type="http://schemas.openxmlformats.org/officeDocument/2006/relationships/tags" Target="../tags/tag847.xml"/><Relationship Id="rId1" Type="http://schemas.openxmlformats.org/officeDocument/2006/relationships/tags" Target="../tags/tag819.xml"/><Relationship Id="rId6" Type="http://schemas.openxmlformats.org/officeDocument/2006/relationships/tags" Target="../tags/tag824.xml"/><Relationship Id="rId11" Type="http://schemas.openxmlformats.org/officeDocument/2006/relationships/tags" Target="../tags/tag829.xml"/><Relationship Id="rId24" Type="http://schemas.openxmlformats.org/officeDocument/2006/relationships/tags" Target="../tags/tag842.xml"/><Relationship Id="rId32" Type="http://schemas.openxmlformats.org/officeDocument/2006/relationships/notesSlide" Target="../notesSlides/notesSlide15.xml"/><Relationship Id="rId5" Type="http://schemas.openxmlformats.org/officeDocument/2006/relationships/tags" Target="../tags/tag823.xml"/><Relationship Id="rId15" Type="http://schemas.openxmlformats.org/officeDocument/2006/relationships/tags" Target="../tags/tag833.xml"/><Relationship Id="rId23" Type="http://schemas.openxmlformats.org/officeDocument/2006/relationships/tags" Target="../tags/tag841.xml"/><Relationship Id="rId28" Type="http://schemas.openxmlformats.org/officeDocument/2006/relationships/tags" Target="../tags/tag846.xml"/><Relationship Id="rId10" Type="http://schemas.openxmlformats.org/officeDocument/2006/relationships/tags" Target="../tags/tag828.xml"/><Relationship Id="rId19" Type="http://schemas.openxmlformats.org/officeDocument/2006/relationships/tags" Target="../tags/tag837.xml"/><Relationship Id="rId31" Type="http://schemas.openxmlformats.org/officeDocument/2006/relationships/slideLayout" Target="../slideLayouts/slideLayout2.xml"/><Relationship Id="rId4" Type="http://schemas.openxmlformats.org/officeDocument/2006/relationships/tags" Target="../tags/tag822.xml"/><Relationship Id="rId9" Type="http://schemas.openxmlformats.org/officeDocument/2006/relationships/tags" Target="../tags/tag827.xml"/><Relationship Id="rId14" Type="http://schemas.openxmlformats.org/officeDocument/2006/relationships/tags" Target="../tags/tag832.xml"/><Relationship Id="rId22" Type="http://schemas.openxmlformats.org/officeDocument/2006/relationships/tags" Target="../tags/tag840.xml"/><Relationship Id="rId27" Type="http://schemas.openxmlformats.org/officeDocument/2006/relationships/tags" Target="../tags/tag845.xml"/><Relationship Id="rId30" Type="http://schemas.openxmlformats.org/officeDocument/2006/relationships/tags" Target="../tags/tag848.xml"/><Relationship Id="rId8" Type="http://schemas.openxmlformats.org/officeDocument/2006/relationships/tags" Target="../tags/tag826.xml"/></Relationships>
</file>

<file path=ppt/slides/_rels/slide16.xml.rels><?xml version="1.0" encoding="UTF-8" standalone="yes"?>
<Relationships xmlns="http://schemas.openxmlformats.org/package/2006/relationships"><Relationship Id="rId8" Type="http://schemas.openxmlformats.org/officeDocument/2006/relationships/tags" Target="../tags/tag856.xml"/><Relationship Id="rId13" Type="http://schemas.openxmlformats.org/officeDocument/2006/relationships/tags" Target="../tags/tag861.xml"/><Relationship Id="rId18" Type="http://schemas.openxmlformats.org/officeDocument/2006/relationships/tags" Target="../tags/tag866.xml"/><Relationship Id="rId26" Type="http://schemas.openxmlformats.org/officeDocument/2006/relationships/image" Target="../media/image4.png"/><Relationship Id="rId3" Type="http://schemas.openxmlformats.org/officeDocument/2006/relationships/tags" Target="../tags/tag851.xml"/><Relationship Id="rId21" Type="http://schemas.openxmlformats.org/officeDocument/2006/relationships/tags" Target="../tags/tag869.xml"/><Relationship Id="rId7" Type="http://schemas.openxmlformats.org/officeDocument/2006/relationships/tags" Target="../tags/tag855.xml"/><Relationship Id="rId12" Type="http://schemas.openxmlformats.org/officeDocument/2006/relationships/tags" Target="../tags/tag860.xml"/><Relationship Id="rId17" Type="http://schemas.openxmlformats.org/officeDocument/2006/relationships/tags" Target="../tags/tag865.xml"/><Relationship Id="rId25" Type="http://schemas.openxmlformats.org/officeDocument/2006/relationships/notesSlide" Target="../notesSlides/notesSlide16.xml"/><Relationship Id="rId2" Type="http://schemas.openxmlformats.org/officeDocument/2006/relationships/tags" Target="../tags/tag850.xml"/><Relationship Id="rId16" Type="http://schemas.openxmlformats.org/officeDocument/2006/relationships/tags" Target="../tags/tag864.xml"/><Relationship Id="rId20" Type="http://schemas.openxmlformats.org/officeDocument/2006/relationships/tags" Target="../tags/tag868.xml"/><Relationship Id="rId1" Type="http://schemas.openxmlformats.org/officeDocument/2006/relationships/tags" Target="../tags/tag849.xml"/><Relationship Id="rId6" Type="http://schemas.openxmlformats.org/officeDocument/2006/relationships/tags" Target="../tags/tag854.xml"/><Relationship Id="rId11" Type="http://schemas.openxmlformats.org/officeDocument/2006/relationships/tags" Target="../tags/tag859.xml"/><Relationship Id="rId24" Type="http://schemas.openxmlformats.org/officeDocument/2006/relationships/slideLayout" Target="../slideLayouts/slideLayout2.xml"/><Relationship Id="rId5" Type="http://schemas.openxmlformats.org/officeDocument/2006/relationships/tags" Target="../tags/tag853.xml"/><Relationship Id="rId15" Type="http://schemas.openxmlformats.org/officeDocument/2006/relationships/tags" Target="../tags/tag863.xml"/><Relationship Id="rId23" Type="http://schemas.openxmlformats.org/officeDocument/2006/relationships/tags" Target="../tags/tag871.xml"/><Relationship Id="rId10" Type="http://schemas.openxmlformats.org/officeDocument/2006/relationships/tags" Target="../tags/tag858.xml"/><Relationship Id="rId19" Type="http://schemas.openxmlformats.org/officeDocument/2006/relationships/tags" Target="../tags/tag867.xml"/><Relationship Id="rId4" Type="http://schemas.openxmlformats.org/officeDocument/2006/relationships/tags" Target="../tags/tag852.xml"/><Relationship Id="rId9" Type="http://schemas.openxmlformats.org/officeDocument/2006/relationships/tags" Target="../tags/tag857.xml"/><Relationship Id="rId14" Type="http://schemas.openxmlformats.org/officeDocument/2006/relationships/tags" Target="../tags/tag862.xml"/><Relationship Id="rId22" Type="http://schemas.openxmlformats.org/officeDocument/2006/relationships/tags" Target="../tags/tag870.xml"/></Relationships>
</file>

<file path=ppt/slides/_rels/slide17.xml.rels><?xml version="1.0" encoding="UTF-8" standalone="yes"?>
<Relationships xmlns="http://schemas.openxmlformats.org/package/2006/relationships"><Relationship Id="rId8" Type="http://schemas.openxmlformats.org/officeDocument/2006/relationships/tags" Target="../tags/tag879.xml"/><Relationship Id="rId13" Type="http://schemas.openxmlformats.org/officeDocument/2006/relationships/tags" Target="../tags/tag884.xml"/><Relationship Id="rId18" Type="http://schemas.openxmlformats.org/officeDocument/2006/relationships/tags" Target="../tags/tag889.xml"/><Relationship Id="rId26" Type="http://schemas.openxmlformats.org/officeDocument/2006/relationships/image" Target="../media/image4.png"/><Relationship Id="rId3" Type="http://schemas.openxmlformats.org/officeDocument/2006/relationships/tags" Target="../tags/tag874.xml"/><Relationship Id="rId21" Type="http://schemas.openxmlformats.org/officeDocument/2006/relationships/tags" Target="../tags/tag892.xml"/><Relationship Id="rId7" Type="http://schemas.openxmlformats.org/officeDocument/2006/relationships/tags" Target="../tags/tag878.xml"/><Relationship Id="rId12" Type="http://schemas.openxmlformats.org/officeDocument/2006/relationships/tags" Target="../tags/tag883.xml"/><Relationship Id="rId17" Type="http://schemas.openxmlformats.org/officeDocument/2006/relationships/tags" Target="../tags/tag888.xml"/><Relationship Id="rId25" Type="http://schemas.openxmlformats.org/officeDocument/2006/relationships/notesSlide" Target="../notesSlides/notesSlide17.xml"/><Relationship Id="rId2" Type="http://schemas.openxmlformats.org/officeDocument/2006/relationships/tags" Target="../tags/tag873.xml"/><Relationship Id="rId16" Type="http://schemas.openxmlformats.org/officeDocument/2006/relationships/tags" Target="../tags/tag887.xml"/><Relationship Id="rId20" Type="http://schemas.openxmlformats.org/officeDocument/2006/relationships/tags" Target="../tags/tag891.xml"/><Relationship Id="rId1" Type="http://schemas.openxmlformats.org/officeDocument/2006/relationships/tags" Target="../tags/tag872.xml"/><Relationship Id="rId6" Type="http://schemas.openxmlformats.org/officeDocument/2006/relationships/tags" Target="../tags/tag877.xml"/><Relationship Id="rId11" Type="http://schemas.openxmlformats.org/officeDocument/2006/relationships/tags" Target="../tags/tag882.xml"/><Relationship Id="rId24" Type="http://schemas.openxmlformats.org/officeDocument/2006/relationships/slideLayout" Target="../slideLayouts/slideLayout2.xml"/><Relationship Id="rId5" Type="http://schemas.openxmlformats.org/officeDocument/2006/relationships/tags" Target="../tags/tag876.xml"/><Relationship Id="rId15" Type="http://schemas.openxmlformats.org/officeDocument/2006/relationships/tags" Target="../tags/tag886.xml"/><Relationship Id="rId23" Type="http://schemas.openxmlformats.org/officeDocument/2006/relationships/tags" Target="../tags/tag894.xml"/><Relationship Id="rId10" Type="http://schemas.openxmlformats.org/officeDocument/2006/relationships/tags" Target="../tags/tag881.xml"/><Relationship Id="rId19" Type="http://schemas.openxmlformats.org/officeDocument/2006/relationships/tags" Target="../tags/tag890.xml"/><Relationship Id="rId4" Type="http://schemas.openxmlformats.org/officeDocument/2006/relationships/tags" Target="../tags/tag875.xml"/><Relationship Id="rId9" Type="http://schemas.openxmlformats.org/officeDocument/2006/relationships/tags" Target="../tags/tag880.xml"/><Relationship Id="rId14" Type="http://schemas.openxmlformats.org/officeDocument/2006/relationships/tags" Target="../tags/tag885.xml"/><Relationship Id="rId22" Type="http://schemas.openxmlformats.org/officeDocument/2006/relationships/tags" Target="../tags/tag893.xml"/></Relationships>
</file>

<file path=ppt/slides/_rels/slide18.xml.rels><?xml version="1.0" encoding="UTF-8" standalone="yes"?>
<Relationships xmlns="http://schemas.openxmlformats.org/package/2006/relationships"><Relationship Id="rId117" Type="http://schemas.openxmlformats.org/officeDocument/2006/relationships/tags" Target="../tags/tag1011.xml"/><Relationship Id="rId21" Type="http://schemas.openxmlformats.org/officeDocument/2006/relationships/tags" Target="../tags/tag915.xml"/><Relationship Id="rId42" Type="http://schemas.openxmlformats.org/officeDocument/2006/relationships/tags" Target="../tags/tag936.xml"/><Relationship Id="rId63" Type="http://schemas.openxmlformats.org/officeDocument/2006/relationships/tags" Target="../tags/tag957.xml"/><Relationship Id="rId84" Type="http://schemas.openxmlformats.org/officeDocument/2006/relationships/tags" Target="../tags/tag978.xml"/><Relationship Id="rId138" Type="http://schemas.openxmlformats.org/officeDocument/2006/relationships/tags" Target="../tags/tag1032.xml"/><Relationship Id="rId159" Type="http://schemas.openxmlformats.org/officeDocument/2006/relationships/tags" Target="../tags/tag1053.xml"/><Relationship Id="rId170" Type="http://schemas.openxmlformats.org/officeDocument/2006/relationships/tags" Target="../tags/tag1064.xml"/><Relationship Id="rId191" Type="http://schemas.openxmlformats.org/officeDocument/2006/relationships/tags" Target="../tags/tag1085.xml"/><Relationship Id="rId107" Type="http://schemas.openxmlformats.org/officeDocument/2006/relationships/tags" Target="../tags/tag1001.xml"/><Relationship Id="rId11" Type="http://schemas.openxmlformats.org/officeDocument/2006/relationships/tags" Target="../tags/tag905.xml"/><Relationship Id="rId32" Type="http://schemas.openxmlformats.org/officeDocument/2006/relationships/tags" Target="../tags/tag926.xml"/><Relationship Id="rId53" Type="http://schemas.openxmlformats.org/officeDocument/2006/relationships/tags" Target="../tags/tag947.xml"/><Relationship Id="rId74" Type="http://schemas.openxmlformats.org/officeDocument/2006/relationships/tags" Target="../tags/tag968.xml"/><Relationship Id="rId128" Type="http://schemas.openxmlformats.org/officeDocument/2006/relationships/tags" Target="../tags/tag1022.xml"/><Relationship Id="rId149" Type="http://schemas.openxmlformats.org/officeDocument/2006/relationships/tags" Target="../tags/tag1043.xml"/><Relationship Id="rId5" Type="http://schemas.openxmlformats.org/officeDocument/2006/relationships/tags" Target="../tags/tag899.xml"/><Relationship Id="rId95" Type="http://schemas.openxmlformats.org/officeDocument/2006/relationships/tags" Target="../tags/tag989.xml"/><Relationship Id="rId160" Type="http://schemas.openxmlformats.org/officeDocument/2006/relationships/tags" Target="../tags/tag1054.xml"/><Relationship Id="rId181" Type="http://schemas.openxmlformats.org/officeDocument/2006/relationships/tags" Target="../tags/tag1075.xml"/><Relationship Id="rId22" Type="http://schemas.openxmlformats.org/officeDocument/2006/relationships/tags" Target="../tags/tag916.xml"/><Relationship Id="rId43" Type="http://schemas.openxmlformats.org/officeDocument/2006/relationships/tags" Target="../tags/tag937.xml"/><Relationship Id="rId64" Type="http://schemas.openxmlformats.org/officeDocument/2006/relationships/tags" Target="../tags/tag958.xml"/><Relationship Id="rId118" Type="http://schemas.openxmlformats.org/officeDocument/2006/relationships/tags" Target="../tags/tag1012.xml"/><Relationship Id="rId139" Type="http://schemas.openxmlformats.org/officeDocument/2006/relationships/tags" Target="../tags/tag1033.xml"/><Relationship Id="rId85" Type="http://schemas.openxmlformats.org/officeDocument/2006/relationships/tags" Target="../tags/tag979.xml"/><Relationship Id="rId150" Type="http://schemas.openxmlformats.org/officeDocument/2006/relationships/tags" Target="../tags/tag1044.xml"/><Relationship Id="rId171" Type="http://schemas.openxmlformats.org/officeDocument/2006/relationships/tags" Target="../tags/tag1065.xml"/><Relationship Id="rId192" Type="http://schemas.openxmlformats.org/officeDocument/2006/relationships/tags" Target="../tags/tag1086.xml"/><Relationship Id="rId12" Type="http://schemas.openxmlformats.org/officeDocument/2006/relationships/tags" Target="../tags/tag906.xml"/><Relationship Id="rId33" Type="http://schemas.openxmlformats.org/officeDocument/2006/relationships/tags" Target="../tags/tag927.xml"/><Relationship Id="rId108" Type="http://schemas.openxmlformats.org/officeDocument/2006/relationships/tags" Target="../tags/tag1002.xml"/><Relationship Id="rId129" Type="http://schemas.openxmlformats.org/officeDocument/2006/relationships/tags" Target="../tags/tag1023.xml"/><Relationship Id="rId54" Type="http://schemas.openxmlformats.org/officeDocument/2006/relationships/tags" Target="../tags/tag948.xml"/><Relationship Id="rId75" Type="http://schemas.openxmlformats.org/officeDocument/2006/relationships/tags" Target="../tags/tag969.xml"/><Relationship Id="rId96" Type="http://schemas.openxmlformats.org/officeDocument/2006/relationships/tags" Target="../tags/tag990.xml"/><Relationship Id="rId140" Type="http://schemas.openxmlformats.org/officeDocument/2006/relationships/tags" Target="../tags/tag1034.xml"/><Relationship Id="rId161" Type="http://schemas.openxmlformats.org/officeDocument/2006/relationships/tags" Target="../tags/tag1055.xml"/><Relationship Id="rId182" Type="http://schemas.openxmlformats.org/officeDocument/2006/relationships/tags" Target="../tags/tag1076.xml"/><Relationship Id="rId6" Type="http://schemas.openxmlformats.org/officeDocument/2006/relationships/tags" Target="../tags/tag900.xml"/><Relationship Id="rId23" Type="http://schemas.openxmlformats.org/officeDocument/2006/relationships/tags" Target="../tags/tag917.xml"/><Relationship Id="rId119" Type="http://schemas.openxmlformats.org/officeDocument/2006/relationships/tags" Target="../tags/tag1013.xml"/><Relationship Id="rId44" Type="http://schemas.openxmlformats.org/officeDocument/2006/relationships/tags" Target="../tags/tag938.xml"/><Relationship Id="rId65" Type="http://schemas.openxmlformats.org/officeDocument/2006/relationships/tags" Target="../tags/tag959.xml"/><Relationship Id="rId86" Type="http://schemas.openxmlformats.org/officeDocument/2006/relationships/tags" Target="../tags/tag980.xml"/><Relationship Id="rId130" Type="http://schemas.openxmlformats.org/officeDocument/2006/relationships/tags" Target="../tags/tag1024.xml"/><Relationship Id="rId151" Type="http://schemas.openxmlformats.org/officeDocument/2006/relationships/tags" Target="../tags/tag1045.xml"/><Relationship Id="rId172" Type="http://schemas.openxmlformats.org/officeDocument/2006/relationships/tags" Target="../tags/tag1066.xml"/><Relationship Id="rId193" Type="http://schemas.openxmlformats.org/officeDocument/2006/relationships/tags" Target="../tags/tag1087.xml"/><Relationship Id="rId13" Type="http://schemas.openxmlformats.org/officeDocument/2006/relationships/tags" Target="../tags/tag907.xml"/><Relationship Id="rId109" Type="http://schemas.openxmlformats.org/officeDocument/2006/relationships/tags" Target="../tags/tag1003.xml"/><Relationship Id="rId34" Type="http://schemas.openxmlformats.org/officeDocument/2006/relationships/tags" Target="../tags/tag928.xml"/><Relationship Id="rId55" Type="http://schemas.openxmlformats.org/officeDocument/2006/relationships/tags" Target="../tags/tag949.xml"/><Relationship Id="rId76" Type="http://schemas.openxmlformats.org/officeDocument/2006/relationships/tags" Target="../tags/tag970.xml"/><Relationship Id="rId97" Type="http://schemas.openxmlformats.org/officeDocument/2006/relationships/tags" Target="../tags/tag991.xml"/><Relationship Id="rId120" Type="http://schemas.openxmlformats.org/officeDocument/2006/relationships/tags" Target="../tags/tag1014.xml"/><Relationship Id="rId141" Type="http://schemas.openxmlformats.org/officeDocument/2006/relationships/tags" Target="../tags/tag1035.xml"/><Relationship Id="rId7" Type="http://schemas.openxmlformats.org/officeDocument/2006/relationships/tags" Target="../tags/tag901.xml"/><Relationship Id="rId162" Type="http://schemas.openxmlformats.org/officeDocument/2006/relationships/tags" Target="../tags/tag1056.xml"/><Relationship Id="rId183" Type="http://schemas.openxmlformats.org/officeDocument/2006/relationships/tags" Target="../tags/tag1077.xml"/><Relationship Id="rId2" Type="http://schemas.openxmlformats.org/officeDocument/2006/relationships/tags" Target="../tags/tag896.xml"/><Relationship Id="rId29" Type="http://schemas.openxmlformats.org/officeDocument/2006/relationships/tags" Target="../tags/tag923.xml"/><Relationship Id="rId24" Type="http://schemas.openxmlformats.org/officeDocument/2006/relationships/tags" Target="../tags/tag918.xml"/><Relationship Id="rId40" Type="http://schemas.openxmlformats.org/officeDocument/2006/relationships/tags" Target="../tags/tag934.xml"/><Relationship Id="rId45" Type="http://schemas.openxmlformats.org/officeDocument/2006/relationships/tags" Target="../tags/tag939.xml"/><Relationship Id="rId66" Type="http://schemas.openxmlformats.org/officeDocument/2006/relationships/tags" Target="../tags/tag960.xml"/><Relationship Id="rId87" Type="http://schemas.openxmlformats.org/officeDocument/2006/relationships/tags" Target="../tags/tag981.xml"/><Relationship Id="rId110" Type="http://schemas.openxmlformats.org/officeDocument/2006/relationships/tags" Target="../tags/tag1004.xml"/><Relationship Id="rId115" Type="http://schemas.openxmlformats.org/officeDocument/2006/relationships/tags" Target="../tags/tag1009.xml"/><Relationship Id="rId131" Type="http://schemas.openxmlformats.org/officeDocument/2006/relationships/tags" Target="../tags/tag1025.xml"/><Relationship Id="rId136" Type="http://schemas.openxmlformats.org/officeDocument/2006/relationships/tags" Target="../tags/tag1030.xml"/><Relationship Id="rId157" Type="http://schemas.openxmlformats.org/officeDocument/2006/relationships/tags" Target="../tags/tag1051.xml"/><Relationship Id="rId178" Type="http://schemas.openxmlformats.org/officeDocument/2006/relationships/tags" Target="../tags/tag1072.xml"/><Relationship Id="rId61" Type="http://schemas.openxmlformats.org/officeDocument/2006/relationships/tags" Target="../tags/tag955.xml"/><Relationship Id="rId82" Type="http://schemas.openxmlformats.org/officeDocument/2006/relationships/tags" Target="../tags/tag976.xml"/><Relationship Id="rId152" Type="http://schemas.openxmlformats.org/officeDocument/2006/relationships/tags" Target="../tags/tag1046.xml"/><Relationship Id="rId173" Type="http://schemas.openxmlformats.org/officeDocument/2006/relationships/tags" Target="../tags/tag1067.xml"/><Relationship Id="rId194" Type="http://schemas.openxmlformats.org/officeDocument/2006/relationships/tags" Target="../tags/tag1088.xml"/><Relationship Id="rId199" Type="http://schemas.openxmlformats.org/officeDocument/2006/relationships/tags" Target="../tags/tag1093.xml"/><Relationship Id="rId203" Type="http://schemas.openxmlformats.org/officeDocument/2006/relationships/slide" Target="slide19.xml"/><Relationship Id="rId19" Type="http://schemas.openxmlformats.org/officeDocument/2006/relationships/tags" Target="../tags/tag913.xml"/><Relationship Id="rId14" Type="http://schemas.openxmlformats.org/officeDocument/2006/relationships/tags" Target="../tags/tag908.xml"/><Relationship Id="rId30" Type="http://schemas.openxmlformats.org/officeDocument/2006/relationships/tags" Target="../tags/tag924.xml"/><Relationship Id="rId35" Type="http://schemas.openxmlformats.org/officeDocument/2006/relationships/tags" Target="../tags/tag929.xml"/><Relationship Id="rId56" Type="http://schemas.openxmlformats.org/officeDocument/2006/relationships/tags" Target="../tags/tag950.xml"/><Relationship Id="rId77" Type="http://schemas.openxmlformats.org/officeDocument/2006/relationships/tags" Target="../tags/tag971.xml"/><Relationship Id="rId100" Type="http://schemas.openxmlformats.org/officeDocument/2006/relationships/tags" Target="../tags/tag994.xml"/><Relationship Id="rId105" Type="http://schemas.openxmlformats.org/officeDocument/2006/relationships/tags" Target="../tags/tag999.xml"/><Relationship Id="rId126" Type="http://schemas.openxmlformats.org/officeDocument/2006/relationships/tags" Target="../tags/tag1020.xml"/><Relationship Id="rId147" Type="http://schemas.openxmlformats.org/officeDocument/2006/relationships/tags" Target="../tags/tag1041.xml"/><Relationship Id="rId168" Type="http://schemas.openxmlformats.org/officeDocument/2006/relationships/tags" Target="../tags/tag1062.xml"/><Relationship Id="rId8" Type="http://schemas.openxmlformats.org/officeDocument/2006/relationships/tags" Target="../tags/tag902.xml"/><Relationship Id="rId51" Type="http://schemas.openxmlformats.org/officeDocument/2006/relationships/tags" Target="../tags/tag945.xml"/><Relationship Id="rId72" Type="http://schemas.openxmlformats.org/officeDocument/2006/relationships/tags" Target="../tags/tag966.xml"/><Relationship Id="rId93" Type="http://schemas.openxmlformats.org/officeDocument/2006/relationships/tags" Target="../tags/tag987.xml"/><Relationship Id="rId98" Type="http://schemas.openxmlformats.org/officeDocument/2006/relationships/tags" Target="../tags/tag992.xml"/><Relationship Id="rId121" Type="http://schemas.openxmlformats.org/officeDocument/2006/relationships/tags" Target="../tags/tag1015.xml"/><Relationship Id="rId142" Type="http://schemas.openxmlformats.org/officeDocument/2006/relationships/tags" Target="../tags/tag1036.xml"/><Relationship Id="rId163" Type="http://schemas.openxmlformats.org/officeDocument/2006/relationships/tags" Target="../tags/tag1057.xml"/><Relationship Id="rId184" Type="http://schemas.openxmlformats.org/officeDocument/2006/relationships/tags" Target="../tags/tag1078.xml"/><Relationship Id="rId189" Type="http://schemas.openxmlformats.org/officeDocument/2006/relationships/tags" Target="../tags/tag1083.xml"/><Relationship Id="rId3" Type="http://schemas.openxmlformats.org/officeDocument/2006/relationships/tags" Target="../tags/tag897.xml"/><Relationship Id="rId25" Type="http://schemas.openxmlformats.org/officeDocument/2006/relationships/tags" Target="../tags/tag919.xml"/><Relationship Id="rId46" Type="http://schemas.openxmlformats.org/officeDocument/2006/relationships/tags" Target="../tags/tag940.xml"/><Relationship Id="rId67" Type="http://schemas.openxmlformats.org/officeDocument/2006/relationships/tags" Target="../tags/tag961.xml"/><Relationship Id="rId116" Type="http://schemas.openxmlformats.org/officeDocument/2006/relationships/tags" Target="../tags/tag1010.xml"/><Relationship Id="rId137" Type="http://schemas.openxmlformats.org/officeDocument/2006/relationships/tags" Target="../tags/tag1031.xml"/><Relationship Id="rId158" Type="http://schemas.openxmlformats.org/officeDocument/2006/relationships/tags" Target="../tags/tag1052.xml"/><Relationship Id="rId20" Type="http://schemas.openxmlformats.org/officeDocument/2006/relationships/tags" Target="../tags/tag914.xml"/><Relationship Id="rId41" Type="http://schemas.openxmlformats.org/officeDocument/2006/relationships/tags" Target="../tags/tag935.xml"/><Relationship Id="rId62" Type="http://schemas.openxmlformats.org/officeDocument/2006/relationships/tags" Target="../tags/tag956.xml"/><Relationship Id="rId83" Type="http://schemas.openxmlformats.org/officeDocument/2006/relationships/tags" Target="../tags/tag977.xml"/><Relationship Id="rId88" Type="http://schemas.openxmlformats.org/officeDocument/2006/relationships/tags" Target="../tags/tag982.xml"/><Relationship Id="rId111" Type="http://schemas.openxmlformats.org/officeDocument/2006/relationships/tags" Target="../tags/tag1005.xml"/><Relationship Id="rId132" Type="http://schemas.openxmlformats.org/officeDocument/2006/relationships/tags" Target="../tags/tag1026.xml"/><Relationship Id="rId153" Type="http://schemas.openxmlformats.org/officeDocument/2006/relationships/tags" Target="../tags/tag1047.xml"/><Relationship Id="rId174" Type="http://schemas.openxmlformats.org/officeDocument/2006/relationships/tags" Target="../tags/tag1068.xml"/><Relationship Id="rId179" Type="http://schemas.openxmlformats.org/officeDocument/2006/relationships/tags" Target="../tags/tag1073.xml"/><Relationship Id="rId195" Type="http://schemas.openxmlformats.org/officeDocument/2006/relationships/tags" Target="../tags/tag1089.xml"/><Relationship Id="rId190" Type="http://schemas.openxmlformats.org/officeDocument/2006/relationships/tags" Target="../tags/tag1084.xml"/><Relationship Id="rId204" Type="http://schemas.openxmlformats.org/officeDocument/2006/relationships/image" Target="../media/image4.png"/><Relationship Id="rId15" Type="http://schemas.openxmlformats.org/officeDocument/2006/relationships/tags" Target="../tags/tag909.xml"/><Relationship Id="rId36" Type="http://schemas.openxmlformats.org/officeDocument/2006/relationships/tags" Target="../tags/tag930.xml"/><Relationship Id="rId57" Type="http://schemas.openxmlformats.org/officeDocument/2006/relationships/tags" Target="../tags/tag951.xml"/><Relationship Id="rId106" Type="http://schemas.openxmlformats.org/officeDocument/2006/relationships/tags" Target="../tags/tag1000.xml"/><Relationship Id="rId127" Type="http://schemas.openxmlformats.org/officeDocument/2006/relationships/tags" Target="../tags/tag1021.xml"/><Relationship Id="rId10" Type="http://schemas.openxmlformats.org/officeDocument/2006/relationships/tags" Target="../tags/tag904.xml"/><Relationship Id="rId31" Type="http://schemas.openxmlformats.org/officeDocument/2006/relationships/tags" Target="../tags/tag925.xml"/><Relationship Id="rId52" Type="http://schemas.openxmlformats.org/officeDocument/2006/relationships/tags" Target="../tags/tag946.xml"/><Relationship Id="rId73" Type="http://schemas.openxmlformats.org/officeDocument/2006/relationships/tags" Target="../tags/tag967.xml"/><Relationship Id="rId78" Type="http://schemas.openxmlformats.org/officeDocument/2006/relationships/tags" Target="../tags/tag972.xml"/><Relationship Id="rId94" Type="http://schemas.openxmlformats.org/officeDocument/2006/relationships/tags" Target="../tags/tag988.xml"/><Relationship Id="rId99" Type="http://schemas.openxmlformats.org/officeDocument/2006/relationships/tags" Target="../tags/tag993.xml"/><Relationship Id="rId101" Type="http://schemas.openxmlformats.org/officeDocument/2006/relationships/tags" Target="../tags/tag995.xml"/><Relationship Id="rId122" Type="http://schemas.openxmlformats.org/officeDocument/2006/relationships/tags" Target="../tags/tag1016.xml"/><Relationship Id="rId143" Type="http://schemas.openxmlformats.org/officeDocument/2006/relationships/tags" Target="../tags/tag1037.xml"/><Relationship Id="rId148" Type="http://schemas.openxmlformats.org/officeDocument/2006/relationships/tags" Target="../tags/tag1042.xml"/><Relationship Id="rId164" Type="http://schemas.openxmlformats.org/officeDocument/2006/relationships/tags" Target="../tags/tag1058.xml"/><Relationship Id="rId169" Type="http://schemas.openxmlformats.org/officeDocument/2006/relationships/tags" Target="../tags/tag1063.xml"/><Relationship Id="rId185" Type="http://schemas.openxmlformats.org/officeDocument/2006/relationships/tags" Target="../tags/tag1079.xml"/><Relationship Id="rId4" Type="http://schemas.openxmlformats.org/officeDocument/2006/relationships/tags" Target="../tags/tag898.xml"/><Relationship Id="rId9" Type="http://schemas.openxmlformats.org/officeDocument/2006/relationships/tags" Target="../tags/tag903.xml"/><Relationship Id="rId180" Type="http://schemas.openxmlformats.org/officeDocument/2006/relationships/tags" Target="../tags/tag1074.xml"/><Relationship Id="rId26" Type="http://schemas.openxmlformats.org/officeDocument/2006/relationships/tags" Target="../tags/tag920.xml"/><Relationship Id="rId47" Type="http://schemas.openxmlformats.org/officeDocument/2006/relationships/tags" Target="../tags/tag941.xml"/><Relationship Id="rId68" Type="http://schemas.openxmlformats.org/officeDocument/2006/relationships/tags" Target="../tags/tag962.xml"/><Relationship Id="rId89" Type="http://schemas.openxmlformats.org/officeDocument/2006/relationships/tags" Target="../tags/tag983.xml"/><Relationship Id="rId112" Type="http://schemas.openxmlformats.org/officeDocument/2006/relationships/tags" Target="../tags/tag1006.xml"/><Relationship Id="rId133" Type="http://schemas.openxmlformats.org/officeDocument/2006/relationships/tags" Target="../tags/tag1027.xml"/><Relationship Id="rId154" Type="http://schemas.openxmlformats.org/officeDocument/2006/relationships/tags" Target="../tags/tag1048.xml"/><Relationship Id="rId175" Type="http://schemas.openxmlformats.org/officeDocument/2006/relationships/tags" Target="../tags/tag1069.xml"/><Relationship Id="rId196" Type="http://schemas.openxmlformats.org/officeDocument/2006/relationships/tags" Target="../tags/tag1090.xml"/><Relationship Id="rId200" Type="http://schemas.openxmlformats.org/officeDocument/2006/relationships/tags" Target="../tags/tag1094.xml"/><Relationship Id="rId16" Type="http://schemas.openxmlformats.org/officeDocument/2006/relationships/tags" Target="../tags/tag910.xml"/><Relationship Id="rId37" Type="http://schemas.openxmlformats.org/officeDocument/2006/relationships/tags" Target="../tags/tag931.xml"/><Relationship Id="rId58" Type="http://schemas.openxmlformats.org/officeDocument/2006/relationships/tags" Target="../tags/tag952.xml"/><Relationship Id="rId79" Type="http://schemas.openxmlformats.org/officeDocument/2006/relationships/tags" Target="../tags/tag973.xml"/><Relationship Id="rId102" Type="http://schemas.openxmlformats.org/officeDocument/2006/relationships/tags" Target="../tags/tag996.xml"/><Relationship Id="rId123" Type="http://schemas.openxmlformats.org/officeDocument/2006/relationships/tags" Target="../tags/tag1017.xml"/><Relationship Id="rId144" Type="http://schemas.openxmlformats.org/officeDocument/2006/relationships/tags" Target="../tags/tag1038.xml"/><Relationship Id="rId90" Type="http://schemas.openxmlformats.org/officeDocument/2006/relationships/tags" Target="../tags/tag984.xml"/><Relationship Id="rId165" Type="http://schemas.openxmlformats.org/officeDocument/2006/relationships/tags" Target="../tags/tag1059.xml"/><Relationship Id="rId186" Type="http://schemas.openxmlformats.org/officeDocument/2006/relationships/tags" Target="../tags/tag1080.xml"/><Relationship Id="rId27" Type="http://schemas.openxmlformats.org/officeDocument/2006/relationships/tags" Target="../tags/tag921.xml"/><Relationship Id="rId48" Type="http://schemas.openxmlformats.org/officeDocument/2006/relationships/tags" Target="../tags/tag942.xml"/><Relationship Id="rId69" Type="http://schemas.openxmlformats.org/officeDocument/2006/relationships/tags" Target="../tags/tag963.xml"/><Relationship Id="rId113" Type="http://schemas.openxmlformats.org/officeDocument/2006/relationships/tags" Target="../tags/tag1007.xml"/><Relationship Id="rId134" Type="http://schemas.openxmlformats.org/officeDocument/2006/relationships/tags" Target="../tags/tag1028.xml"/><Relationship Id="rId80" Type="http://schemas.openxmlformats.org/officeDocument/2006/relationships/tags" Target="../tags/tag974.xml"/><Relationship Id="rId155" Type="http://schemas.openxmlformats.org/officeDocument/2006/relationships/tags" Target="../tags/tag1049.xml"/><Relationship Id="rId176" Type="http://schemas.openxmlformats.org/officeDocument/2006/relationships/tags" Target="../tags/tag1070.xml"/><Relationship Id="rId197" Type="http://schemas.openxmlformats.org/officeDocument/2006/relationships/tags" Target="../tags/tag1091.xml"/><Relationship Id="rId201" Type="http://schemas.openxmlformats.org/officeDocument/2006/relationships/slideLayout" Target="../slideLayouts/slideLayout2.xml"/><Relationship Id="rId17" Type="http://schemas.openxmlformats.org/officeDocument/2006/relationships/tags" Target="../tags/tag911.xml"/><Relationship Id="rId38" Type="http://schemas.openxmlformats.org/officeDocument/2006/relationships/tags" Target="../tags/tag932.xml"/><Relationship Id="rId59" Type="http://schemas.openxmlformats.org/officeDocument/2006/relationships/tags" Target="../tags/tag953.xml"/><Relationship Id="rId103" Type="http://schemas.openxmlformats.org/officeDocument/2006/relationships/tags" Target="../tags/tag997.xml"/><Relationship Id="rId124" Type="http://schemas.openxmlformats.org/officeDocument/2006/relationships/tags" Target="../tags/tag1018.xml"/><Relationship Id="rId70" Type="http://schemas.openxmlformats.org/officeDocument/2006/relationships/tags" Target="../tags/tag964.xml"/><Relationship Id="rId91" Type="http://schemas.openxmlformats.org/officeDocument/2006/relationships/tags" Target="../tags/tag985.xml"/><Relationship Id="rId145" Type="http://schemas.openxmlformats.org/officeDocument/2006/relationships/tags" Target="../tags/tag1039.xml"/><Relationship Id="rId166" Type="http://schemas.openxmlformats.org/officeDocument/2006/relationships/tags" Target="../tags/tag1060.xml"/><Relationship Id="rId187" Type="http://schemas.openxmlformats.org/officeDocument/2006/relationships/tags" Target="../tags/tag1081.xml"/><Relationship Id="rId1" Type="http://schemas.openxmlformats.org/officeDocument/2006/relationships/tags" Target="../tags/tag895.xml"/><Relationship Id="rId28" Type="http://schemas.openxmlformats.org/officeDocument/2006/relationships/tags" Target="../tags/tag922.xml"/><Relationship Id="rId49" Type="http://schemas.openxmlformats.org/officeDocument/2006/relationships/tags" Target="../tags/tag943.xml"/><Relationship Id="rId114" Type="http://schemas.openxmlformats.org/officeDocument/2006/relationships/tags" Target="../tags/tag1008.xml"/><Relationship Id="rId60" Type="http://schemas.openxmlformats.org/officeDocument/2006/relationships/tags" Target="../tags/tag954.xml"/><Relationship Id="rId81" Type="http://schemas.openxmlformats.org/officeDocument/2006/relationships/tags" Target="../tags/tag975.xml"/><Relationship Id="rId135" Type="http://schemas.openxmlformats.org/officeDocument/2006/relationships/tags" Target="../tags/tag1029.xml"/><Relationship Id="rId156" Type="http://schemas.openxmlformats.org/officeDocument/2006/relationships/tags" Target="../tags/tag1050.xml"/><Relationship Id="rId177" Type="http://schemas.openxmlformats.org/officeDocument/2006/relationships/tags" Target="../tags/tag1071.xml"/><Relationship Id="rId198" Type="http://schemas.openxmlformats.org/officeDocument/2006/relationships/tags" Target="../tags/tag1092.xml"/><Relationship Id="rId202" Type="http://schemas.openxmlformats.org/officeDocument/2006/relationships/notesSlide" Target="../notesSlides/notesSlide18.xml"/><Relationship Id="rId18" Type="http://schemas.openxmlformats.org/officeDocument/2006/relationships/tags" Target="../tags/tag912.xml"/><Relationship Id="rId39" Type="http://schemas.openxmlformats.org/officeDocument/2006/relationships/tags" Target="../tags/tag933.xml"/><Relationship Id="rId50" Type="http://schemas.openxmlformats.org/officeDocument/2006/relationships/tags" Target="../tags/tag944.xml"/><Relationship Id="rId104" Type="http://schemas.openxmlformats.org/officeDocument/2006/relationships/tags" Target="../tags/tag998.xml"/><Relationship Id="rId125" Type="http://schemas.openxmlformats.org/officeDocument/2006/relationships/tags" Target="../tags/tag1019.xml"/><Relationship Id="rId146" Type="http://schemas.openxmlformats.org/officeDocument/2006/relationships/tags" Target="../tags/tag1040.xml"/><Relationship Id="rId167" Type="http://schemas.openxmlformats.org/officeDocument/2006/relationships/tags" Target="../tags/tag1061.xml"/><Relationship Id="rId188" Type="http://schemas.openxmlformats.org/officeDocument/2006/relationships/tags" Target="../tags/tag1082.xml"/><Relationship Id="rId71" Type="http://schemas.openxmlformats.org/officeDocument/2006/relationships/tags" Target="../tags/tag965.xml"/><Relationship Id="rId92" Type="http://schemas.openxmlformats.org/officeDocument/2006/relationships/tags" Target="../tags/tag986.xml"/></Relationships>
</file>

<file path=ppt/slides/_rels/slide19.xml.rels><?xml version="1.0" encoding="UTF-8" standalone="yes"?>
<Relationships xmlns="http://schemas.openxmlformats.org/package/2006/relationships"><Relationship Id="rId117" Type="http://schemas.openxmlformats.org/officeDocument/2006/relationships/tags" Target="../tags/tag1211.xml"/><Relationship Id="rId21" Type="http://schemas.openxmlformats.org/officeDocument/2006/relationships/tags" Target="../tags/tag1115.xml"/><Relationship Id="rId42" Type="http://schemas.openxmlformats.org/officeDocument/2006/relationships/tags" Target="../tags/tag1136.xml"/><Relationship Id="rId63" Type="http://schemas.openxmlformats.org/officeDocument/2006/relationships/tags" Target="../tags/tag1157.xml"/><Relationship Id="rId84" Type="http://schemas.openxmlformats.org/officeDocument/2006/relationships/tags" Target="../tags/tag1178.xml"/><Relationship Id="rId138" Type="http://schemas.openxmlformats.org/officeDocument/2006/relationships/tags" Target="../tags/tag1232.xml"/><Relationship Id="rId159" Type="http://schemas.openxmlformats.org/officeDocument/2006/relationships/tags" Target="../tags/tag1253.xml"/><Relationship Id="rId170" Type="http://schemas.openxmlformats.org/officeDocument/2006/relationships/tags" Target="../tags/tag1264.xml"/><Relationship Id="rId191" Type="http://schemas.openxmlformats.org/officeDocument/2006/relationships/tags" Target="../tags/tag1285.xml"/><Relationship Id="rId107" Type="http://schemas.openxmlformats.org/officeDocument/2006/relationships/tags" Target="../tags/tag1201.xml"/><Relationship Id="rId11" Type="http://schemas.openxmlformats.org/officeDocument/2006/relationships/tags" Target="../tags/tag1105.xml"/><Relationship Id="rId32" Type="http://schemas.openxmlformats.org/officeDocument/2006/relationships/tags" Target="../tags/tag1126.xml"/><Relationship Id="rId53" Type="http://schemas.openxmlformats.org/officeDocument/2006/relationships/tags" Target="../tags/tag1147.xml"/><Relationship Id="rId74" Type="http://schemas.openxmlformats.org/officeDocument/2006/relationships/tags" Target="../tags/tag1168.xml"/><Relationship Id="rId128" Type="http://schemas.openxmlformats.org/officeDocument/2006/relationships/tags" Target="../tags/tag1222.xml"/><Relationship Id="rId149" Type="http://schemas.openxmlformats.org/officeDocument/2006/relationships/tags" Target="../tags/tag1243.xml"/><Relationship Id="rId5" Type="http://schemas.openxmlformats.org/officeDocument/2006/relationships/tags" Target="../tags/tag1099.xml"/><Relationship Id="rId95" Type="http://schemas.openxmlformats.org/officeDocument/2006/relationships/tags" Target="../tags/tag1189.xml"/><Relationship Id="rId160" Type="http://schemas.openxmlformats.org/officeDocument/2006/relationships/tags" Target="../tags/tag1254.xml"/><Relationship Id="rId181" Type="http://schemas.openxmlformats.org/officeDocument/2006/relationships/tags" Target="../tags/tag1275.xml"/><Relationship Id="rId22" Type="http://schemas.openxmlformats.org/officeDocument/2006/relationships/tags" Target="../tags/tag1116.xml"/><Relationship Id="rId43" Type="http://schemas.openxmlformats.org/officeDocument/2006/relationships/tags" Target="../tags/tag1137.xml"/><Relationship Id="rId64" Type="http://schemas.openxmlformats.org/officeDocument/2006/relationships/tags" Target="../tags/tag1158.xml"/><Relationship Id="rId118" Type="http://schemas.openxmlformats.org/officeDocument/2006/relationships/tags" Target="../tags/tag1212.xml"/><Relationship Id="rId139" Type="http://schemas.openxmlformats.org/officeDocument/2006/relationships/tags" Target="../tags/tag1233.xml"/><Relationship Id="rId85" Type="http://schemas.openxmlformats.org/officeDocument/2006/relationships/tags" Target="../tags/tag1179.xml"/><Relationship Id="rId150" Type="http://schemas.openxmlformats.org/officeDocument/2006/relationships/tags" Target="../tags/tag1244.xml"/><Relationship Id="rId171" Type="http://schemas.openxmlformats.org/officeDocument/2006/relationships/tags" Target="../tags/tag1265.xml"/><Relationship Id="rId192" Type="http://schemas.openxmlformats.org/officeDocument/2006/relationships/tags" Target="../tags/tag1286.xml"/><Relationship Id="rId12" Type="http://schemas.openxmlformats.org/officeDocument/2006/relationships/tags" Target="../tags/tag1106.xml"/><Relationship Id="rId33" Type="http://schemas.openxmlformats.org/officeDocument/2006/relationships/tags" Target="../tags/tag1127.xml"/><Relationship Id="rId108" Type="http://schemas.openxmlformats.org/officeDocument/2006/relationships/tags" Target="../tags/tag1202.xml"/><Relationship Id="rId129" Type="http://schemas.openxmlformats.org/officeDocument/2006/relationships/tags" Target="../tags/tag1223.xml"/><Relationship Id="rId54" Type="http://schemas.openxmlformats.org/officeDocument/2006/relationships/tags" Target="../tags/tag1148.xml"/><Relationship Id="rId75" Type="http://schemas.openxmlformats.org/officeDocument/2006/relationships/tags" Target="../tags/tag1169.xml"/><Relationship Id="rId96" Type="http://schemas.openxmlformats.org/officeDocument/2006/relationships/tags" Target="../tags/tag1190.xml"/><Relationship Id="rId140" Type="http://schemas.openxmlformats.org/officeDocument/2006/relationships/tags" Target="../tags/tag1234.xml"/><Relationship Id="rId161" Type="http://schemas.openxmlformats.org/officeDocument/2006/relationships/tags" Target="../tags/tag1255.xml"/><Relationship Id="rId182" Type="http://schemas.openxmlformats.org/officeDocument/2006/relationships/tags" Target="../tags/tag1276.xml"/><Relationship Id="rId6" Type="http://schemas.openxmlformats.org/officeDocument/2006/relationships/tags" Target="../tags/tag1100.xml"/><Relationship Id="rId23" Type="http://schemas.openxmlformats.org/officeDocument/2006/relationships/tags" Target="../tags/tag1117.xml"/><Relationship Id="rId119" Type="http://schemas.openxmlformats.org/officeDocument/2006/relationships/tags" Target="../tags/tag1213.xml"/><Relationship Id="rId44" Type="http://schemas.openxmlformats.org/officeDocument/2006/relationships/tags" Target="../tags/tag1138.xml"/><Relationship Id="rId65" Type="http://schemas.openxmlformats.org/officeDocument/2006/relationships/tags" Target="../tags/tag1159.xml"/><Relationship Id="rId86" Type="http://schemas.openxmlformats.org/officeDocument/2006/relationships/tags" Target="../tags/tag1180.xml"/><Relationship Id="rId130" Type="http://schemas.openxmlformats.org/officeDocument/2006/relationships/tags" Target="../tags/tag1224.xml"/><Relationship Id="rId151" Type="http://schemas.openxmlformats.org/officeDocument/2006/relationships/tags" Target="../tags/tag1245.xml"/><Relationship Id="rId172" Type="http://schemas.openxmlformats.org/officeDocument/2006/relationships/tags" Target="../tags/tag1266.xml"/><Relationship Id="rId193" Type="http://schemas.openxmlformats.org/officeDocument/2006/relationships/tags" Target="../tags/tag1287.xml"/><Relationship Id="rId13" Type="http://schemas.openxmlformats.org/officeDocument/2006/relationships/tags" Target="../tags/tag1107.xml"/><Relationship Id="rId109" Type="http://schemas.openxmlformats.org/officeDocument/2006/relationships/tags" Target="../tags/tag1203.xml"/><Relationship Id="rId34" Type="http://schemas.openxmlformats.org/officeDocument/2006/relationships/tags" Target="../tags/tag1128.xml"/><Relationship Id="rId55" Type="http://schemas.openxmlformats.org/officeDocument/2006/relationships/tags" Target="../tags/tag1149.xml"/><Relationship Id="rId76" Type="http://schemas.openxmlformats.org/officeDocument/2006/relationships/tags" Target="../tags/tag1170.xml"/><Relationship Id="rId97" Type="http://schemas.openxmlformats.org/officeDocument/2006/relationships/tags" Target="../tags/tag1191.xml"/><Relationship Id="rId120" Type="http://schemas.openxmlformats.org/officeDocument/2006/relationships/tags" Target="../tags/tag1214.xml"/><Relationship Id="rId141" Type="http://schemas.openxmlformats.org/officeDocument/2006/relationships/tags" Target="../tags/tag1235.xml"/><Relationship Id="rId7" Type="http://schemas.openxmlformats.org/officeDocument/2006/relationships/tags" Target="../tags/tag1101.xml"/><Relationship Id="rId71" Type="http://schemas.openxmlformats.org/officeDocument/2006/relationships/tags" Target="../tags/tag1165.xml"/><Relationship Id="rId92" Type="http://schemas.openxmlformats.org/officeDocument/2006/relationships/tags" Target="../tags/tag1186.xml"/><Relationship Id="rId162" Type="http://schemas.openxmlformats.org/officeDocument/2006/relationships/tags" Target="../tags/tag1256.xml"/><Relationship Id="rId183" Type="http://schemas.openxmlformats.org/officeDocument/2006/relationships/tags" Target="../tags/tag1277.xml"/><Relationship Id="rId2" Type="http://schemas.openxmlformats.org/officeDocument/2006/relationships/tags" Target="../tags/tag1096.xml"/><Relationship Id="rId29" Type="http://schemas.openxmlformats.org/officeDocument/2006/relationships/tags" Target="../tags/tag1123.xml"/><Relationship Id="rId24" Type="http://schemas.openxmlformats.org/officeDocument/2006/relationships/tags" Target="../tags/tag1118.xml"/><Relationship Id="rId40" Type="http://schemas.openxmlformats.org/officeDocument/2006/relationships/tags" Target="../tags/tag1134.xml"/><Relationship Id="rId45" Type="http://schemas.openxmlformats.org/officeDocument/2006/relationships/tags" Target="../tags/tag1139.xml"/><Relationship Id="rId66" Type="http://schemas.openxmlformats.org/officeDocument/2006/relationships/tags" Target="../tags/tag1160.xml"/><Relationship Id="rId87" Type="http://schemas.openxmlformats.org/officeDocument/2006/relationships/tags" Target="../tags/tag1181.xml"/><Relationship Id="rId110" Type="http://schemas.openxmlformats.org/officeDocument/2006/relationships/tags" Target="../tags/tag1204.xml"/><Relationship Id="rId115" Type="http://schemas.openxmlformats.org/officeDocument/2006/relationships/tags" Target="../tags/tag1209.xml"/><Relationship Id="rId131" Type="http://schemas.openxmlformats.org/officeDocument/2006/relationships/tags" Target="../tags/tag1225.xml"/><Relationship Id="rId136" Type="http://schemas.openxmlformats.org/officeDocument/2006/relationships/tags" Target="../tags/tag1230.xml"/><Relationship Id="rId157" Type="http://schemas.openxmlformats.org/officeDocument/2006/relationships/tags" Target="../tags/tag1251.xml"/><Relationship Id="rId178" Type="http://schemas.openxmlformats.org/officeDocument/2006/relationships/tags" Target="../tags/tag1272.xml"/><Relationship Id="rId61" Type="http://schemas.openxmlformats.org/officeDocument/2006/relationships/tags" Target="../tags/tag1155.xml"/><Relationship Id="rId82" Type="http://schemas.openxmlformats.org/officeDocument/2006/relationships/tags" Target="../tags/tag1176.xml"/><Relationship Id="rId152" Type="http://schemas.openxmlformats.org/officeDocument/2006/relationships/tags" Target="../tags/tag1246.xml"/><Relationship Id="rId173" Type="http://schemas.openxmlformats.org/officeDocument/2006/relationships/tags" Target="../tags/tag1267.xml"/><Relationship Id="rId194" Type="http://schemas.openxmlformats.org/officeDocument/2006/relationships/slideLayout" Target="../slideLayouts/slideLayout2.xml"/><Relationship Id="rId19" Type="http://schemas.openxmlformats.org/officeDocument/2006/relationships/tags" Target="../tags/tag1113.xml"/><Relationship Id="rId14" Type="http://schemas.openxmlformats.org/officeDocument/2006/relationships/tags" Target="../tags/tag1108.xml"/><Relationship Id="rId30" Type="http://schemas.openxmlformats.org/officeDocument/2006/relationships/tags" Target="../tags/tag1124.xml"/><Relationship Id="rId35" Type="http://schemas.openxmlformats.org/officeDocument/2006/relationships/tags" Target="../tags/tag1129.xml"/><Relationship Id="rId56" Type="http://schemas.openxmlformats.org/officeDocument/2006/relationships/tags" Target="../tags/tag1150.xml"/><Relationship Id="rId77" Type="http://schemas.openxmlformats.org/officeDocument/2006/relationships/tags" Target="../tags/tag1171.xml"/><Relationship Id="rId100" Type="http://schemas.openxmlformats.org/officeDocument/2006/relationships/tags" Target="../tags/tag1194.xml"/><Relationship Id="rId105" Type="http://schemas.openxmlformats.org/officeDocument/2006/relationships/tags" Target="../tags/tag1199.xml"/><Relationship Id="rId126" Type="http://schemas.openxmlformats.org/officeDocument/2006/relationships/tags" Target="../tags/tag1220.xml"/><Relationship Id="rId147" Type="http://schemas.openxmlformats.org/officeDocument/2006/relationships/tags" Target="../tags/tag1241.xml"/><Relationship Id="rId168" Type="http://schemas.openxmlformats.org/officeDocument/2006/relationships/tags" Target="../tags/tag1262.xml"/><Relationship Id="rId8" Type="http://schemas.openxmlformats.org/officeDocument/2006/relationships/tags" Target="../tags/tag1102.xml"/><Relationship Id="rId51" Type="http://schemas.openxmlformats.org/officeDocument/2006/relationships/tags" Target="../tags/tag1145.xml"/><Relationship Id="rId72" Type="http://schemas.openxmlformats.org/officeDocument/2006/relationships/tags" Target="../tags/tag1166.xml"/><Relationship Id="rId93" Type="http://schemas.openxmlformats.org/officeDocument/2006/relationships/tags" Target="../tags/tag1187.xml"/><Relationship Id="rId98" Type="http://schemas.openxmlformats.org/officeDocument/2006/relationships/tags" Target="../tags/tag1192.xml"/><Relationship Id="rId121" Type="http://schemas.openxmlformats.org/officeDocument/2006/relationships/tags" Target="../tags/tag1215.xml"/><Relationship Id="rId142" Type="http://schemas.openxmlformats.org/officeDocument/2006/relationships/tags" Target="../tags/tag1236.xml"/><Relationship Id="rId163" Type="http://schemas.openxmlformats.org/officeDocument/2006/relationships/tags" Target="../tags/tag1257.xml"/><Relationship Id="rId184" Type="http://schemas.openxmlformats.org/officeDocument/2006/relationships/tags" Target="../tags/tag1278.xml"/><Relationship Id="rId189" Type="http://schemas.openxmlformats.org/officeDocument/2006/relationships/tags" Target="../tags/tag1283.xml"/><Relationship Id="rId3" Type="http://schemas.openxmlformats.org/officeDocument/2006/relationships/tags" Target="../tags/tag1097.xml"/><Relationship Id="rId25" Type="http://schemas.openxmlformats.org/officeDocument/2006/relationships/tags" Target="../tags/tag1119.xml"/><Relationship Id="rId46" Type="http://schemas.openxmlformats.org/officeDocument/2006/relationships/tags" Target="../tags/tag1140.xml"/><Relationship Id="rId67" Type="http://schemas.openxmlformats.org/officeDocument/2006/relationships/tags" Target="../tags/tag1161.xml"/><Relationship Id="rId116" Type="http://schemas.openxmlformats.org/officeDocument/2006/relationships/tags" Target="../tags/tag1210.xml"/><Relationship Id="rId137" Type="http://schemas.openxmlformats.org/officeDocument/2006/relationships/tags" Target="../tags/tag1231.xml"/><Relationship Id="rId158" Type="http://schemas.openxmlformats.org/officeDocument/2006/relationships/tags" Target="../tags/tag1252.xml"/><Relationship Id="rId20" Type="http://schemas.openxmlformats.org/officeDocument/2006/relationships/tags" Target="../tags/tag1114.xml"/><Relationship Id="rId41" Type="http://schemas.openxmlformats.org/officeDocument/2006/relationships/tags" Target="../tags/tag1135.xml"/><Relationship Id="rId62" Type="http://schemas.openxmlformats.org/officeDocument/2006/relationships/tags" Target="../tags/tag1156.xml"/><Relationship Id="rId83" Type="http://schemas.openxmlformats.org/officeDocument/2006/relationships/tags" Target="../tags/tag1177.xml"/><Relationship Id="rId88" Type="http://schemas.openxmlformats.org/officeDocument/2006/relationships/tags" Target="../tags/tag1182.xml"/><Relationship Id="rId111" Type="http://schemas.openxmlformats.org/officeDocument/2006/relationships/tags" Target="../tags/tag1205.xml"/><Relationship Id="rId132" Type="http://schemas.openxmlformats.org/officeDocument/2006/relationships/tags" Target="../tags/tag1226.xml"/><Relationship Id="rId153" Type="http://schemas.openxmlformats.org/officeDocument/2006/relationships/tags" Target="../tags/tag1247.xml"/><Relationship Id="rId174" Type="http://schemas.openxmlformats.org/officeDocument/2006/relationships/tags" Target="../tags/tag1268.xml"/><Relationship Id="rId179" Type="http://schemas.openxmlformats.org/officeDocument/2006/relationships/tags" Target="../tags/tag1273.xml"/><Relationship Id="rId195" Type="http://schemas.openxmlformats.org/officeDocument/2006/relationships/notesSlide" Target="../notesSlides/notesSlide19.xml"/><Relationship Id="rId190" Type="http://schemas.openxmlformats.org/officeDocument/2006/relationships/tags" Target="../tags/tag1284.xml"/><Relationship Id="rId15" Type="http://schemas.openxmlformats.org/officeDocument/2006/relationships/tags" Target="../tags/tag1109.xml"/><Relationship Id="rId36" Type="http://schemas.openxmlformats.org/officeDocument/2006/relationships/tags" Target="../tags/tag1130.xml"/><Relationship Id="rId57" Type="http://schemas.openxmlformats.org/officeDocument/2006/relationships/tags" Target="../tags/tag1151.xml"/><Relationship Id="rId106" Type="http://schemas.openxmlformats.org/officeDocument/2006/relationships/tags" Target="../tags/tag1200.xml"/><Relationship Id="rId127" Type="http://schemas.openxmlformats.org/officeDocument/2006/relationships/tags" Target="../tags/tag1221.xml"/><Relationship Id="rId10" Type="http://schemas.openxmlformats.org/officeDocument/2006/relationships/tags" Target="../tags/tag1104.xml"/><Relationship Id="rId31" Type="http://schemas.openxmlformats.org/officeDocument/2006/relationships/tags" Target="../tags/tag1125.xml"/><Relationship Id="rId52" Type="http://schemas.openxmlformats.org/officeDocument/2006/relationships/tags" Target="../tags/tag1146.xml"/><Relationship Id="rId73" Type="http://schemas.openxmlformats.org/officeDocument/2006/relationships/tags" Target="../tags/tag1167.xml"/><Relationship Id="rId78" Type="http://schemas.openxmlformats.org/officeDocument/2006/relationships/tags" Target="../tags/tag1172.xml"/><Relationship Id="rId94" Type="http://schemas.openxmlformats.org/officeDocument/2006/relationships/tags" Target="../tags/tag1188.xml"/><Relationship Id="rId99" Type="http://schemas.openxmlformats.org/officeDocument/2006/relationships/tags" Target="../tags/tag1193.xml"/><Relationship Id="rId101" Type="http://schemas.openxmlformats.org/officeDocument/2006/relationships/tags" Target="../tags/tag1195.xml"/><Relationship Id="rId122" Type="http://schemas.openxmlformats.org/officeDocument/2006/relationships/tags" Target="../tags/tag1216.xml"/><Relationship Id="rId143" Type="http://schemas.openxmlformats.org/officeDocument/2006/relationships/tags" Target="../tags/tag1237.xml"/><Relationship Id="rId148" Type="http://schemas.openxmlformats.org/officeDocument/2006/relationships/tags" Target="../tags/tag1242.xml"/><Relationship Id="rId164" Type="http://schemas.openxmlformats.org/officeDocument/2006/relationships/tags" Target="../tags/tag1258.xml"/><Relationship Id="rId169" Type="http://schemas.openxmlformats.org/officeDocument/2006/relationships/tags" Target="../tags/tag1263.xml"/><Relationship Id="rId185" Type="http://schemas.openxmlformats.org/officeDocument/2006/relationships/tags" Target="../tags/tag1279.xml"/><Relationship Id="rId4" Type="http://schemas.openxmlformats.org/officeDocument/2006/relationships/tags" Target="../tags/tag1098.xml"/><Relationship Id="rId9" Type="http://schemas.openxmlformats.org/officeDocument/2006/relationships/tags" Target="../tags/tag1103.xml"/><Relationship Id="rId180" Type="http://schemas.openxmlformats.org/officeDocument/2006/relationships/tags" Target="../tags/tag1274.xml"/><Relationship Id="rId26" Type="http://schemas.openxmlformats.org/officeDocument/2006/relationships/tags" Target="../tags/tag1120.xml"/><Relationship Id="rId47" Type="http://schemas.openxmlformats.org/officeDocument/2006/relationships/tags" Target="../tags/tag1141.xml"/><Relationship Id="rId68" Type="http://schemas.openxmlformats.org/officeDocument/2006/relationships/tags" Target="../tags/tag1162.xml"/><Relationship Id="rId89" Type="http://schemas.openxmlformats.org/officeDocument/2006/relationships/tags" Target="../tags/tag1183.xml"/><Relationship Id="rId112" Type="http://schemas.openxmlformats.org/officeDocument/2006/relationships/tags" Target="../tags/tag1206.xml"/><Relationship Id="rId133" Type="http://schemas.openxmlformats.org/officeDocument/2006/relationships/tags" Target="../tags/tag1227.xml"/><Relationship Id="rId154" Type="http://schemas.openxmlformats.org/officeDocument/2006/relationships/tags" Target="../tags/tag1248.xml"/><Relationship Id="rId175" Type="http://schemas.openxmlformats.org/officeDocument/2006/relationships/tags" Target="../tags/tag1269.xml"/><Relationship Id="rId196" Type="http://schemas.openxmlformats.org/officeDocument/2006/relationships/image" Target="../media/image4.png"/><Relationship Id="rId16" Type="http://schemas.openxmlformats.org/officeDocument/2006/relationships/tags" Target="../tags/tag1110.xml"/><Relationship Id="rId37" Type="http://schemas.openxmlformats.org/officeDocument/2006/relationships/tags" Target="../tags/tag1131.xml"/><Relationship Id="rId58" Type="http://schemas.openxmlformats.org/officeDocument/2006/relationships/tags" Target="../tags/tag1152.xml"/><Relationship Id="rId79" Type="http://schemas.openxmlformats.org/officeDocument/2006/relationships/tags" Target="../tags/tag1173.xml"/><Relationship Id="rId102" Type="http://schemas.openxmlformats.org/officeDocument/2006/relationships/tags" Target="../tags/tag1196.xml"/><Relationship Id="rId123" Type="http://schemas.openxmlformats.org/officeDocument/2006/relationships/tags" Target="../tags/tag1217.xml"/><Relationship Id="rId144" Type="http://schemas.openxmlformats.org/officeDocument/2006/relationships/tags" Target="../tags/tag1238.xml"/><Relationship Id="rId90" Type="http://schemas.openxmlformats.org/officeDocument/2006/relationships/tags" Target="../tags/tag1184.xml"/><Relationship Id="rId165" Type="http://schemas.openxmlformats.org/officeDocument/2006/relationships/tags" Target="../tags/tag1259.xml"/><Relationship Id="rId186" Type="http://schemas.openxmlformats.org/officeDocument/2006/relationships/tags" Target="../tags/tag1280.xml"/><Relationship Id="rId27" Type="http://schemas.openxmlformats.org/officeDocument/2006/relationships/tags" Target="../tags/tag1121.xml"/><Relationship Id="rId48" Type="http://schemas.openxmlformats.org/officeDocument/2006/relationships/tags" Target="../tags/tag1142.xml"/><Relationship Id="rId69" Type="http://schemas.openxmlformats.org/officeDocument/2006/relationships/tags" Target="../tags/tag1163.xml"/><Relationship Id="rId113" Type="http://schemas.openxmlformats.org/officeDocument/2006/relationships/tags" Target="../tags/tag1207.xml"/><Relationship Id="rId134" Type="http://schemas.openxmlformats.org/officeDocument/2006/relationships/tags" Target="../tags/tag1228.xml"/><Relationship Id="rId80" Type="http://schemas.openxmlformats.org/officeDocument/2006/relationships/tags" Target="../tags/tag1174.xml"/><Relationship Id="rId155" Type="http://schemas.openxmlformats.org/officeDocument/2006/relationships/tags" Target="../tags/tag1249.xml"/><Relationship Id="rId176" Type="http://schemas.openxmlformats.org/officeDocument/2006/relationships/tags" Target="../tags/tag1270.xml"/><Relationship Id="rId197" Type="http://schemas.openxmlformats.org/officeDocument/2006/relationships/slide" Target="slide18.xml"/><Relationship Id="rId17" Type="http://schemas.openxmlformats.org/officeDocument/2006/relationships/tags" Target="../tags/tag1111.xml"/><Relationship Id="rId38" Type="http://schemas.openxmlformats.org/officeDocument/2006/relationships/tags" Target="../tags/tag1132.xml"/><Relationship Id="rId59" Type="http://schemas.openxmlformats.org/officeDocument/2006/relationships/tags" Target="../tags/tag1153.xml"/><Relationship Id="rId103" Type="http://schemas.openxmlformats.org/officeDocument/2006/relationships/tags" Target="../tags/tag1197.xml"/><Relationship Id="rId124" Type="http://schemas.openxmlformats.org/officeDocument/2006/relationships/tags" Target="../tags/tag1218.xml"/><Relationship Id="rId70" Type="http://schemas.openxmlformats.org/officeDocument/2006/relationships/tags" Target="../tags/tag1164.xml"/><Relationship Id="rId91" Type="http://schemas.openxmlformats.org/officeDocument/2006/relationships/tags" Target="../tags/tag1185.xml"/><Relationship Id="rId145" Type="http://schemas.openxmlformats.org/officeDocument/2006/relationships/tags" Target="../tags/tag1239.xml"/><Relationship Id="rId166" Type="http://schemas.openxmlformats.org/officeDocument/2006/relationships/tags" Target="../tags/tag1260.xml"/><Relationship Id="rId187" Type="http://schemas.openxmlformats.org/officeDocument/2006/relationships/tags" Target="../tags/tag1281.xml"/><Relationship Id="rId1" Type="http://schemas.openxmlformats.org/officeDocument/2006/relationships/tags" Target="../tags/tag1095.xml"/><Relationship Id="rId28" Type="http://schemas.openxmlformats.org/officeDocument/2006/relationships/tags" Target="../tags/tag1122.xml"/><Relationship Id="rId49" Type="http://schemas.openxmlformats.org/officeDocument/2006/relationships/tags" Target="../tags/tag1143.xml"/><Relationship Id="rId114" Type="http://schemas.openxmlformats.org/officeDocument/2006/relationships/tags" Target="../tags/tag1208.xml"/><Relationship Id="rId60" Type="http://schemas.openxmlformats.org/officeDocument/2006/relationships/tags" Target="../tags/tag1154.xml"/><Relationship Id="rId81" Type="http://schemas.openxmlformats.org/officeDocument/2006/relationships/tags" Target="../tags/tag1175.xml"/><Relationship Id="rId135" Type="http://schemas.openxmlformats.org/officeDocument/2006/relationships/tags" Target="../tags/tag1229.xml"/><Relationship Id="rId156" Type="http://schemas.openxmlformats.org/officeDocument/2006/relationships/tags" Target="../tags/tag1250.xml"/><Relationship Id="rId177" Type="http://schemas.openxmlformats.org/officeDocument/2006/relationships/tags" Target="../tags/tag1271.xml"/><Relationship Id="rId18" Type="http://schemas.openxmlformats.org/officeDocument/2006/relationships/tags" Target="../tags/tag1112.xml"/><Relationship Id="rId39" Type="http://schemas.openxmlformats.org/officeDocument/2006/relationships/tags" Target="../tags/tag1133.xml"/><Relationship Id="rId50" Type="http://schemas.openxmlformats.org/officeDocument/2006/relationships/tags" Target="../tags/tag1144.xml"/><Relationship Id="rId104" Type="http://schemas.openxmlformats.org/officeDocument/2006/relationships/tags" Target="../tags/tag1198.xml"/><Relationship Id="rId125" Type="http://schemas.openxmlformats.org/officeDocument/2006/relationships/tags" Target="../tags/tag1219.xml"/><Relationship Id="rId146" Type="http://schemas.openxmlformats.org/officeDocument/2006/relationships/tags" Target="../tags/tag1240.xml"/><Relationship Id="rId167" Type="http://schemas.openxmlformats.org/officeDocument/2006/relationships/tags" Target="../tags/tag1261.xml"/><Relationship Id="rId188" Type="http://schemas.openxmlformats.org/officeDocument/2006/relationships/tags" Target="../tags/tag128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xml"/><Relationship Id="rId1" Type="http://schemas.openxmlformats.org/officeDocument/2006/relationships/tags" Target="../tags/tag4.xml"/><Relationship Id="rId4"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26" Type="http://schemas.openxmlformats.org/officeDocument/2006/relationships/tags" Target="../tags/tag1313.xml"/><Relationship Id="rId21" Type="http://schemas.openxmlformats.org/officeDocument/2006/relationships/tags" Target="../tags/tag1308.xml"/><Relationship Id="rId34" Type="http://schemas.openxmlformats.org/officeDocument/2006/relationships/tags" Target="../tags/tag1321.xml"/><Relationship Id="rId42" Type="http://schemas.openxmlformats.org/officeDocument/2006/relationships/tags" Target="../tags/tag1329.xml"/><Relationship Id="rId47" Type="http://schemas.openxmlformats.org/officeDocument/2006/relationships/tags" Target="../tags/tag1334.xml"/><Relationship Id="rId50" Type="http://schemas.openxmlformats.org/officeDocument/2006/relationships/tags" Target="../tags/tag1337.xml"/><Relationship Id="rId55" Type="http://schemas.openxmlformats.org/officeDocument/2006/relationships/tags" Target="../tags/tag1342.xml"/><Relationship Id="rId63" Type="http://schemas.openxmlformats.org/officeDocument/2006/relationships/tags" Target="../tags/tag1350.xml"/><Relationship Id="rId7" Type="http://schemas.openxmlformats.org/officeDocument/2006/relationships/tags" Target="../tags/tag1294.xml"/><Relationship Id="rId2" Type="http://schemas.openxmlformats.org/officeDocument/2006/relationships/tags" Target="../tags/tag1289.xml"/><Relationship Id="rId16" Type="http://schemas.openxmlformats.org/officeDocument/2006/relationships/tags" Target="../tags/tag1303.xml"/><Relationship Id="rId29" Type="http://schemas.openxmlformats.org/officeDocument/2006/relationships/tags" Target="../tags/tag1316.xml"/><Relationship Id="rId11" Type="http://schemas.openxmlformats.org/officeDocument/2006/relationships/tags" Target="../tags/tag1298.xml"/><Relationship Id="rId24" Type="http://schemas.openxmlformats.org/officeDocument/2006/relationships/tags" Target="../tags/tag1311.xml"/><Relationship Id="rId32" Type="http://schemas.openxmlformats.org/officeDocument/2006/relationships/tags" Target="../tags/tag1319.xml"/><Relationship Id="rId37" Type="http://schemas.openxmlformats.org/officeDocument/2006/relationships/tags" Target="../tags/tag1324.xml"/><Relationship Id="rId40" Type="http://schemas.openxmlformats.org/officeDocument/2006/relationships/tags" Target="../tags/tag1327.xml"/><Relationship Id="rId45" Type="http://schemas.openxmlformats.org/officeDocument/2006/relationships/tags" Target="../tags/tag1332.xml"/><Relationship Id="rId53" Type="http://schemas.openxmlformats.org/officeDocument/2006/relationships/tags" Target="../tags/tag1340.xml"/><Relationship Id="rId58" Type="http://schemas.openxmlformats.org/officeDocument/2006/relationships/tags" Target="../tags/tag1345.xml"/><Relationship Id="rId66" Type="http://schemas.openxmlformats.org/officeDocument/2006/relationships/notesSlide" Target="../notesSlides/notesSlide20.xml"/><Relationship Id="rId5" Type="http://schemas.openxmlformats.org/officeDocument/2006/relationships/tags" Target="../tags/tag1292.xml"/><Relationship Id="rId61" Type="http://schemas.openxmlformats.org/officeDocument/2006/relationships/tags" Target="../tags/tag1348.xml"/><Relationship Id="rId19" Type="http://schemas.openxmlformats.org/officeDocument/2006/relationships/tags" Target="../tags/tag1306.xml"/><Relationship Id="rId14" Type="http://schemas.openxmlformats.org/officeDocument/2006/relationships/tags" Target="../tags/tag1301.xml"/><Relationship Id="rId22" Type="http://schemas.openxmlformats.org/officeDocument/2006/relationships/tags" Target="../tags/tag1309.xml"/><Relationship Id="rId27" Type="http://schemas.openxmlformats.org/officeDocument/2006/relationships/tags" Target="../tags/tag1314.xml"/><Relationship Id="rId30" Type="http://schemas.openxmlformats.org/officeDocument/2006/relationships/tags" Target="../tags/tag1317.xml"/><Relationship Id="rId35" Type="http://schemas.openxmlformats.org/officeDocument/2006/relationships/tags" Target="../tags/tag1322.xml"/><Relationship Id="rId43" Type="http://schemas.openxmlformats.org/officeDocument/2006/relationships/tags" Target="../tags/tag1330.xml"/><Relationship Id="rId48" Type="http://schemas.openxmlformats.org/officeDocument/2006/relationships/tags" Target="../tags/tag1335.xml"/><Relationship Id="rId56" Type="http://schemas.openxmlformats.org/officeDocument/2006/relationships/tags" Target="../tags/tag1343.xml"/><Relationship Id="rId64" Type="http://schemas.openxmlformats.org/officeDocument/2006/relationships/tags" Target="../tags/tag1351.xml"/><Relationship Id="rId8" Type="http://schemas.openxmlformats.org/officeDocument/2006/relationships/tags" Target="../tags/tag1295.xml"/><Relationship Id="rId51" Type="http://schemas.openxmlformats.org/officeDocument/2006/relationships/tags" Target="../tags/tag1338.xml"/><Relationship Id="rId3" Type="http://schemas.openxmlformats.org/officeDocument/2006/relationships/tags" Target="../tags/tag1290.xml"/><Relationship Id="rId12" Type="http://schemas.openxmlformats.org/officeDocument/2006/relationships/tags" Target="../tags/tag1299.xml"/><Relationship Id="rId17" Type="http://schemas.openxmlformats.org/officeDocument/2006/relationships/tags" Target="../tags/tag1304.xml"/><Relationship Id="rId25" Type="http://schemas.openxmlformats.org/officeDocument/2006/relationships/tags" Target="../tags/tag1312.xml"/><Relationship Id="rId33" Type="http://schemas.openxmlformats.org/officeDocument/2006/relationships/tags" Target="../tags/tag1320.xml"/><Relationship Id="rId38" Type="http://schemas.openxmlformats.org/officeDocument/2006/relationships/tags" Target="../tags/tag1325.xml"/><Relationship Id="rId46" Type="http://schemas.openxmlformats.org/officeDocument/2006/relationships/tags" Target="../tags/tag1333.xml"/><Relationship Id="rId59" Type="http://schemas.openxmlformats.org/officeDocument/2006/relationships/tags" Target="../tags/tag1346.xml"/><Relationship Id="rId67" Type="http://schemas.openxmlformats.org/officeDocument/2006/relationships/image" Target="../media/image4.png"/><Relationship Id="rId20" Type="http://schemas.openxmlformats.org/officeDocument/2006/relationships/tags" Target="../tags/tag1307.xml"/><Relationship Id="rId41" Type="http://schemas.openxmlformats.org/officeDocument/2006/relationships/tags" Target="../tags/tag1328.xml"/><Relationship Id="rId54" Type="http://schemas.openxmlformats.org/officeDocument/2006/relationships/tags" Target="../tags/tag1341.xml"/><Relationship Id="rId62" Type="http://schemas.openxmlformats.org/officeDocument/2006/relationships/tags" Target="../tags/tag1349.xml"/><Relationship Id="rId1" Type="http://schemas.openxmlformats.org/officeDocument/2006/relationships/tags" Target="../tags/tag1288.xml"/><Relationship Id="rId6" Type="http://schemas.openxmlformats.org/officeDocument/2006/relationships/tags" Target="../tags/tag1293.xml"/><Relationship Id="rId15" Type="http://schemas.openxmlformats.org/officeDocument/2006/relationships/tags" Target="../tags/tag1302.xml"/><Relationship Id="rId23" Type="http://schemas.openxmlformats.org/officeDocument/2006/relationships/tags" Target="../tags/tag1310.xml"/><Relationship Id="rId28" Type="http://schemas.openxmlformats.org/officeDocument/2006/relationships/tags" Target="../tags/tag1315.xml"/><Relationship Id="rId36" Type="http://schemas.openxmlformats.org/officeDocument/2006/relationships/tags" Target="../tags/tag1323.xml"/><Relationship Id="rId49" Type="http://schemas.openxmlformats.org/officeDocument/2006/relationships/tags" Target="../tags/tag1336.xml"/><Relationship Id="rId57" Type="http://schemas.openxmlformats.org/officeDocument/2006/relationships/tags" Target="../tags/tag1344.xml"/><Relationship Id="rId10" Type="http://schemas.openxmlformats.org/officeDocument/2006/relationships/tags" Target="../tags/tag1297.xml"/><Relationship Id="rId31" Type="http://schemas.openxmlformats.org/officeDocument/2006/relationships/tags" Target="../tags/tag1318.xml"/><Relationship Id="rId44" Type="http://schemas.openxmlformats.org/officeDocument/2006/relationships/tags" Target="../tags/tag1331.xml"/><Relationship Id="rId52" Type="http://schemas.openxmlformats.org/officeDocument/2006/relationships/tags" Target="../tags/tag1339.xml"/><Relationship Id="rId60" Type="http://schemas.openxmlformats.org/officeDocument/2006/relationships/tags" Target="../tags/tag1347.xml"/><Relationship Id="rId65" Type="http://schemas.openxmlformats.org/officeDocument/2006/relationships/slideLayout" Target="../slideLayouts/slideLayout2.xml"/><Relationship Id="rId4" Type="http://schemas.openxmlformats.org/officeDocument/2006/relationships/tags" Target="../tags/tag1291.xml"/><Relationship Id="rId9" Type="http://schemas.openxmlformats.org/officeDocument/2006/relationships/tags" Target="../tags/tag1296.xml"/><Relationship Id="rId13" Type="http://schemas.openxmlformats.org/officeDocument/2006/relationships/tags" Target="../tags/tag1300.xml"/><Relationship Id="rId18" Type="http://schemas.openxmlformats.org/officeDocument/2006/relationships/tags" Target="../tags/tag1305.xml"/><Relationship Id="rId39" Type="http://schemas.openxmlformats.org/officeDocument/2006/relationships/tags" Target="../tags/tag1326.xml"/></Relationships>
</file>

<file path=ppt/slides/_rels/slide21.xml.rels><?xml version="1.0" encoding="UTF-8" standalone="yes"?>
<Relationships xmlns="http://schemas.openxmlformats.org/package/2006/relationships"><Relationship Id="rId26" Type="http://schemas.openxmlformats.org/officeDocument/2006/relationships/tags" Target="../tags/tag1377.xml"/><Relationship Id="rId21" Type="http://schemas.openxmlformats.org/officeDocument/2006/relationships/tags" Target="../tags/tag1372.xml"/><Relationship Id="rId42" Type="http://schemas.openxmlformats.org/officeDocument/2006/relationships/tags" Target="../tags/tag1393.xml"/><Relationship Id="rId47" Type="http://schemas.openxmlformats.org/officeDocument/2006/relationships/tags" Target="../tags/tag1398.xml"/><Relationship Id="rId63" Type="http://schemas.openxmlformats.org/officeDocument/2006/relationships/tags" Target="../tags/tag1414.xml"/><Relationship Id="rId68" Type="http://schemas.openxmlformats.org/officeDocument/2006/relationships/tags" Target="../tags/tag1419.xml"/><Relationship Id="rId2" Type="http://schemas.openxmlformats.org/officeDocument/2006/relationships/tags" Target="../tags/tag1353.xml"/><Relationship Id="rId16" Type="http://schemas.openxmlformats.org/officeDocument/2006/relationships/tags" Target="../tags/tag1367.xml"/><Relationship Id="rId29" Type="http://schemas.openxmlformats.org/officeDocument/2006/relationships/tags" Target="../tags/tag1380.xml"/><Relationship Id="rId11" Type="http://schemas.openxmlformats.org/officeDocument/2006/relationships/tags" Target="../tags/tag1362.xml"/><Relationship Id="rId24" Type="http://schemas.openxmlformats.org/officeDocument/2006/relationships/tags" Target="../tags/tag1375.xml"/><Relationship Id="rId32" Type="http://schemas.openxmlformats.org/officeDocument/2006/relationships/tags" Target="../tags/tag1383.xml"/><Relationship Id="rId37" Type="http://schemas.openxmlformats.org/officeDocument/2006/relationships/tags" Target="../tags/tag1388.xml"/><Relationship Id="rId40" Type="http://schemas.openxmlformats.org/officeDocument/2006/relationships/tags" Target="../tags/tag1391.xml"/><Relationship Id="rId45" Type="http://schemas.openxmlformats.org/officeDocument/2006/relationships/tags" Target="../tags/tag1396.xml"/><Relationship Id="rId53" Type="http://schemas.openxmlformats.org/officeDocument/2006/relationships/tags" Target="../tags/tag1404.xml"/><Relationship Id="rId58" Type="http://schemas.openxmlformats.org/officeDocument/2006/relationships/tags" Target="../tags/tag1409.xml"/><Relationship Id="rId66" Type="http://schemas.openxmlformats.org/officeDocument/2006/relationships/tags" Target="../tags/tag1417.xml"/><Relationship Id="rId74" Type="http://schemas.openxmlformats.org/officeDocument/2006/relationships/image" Target="../media/image4.png"/><Relationship Id="rId5" Type="http://schemas.openxmlformats.org/officeDocument/2006/relationships/tags" Target="../tags/tag1356.xml"/><Relationship Id="rId61" Type="http://schemas.openxmlformats.org/officeDocument/2006/relationships/tags" Target="../tags/tag1412.xml"/><Relationship Id="rId19" Type="http://schemas.openxmlformats.org/officeDocument/2006/relationships/tags" Target="../tags/tag1370.xml"/><Relationship Id="rId14" Type="http://schemas.openxmlformats.org/officeDocument/2006/relationships/tags" Target="../tags/tag1365.xml"/><Relationship Id="rId22" Type="http://schemas.openxmlformats.org/officeDocument/2006/relationships/tags" Target="../tags/tag1373.xml"/><Relationship Id="rId27" Type="http://schemas.openxmlformats.org/officeDocument/2006/relationships/tags" Target="../tags/tag1378.xml"/><Relationship Id="rId30" Type="http://schemas.openxmlformats.org/officeDocument/2006/relationships/tags" Target="../tags/tag1381.xml"/><Relationship Id="rId35" Type="http://schemas.openxmlformats.org/officeDocument/2006/relationships/tags" Target="../tags/tag1386.xml"/><Relationship Id="rId43" Type="http://schemas.openxmlformats.org/officeDocument/2006/relationships/tags" Target="../tags/tag1394.xml"/><Relationship Id="rId48" Type="http://schemas.openxmlformats.org/officeDocument/2006/relationships/tags" Target="../tags/tag1399.xml"/><Relationship Id="rId56" Type="http://schemas.openxmlformats.org/officeDocument/2006/relationships/tags" Target="../tags/tag1407.xml"/><Relationship Id="rId64" Type="http://schemas.openxmlformats.org/officeDocument/2006/relationships/tags" Target="../tags/tag1415.xml"/><Relationship Id="rId69" Type="http://schemas.openxmlformats.org/officeDocument/2006/relationships/tags" Target="../tags/tag1420.xml"/><Relationship Id="rId8" Type="http://schemas.openxmlformats.org/officeDocument/2006/relationships/tags" Target="../tags/tag1359.xml"/><Relationship Id="rId51" Type="http://schemas.openxmlformats.org/officeDocument/2006/relationships/tags" Target="../tags/tag1402.xml"/><Relationship Id="rId72" Type="http://schemas.openxmlformats.org/officeDocument/2006/relationships/slideLayout" Target="../slideLayouts/slideLayout2.xml"/><Relationship Id="rId3" Type="http://schemas.openxmlformats.org/officeDocument/2006/relationships/tags" Target="../tags/tag1354.xml"/><Relationship Id="rId12" Type="http://schemas.openxmlformats.org/officeDocument/2006/relationships/tags" Target="../tags/tag1363.xml"/><Relationship Id="rId17" Type="http://schemas.openxmlformats.org/officeDocument/2006/relationships/tags" Target="../tags/tag1368.xml"/><Relationship Id="rId25" Type="http://schemas.openxmlformats.org/officeDocument/2006/relationships/tags" Target="../tags/tag1376.xml"/><Relationship Id="rId33" Type="http://schemas.openxmlformats.org/officeDocument/2006/relationships/tags" Target="../tags/tag1384.xml"/><Relationship Id="rId38" Type="http://schemas.openxmlformats.org/officeDocument/2006/relationships/tags" Target="../tags/tag1389.xml"/><Relationship Id="rId46" Type="http://schemas.openxmlformats.org/officeDocument/2006/relationships/tags" Target="../tags/tag1397.xml"/><Relationship Id="rId59" Type="http://schemas.openxmlformats.org/officeDocument/2006/relationships/tags" Target="../tags/tag1410.xml"/><Relationship Id="rId67" Type="http://schemas.openxmlformats.org/officeDocument/2006/relationships/tags" Target="../tags/tag1418.xml"/><Relationship Id="rId20" Type="http://schemas.openxmlformats.org/officeDocument/2006/relationships/tags" Target="../tags/tag1371.xml"/><Relationship Id="rId41" Type="http://schemas.openxmlformats.org/officeDocument/2006/relationships/tags" Target="../tags/tag1392.xml"/><Relationship Id="rId54" Type="http://schemas.openxmlformats.org/officeDocument/2006/relationships/tags" Target="../tags/tag1405.xml"/><Relationship Id="rId62" Type="http://schemas.openxmlformats.org/officeDocument/2006/relationships/tags" Target="../tags/tag1413.xml"/><Relationship Id="rId70" Type="http://schemas.openxmlformats.org/officeDocument/2006/relationships/tags" Target="../tags/tag1421.xml"/><Relationship Id="rId1" Type="http://schemas.openxmlformats.org/officeDocument/2006/relationships/tags" Target="../tags/tag1352.xml"/><Relationship Id="rId6" Type="http://schemas.openxmlformats.org/officeDocument/2006/relationships/tags" Target="../tags/tag1357.xml"/><Relationship Id="rId15" Type="http://schemas.openxmlformats.org/officeDocument/2006/relationships/tags" Target="../tags/tag1366.xml"/><Relationship Id="rId23" Type="http://schemas.openxmlformats.org/officeDocument/2006/relationships/tags" Target="../tags/tag1374.xml"/><Relationship Id="rId28" Type="http://schemas.openxmlformats.org/officeDocument/2006/relationships/tags" Target="../tags/tag1379.xml"/><Relationship Id="rId36" Type="http://schemas.openxmlformats.org/officeDocument/2006/relationships/tags" Target="../tags/tag1387.xml"/><Relationship Id="rId49" Type="http://schemas.openxmlformats.org/officeDocument/2006/relationships/tags" Target="../tags/tag1400.xml"/><Relationship Id="rId57" Type="http://schemas.openxmlformats.org/officeDocument/2006/relationships/tags" Target="../tags/tag1408.xml"/><Relationship Id="rId10" Type="http://schemas.openxmlformats.org/officeDocument/2006/relationships/tags" Target="../tags/tag1361.xml"/><Relationship Id="rId31" Type="http://schemas.openxmlformats.org/officeDocument/2006/relationships/tags" Target="../tags/tag1382.xml"/><Relationship Id="rId44" Type="http://schemas.openxmlformats.org/officeDocument/2006/relationships/tags" Target="../tags/tag1395.xml"/><Relationship Id="rId52" Type="http://schemas.openxmlformats.org/officeDocument/2006/relationships/tags" Target="../tags/tag1403.xml"/><Relationship Id="rId60" Type="http://schemas.openxmlformats.org/officeDocument/2006/relationships/tags" Target="../tags/tag1411.xml"/><Relationship Id="rId65" Type="http://schemas.openxmlformats.org/officeDocument/2006/relationships/tags" Target="../tags/tag1416.xml"/><Relationship Id="rId73" Type="http://schemas.openxmlformats.org/officeDocument/2006/relationships/notesSlide" Target="../notesSlides/notesSlide21.xml"/><Relationship Id="rId4" Type="http://schemas.openxmlformats.org/officeDocument/2006/relationships/tags" Target="../tags/tag1355.xml"/><Relationship Id="rId9" Type="http://schemas.openxmlformats.org/officeDocument/2006/relationships/tags" Target="../tags/tag1360.xml"/><Relationship Id="rId13" Type="http://schemas.openxmlformats.org/officeDocument/2006/relationships/tags" Target="../tags/tag1364.xml"/><Relationship Id="rId18" Type="http://schemas.openxmlformats.org/officeDocument/2006/relationships/tags" Target="../tags/tag1369.xml"/><Relationship Id="rId39" Type="http://schemas.openxmlformats.org/officeDocument/2006/relationships/tags" Target="../tags/tag1390.xml"/><Relationship Id="rId34" Type="http://schemas.openxmlformats.org/officeDocument/2006/relationships/tags" Target="../tags/tag1385.xml"/><Relationship Id="rId50" Type="http://schemas.openxmlformats.org/officeDocument/2006/relationships/tags" Target="../tags/tag1401.xml"/><Relationship Id="rId55" Type="http://schemas.openxmlformats.org/officeDocument/2006/relationships/tags" Target="../tags/tag1406.xml"/><Relationship Id="rId7" Type="http://schemas.openxmlformats.org/officeDocument/2006/relationships/tags" Target="../tags/tag1358.xml"/><Relationship Id="rId71" Type="http://schemas.openxmlformats.org/officeDocument/2006/relationships/tags" Target="../tags/tag1422.xml"/></Relationships>
</file>

<file path=ppt/slides/_rels/slide22.xml.rels><?xml version="1.0" encoding="UTF-8" standalone="yes"?>
<Relationships xmlns="http://schemas.openxmlformats.org/package/2006/relationships"><Relationship Id="rId26" Type="http://schemas.openxmlformats.org/officeDocument/2006/relationships/tags" Target="../tags/tag1448.xml"/><Relationship Id="rId21" Type="http://schemas.openxmlformats.org/officeDocument/2006/relationships/tags" Target="../tags/tag1443.xml"/><Relationship Id="rId42" Type="http://schemas.openxmlformats.org/officeDocument/2006/relationships/tags" Target="../tags/tag1464.xml"/><Relationship Id="rId47" Type="http://schemas.openxmlformats.org/officeDocument/2006/relationships/tags" Target="../tags/tag1469.xml"/><Relationship Id="rId63" Type="http://schemas.openxmlformats.org/officeDocument/2006/relationships/tags" Target="../tags/tag1485.xml"/><Relationship Id="rId68" Type="http://schemas.openxmlformats.org/officeDocument/2006/relationships/tags" Target="../tags/tag1490.xml"/><Relationship Id="rId84" Type="http://schemas.openxmlformats.org/officeDocument/2006/relationships/tags" Target="../tags/tag1506.xml"/><Relationship Id="rId16" Type="http://schemas.openxmlformats.org/officeDocument/2006/relationships/tags" Target="../tags/tag1438.xml"/><Relationship Id="rId11" Type="http://schemas.openxmlformats.org/officeDocument/2006/relationships/tags" Target="../tags/tag1433.xml"/><Relationship Id="rId32" Type="http://schemas.openxmlformats.org/officeDocument/2006/relationships/tags" Target="../tags/tag1454.xml"/><Relationship Id="rId37" Type="http://schemas.openxmlformats.org/officeDocument/2006/relationships/tags" Target="../tags/tag1459.xml"/><Relationship Id="rId53" Type="http://schemas.openxmlformats.org/officeDocument/2006/relationships/tags" Target="../tags/tag1475.xml"/><Relationship Id="rId58" Type="http://schemas.openxmlformats.org/officeDocument/2006/relationships/tags" Target="../tags/tag1480.xml"/><Relationship Id="rId74" Type="http://schemas.openxmlformats.org/officeDocument/2006/relationships/tags" Target="../tags/tag1496.xml"/><Relationship Id="rId79" Type="http://schemas.openxmlformats.org/officeDocument/2006/relationships/tags" Target="../tags/tag1501.xml"/><Relationship Id="rId5" Type="http://schemas.openxmlformats.org/officeDocument/2006/relationships/tags" Target="../tags/tag1427.xml"/><Relationship Id="rId19" Type="http://schemas.openxmlformats.org/officeDocument/2006/relationships/tags" Target="../tags/tag1441.xml"/><Relationship Id="rId14" Type="http://schemas.openxmlformats.org/officeDocument/2006/relationships/tags" Target="../tags/tag1436.xml"/><Relationship Id="rId22" Type="http://schemas.openxmlformats.org/officeDocument/2006/relationships/tags" Target="../tags/tag1444.xml"/><Relationship Id="rId27" Type="http://schemas.openxmlformats.org/officeDocument/2006/relationships/tags" Target="../tags/tag1449.xml"/><Relationship Id="rId30" Type="http://schemas.openxmlformats.org/officeDocument/2006/relationships/tags" Target="../tags/tag1452.xml"/><Relationship Id="rId35" Type="http://schemas.openxmlformats.org/officeDocument/2006/relationships/tags" Target="../tags/tag1457.xml"/><Relationship Id="rId43" Type="http://schemas.openxmlformats.org/officeDocument/2006/relationships/tags" Target="../tags/tag1465.xml"/><Relationship Id="rId48" Type="http://schemas.openxmlformats.org/officeDocument/2006/relationships/tags" Target="../tags/tag1470.xml"/><Relationship Id="rId56" Type="http://schemas.openxmlformats.org/officeDocument/2006/relationships/tags" Target="../tags/tag1478.xml"/><Relationship Id="rId64" Type="http://schemas.openxmlformats.org/officeDocument/2006/relationships/tags" Target="../tags/tag1486.xml"/><Relationship Id="rId69" Type="http://schemas.openxmlformats.org/officeDocument/2006/relationships/tags" Target="../tags/tag1491.xml"/><Relationship Id="rId77" Type="http://schemas.openxmlformats.org/officeDocument/2006/relationships/tags" Target="../tags/tag1499.xml"/><Relationship Id="rId8" Type="http://schemas.openxmlformats.org/officeDocument/2006/relationships/tags" Target="../tags/tag1430.xml"/><Relationship Id="rId51" Type="http://schemas.openxmlformats.org/officeDocument/2006/relationships/tags" Target="../tags/tag1473.xml"/><Relationship Id="rId72" Type="http://schemas.openxmlformats.org/officeDocument/2006/relationships/tags" Target="../tags/tag1494.xml"/><Relationship Id="rId80" Type="http://schemas.openxmlformats.org/officeDocument/2006/relationships/tags" Target="../tags/tag1502.xml"/><Relationship Id="rId85" Type="http://schemas.openxmlformats.org/officeDocument/2006/relationships/slideLayout" Target="../slideLayouts/slideLayout2.xml"/><Relationship Id="rId3" Type="http://schemas.openxmlformats.org/officeDocument/2006/relationships/tags" Target="../tags/tag1425.xml"/><Relationship Id="rId12" Type="http://schemas.openxmlformats.org/officeDocument/2006/relationships/tags" Target="../tags/tag1434.xml"/><Relationship Id="rId17" Type="http://schemas.openxmlformats.org/officeDocument/2006/relationships/tags" Target="../tags/tag1439.xml"/><Relationship Id="rId25" Type="http://schemas.openxmlformats.org/officeDocument/2006/relationships/tags" Target="../tags/tag1447.xml"/><Relationship Id="rId33" Type="http://schemas.openxmlformats.org/officeDocument/2006/relationships/tags" Target="../tags/tag1455.xml"/><Relationship Id="rId38" Type="http://schemas.openxmlformats.org/officeDocument/2006/relationships/tags" Target="../tags/tag1460.xml"/><Relationship Id="rId46" Type="http://schemas.openxmlformats.org/officeDocument/2006/relationships/tags" Target="../tags/tag1468.xml"/><Relationship Id="rId59" Type="http://schemas.openxmlformats.org/officeDocument/2006/relationships/tags" Target="../tags/tag1481.xml"/><Relationship Id="rId67" Type="http://schemas.openxmlformats.org/officeDocument/2006/relationships/tags" Target="../tags/tag1489.xml"/><Relationship Id="rId20" Type="http://schemas.openxmlformats.org/officeDocument/2006/relationships/tags" Target="../tags/tag1442.xml"/><Relationship Id="rId41" Type="http://schemas.openxmlformats.org/officeDocument/2006/relationships/tags" Target="../tags/tag1463.xml"/><Relationship Id="rId54" Type="http://schemas.openxmlformats.org/officeDocument/2006/relationships/tags" Target="../tags/tag1476.xml"/><Relationship Id="rId62" Type="http://schemas.openxmlformats.org/officeDocument/2006/relationships/tags" Target="../tags/tag1484.xml"/><Relationship Id="rId70" Type="http://schemas.openxmlformats.org/officeDocument/2006/relationships/tags" Target="../tags/tag1492.xml"/><Relationship Id="rId75" Type="http://schemas.openxmlformats.org/officeDocument/2006/relationships/tags" Target="../tags/tag1497.xml"/><Relationship Id="rId83" Type="http://schemas.openxmlformats.org/officeDocument/2006/relationships/tags" Target="../tags/tag1505.xml"/><Relationship Id="rId1" Type="http://schemas.openxmlformats.org/officeDocument/2006/relationships/tags" Target="../tags/tag1423.xml"/><Relationship Id="rId6" Type="http://schemas.openxmlformats.org/officeDocument/2006/relationships/tags" Target="../tags/tag1428.xml"/><Relationship Id="rId15" Type="http://schemas.openxmlformats.org/officeDocument/2006/relationships/tags" Target="../tags/tag1437.xml"/><Relationship Id="rId23" Type="http://schemas.openxmlformats.org/officeDocument/2006/relationships/tags" Target="../tags/tag1445.xml"/><Relationship Id="rId28" Type="http://schemas.openxmlformats.org/officeDocument/2006/relationships/tags" Target="../tags/tag1450.xml"/><Relationship Id="rId36" Type="http://schemas.openxmlformats.org/officeDocument/2006/relationships/tags" Target="../tags/tag1458.xml"/><Relationship Id="rId49" Type="http://schemas.openxmlformats.org/officeDocument/2006/relationships/tags" Target="../tags/tag1471.xml"/><Relationship Id="rId57" Type="http://schemas.openxmlformats.org/officeDocument/2006/relationships/tags" Target="../tags/tag1479.xml"/><Relationship Id="rId10" Type="http://schemas.openxmlformats.org/officeDocument/2006/relationships/tags" Target="../tags/tag1432.xml"/><Relationship Id="rId31" Type="http://schemas.openxmlformats.org/officeDocument/2006/relationships/tags" Target="../tags/tag1453.xml"/><Relationship Id="rId44" Type="http://schemas.openxmlformats.org/officeDocument/2006/relationships/tags" Target="../tags/tag1466.xml"/><Relationship Id="rId52" Type="http://schemas.openxmlformats.org/officeDocument/2006/relationships/tags" Target="../tags/tag1474.xml"/><Relationship Id="rId60" Type="http://schemas.openxmlformats.org/officeDocument/2006/relationships/tags" Target="../tags/tag1482.xml"/><Relationship Id="rId65" Type="http://schemas.openxmlformats.org/officeDocument/2006/relationships/tags" Target="../tags/tag1487.xml"/><Relationship Id="rId73" Type="http://schemas.openxmlformats.org/officeDocument/2006/relationships/tags" Target="../tags/tag1495.xml"/><Relationship Id="rId78" Type="http://schemas.openxmlformats.org/officeDocument/2006/relationships/tags" Target="../tags/tag1500.xml"/><Relationship Id="rId81" Type="http://schemas.openxmlformats.org/officeDocument/2006/relationships/tags" Target="../tags/tag1503.xml"/><Relationship Id="rId86" Type="http://schemas.openxmlformats.org/officeDocument/2006/relationships/notesSlide" Target="../notesSlides/notesSlide22.xml"/><Relationship Id="rId4" Type="http://schemas.openxmlformats.org/officeDocument/2006/relationships/tags" Target="../tags/tag1426.xml"/><Relationship Id="rId9" Type="http://schemas.openxmlformats.org/officeDocument/2006/relationships/tags" Target="../tags/tag1431.xml"/><Relationship Id="rId13" Type="http://schemas.openxmlformats.org/officeDocument/2006/relationships/tags" Target="../tags/tag1435.xml"/><Relationship Id="rId18" Type="http://schemas.openxmlformats.org/officeDocument/2006/relationships/tags" Target="../tags/tag1440.xml"/><Relationship Id="rId39" Type="http://schemas.openxmlformats.org/officeDocument/2006/relationships/tags" Target="../tags/tag1461.xml"/><Relationship Id="rId34" Type="http://schemas.openxmlformats.org/officeDocument/2006/relationships/tags" Target="../tags/tag1456.xml"/><Relationship Id="rId50" Type="http://schemas.openxmlformats.org/officeDocument/2006/relationships/tags" Target="../tags/tag1472.xml"/><Relationship Id="rId55" Type="http://schemas.openxmlformats.org/officeDocument/2006/relationships/tags" Target="../tags/tag1477.xml"/><Relationship Id="rId76" Type="http://schemas.openxmlformats.org/officeDocument/2006/relationships/tags" Target="../tags/tag1498.xml"/><Relationship Id="rId7" Type="http://schemas.openxmlformats.org/officeDocument/2006/relationships/tags" Target="../tags/tag1429.xml"/><Relationship Id="rId71" Type="http://schemas.openxmlformats.org/officeDocument/2006/relationships/tags" Target="../tags/tag1493.xml"/><Relationship Id="rId2" Type="http://schemas.openxmlformats.org/officeDocument/2006/relationships/tags" Target="../tags/tag1424.xml"/><Relationship Id="rId29" Type="http://schemas.openxmlformats.org/officeDocument/2006/relationships/tags" Target="../tags/tag1451.xml"/><Relationship Id="rId24" Type="http://schemas.openxmlformats.org/officeDocument/2006/relationships/tags" Target="../tags/tag1446.xml"/><Relationship Id="rId40" Type="http://schemas.openxmlformats.org/officeDocument/2006/relationships/tags" Target="../tags/tag1462.xml"/><Relationship Id="rId45" Type="http://schemas.openxmlformats.org/officeDocument/2006/relationships/tags" Target="../tags/tag1467.xml"/><Relationship Id="rId66" Type="http://schemas.openxmlformats.org/officeDocument/2006/relationships/tags" Target="../tags/tag1488.xml"/><Relationship Id="rId87" Type="http://schemas.openxmlformats.org/officeDocument/2006/relationships/image" Target="../media/image4.png"/><Relationship Id="rId61" Type="http://schemas.openxmlformats.org/officeDocument/2006/relationships/tags" Target="../tags/tag1483.xml"/><Relationship Id="rId82" Type="http://schemas.openxmlformats.org/officeDocument/2006/relationships/tags" Target="../tags/tag1504.xml"/></Relationships>
</file>

<file path=ppt/slides/_rels/slide23.xml.rels><?xml version="1.0" encoding="UTF-8" standalone="yes"?>
<Relationships xmlns="http://schemas.openxmlformats.org/package/2006/relationships"><Relationship Id="rId117" Type="http://schemas.openxmlformats.org/officeDocument/2006/relationships/tags" Target="../tags/tag1623.xml"/><Relationship Id="rId21" Type="http://schemas.openxmlformats.org/officeDocument/2006/relationships/tags" Target="../tags/tag1527.xml"/><Relationship Id="rId42" Type="http://schemas.openxmlformats.org/officeDocument/2006/relationships/tags" Target="../tags/tag1548.xml"/><Relationship Id="rId63" Type="http://schemas.openxmlformats.org/officeDocument/2006/relationships/tags" Target="../tags/tag1569.xml"/><Relationship Id="rId84" Type="http://schemas.openxmlformats.org/officeDocument/2006/relationships/tags" Target="../tags/tag1590.xml"/><Relationship Id="rId138" Type="http://schemas.openxmlformats.org/officeDocument/2006/relationships/tags" Target="../tags/tag1644.xml"/><Relationship Id="rId159" Type="http://schemas.openxmlformats.org/officeDocument/2006/relationships/tags" Target="../tags/tag1665.xml"/><Relationship Id="rId170" Type="http://schemas.openxmlformats.org/officeDocument/2006/relationships/tags" Target="../tags/tag1676.xml"/><Relationship Id="rId191" Type="http://schemas.openxmlformats.org/officeDocument/2006/relationships/tags" Target="../tags/tag1697.xml"/><Relationship Id="rId205" Type="http://schemas.openxmlformats.org/officeDocument/2006/relationships/tags" Target="../tags/tag1711.xml"/><Relationship Id="rId226" Type="http://schemas.openxmlformats.org/officeDocument/2006/relationships/tags" Target="../tags/tag1732.xml"/><Relationship Id="rId107" Type="http://schemas.openxmlformats.org/officeDocument/2006/relationships/tags" Target="../tags/tag1613.xml"/><Relationship Id="rId11" Type="http://schemas.openxmlformats.org/officeDocument/2006/relationships/tags" Target="../tags/tag1517.xml"/><Relationship Id="rId32" Type="http://schemas.openxmlformats.org/officeDocument/2006/relationships/tags" Target="../tags/tag1538.xml"/><Relationship Id="rId53" Type="http://schemas.openxmlformats.org/officeDocument/2006/relationships/tags" Target="../tags/tag1559.xml"/><Relationship Id="rId74" Type="http://schemas.openxmlformats.org/officeDocument/2006/relationships/tags" Target="../tags/tag1580.xml"/><Relationship Id="rId128" Type="http://schemas.openxmlformats.org/officeDocument/2006/relationships/tags" Target="../tags/tag1634.xml"/><Relationship Id="rId149" Type="http://schemas.openxmlformats.org/officeDocument/2006/relationships/tags" Target="../tags/tag1655.xml"/><Relationship Id="rId5" Type="http://schemas.openxmlformats.org/officeDocument/2006/relationships/tags" Target="../tags/tag1511.xml"/><Relationship Id="rId95" Type="http://schemas.openxmlformats.org/officeDocument/2006/relationships/tags" Target="../tags/tag1601.xml"/><Relationship Id="rId160" Type="http://schemas.openxmlformats.org/officeDocument/2006/relationships/tags" Target="../tags/tag1666.xml"/><Relationship Id="rId181" Type="http://schemas.openxmlformats.org/officeDocument/2006/relationships/tags" Target="../tags/tag1687.xml"/><Relationship Id="rId216" Type="http://schemas.openxmlformats.org/officeDocument/2006/relationships/tags" Target="../tags/tag1722.xml"/><Relationship Id="rId237" Type="http://schemas.openxmlformats.org/officeDocument/2006/relationships/tags" Target="../tags/tag1743.xml"/><Relationship Id="rId22" Type="http://schemas.openxmlformats.org/officeDocument/2006/relationships/tags" Target="../tags/tag1528.xml"/><Relationship Id="rId43" Type="http://schemas.openxmlformats.org/officeDocument/2006/relationships/tags" Target="../tags/tag1549.xml"/><Relationship Id="rId64" Type="http://schemas.openxmlformats.org/officeDocument/2006/relationships/tags" Target="../tags/tag1570.xml"/><Relationship Id="rId118" Type="http://schemas.openxmlformats.org/officeDocument/2006/relationships/tags" Target="../tags/tag1624.xml"/><Relationship Id="rId139" Type="http://schemas.openxmlformats.org/officeDocument/2006/relationships/tags" Target="../tags/tag1645.xml"/><Relationship Id="rId85" Type="http://schemas.openxmlformats.org/officeDocument/2006/relationships/tags" Target="../tags/tag1591.xml"/><Relationship Id="rId150" Type="http://schemas.openxmlformats.org/officeDocument/2006/relationships/tags" Target="../tags/tag1656.xml"/><Relationship Id="rId171" Type="http://schemas.openxmlformats.org/officeDocument/2006/relationships/tags" Target="../tags/tag1677.xml"/><Relationship Id="rId192" Type="http://schemas.openxmlformats.org/officeDocument/2006/relationships/tags" Target="../tags/tag1698.xml"/><Relationship Id="rId206" Type="http://schemas.openxmlformats.org/officeDocument/2006/relationships/tags" Target="../tags/tag1712.xml"/><Relationship Id="rId227" Type="http://schemas.openxmlformats.org/officeDocument/2006/relationships/tags" Target="../tags/tag1733.xml"/><Relationship Id="rId12" Type="http://schemas.openxmlformats.org/officeDocument/2006/relationships/tags" Target="../tags/tag1518.xml"/><Relationship Id="rId33" Type="http://schemas.openxmlformats.org/officeDocument/2006/relationships/tags" Target="../tags/tag1539.xml"/><Relationship Id="rId108" Type="http://schemas.openxmlformats.org/officeDocument/2006/relationships/tags" Target="../tags/tag1614.xml"/><Relationship Id="rId129" Type="http://schemas.openxmlformats.org/officeDocument/2006/relationships/tags" Target="../tags/tag1635.xml"/><Relationship Id="rId54" Type="http://schemas.openxmlformats.org/officeDocument/2006/relationships/tags" Target="../tags/tag1560.xml"/><Relationship Id="rId75" Type="http://schemas.openxmlformats.org/officeDocument/2006/relationships/tags" Target="../tags/tag1581.xml"/><Relationship Id="rId96" Type="http://schemas.openxmlformats.org/officeDocument/2006/relationships/tags" Target="../tags/tag1602.xml"/><Relationship Id="rId140" Type="http://schemas.openxmlformats.org/officeDocument/2006/relationships/tags" Target="../tags/tag1646.xml"/><Relationship Id="rId161" Type="http://schemas.openxmlformats.org/officeDocument/2006/relationships/tags" Target="../tags/tag1667.xml"/><Relationship Id="rId182" Type="http://schemas.openxmlformats.org/officeDocument/2006/relationships/tags" Target="../tags/tag1688.xml"/><Relationship Id="rId217" Type="http://schemas.openxmlformats.org/officeDocument/2006/relationships/tags" Target="../tags/tag1723.xml"/><Relationship Id="rId6" Type="http://schemas.openxmlformats.org/officeDocument/2006/relationships/tags" Target="../tags/tag1512.xml"/><Relationship Id="rId238" Type="http://schemas.openxmlformats.org/officeDocument/2006/relationships/tags" Target="../tags/tag1744.xml"/><Relationship Id="rId23" Type="http://schemas.openxmlformats.org/officeDocument/2006/relationships/tags" Target="../tags/tag1529.xml"/><Relationship Id="rId119" Type="http://schemas.openxmlformats.org/officeDocument/2006/relationships/tags" Target="../tags/tag1625.xml"/><Relationship Id="rId44" Type="http://schemas.openxmlformats.org/officeDocument/2006/relationships/tags" Target="../tags/tag1550.xml"/><Relationship Id="rId65" Type="http://schemas.openxmlformats.org/officeDocument/2006/relationships/tags" Target="../tags/tag1571.xml"/><Relationship Id="rId86" Type="http://schemas.openxmlformats.org/officeDocument/2006/relationships/tags" Target="../tags/tag1592.xml"/><Relationship Id="rId130" Type="http://schemas.openxmlformats.org/officeDocument/2006/relationships/tags" Target="../tags/tag1636.xml"/><Relationship Id="rId151" Type="http://schemas.openxmlformats.org/officeDocument/2006/relationships/tags" Target="../tags/tag1657.xml"/><Relationship Id="rId172" Type="http://schemas.openxmlformats.org/officeDocument/2006/relationships/tags" Target="../tags/tag1678.xml"/><Relationship Id="rId193" Type="http://schemas.openxmlformats.org/officeDocument/2006/relationships/tags" Target="../tags/tag1699.xml"/><Relationship Id="rId207" Type="http://schemas.openxmlformats.org/officeDocument/2006/relationships/tags" Target="../tags/tag1713.xml"/><Relationship Id="rId228" Type="http://schemas.openxmlformats.org/officeDocument/2006/relationships/tags" Target="../tags/tag1734.xml"/><Relationship Id="rId13" Type="http://schemas.openxmlformats.org/officeDocument/2006/relationships/tags" Target="../tags/tag1519.xml"/><Relationship Id="rId109" Type="http://schemas.openxmlformats.org/officeDocument/2006/relationships/tags" Target="../tags/tag1615.xml"/><Relationship Id="rId34" Type="http://schemas.openxmlformats.org/officeDocument/2006/relationships/tags" Target="../tags/tag1540.xml"/><Relationship Id="rId55" Type="http://schemas.openxmlformats.org/officeDocument/2006/relationships/tags" Target="../tags/tag1561.xml"/><Relationship Id="rId76" Type="http://schemas.openxmlformats.org/officeDocument/2006/relationships/tags" Target="../tags/tag1582.xml"/><Relationship Id="rId97" Type="http://schemas.openxmlformats.org/officeDocument/2006/relationships/tags" Target="../tags/tag1603.xml"/><Relationship Id="rId120" Type="http://schemas.openxmlformats.org/officeDocument/2006/relationships/tags" Target="../tags/tag1626.xml"/><Relationship Id="rId141" Type="http://schemas.openxmlformats.org/officeDocument/2006/relationships/tags" Target="../tags/tag1647.xml"/><Relationship Id="rId7" Type="http://schemas.openxmlformats.org/officeDocument/2006/relationships/tags" Target="../tags/tag1513.xml"/><Relationship Id="rId162" Type="http://schemas.openxmlformats.org/officeDocument/2006/relationships/tags" Target="../tags/tag1668.xml"/><Relationship Id="rId183" Type="http://schemas.openxmlformats.org/officeDocument/2006/relationships/tags" Target="../tags/tag1689.xml"/><Relationship Id="rId218" Type="http://schemas.openxmlformats.org/officeDocument/2006/relationships/tags" Target="../tags/tag1724.xml"/><Relationship Id="rId239" Type="http://schemas.openxmlformats.org/officeDocument/2006/relationships/tags" Target="../tags/tag1745.xml"/><Relationship Id="rId24" Type="http://schemas.openxmlformats.org/officeDocument/2006/relationships/tags" Target="../tags/tag1530.xml"/><Relationship Id="rId45" Type="http://schemas.openxmlformats.org/officeDocument/2006/relationships/tags" Target="../tags/tag1551.xml"/><Relationship Id="rId66" Type="http://schemas.openxmlformats.org/officeDocument/2006/relationships/tags" Target="../tags/tag1572.xml"/><Relationship Id="rId87" Type="http://schemas.openxmlformats.org/officeDocument/2006/relationships/tags" Target="../tags/tag1593.xml"/><Relationship Id="rId110" Type="http://schemas.openxmlformats.org/officeDocument/2006/relationships/tags" Target="../tags/tag1616.xml"/><Relationship Id="rId131" Type="http://schemas.openxmlformats.org/officeDocument/2006/relationships/tags" Target="../tags/tag1637.xml"/><Relationship Id="rId152" Type="http://schemas.openxmlformats.org/officeDocument/2006/relationships/tags" Target="../tags/tag1658.xml"/><Relationship Id="rId173" Type="http://schemas.openxmlformats.org/officeDocument/2006/relationships/tags" Target="../tags/tag1679.xml"/><Relationship Id="rId194" Type="http://schemas.openxmlformats.org/officeDocument/2006/relationships/tags" Target="../tags/tag1700.xml"/><Relationship Id="rId208" Type="http://schemas.openxmlformats.org/officeDocument/2006/relationships/tags" Target="../tags/tag1714.xml"/><Relationship Id="rId229" Type="http://schemas.openxmlformats.org/officeDocument/2006/relationships/tags" Target="../tags/tag1735.xml"/><Relationship Id="rId240" Type="http://schemas.openxmlformats.org/officeDocument/2006/relationships/tags" Target="../tags/tag1746.xml"/><Relationship Id="rId14" Type="http://schemas.openxmlformats.org/officeDocument/2006/relationships/tags" Target="../tags/tag1520.xml"/><Relationship Id="rId35" Type="http://schemas.openxmlformats.org/officeDocument/2006/relationships/tags" Target="../tags/tag1541.xml"/><Relationship Id="rId56" Type="http://schemas.openxmlformats.org/officeDocument/2006/relationships/tags" Target="../tags/tag1562.xml"/><Relationship Id="rId77" Type="http://schemas.openxmlformats.org/officeDocument/2006/relationships/tags" Target="../tags/tag1583.xml"/><Relationship Id="rId100" Type="http://schemas.openxmlformats.org/officeDocument/2006/relationships/tags" Target="../tags/tag1606.xml"/><Relationship Id="rId8" Type="http://schemas.openxmlformats.org/officeDocument/2006/relationships/tags" Target="../tags/tag1514.xml"/><Relationship Id="rId98" Type="http://schemas.openxmlformats.org/officeDocument/2006/relationships/tags" Target="../tags/tag1604.xml"/><Relationship Id="rId121" Type="http://schemas.openxmlformats.org/officeDocument/2006/relationships/tags" Target="../tags/tag1627.xml"/><Relationship Id="rId142" Type="http://schemas.openxmlformats.org/officeDocument/2006/relationships/tags" Target="../tags/tag1648.xml"/><Relationship Id="rId163" Type="http://schemas.openxmlformats.org/officeDocument/2006/relationships/tags" Target="../tags/tag1669.xml"/><Relationship Id="rId184" Type="http://schemas.openxmlformats.org/officeDocument/2006/relationships/tags" Target="../tags/tag1690.xml"/><Relationship Id="rId219" Type="http://schemas.openxmlformats.org/officeDocument/2006/relationships/tags" Target="../tags/tag1725.xml"/><Relationship Id="rId230" Type="http://schemas.openxmlformats.org/officeDocument/2006/relationships/tags" Target="../tags/tag1736.xml"/><Relationship Id="rId25" Type="http://schemas.openxmlformats.org/officeDocument/2006/relationships/tags" Target="../tags/tag1531.xml"/><Relationship Id="rId46" Type="http://schemas.openxmlformats.org/officeDocument/2006/relationships/tags" Target="../tags/tag1552.xml"/><Relationship Id="rId67" Type="http://schemas.openxmlformats.org/officeDocument/2006/relationships/tags" Target="../tags/tag1573.xml"/><Relationship Id="rId88" Type="http://schemas.openxmlformats.org/officeDocument/2006/relationships/tags" Target="../tags/tag1594.xml"/><Relationship Id="rId111" Type="http://schemas.openxmlformats.org/officeDocument/2006/relationships/tags" Target="../tags/tag1617.xml"/><Relationship Id="rId132" Type="http://schemas.openxmlformats.org/officeDocument/2006/relationships/tags" Target="../tags/tag1638.xml"/><Relationship Id="rId153" Type="http://schemas.openxmlformats.org/officeDocument/2006/relationships/tags" Target="../tags/tag1659.xml"/><Relationship Id="rId174" Type="http://schemas.openxmlformats.org/officeDocument/2006/relationships/tags" Target="../tags/tag1680.xml"/><Relationship Id="rId195" Type="http://schemas.openxmlformats.org/officeDocument/2006/relationships/tags" Target="../tags/tag1701.xml"/><Relationship Id="rId209" Type="http://schemas.openxmlformats.org/officeDocument/2006/relationships/tags" Target="../tags/tag1715.xml"/><Relationship Id="rId220" Type="http://schemas.openxmlformats.org/officeDocument/2006/relationships/tags" Target="../tags/tag1726.xml"/><Relationship Id="rId241" Type="http://schemas.openxmlformats.org/officeDocument/2006/relationships/tags" Target="../tags/tag1747.xml"/><Relationship Id="rId15" Type="http://schemas.openxmlformats.org/officeDocument/2006/relationships/tags" Target="../tags/tag1521.xml"/><Relationship Id="rId36" Type="http://schemas.openxmlformats.org/officeDocument/2006/relationships/tags" Target="../tags/tag1542.xml"/><Relationship Id="rId57" Type="http://schemas.openxmlformats.org/officeDocument/2006/relationships/tags" Target="../tags/tag1563.xml"/><Relationship Id="rId10" Type="http://schemas.openxmlformats.org/officeDocument/2006/relationships/tags" Target="../tags/tag1516.xml"/><Relationship Id="rId31" Type="http://schemas.openxmlformats.org/officeDocument/2006/relationships/tags" Target="../tags/tag1537.xml"/><Relationship Id="rId52" Type="http://schemas.openxmlformats.org/officeDocument/2006/relationships/tags" Target="../tags/tag1558.xml"/><Relationship Id="rId73" Type="http://schemas.openxmlformats.org/officeDocument/2006/relationships/tags" Target="../tags/tag1579.xml"/><Relationship Id="rId78" Type="http://schemas.openxmlformats.org/officeDocument/2006/relationships/tags" Target="../tags/tag1584.xml"/><Relationship Id="rId94" Type="http://schemas.openxmlformats.org/officeDocument/2006/relationships/tags" Target="../tags/tag1600.xml"/><Relationship Id="rId99" Type="http://schemas.openxmlformats.org/officeDocument/2006/relationships/tags" Target="../tags/tag1605.xml"/><Relationship Id="rId101" Type="http://schemas.openxmlformats.org/officeDocument/2006/relationships/tags" Target="../tags/tag1607.xml"/><Relationship Id="rId122" Type="http://schemas.openxmlformats.org/officeDocument/2006/relationships/tags" Target="../tags/tag1628.xml"/><Relationship Id="rId143" Type="http://schemas.openxmlformats.org/officeDocument/2006/relationships/tags" Target="../tags/tag1649.xml"/><Relationship Id="rId148" Type="http://schemas.openxmlformats.org/officeDocument/2006/relationships/tags" Target="../tags/tag1654.xml"/><Relationship Id="rId164" Type="http://schemas.openxmlformats.org/officeDocument/2006/relationships/tags" Target="../tags/tag1670.xml"/><Relationship Id="rId169" Type="http://schemas.openxmlformats.org/officeDocument/2006/relationships/tags" Target="../tags/tag1675.xml"/><Relationship Id="rId185" Type="http://schemas.openxmlformats.org/officeDocument/2006/relationships/tags" Target="../tags/tag1691.xml"/><Relationship Id="rId4" Type="http://schemas.openxmlformats.org/officeDocument/2006/relationships/tags" Target="../tags/tag1510.xml"/><Relationship Id="rId9" Type="http://schemas.openxmlformats.org/officeDocument/2006/relationships/tags" Target="../tags/tag1515.xml"/><Relationship Id="rId180" Type="http://schemas.openxmlformats.org/officeDocument/2006/relationships/tags" Target="../tags/tag1686.xml"/><Relationship Id="rId210" Type="http://schemas.openxmlformats.org/officeDocument/2006/relationships/tags" Target="../tags/tag1716.xml"/><Relationship Id="rId215" Type="http://schemas.openxmlformats.org/officeDocument/2006/relationships/tags" Target="../tags/tag1721.xml"/><Relationship Id="rId236" Type="http://schemas.openxmlformats.org/officeDocument/2006/relationships/tags" Target="../tags/tag1742.xml"/><Relationship Id="rId26" Type="http://schemas.openxmlformats.org/officeDocument/2006/relationships/tags" Target="../tags/tag1532.xml"/><Relationship Id="rId231" Type="http://schemas.openxmlformats.org/officeDocument/2006/relationships/tags" Target="../tags/tag1737.xml"/><Relationship Id="rId47" Type="http://schemas.openxmlformats.org/officeDocument/2006/relationships/tags" Target="../tags/tag1553.xml"/><Relationship Id="rId68" Type="http://schemas.openxmlformats.org/officeDocument/2006/relationships/tags" Target="../tags/tag1574.xml"/><Relationship Id="rId89" Type="http://schemas.openxmlformats.org/officeDocument/2006/relationships/tags" Target="../tags/tag1595.xml"/><Relationship Id="rId112" Type="http://schemas.openxmlformats.org/officeDocument/2006/relationships/tags" Target="../tags/tag1618.xml"/><Relationship Id="rId133" Type="http://schemas.openxmlformats.org/officeDocument/2006/relationships/tags" Target="../tags/tag1639.xml"/><Relationship Id="rId154" Type="http://schemas.openxmlformats.org/officeDocument/2006/relationships/tags" Target="../tags/tag1660.xml"/><Relationship Id="rId175" Type="http://schemas.openxmlformats.org/officeDocument/2006/relationships/tags" Target="../tags/tag1681.xml"/><Relationship Id="rId196" Type="http://schemas.openxmlformats.org/officeDocument/2006/relationships/tags" Target="../tags/tag1702.xml"/><Relationship Id="rId200" Type="http://schemas.openxmlformats.org/officeDocument/2006/relationships/tags" Target="../tags/tag1706.xml"/><Relationship Id="rId16" Type="http://schemas.openxmlformats.org/officeDocument/2006/relationships/tags" Target="../tags/tag1522.xml"/><Relationship Id="rId221" Type="http://schemas.openxmlformats.org/officeDocument/2006/relationships/tags" Target="../tags/tag1727.xml"/><Relationship Id="rId242" Type="http://schemas.openxmlformats.org/officeDocument/2006/relationships/tags" Target="../tags/tag1748.xml"/><Relationship Id="rId37" Type="http://schemas.openxmlformats.org/officeDocument/2006/relationships/tags" Target="../tags/tag1543.xml"/><Relationship Id="rId58" Type="http://schemas.openxmlformats.org/officeDocument/2006/relationships/tags" Target="../tags/tag1564.xml"/><Relationship Id="rId79" Type="http://schemas.openxmlformats.org/officeDocument/2006/relationships/tags" Target="../tags/tag1585.xml"/><Relationship Id="rId102" Type="http://schemas.openxmlformats.org/officeDocument/2006/relationships/tags" Target="../tags/tag1608.xml"/><Relationship Id="rId123" Type="http://schemas.openxmlformats.org/officeDocument/2006/relationships/tags" Target="../tags/tag1629.xml"/><Relationship Id="rId144" Type="http://schemas.openxmlformats.org/officeDocument/2006/relationships/tags" Target="../tags/tag1650.xml"/><Relationship Id="rId90" Type="http://schemas.openxmlformats.org/officeDocument/2006/relationships/tags" Target="../tags/tag1596.xml"/><Relationship Id="rId165" Type="http://schemas.openxmlformats.org/officeDocument/2006/relationships/tags" Target="../tags/tag1671.xml"/><Relationship Id="rId186" Type="http://schemas.openxmlformats.org/officeDocument/2006/relationships/tags" Target="../tags/tag1692.xml"/><Relationship Id="rId211" Type="http://schemas.openxmlformats.org/officeDocument/2006/relationships/tags" Target="../tags/tag1717.xml"/><Relationship Id="rId232" Type="http://schemas.openxmlformats.org/officeDocument/2006/relationships/tags" Target="../tags/tag1738.xml"/><Relationship Id="rId27" Type="http://schemas.openxmlformats.org/officeDocument/2006/relationships/tags" Target="../tags/tag1533.xml"/><Relationship Id="rId48" Type="http://schemas.openxmlformats.org/officeDocument/2006/relationships/tags" Target="../tags/tag1554.xml"/><Relationship Id="rId69" Type="http://schemas.openxmlformats.org/officeDocument/2006/relationships/tags" Target="../tags/tag1575.xml"/><Relationship Id="rId113" Type="http://schemas.openxmlformats.org/officeDocument/2006/relationships/tags" Target="../tags/tag1619.xml"/><Relationship Id="rId134" Type="http://schemas.openxmlformats.org/officeDocument/2006/relationships/tags" Target="../tags/tag1640.xml"/><Relationship Id="rId80" Type="http://schemas.openxmlformats.org/officeDocument/2006/relationships/tags" Target="../tags/tag1586.xml"/><Relationship Id="rId155" Type="http://schemas.openxmlformats.org/officeDocument/2006/relationships/tags" Target="../tags/tag1661.xml"/><Relationship Id="rId176" Type="http://schemas.openxmlformats.org/officeDocument/2006/relationships/tags" Target="../tags/tag1682.xml"/><Relationship Id="rId197" Type="http://schemas.openxmlformats.org/officeDocument/2006/relationships/tags" Target="../tags/tag1703.xml"/><Relationship Id="rId201" Type="http://schemas.openxmlformats.org/officeDocument/2006/relationships/tags" Target="../tags/tag1707.xml"/><Relationship Id="rId222" Type="http://schemas.openxmlformats.org/officeDocument/2006/relationships/tags" Target="../tags/tag1728.xml"/><Relationship Id="rId243" Type="http://schemas.openxmlformats.org/officeDocument/2006/relationships/tags" Target="../tags/tag1749.xml"/><Relationship Id="rId17" Type="http://schemas.openxmlformats.org/officeDocument/2006/relationships/tags" Target="../tags/tag1523.xml"/><Relationship Id="rId38" Type="http://schemas.openxmlformats.org/officeDocument/2006/relationships/tags" Target="../tags/tag1544.xml"/><Relationship Id="rId59" Type="http://schemas.openxmlformats.org/officeDocument/2006/relationships/tags" Target="../tags/tag1565.xml"/><Relationship Id="rId103" Type="http://schemas.openxmlformats.org/officeDocument/2006/relationships/tags" Target="../tags/tag1609.xml"/><Relationship Id="rId124" Type="http://schemas.openxmlformats.org/officeDocument/2006/relationships/tags" Target="../tags/tag1630.xml"/><Relationship Id="rId70" Type="http://schemas.openxmlformats.org/officeDocument/2006/relationships/tags" Target="../tags/tag1576.xml"/><Relationship Id="rId91" Type="http://schemas.openxmlformats.org/officeDocument/2006/relationships/tags" Target="../tags/tag1597.xml"/><Relationship Id="rId145" Type="http://schemas.openxmlformats.org/officeDocument/2006/relationships/tags" Target="../tags/tag1651.xml"/><Relationship Id="rId166" Type="http://schemas.openxmlformats.org/officeDocument/2006/relationships/tags" Target="../tags/tag1672.xml"/><Relationship Id="rId187" Type="http://schemas.openxmlformats.org/officeDocument/2006/relationships/tags" Target="../tags/tag1693.xml"/><Relationship Id="rId1" Type="http://schemas.openxmlformats.org/officeDocument/2006/relationships/tags" Target="../tags/tag1507.xml"/><Relationship Id="rId212" Type="http://schemas.openxmlformats.org/officeDocument/2006/relationships/tags" Target="../tags/tag1718.xml"/><Relationship Id="rId233" Type="http://schemas.openxmlformats.org/officeDocument/2006/relationships/tags" Target="../tags/tag1739.xml"/><Relationship Id="rId28" Type="http://schemas.openxmlformats.org/officeDocument/2006/relationships/tags" Target="../tags/tag1534.xml"/><Relationship Id="rId49" Type="http://schemas.openxmlformats.org/officeDocument/2006/relationships/tags" Target="../tags/tag1555.xml"/><Relationship Id="rId114" Type="http://schemas.openxmlformats.org/officeDocument/2006/relationships/tags" Target="../tags/tag1620.xml"/><Relationship Id="rId60" Type="http://schemas.openxmlformats.org/officeDocument/2006/relationships/tags" Target="../tags/tag1566.xml"/><Relationship Id="rId81" Type="http://schemas.openxmlformats.org/officeDocument/2006/relationships/tags" Target="../tags/tag1587.xml"/><Relationship Id="rId135" Type="http://schemas.openxmlformats.org/officeDocument/2006/relationships/tags" Target="../tags/tag1641.xml"/><Relationship Id="rId156" Type="http://schemas.openxmlformats.org/officeDocument/2006/relationships/tags" Target="../tags/tag1662.xml"/><Relationship Id="rId177" Type="http://schemas.openxmlformats.org/officeDocument/2006/relationships/tags" Target="../tags/tag1683.xml"/><Relationship Id="rId198" Type="http://schemas.openxmlformats.org/officeDocument/2006/relationships/tags" Target="../tags/tag1704.xml"/><Relationship Id="rId202" Type="http://schemas.openxmlformats.org/officeDocument/2006/relationships/tags" Target="../tags/tag1708.xml"/><Relationship Id="rId223" Type="http://schemas.openxmlformats.org/officeDocument/2006/relationships/tags" Target="../tags/tag1729.xml"/><Relationship Id="rId244" Type="http://schemas.openxmlformats.org/officeDocument/2006/relationships/tags" Target="../tags/tag1750.xml"/><Relationship Id="rId18" Type="http://schemas.openxmlformats.org/officeDocument/2006/relationships/tags" Target="../tags/tag1524.xml"/><Relationship Id="rId39" Type="http://schemas.openxmlformats.org/officeDocument/2006/relationships/tags" Target="../tags/tag1545.xml"/><Relationship Id="rId50" Type="http://schemas.openxmlformats.org/officeDocument/2006/relationships/tags" Target="../tags/tag1556.xml"/><Relationship Id="rId104" Type="http://schemas.openxmlformats.org/officeDocument/2006/relationships/tags" Target="../tags/tag1610.xml"/><Relationship Id="rId125" Type="http://schemas.openxmlformats.org/officeDocument/2006/relationships/tags" Target="../tags/tag1631.xml"/><Relationship Id="rId146" Type="http://schemas.openxmlformats.org/officeDocument/2006/relationships/tags" Target="../tags/tag1652.xml"/><Relationship Id="rId167" Type="http://schemas.openxmlformats.org/officeDocument/2006/relationships/tags" Target="../tags/tag1673.xml"/><Relationship Id="rId188" Type="http://schemas.openxmlformats.org/officeDocument/2006/relationships/tags" Target="../tags/tag1694.xml"/><Relationship Id="rId71" Type="http://schemas.openxmlformats.org/officeDocument/2006/relationships/tags" Target="../tags/tag1577.xml"/><Relationship Id="rId92" Type="http://schemas.openxmlformats.org/officeDocument/2006/relationships/tags" Target="../tags/tag1598.xml"/><Relationship Id="rId213" Type="http://schemas.openxmlformats.org/officeDocument/2006/relationships/tags" Target="../tags/tag1719.xml"/><Relationship Id="rId234" Type="http://schemas.openxmlformats.org/officeDocument/2006/relationships/tags" Target="../tags/tag1740.xml"/><Relationship Id="rId2" Type="http://schemas.openxmlformats.org/officeDocument/2006/relationships/tags" Target="../tags/tag1508.xml"/><Relationship Id="rId29" Type="http://schemas.openxmlformats.org/officeDocument/2006/relationships/tags" Target="../tags/tag1535.xml"/><Relationship Id="rId40" Type="http://schemas.openxmlformats.org/officeDocument/2006/relationships/tags" Target="../tags/tag1546.xml"/><Relationship Id="rId115" Type="http://schemas.openxmlformats.org/officeDocument/2006/relationships/tags" Target="../tags/tag1621.xml"/><Relationship Id="rId136" Type="http://schemas.openxmlformats.org/officeDocument/2006/relationships/tags" Target="../tags/tag1642.xml"/><Relationship Id="rId157" Type="http://schemas.openxmlformats.org/officeDocument/2006/relationships/tags" Target="../tags/tag1663.xml"/><Relationship Id="rId178" Type="http://schemas.openxmlformats.org/officeDocument/2006/relationships/tags" Target="../tags/tag1684.xml"/><Relationship Id="rId61" Type="http://schemas.openxmlformats.org/officeDocument/2006/relationships/tags" Target="../tags/tag1567.xml"/><Relationship Id="rId82" Type="http://schemas.openxmlformats.org/officeDocument/2006/relationships/tags" Target="../tags/tag1588.xml"/><Relationship Id="rId199" Type="http://schemas.openxmlformats.org/officeDocument/2006/relationships/tags" Target="../tags/tag1705.xml"/><Relationship Id="rId203" Type="http://schemas.openxmlformats.org/officeDocument/2006/relationships/tags" Target="../tags/tag1709.xml"/><Relationship Id="rId19" Type="http://schemas.openxmlformats.org/officeDocument/2006/relationships/tags" Target="../tags/tag1525.xml"/><Relationship Id="rId224" Type="http://schemas.openxmlformats.org/officeDocument/2006/relationships/tags" Target="../tags/tag1730.xml"/><Relationship Id="rId245" Type="http://schemas.openxmlformats.org/officeDocument/2006/relationships/slideLayout" Target="../slideLayouts/slideLayout1.xml"/><Relationship Id="rId30" Type="http://schemas.openxmlformats.org/officeDocument/2006/relationships/tags" Target="../tags/tag1536.xml"/><Relationship Id="rId105" Type="http://schemas.openxmlformats.org/officeDocument/2006/relationships/tags" Target="../tags/tag1611.xml"/><Relationship Id="rId126" Type="http://schemas.openxmlformats.org/officeDocument/2006/relationships/tags" Target="../tags/tag1632.xml"/><Relationship Id="rId147" Type="http://schemas.openxmlformats.org/officeDocument/2006/relationships/tags" Target="../tags/tag1653.xml"/><Relationship Id="rId168" Type="http://schemas.openxmlformats.org/officeDocument/2006/relationships/tags" Target="../tags/tag1674.xml"/><Relationship Id="rId51" Type="http://schemas.openxmlformats.org/officeDocument/2006/relationships/tags" Target="../tags/tag1557.xml"/><Relationship Id="rId72" Type="http://schemas.openxmlformats.org/officeDocument/2006/relationships/tags" Target="../tags/tag1578.xml"/><Relationship Id="rId93" Type="http://schemas.openxmlformats.org/officeDocument/2006/relationships/tags" Target="../tags/tag1599.xml"/><Relationship Id="rId189" Type="http://schemas.openxmlformats.org/officeDocument/2006/relationships/tags" Target="../tags/tag1695.xml"/><Relationship Id="rId3" Type="http://schemas.openxmlformats.org/officeDocument/2006/relationships/tags" Target="../tags/tag1509.xml"/><Relationship Id="rId214" Type="http://schemas.openxmlformats.org/officeDocument/2006/relationships/tags" Target="../tags/tag1720.xml"/><Relationship Id="rId235" Type="http://schemas.openxmlformats.org/officeDocument/2006/relationships/tags" Target="../tags/tag1741.xml"/><Relationship Id="rId116" Type="http://schemas.openxmlformats.org/officeDocument/2006/relationships/tags" Target="../tags/tag1622.xml"/><Relationship Id="rId137" Type="http://schemas.openxmlformats.org/officeDocument/2006/relationships/tags" Target="../tags/tag1643.xml"/><Relationship Id="rId158" Type="http://schemas.openxmlformats.org/officeDocument/2006/relationships/tags" Target="../tags/tag1664.xml"/><Relationship Id="rId20" Type="http://schemas.openxmlformats.org/officeDocument/2006/relationships/tags" Target="../tags/tag1526.xml"/><Relationship Id="rId41" Type="http://schemas.openxmlformats.org/officeDocument/2006/relationships/tags" Target="../tags/tag1547.xml"/><Relationship Id="rId62" Type="http://schemas.openxmlformats.org/officeDocument/2006/relationships/tags" Target="../tags/tag1568.xml"/><Relationship Id="rId83" Type="http://schemas.openxmlformats.org/officeDocument/2006/relationships/tags" Target="../tags/tag1589.xml"/><Relationship Id="rId179" Type="http://schemas.openxmlformats.org/officeDocument/2006/relationships/tags" Target="../tags/tag1685.xml"/><Relationship Id="rId190" Type="http://schemas.openxmlformats.org/officeDocument/2006/relationships/tags" Target="../tags/tag1696.xml"/><Relationship Id="rId204" Type="http://schemas.openxmlformats.org/officeDocument/2006/relationships/tags" Target="../tags/tag1710.xml"/><Relationship Id="rId225" Type="http://schemas.openxmlformats.org/officeDocument/2006/relationships/tags" Target="../tags/tag1731.xml"/><Relationship Id="rId246" Type="http://schemas.openxmlformats.org/officeDocument/2006/relationships/notesSlide" Target="../notesSlides/notesSlide23.xml"/><Relationship Id="rId106" Type="http://schemas.openxmlformats.org/officeDocument/2006/relationships/tags" Target="../tags/tag1612.xml"/><Relationship Id="rId127" Type="http://schemas.openxmlformats.org/officeDocument/2006/relationships/tags" Target="../tags/tag1633.xml"/></Relationships>
</file>

<file path=ppt/slides/_rels/slide24.xml.rels><?xml version="1.0" encoding="UTF-8" standalone="yes"?>
<Relationships xmlns="http://schemas.openxmlformats.org/package/2006/relationships"><Relationship Id="rId8" Type="http://schemas.openxmlformats.org/officeDocument/2006/relationships/tags" Target="../tags/tag1758.xml"/><Relationship Id="rId13" Type="http://schemas.openxmlformats.org/officeDocument/2006/relationships/tags" Target="../tags/tag1763.xml"/><Relationship Id="rId18" Type="http://schemas.openxmlformats.org/officeDocument/2006/relationships/tags" Target="../tags/tag1768.xml"/><Relationship Id="rId26" Type="http://schemas.openxmlformats.org/officeDocument/2006/relationships/notesSlide" Target="../notesSlides/notesSlide24.xml"/><Relationship Id="rId3" Type="http://schemas.openxmlformats.org/officeDocument/2006/relationships/tags" Target="../tags/tag1753.xml"/><Relationship Id="rId21" Type="http://schemas.openxmlformats.org/officeDocument/2006/relationships/tags" Target="../tags/tag1771.xml"/><Relationship Id="rId7" Type="http://schemas.openxmlformats.org/officeDocument/2006/relationships/tags" Target="../tags/tag1757.xml"/><Relationship Id="rId12" Type="http://schemas.openxmlformats.org/officeDocument/2006/relationships/tags" Target="../tags/tag1762.xml"/><Relationship Id="rId17" Type="http://schemas.openxmlformats.org/officeDocument/2006/relationships/tags" Target="../tags/tag1767.xml"/><Relationship Id="rId25" Type="http://schemas.openxmlformats.org/officeDocument/2006/relationships/slideLayout" Target="../slideLayouts/slideLayout1.xml"/><Relationship Id="rId2" Type="http://schemas.openxmlformats.org/officeDocument/2006/relationships/tags" Target="../tags/tag1752.xml"/><Relationship Id="rId16" Type="http://schemas.openxmlformats.org/officeDocument/2006/relationships/tags" Target="../tags/tag1766.xml"/><Relationship Id="rId20" Type="http://schemas.openxmlformats.org/officeDocument/2006/relationships/tags" Target="../tags/tag1770.xml"/><Relationship Id="rId1" Type="http://schemas.openxmlformats.org/officeDocument/2006/relationships/tags" Target="../tags/tag1751.xml"/><Relationship Id="rId6" Type="http://schemas.openxmlformats.org/officeDocument/2006/relationships/tags" Target="../tags/tag1756.xml"/><Relationship Id="rId11" Type="http://schemas.openxmlformats.org/officeDocument/2006/relationships/tags" Target="../tags/tag1761.xml"/><Relationship Id="rId24" Type="http://schemas.openxmlformats.org/officeDocument/2006/relationships/tags" Target="../tags/tag1774.xml"/><Relationship Id="rId5" Type="http://schemas.openxmlformats.org/officeDocument/2006/relationships/tags" Target="../tags/tag1755.xml"/><Relationship Id="rId15" Type="http://schemas.openxmlformats.org/officeDocument/2006/relationships/tags" Target="../tags/tag1765.xml"/><Relationship Id="rId23" Type="http://schemas.openxmlformats.org/officeDocument/2006/relationships/tags" Target="../tags/tag1773.xml"/><Relationship Id="rId10" Type="http://schemas.openxmlformats.org/officeDocument/2006/relationships/tags" Target="../tags/tag1760.xml"/><Relationship Id="rId19" Type="http://schemas.openxmlformats.org/officeDocument/2006/relationships/tags" Target="../tags/tag1769.xml"/><Relationship Id="rId4" Type="http://schemas.openxmlformats.org/officeDocument/2006/relationships/tags" Target="../tags/tag1754.xml"/><Relationship Id="rId9" Type="http://schemas.openxmlformats.org/officeDocument/2006/relationships/tags" Target="../tags/tag1759.xml"/><Relationship Id="rId14" Type="http://schemas.openxmlformats.org/officeDocument/2006/relationships/tags" Target="../tags/tag1764.xml"/><Relationship Id="rId22" Type="http://schemas.openxmlformats.org/officeDocument/2006/relationships/tags" Target="../tags/tag1772.xml"/></Relationships>
</file>

<file path=ppt/slides/_rels/slide25.xml.rels><?xml version="1.0" encoding="UTF-8" standalone="yes"?>
<Relationships xmlns="http://schemas.openxmlformats.org/package/2006/relationships"><Relationship Id="rId3" Type="http://schemas.openxmlformats.org/officeDocument/2006/relationships/tags" Target="../tags/tag1777.xml"/><Relationship Id="rId7" Type="http://schemas.openxmlformats.org/officeDocument/2006/relationships/notesSlide" Target="../notesSlides/notesSlide25.xml"/><Relationship Id="rId2" Type="http://schemas.openxmlformats.org/officeDocument/2006/relationships/tags" Target="../tags/tag1776.xml"/><Relationship Id="rId1" Type="http://schemas.openxmlformats.org/officeDocument/2006/relationships/tags" Target="../tags/tag1775.xml"/><Relationship Id="rId6" Type="http://schemas.openxmlformats.org/officeDocument/2006/relationships/slideLayout" Target="../slideLayouts/slideLayout1.xml"/><Relationship Id="rId5" Type="http://schemas.openxmlformats.org/officeDocument/2006/relationships/tags" Target="../tags/tag1779.xml"/><Relationship Id="rId4" Type="http://schemas.openxmlformats.org/officeDocument/2006/relationships/tags" Target="../tags/tag1778.xml"/></Relationships>
</file>

<file path=ppt/slides/_rels/slide26.xml.rels><?xml version="1.0" encoding="UTF-8" standalone="yes"?>
<Relationships xmlns="http://schemas.openxmlformats.org/package/2006/relationships"><Relationship Id="rId8" Type="http://schemas.openxmlformats.org/officeDocument/2006/relationships/tags" Target="../tags/tag1787.xml"/><Relationship Id="rId13" Type="http://schemas.openxmlformats.org/officeDocument/2006/relationships/tags" Target="../tags/tag1792.xml"/><Relationship Id="rId18" Type="http://schemas.openxmlformats.org/officeDocument/2006/relationships/tags" Target="../tags/tag1797.xml"/><Relationship Id="rId3" Type="http://schemas.openxmlformats.org/officeDocument/2006/relationships/tags" Target="../tags/tag1782.xml"/><Relationship Id="rId21" Type="http://schemas.openxmlformats.org/officeDocument/2006/relationships/notesSlide" Target="../notesSlides/notesSlide26.xml"/><Relationship Id="rId7" Type="http://schemas.openxmlformats.org/officeDocument/2006/relationships/tags" Target="../tags/tag1786.xml"/><Relationship Id="rId12" Type="http://schemas.openxmlformats.org/officeDocument/2006/relationships/tags" Target="../tags/tag1791.xml"/><Relationship Id="rId17" Type="http://schemas.openxmlformats.org/officeDocument/2006/relationships/tags" Target="../tags/tag1796.xml"/><Relationship Id="rId2" Type="http://schemas.openxmlformats.org/officeDocument/2006/relationships/tags" Target="../tags/tag1781.xml"/><Relationship Id="rId16" Type="http://schemas.openxmlformats.org/officeDocument/2006/relationships/tags" Target="../tags/tag1795.xml"/><Relationship Id="rId20" Type="http://schemas.openxmlformats.org/officeDocument/2006/relationships/slideLayout" Target="../slideLayouts/slideLayout1.xml"/><Relationship Id="rId1" Type="http://schemas.openxmlformats.org/officeDocument/2006/relationships/tags" Target="../tags/tag1780.xml"/><Relationship Id="rId6" Type="http://schemas.openxmlformats.org/officeDocument/2006/relationships/tags" Target="../tags/tag1785.xml"/><Relationship Id="rId11" Type="http://schemas.openxmlformats.org/officeDocument/2006/relationships/tags" Target="../tags/tag1790.xml"/><Relationship Id="rId5" Type="http://schemas.openxmlformats.org/officeDocument/2006/relationships/tags" Target="../tags/tag1784.xml"/><Relationship Id="rId15" Type="http://schemas.openxmlformats.org/officeDocument/2006/relationships/tags" Target="../tags/tag1794.xml"/><Relationship Id="rId10" Type="http://schemas.openxmlformats.org/officeDocument/2006/relationships/tags" Target="../tags/tag1789.xml"/><Relationship Id="rId19" Type="http://schemas.openxmlformats.org/officeDocument/2006/relationships/tags" Target="../tags/tag1798.xml"/><Relationship Id="rId4" Type="http://schemas.openxmlformats.org/officeDocument/2006/relationships/tags" Target="../tags/tag1783.xml"/><Relationship Id="rId9" Type="http://schemas.openxmlformats.org/officeDocument/2006/relationships/tags" Target="../tags/tag1788.xml"/><Relationship Id="rId14" Type="http://schemas.openxmlformats.org/officeDocument/2006/relationships/tags" Target="../tags/tag1793.xml"/></Relationships>
</file>

<file path=ppt/slides/_rels/slide27.xml.rels><?xml version="1.0" encoding="UTF-8" standalone="yes"?>
<Relationships xmlns="http://schemas.openxmlformats.org/package/2006/relationships"><Relationship Id="rId8" Type="http://schemas.openxmlformats.org/officeDocument/2006/relationships/tags" Target="../tags/tag1806.xml"/><Relationship Id="rId13" Type="http://schemas.openxmlformats.org/officeDocument/2006/relationships/tags" Target="../tags/tag1811.xml"/><Relationship Id="rId3" Type="http://schemas.openxmlformats.org/officeDocument/2006/relationships/tags" Target="../tags/tag1801.xml"/><Relationship Id="rId7" Type="http://schemas.openxmlformats.org/officeDocument/2006/relationships/tags" Target="../tags/tag1805.xml"/><Relationship Id="rId12" Type="http://schemas.openxmlformats.org/officeDocument/2006/relationships/tags" Target="../tags/tag1810.xml"/><Relationship Id="rId2" Type="http://schemas.openxmlformats.org/officeDocument/2006/relationships/tags" Target="../tags/tag1800.xml"/><Relationship Id="rId16" Type="http://schemas.openxmlformats.org/officeDocument/2006/relationships/notesSlide" Target="../notesSlides/notesSlide27.xml"/><Relationship Id="rId1" Type="http://schemas.openxmlformats.org/officeDocument/2006/relationships/tags" Target="../tags/tag1799.xml"/><Relationship Id="rId6" Type="http://schemas.openxmlformats.org/officeDocument/2006/relationships/tags" Target="../tags/tag1804.xml"/><Relationship Id="rId11" Type="http://schemas.openxmlformats.org/officeDocument/2006/relationships/tags" Target="../tags/tag1809.xml"/><Relationship Id="rId5" Type="http://schemas.openxmlformats.org/officeDocument/2006/relationships/tags" Target="../tags/tag1803.xml"/><Relationship Id="rId15" Type="http://schemas.openxmlformats.org/officeDocument/2006/relationships/slideLayout" Target="../slideLayouts/slideLayout1.xml"/><Relationship Id="rId10" Type="http://schemas.openxmlformats.org/officeDocument/2006/relationships/tags" Target="../tags/tag1808.xml"/><Relationship Id="rId4" Type="http://schemas.openxmlformats.org/officeDocument/2006/relationships/tags" Target="../tags/tag1802.xml"/><Relationship Id="rId9" Type="http://schemas.openxmlformats.org/officeDocument/2006/relationships/tags" Target="../tags/tag1807.xml"/><Relationship Id="rId14" Type="http://schemas.openxmlformats.org/officeDocument/2006/relationships/tags" Target="../tags/tag1812.xml"/></Relationships>
</file>

<file path=ppt/slides/_rels/slide28.xml.rels><?xml version="1.0" encoding="UTF-8" standalone="yes"?>
<Relationships xmlns="http://schemas.openxmlformats.org/package/2006/relationships"><Relationship Id="rId3" Type="http://schemas.openxmlformats.org/officeDocument/2006/relationships/tags" Target="../tags/tag1815.xml"/><Relationship Id="rId2" Type="http://schemas.openxmlformats.org/officeDocument/2006/relationships/tags" Target="../tags/tag1814.xml"/><Relationship Id="rId1" Type="http://schemas.openxmlformats.org/officeDocument/2006/relationships/tags" Target="../tags/tag1813.xml"/><Relationship Id="rId6" Type="http://schemas.openxmlformats.org/officeDocument/2006/relationships/notesSlide" Target="../notesSlides/notesSlide28.xml"/><Relationship Id="rId5" Type="http://schemas.openxmlformats.org/officeDocument/2006/relationships/slideLayout" Target="../slideLayouts/slideLayout1.xml"/><Relationship Id="rId4" Type="http://schemas.openxmlformats.org/officeDocument/2006/relationships/tags" Target="../tags/tag1816.xml"/></Relationships>
</file>

<file path=ppt/slides/_rels/slide29.xml.rels><?xml version="1.0" encoding="UTF-8" standalone="yes"?>
<Relationships xmlns="http://schemas.openxmlformats.org/package/2006/relationships"><Relationship Id="rId8" Type="http://schemas.openxmlformats.org/officeDocument/2006/relationships/tags" Target="../tags/tag1824.xml"/><Relationship Id="rId3" Type="http://schemas.openxmlformats.org/officeDocument/2006/relationships/tags" Target="../tags/tag1819.xml"/><Relationship Id="rId7" Type="http://schemas.openxmlformats.org/officeDocument/2006/relationships/tags" Target="../tags/tag1823.xml"/><Relationship Id="rId2" Type="http://schemas.openxmlformats.org/officeDocument/2006/relationships/tags" Target="../tags/tag1818.xml"/><Relationship Id="rId1" Type="http://schemas.openxmlformats.org/officeDocument/2006/relationships/tags" Target="../tags/tag1817.xml"/><Relationship Id="rId6" Type="http://schemas.openxmlformats.org/officeDocument/2006/relationships/tags" Target="../tags/tag1822.xml"/><Relationship Id="rId11" Type="http://schemas.openxmlformats.org/officeDocument/2006/relationships/notesSlide" Target="../notesSlides/notesSlide29.xml"/><Relationship Id="rId5" Type="http://schemas.openxmlformats.org/officeDocument/2006/relationships/tags" Target="../tags/tag1821.xml"/><Relationship Id="rId10" Type="http://schemas.openxmlformats.org/officeDocument/2006/relationships/slideLayout" Target="../slideLayouts/slideLayout1.xml"/><Relationship Id="rId4" Type="http://schemas.openxmlformats.org/officeDocument/2006/relationships/tags" Target="../tags/tag1820.xml"/><Relationship Id="rId9" Type="http://schemas.openxmlformats.org/officeDocument/2006/relationships/tags" Target="../tags/tag1825.xml"/></Relationships>
</file>

<file path=ppt/slides/_rels/slide3.xml.rels><?xml version="1.0" encoding="UTF-8" standalone="yes"?>
<Relationships xmlns="http://schemas.openxmlformats.org/package/2006/relationships"><Relationship Id="rId8" Type="http://schemas.openxmlformats.org/officeDocument/2006/relationships/tags" Target="../tags/tag13.xml"/><Relationship Id="rId13" Type="http://schemas.openxmlformats.org/officeDocument/2006/relationships/slideLayout" Target="../slideLayouts/slideLayout2.xml"/><Relationship Id="rId3" Type="http://schemas.openxmlformats.org/officeDocument/2006/relationships/tags" Target="../tags/tag8.xml"/><Relationship Id="rId7" Type="http://schemas.openxmlformats.org/officeDocument/2006/relationships/tags" Target="../tags/tag12.xml"/><Relationship Id="rId12" Type="http://schemas.openxmlformats.org/officeDocument/2006/relationships/tags" Target="../tags/tag17.xml"/><Relationship Id="rId2" Type="http://schemas.openxmlformats.org/officeDocument/2006/relationships/tags" Target="../tags/tag7.xml"/><Relationship Id="rId16" Type="http://schemas.microsoft.com/office/2007/relationships/hdphoto" Target="../media/hdphoto1.wdp"/><Relationship Id="rId1" Type="http://schemas.openxmlformats.org/officeDocument/2006/relationships/tags" Target="../tags/tag6.xml"/><Relationship Id="rId6" Type="http://schemas.openxmlformats.org/officeDocument/2006/relationships/tags" Target="../tags/tag11.xml"/><Relationship Id="rId11" Type="http://schemas.openxmlformats.org/officeDocument/2006/relationships/tags" Target="../tags/tag16.xml"/><Relationship Id="rId5" Type="http://schemas.openxmlformats.org/officeDocument/2006/relationships/tags" Target="../tags/tag10.xml"/><Relationship Id="rId15" Type="http://schemas.openxmlformats.org/officeDocument/2006/relationships/image" Target="../media/image3.png"/><Relationship Id="rId10" Type="http://schemas.openxmlformats.org/officeDocument/2006/relationships/tags" Target="../tags/tag15.xml"/><Relationship Id="rId4" Type="http://schemas.openxmlformats.org/officeDocument/2006/relationships/tags" Target="../tags/tag9.xml"/><Relationship Id="rId9" Type="http://schemas.openxmlformats.org/officeDocument/2006/relationships/tags" Target="../tags/tag14.xml"/><Relationship Id="rId14"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8" Type="http://schemas.openxmlformats.org/officeDocument/2006/relationships/tags" Target="../tags/tag1833.xml"/><Relationship Id="rId13" Type="http://schemas.openxmlformats.org/officeDocument/2006/relationships/tags" Target="../tags/tag1838.xml"/><Relationship Id="rId18" Type="http://schemas.openxmlformats.org/officeDocument/2006/relationships/tags" Target="../tags/tag1843.xml"/><Relationship Id="rId26" Type="http://schemas.openxmlformats.org/officeDocument/2006/relationships/image" Target="../media/image5.gif"/><Relationship Id="rId3" Type="http://schemas.openxmlformats.org/officeDocument/2006/relationships/tags" Target="../tags/tag1828.xml"/><Relationship Id="rId21" Type="http://schemas.openxmlformats.org/officeDocument/2006/relationships/tags" Target="../tags/tag1846.xml"/><Relationship Id="rId7" Type="http://schemas.openxmlformats.org/officeDocument/2006/relationships/tags" Target="../tags/tag1832.xml"/><Relationship Id="rId12" Type="http://schemas.openxmlformats.org/officeDocument/2006/relationships/tags" Target="../tags/tag1837.xml"/><Relationship Id="rId17" Type="http://schemas.openxmlformats.org/officeDocument/2006/relationships/tags" Target="../tags/tag1842.xml"/><Relationship Id="rId25" Type="http://schemas.openxmlformats.org/officeDocument/2006/relationships/notesSlide" Target="../notesSlides/notesSlide30.xml"/><Relationship Id="rId2" Type="http://schemas.openxmlformats.org/officeDocument/2006/relationships/tags" Target="../tags/tag1827.xml"/><Relationship Id="rId16" Type="http://schemas.openxmlformats.org/officeDocument/2006/relationships/tags" Target="../tags/tag1841.xml"/><Relationship Id="rId20" Type="http://schemas.openxmlformats.org/officeDocument/2006/relationships/tags" Target="../tags/tag1845.xml"/><Relationship Id="rId1" Type="http://schemas.openxmlformats.org/officeDocument/2006/relationships/tags" Target="../tags/tag1826.xml"/><Relationship Id="rId6" Type="http://schemas.openxmlformats.org/officeDocument/2006/relationships/tags" Target="../tags/tag1831.xml"/><Relationship Id="rId11" Type="http://schemas.openxmlformats.org/officeDocument/2006/relationships/tags" Target="../tags/tag1836.xml"/><Relationship Id="rId24" Type="http://schemas.openxmlformats.org/officeDocument/2006/relationships/slideLayout" Target="../slideLayouts/slideLayout2.xml"/><Relationship Id="rId5" Type="http://schemas.openxmlformats.org/officeDocument/2006/relationships/tags" Target="../tags/tag1830.xml"/><Relationship Id="rId15" Type="http://schemas.openxmlformats.org/officeDocument/2006/relationships/tags" Target="../tags/tag1840.xml"/><Relationship Id="rId23" Type="http://schemas.openxmlformats.org/officeDocument/2006/relationships/tags" Target="../tags/tag1848.xml"/><Relationship Id="rId10" Type="http://schemas.openxmlformats.org/officeDocument/2006/relationships/tags" Target="../tags/tag1835.xml"/><Relationship Id="rId19" Type="http://schemas.openxmlformats.org/officeDocument/2006/relationships/tags" Target="../tags/tag1844.xml"/><Relationship Id="rId4" Type="http://schemas.openxmlformats.org/officeDocument/2006/relationships/tags" Target="../tags/tag1829.xml"/><Relationship Id="rId9" Type="http://schemas.openxmlformats.org/officeDocument/2006/relationships/tags" Target="../tags/tag1834.xml"/><Relationship Id="rId14" Type="http://schemas.openxmlformats.org/officeDocument/2006/relationships/tags" Target="../tags/tag1839.xml"/><Relationship Id="rId22" Type="http://schemas.openxmlformats.org/officeDocument/2006/relationships/tags" Target="../tags/tag1847.xml"/></Relationships>
</file>

<file path=ppt/slides/_rels/slide31.xml.rels><?xml version="1.0" encoding="UTF-8" standalone="yes"?>
<Relationships xmlns="http://schemas.openxmlformats.org/package/2006/relationships"><Relationship Id="rId8" Type="http://schemas.openxmlformats.org/officeDocument/2006/relationships/tags" Target="../tags/tag1856.xml"/><Relationship Id="rId13" Type="http://schemas.openxmlformats.org/officeDocument/2006/relationships/notesSlide" Target="../notesSlides/notesSlide31.xml"/><Relationship Id="rId3" Type="http://schemas.openxmlformats.org/officeDocument/2006/relationships/tags" Target="../tags/tag1851.xml"/><Relationship Id="rId7" Type="http://schemas.openxmlformats.org/officeDocument/2006/relationships/tags" Target="../tags/tag1855.xml"/><Relationship Id="rId12" Type="http://schemas.openxmlformats.org/officeDocument/2006/relationships/slideLayout" Target="../slideLayouts/slideLayout2.xml"/><Relationship Id="rId2" Type="http://schemas.openxmlformats.org/officeDocument/2006/relationships/tags" Target="../tags/tag1850.xml"/><Relationship Id="rId1" Type="http://schemas.openxmlformats.org/officeDocument/2006/relationships/tags" Target="../tags/tag1849.xml"/><Relationship Id="rId6" Type="http://schemas.openxmlformats.org/officeDocument/2006/relationships/tags" Target="../tags/tag1854.xml"/><Relationship Id="rId11" Type="http://schemas.openxmlformats.org/officeDocument/2006/relationships/tags" Target="../tags/tag1859.xml"/><Relationship Id="rId5" Type="http://schemas.openxmlformats.org/officeDocument/2006/relationships/tags" Target="../tags/tag1853.xml"/><Relationship Id="rId15" Type="http://schemas.openxmlformats.org/officeDocument/2006/relationships/image" Target="../media/image7.jpeg"/><Relationship Id="rId10" Type="http://schemas.openxmlformats.org/officeDocument/2006/relationships/tags" Target="../tags/tag1858.xml"/><Relationship Id="rId4" Type="http://schemas.openxmlformats.org/officeDocument/2006/relationships/tags" Target="../tags/tag1852.xml"/><Relationship Id="rId9" Type="http://schemas.openxmlformats.org/officeDocument/2006/relationships/tags" Target="../tags/tag1857.xml"/><Relationship Id="rId14" Type="http://schemas.openxmlformats.org/officeDocument/2006/relationships/image" Target="../media/image6.jpeg"/></Relationships>
</file>

<file path=ppt/slides/_rels/slide32.xml.rels><?xml version="1.0" encoding="UTF-8" standalone="yes"?>
<Relationships xmlns="http://schemas.openxmlformats.org/package/2006/relationships"><Relationship Id="rId13" Type="http://schemas.openxmlformats.org/officeDocument/2006/relationships/tags" Target="../tags/tag1872.xml"/><Relationship Id="rId18" Type="http://schemas.openxmlformats.org/officeDocument/2006/relationships/tags" Target="../tags/tag1877.xml"/><Relationship Id="rId26" Type="http://schemas.openxmlformats.org/officeDocument/2006/relationships/tags" Target="../tags/tag1885.xml"/><Relationship Id="rId3" Type="http://schemas.openxmlformats.org/officeDocument/2006/relationships/tags" Target="../tags/tag1862.xml"/><Relationship Id="rId21" Type="http://schemas.openxmlformats.org/officeDocument/2006/relationships/tags" Target="../tags/tag1880.xml"/><Relationship Id="rId34" Type="http://schemas.openxmlformats.org/officeDocument/2006/relationships/notesSlide" Target="../notesSlides/notesSlide32.xml"/><Relationship Id="rId7" Type="http://schemas.openxmlformats.org/officeDocument/2006/relationships/tags" Target="../tags/tag1866.xml"/><Relationship Id="rId12" Type="http://schemas.openxmlformats.org/officeDocument/2006/relationships/tags" Target="../tags/tag1871.xml"/><Relationship Id="rId17" Type="http://schemas.openxmlformats.org/officeDocument/2006/relationships/tags" Target="../tags/tag1876.xml"/><Relationship Id="rId25" Type="http://schemas.openxmlformats.org/officeDocument/2006/relationships/tags" Target="../tags/tag1884.xml"/><Relationship Id="rId33" Type="http://schemas.openxmlformats.org/officeDocument/2006/relationships/slideLayout" Target="../slideLayouts/slideLayout2.xml"/><Relationship Id="rId2" Type="http://schemas.openxmlformats.org/officeDocument/2006/relationships/tags" Target="../tags/tag1861.xml"/><Relationship Id="rId16" Type="http://schemas.openxmlformats.org/officeDocument/2006/relationships/tags" Target="../tags/tag1875.xml"/><Relationship Id="rId20" Type="http://schemas.openxmlformats.org/officeDocument/2006/relationships/tags" Target="../tags/tag1879.xml"/><Relationship Id="rId29" Type="http://schemas.openxmlformats.org/officeDocument/2006/relationships/tags" Target="../tags/tag1888.xml"/><Relationship Id="rId1" Type="http://schemas.openxmlformats.org/officeDocument/2006/relationships/tags" Target="../tags/tag1860.xml"/><Relationship Id="rId6" Type="http://schemas.openxmlformats.org/officeDocument/2006/relationships/tags" Target="../tags/tag1865.xml"/><Relationship Id="rId11" Type="http://schemas.openxmlformats.org/officeDocument/2006/relationships/tags" Target="../tags/tag1870.xml"/><Relationship Id="rId24" Type="http://schemas.openxmlformats.org/officeDocument/2006/relationships/tags" Target="../tags/tag1883.xml"/><Relationship Id="rId32" Type="http://schemas.openxmlformats.org/officeDocument/2006/relationships/tags" Target="../tags/tag1891.xml"/><Relationship Id="rId5" Type="http://schemas.openxmlformats.org/officeDocument/2006/relationships/tags" Target="../tags/tag1864.xml"/><Relationship Id="rId15" Type="http://schemas.openxmlformats.org/officeDocument/2006/relationships/tags" Target="../tags/tag1874.xml"/><Relationship Id="rId23" Type="http://schemas.openxmlformats.org/officeDocument/2006/relationships/tags" Target="../tags/tag1882.xml"/><Relationship Id="rId28" Type="http://schemas.openxmlformats.org/officeDocument/2006/relationships/tags" Target="../tags/tag1887.xml"/><Relationship Id="rId36" Type="http://schemas.openxmlformats.org/officeDocument/2006/relationships/image" Target="../media/image7.jpeg"/><Relationship Id="rId10" Type="http://schemas.openxmlformats.org/officeDocument/2006/relationships/tags" Target="../tags/tag1869.xml"/><Relationship Id="rId19" Type="http://schemas.openxmlformats.org/officeDocument/2006/relationships/tags" Target="../tags/tag1878.xml"/><Relationship Id="rId31" Type="http://schemas.openxmlformats.org/officeDocument/2006/relationships/tags" Target="../tags/tag1890.xml"/><Relationship Id="rId4" Type="http://schemas.openxmlformats.org/officeDocument/2006/relationships/tags" Target="../tags/tag1863.xml"/><Relationship Id="rId9" Type="http://schemas.openxmlformats.org/officeDocument/2006/relationships/tags" Target="../tags/tag1868.xml"/><Relationship Id="rId14" Type="http://schemas.openxmlformats.org/officeDocument/2006/relationships/tags" Target="../tags/tag1873.xml"/><Relationship Id="rId22" Type="http://schemas.openxmlformats.org/officeDocument/2006/relationships/tags" Target="../tags/tag1881.xml"/><Relationship Id="rId27" Type="http://schemas.openxmlformats.org/officeDocument/2006/relationships/tags" Target="../tags/tag1886.xml"/><Relationship Id="rId30" Type="http://schemas.openxmlformats.org/officeDocument/2006/relationships/tags" Target="../tags/tag1889.xml"/><Relationship Id="rId35" Type="http://schemas.openxmlformats.org/officeDocument/2006/relationships/image" Target="../media/image6.jpeg"/><Relationship Id="rId8" Type="http://schemas.openxmlformats.org/officeDocument/2006/relationships/tags" Target="../tags/tag1867.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tags" Target="../tags/tag1892.xml"/></Relationships>
</file>

<file path=ppt/slides/_rels/slide4.xml.rels><?xml version="1.0" encoding="UTF-8" standalone="yes"?>
<Relationships xmlns="http://schemas.openxmlformats.org/package/2006/relationships"><Relationship Id="rId13" Type="http://schemas.openxmlformats.org/officeDocument/2006/relationships/tags" Target="../tags/tag30.xml"/><Relationship Id="rId18" Type="http://schemas.openxmlformats.org/officeDocument/2006/relationships/tags" Target="../tags/tag35.xml"/><Relationship Id="rId26" Type="http://schemas.openxmlformats.org/officeDocument/2006/relationships/tags" Target="../tags/tag43.xml"/><Relationship Id="rId39" Type="http://schemas.openxmlformats.org/officeDocument/2006/relationships/tags" Target="../tags/tag56.xml"/><Relationship Id="rId21" Type="http://schemas.openxmlformats.org/officeDocument/2006/relationships/tags" Target="../tags/tag38.xml"/><Relationship Id="rId34" Type="http://schemas.openxmlformats.org/officeDocument/2006/relationships/tags" Target="../tags/tag51.xml"/><Relationship Id="rId42" Type="http://schemas.openxmlformats.org/officeDocument/2006/relationships/tags" Target="../tags/tag59.xml"/><Relationship Id="rId47" Type="http://schemas.openxmlformats.org/officeDocument/2006/relationships/slide" Target="slide7.xml"/><Relationship Id="rId7" Type="http://schemas.openxmlformats.org/officeDocument/2006/relationships/tags" Target="../tags/tag24.xml"/><Relationship Id="rId2" Type="http://schemas.openxmlformats.org/officeDocument/2006/relationships/tags" Target="../tags/tag19.xml"/><Relationship Id="rId16" Type="http://schemas.openxmlformats.org/officeDocument/2006/relationships/tags" Target="../tags/tag33.xml"/><Relationship Id="rId29" Type="http://schemas.openxmlformats.org/officeDocument/2006/relationships/tags" Target="../tags/tag46.xml"/><Relationship Id="rId1" Type="http://schemas.openxmlformats.org/officeDocument/2006/relationships/tags" Target="../tags/tag18.xml"/><Relationship Id="rId6" Type="http://schemas.openxmlformats.org/officeDocument/2006/relationships/tags" Target="../tags/tag23.xml"/><Relationship Id="rId11" Type="http://schemas.openxmlformats.org/officeDocument/2006/relationships/tags" Target="../tags/tag28.xml"/><Relationship Id="rId24" Type="http://schemas.openxmlformats.org/officeDocument/2006/relationships/tags" Target="../tags/tag41.xml"/><Relationship Id="rId32" Type="http://schemas.openxmlformats.org/officeDocument/2006/relationships/tags" Target="../tags/tag49.xml"/><Relationship Id="rId37" Type="http://schemas.openxmlformats.org/officeDocument/2006/relationships/tags" Target="../tags/tag54.xml"/><Relationship Id="rId40" Type="http://schemas.openxmlformats.org/officeDocument/2006/relationships/tags" Target="../tags/tag57.xml"/><Relationship Id="rId45" Type="http://schemas.openxmlformats.org/officeDocument/2006/relationships/slideLayout" Target="../slideLayouts/slideLayout2.xml"/><Relationship Id="rId5" Type="http://schemas.openxmlformats.org/officeDocument/2006/relationships/tags" Target="../tags/tag22.xml"/><Relationship Id="rId15" Type="http://schemas.openxmlformats.org/officeDocument/2006/relationships/tags" Target="../tags/tag32.xml"/><Relationship Id="rId23" Type="http://schemas.openxmlformats.org/officeDocument/2006/relationships/tags" Target="../tags/tag40.xml"/><Relationship Id="rId28" Type="http://schemas.openxmlformats.org/officeDocument/2006/relationships/tags" Target="../tags/tag45.xml"/><Relationship Id="rId36" Type="http://schemas.openxmlformats.org/officeDocument/2006/relationships/tags" Target="../tags/tag53.xml"/><Relationship Id="rId10" Type="http://schemas.openxmlformats.org/officeDocument/2006/relationships/tags" Target="../tags/tag27.xml"/><Relationship Id="rId19" Type="http://schemas.openxmlformats.org/officeDocument/2006/relationships/tags" Target="../tags/tag36.xml"/><Relationship Id="rId31" Type="http://schemas.openxmlformats.org/officeDocument/2006/relationships/tags" Target="../tags/tag48.xml"/><Relationship Id="rId44" Type="http://schemas.openxmlformats.org/officeDocument/2006/relationships/tags" Target="../tags/tag61.xml"/><Relationship Id="rId4" Type="http://schemas.openxmlformats.org/officeDocument/2006/relationships/tags" Target="../tags/tag21.xml"/><Relationship Id="rId9" Type="http://schemas.openxmlformats.org/officeDocument/2006/relationships/tags" Target="../tags/tag26.xml"/><Relationship Id="rId14" Type="http://schemas.openxmlformats.org/officeDocument/2006/relationships/tags" Target="../tags/tag31.xml"/><Relationship Id="rId22" Type="http://schemas.openxmlformats.org/officeDocument/2006/relationships/tags" Target="../tags/tag39.xml"/><Relationship Id="rId27" Type="http://schemas.openxmlformats.org/officeDocument/2006/relationships/tags" Target="../tags/tag44.xml"/><Relationship Id="rId30" Type="http://schemas.openxmlformats.org/officeDocument/2006/relationships/tags" Target="../tags/tag47.xml"/><Relationship Id="rId35" Type="http://schemas.openxmlformats.org/officeDocument/2006/relationships/tags" Target="../tags/tag52.xml"/><Relationship Id="rId43" Type="http://schemas.openxmlformats.org/officeDocument/2006/relationships/tags" Target="../tags/tag60.xml"/><Relationship Id="rId48" Type="http://schemas.openxmlformats.org/officeDocument/2006/relationships/slide" Target="slide6.xml"/><Relationship Id="rId8" Type="http://schemas.openxmlformats.org/officeDocument/2006/relationships/tags" Target="../tags/tag25.xml"/><Relationship Id="rId3" Type="http://schemas.openxmlformats.org/officeDocument/2006/relationships/tags" Target="../tags/tag20.xml"/><Relationship Id="rId12" Type="http://schemas.openxmlformats.org/officeDocument/2006/relationships/tags" Target="../tags/tag29.xml"/><Relationship Id="rId17" Type="http://schemas.openxmlformats.org/officeDocument/2006/relationships/tags" Target="../tags/tag34.xml"/><Relationship Id="rId25" Type="http://schemas.openxmlformats.org/officeDocument/2006/relationships/tags" Target="../tags/tag42.xml"/><Relationship Id="rId33" Type="http://schemas.openxmlformats.org/officeDocument/2006/relationships/tags" Target="../tags/tag50.xml"/><Relationship Id="rId38" Type="http://schemas.openxmlformats.org/officeDocument/2006/relationships/tags" Target="../tags/tag55.xml"/><Relationship Id="rId46" Type="http://schemas.openxmlformats.org/officeDocument/2006/relationships/notesSlide" Target="../notesSlides/notesSlide4.xml"/><Relationship Id="rId20" Type="http://schemas.openxmlformats.org/officeDocument/2006/relationships/tags" Target="../tags/tag37.xml"/><Relationship Id="rId41" Type="http://schemas.openxmlformats.org/officeDocument/2006/relationships/tags" Target="../tags/tag58.xml"/></Relationships>
</file>

<file path=ppt/slides/_rels/slide5.xml.rels><?xml version="1.0" encoding="UTF-8" standalone="yes"?>
<Relationships xmlns="http://schemas.openxmlformats.org/package/2006/relationships"><Relationship Id="rId13" Type="http://schemas.openxmlformats.org/officeDocument/2006/relationships/tags" Target="../tags/tag74.xml"/><Relationship Id="rId18" Type="http://schemas.openxmlformats.org/officeDocument/2006/relationships/tags" Target="../tags/tag79.xml"/><Relationship Id="rId26" Type="http://schemas.openxmlformats.org/officeDocument/2006/relationships/tags" Target="../tags/tag87.xml"/><Relationship Id="rId39" Type="http://schemas.openxmlformats.org/officeDocument/2006/relationships/tags" Target="../tags/tag100.xml"/><Relationship Id="rId21" Type="http://schemas.openxmlformats.org/officeDocument/2006/relationships/tags" Target="../tags/tag82.xml"/><Relationship Id="rId34" Type="http://schemas.openxmlformats.org/officeDocument/2006/relationships/tags" Target="../tags/tag95.xml"/><Relationship Id="rId42" Type="http://schemas.openxmlformats.org/officeDocument/2006/relationships/tags" Target="../tags/tag103.xml"/><Relationship Id="rId47" Type="http://schemas.openxmlformats.org/officeDocument/2006/relationships/slide" Target="slide6.xml"/><Relationship Id="rId7" Type="http://schemas.openxmlformats.org/officeDocument/2006/relationships/tags" Target="../tags/tag68.xml"/><Relationship Id="rId2" Type="http://schemas.openxmlformats.org/officeDocument/2006/relationships/tags" Target="../tags/tag63.xml"/><Relationship Id="rId16" Type="http://schemas.openxmlformats.org/officeDocument/2006/relationships/tags" Target="../tags/tag77.xml"/><Relationship Id="rId29" Type="http://schemas.openxmlformats.org/officeDocument/2006/relationships/tags" Target="../tags/tag90.xml"/><Relationship Id="rId1" Type="http://schemas.openxmlformats.org/officeDocument/2006/relationships/tags" Target="../tags/tag62.xml"/><Relationship Id="rId6" Type="http://schemas.openxmlformats.org/officeDocument/2006/relationships/tags" Target="../tags/tag67.xml"/><Relationship Id="rId11" Type="http://schemas.openxmlformats.org/officeDocument/2006/relationships/tags" Target="../tags/tag72.xml"/><Relationship Id="rId24" Type="http://schemas.openxmlformats.org/officeDocument/2006/relationships/tags" Target="../tags/tag85.xml"/><Relationship Id="rId32" Type="http://schemas.openxmlformats.org/officeDocument/2006/relationships/tags" Target="../tags/tag93.xml"/><Relationship Id="rId37" Type="http://schemas.openxmlformats.org/officeDocument/2006/relationships/tags" Target="../tags/tag98.xml"/><Relationship Id="rId40" Type="http://schemas.openxmlformats.org/officeDocument/2006/relationships/tags" Target="../tags/tag101.xml"/><Relationship Id="rId45" Type="http://schemas.openxmlformats.org/officeDocument/2006/relationships/slideLayout" Target="../slideLayouts/slideLayout2.xml"/><Relationship Id="rId5" Type="http://schemas.openxmlformats.org/officeDocument/2006/relationships/tags" Target="../tags/tag66.xml"/><Relationship Id="rId15" Type="http://schemas.openxmlformats.org/officeDocument/2006/relationships/tags" Target="../tags/tag76.xml"/><Relationship Id="rId23" Type="http://schemas.openxmlformats.org/officeDocument/2006/relationships/tags" Target="../tags/tag84.xml"/><Relationship Id="rId28" Type="http://schemas.openxmlformats.org/officeDocument/2006/relationships/tags" Target="../tags/tag89.xml"/><Relationship Id="rId36" Type="http://schemas.openxmlformats.org/officeDocument/2006/relationships/tags" Target="../tags/tag97.xml"/><Relationship Id="rId10" Type="http://schemas.openxmlformats.org/officeDocument/2006/relationships/tags" Target="../tags/tag71.xml"/><Relationship Id="rId19" Type="http://schemas.openxmlformats.org/officeDocument/2006/relationships/tags" Target="../tags/tag80.xml"/><Relationship Id="rId31" Type="http://schemas.openxmlformats.org/officeDocument/2006/relationships/tags" Target="../tags/tag92.xml"/><Relationship Id="rId44" Type="http://schemas.openxmlformats.org/officeDocument/2006/relationships/tags" Target="../tags/tag105.xml"/><Relationship Id="rId4" Type="http://schemas.openxmlformats.org/officeDocument/2006/relationships/tags" Target="../tags/tag65.xml"/><Relationship Id="rId9" Type="http://schemas.openxmlformats.org/officeDocument/2006/relationships/tags" Target="../tags/tag70.xml"/><Relationship Id="rId14" Type="http://schemas.openxmlformats.org/officeDocument/2006/relationships/tags" Target="../tags/tag75.xml"/><Relationship Id="rId22" Type="http://schemas.openxmlformats.org/officeDocument/2006/relationships/tags" Target="../tags/tag83.xml"/><Relationship Id="rId27" Type="http://schemas.openxmlformats.org/officeDocument/2006/relationships/tags" Target="../tags/tag88.xml"/><Relationship Id="rId30" Type="http://schemas.openxmlformats.org/officeDocument/2006/relationships/tags" Target="../tags/tag91.xml"/><Relationship Id="rId35" Type="http://schemas.openxmlformats.org/officeDocument/2006/relationships/tags" Target="../tags/tag96.xml"/><Relationship Id="rId43" Type="http://schemas.openxmlformats.org/officeDocument/2006/relationships/tags" Target="../tags/tag104.xml"/><Relationship Id="rId48" Type="http://schemas.openxmlformats.org/officeDocument/2006/relationships/slide" Target="slide7.xml"/><Relationship Id="rId8" Type="http://schemas.openxmlformats.org/officeDocument/2006/relationships/tags" Target="../tags/tag69.xml"/><Relationship Id="rId3" Type="http://schemas.openxmlformats.org/officeDocument/2006/relationships/tags" Target="../tags/tag64.xml"/><Relationship Id="rId12" Type="http://schemas.openxmlformats.org/officeDocument/2006/relationships/tags" Target="../tags/tag73.xml"/><Relationship Id="rId17" Type="http://schemas.openxmlformats.org/officeDocument/2006/relationships/tags" Target="../tags/tag78.xml"/><Relationship Id="rId25" Type="http://schemas.openxmlformats.org/officeDocument/2006/relationships/tags" Target="../tags/tag86.xml"/><Relationship Id="rId33" Type="http://schemas.openxmlformats.org/officeDocument/2006/relationships/tags" Target="../tags/tag94.xml"/><Relationship Id="rId38" Type="http://schemas.openxmlformats.org/officeDocument/2006/relationships/tags" Target="../tags/tag99.xml"/><Relationship Id="rId46" Type="http://schemas.openxmlformats.org/officeDocument/2006/relationships/notesSlide" Target="../notesSlides/notesSlide5.xml"/><Relationship Id="rId20" Type="http://schemas.openxmlformats.org/officeDocument/2006/relationships/tags" Target="../tags/tag81.xml"/><Relationship Id="rId41" Type="http://schemas.openxmlformats.org/officeDocument/2006/relationships/tags" Target="../tags/tag102.xml"/></Relationships>
</file>

<file path=ppt/slides/_rels/slide6.xml.rels><?xml version="1.0" encoding="UTF-8" standalone="yes"?>
<Relationships xmlns="http://schemas.openxmlformats.org/package/2006/relationships"><Relationship Id="rId13" Type="http://schemas.openxmlformats.org/officeDocument/2006/relationships/tags" Target="../tags/tag118.xml"/><Relationship Id="rId18" Type="http://schemas.openxmlformats.org/officeDocument/2006/relationships/tags" Target="../tags/tag123.xml"/><Relationship Id="rId26" Type="http://schemas.openxmlformats.org/officeDocument/2006/relationships/tags" Target="../tags/tag131.xml"/><Relationship Id="rId39" Type="http://schemas.openxmlformats.org/officeDocument/2006/relationships/tags" Target="../tags/tag144.xml"/><Relationship Id="rId21" Type="http://schemas.openxmlformats.org/officeDocument/2006/relationships/tags" Target="../tags/tag126.xml"/><Relationship Id="rId34" Type="http://schemas.openxmlformats.org/officeDocument/2006/relationships/tags" Target="../tags/tag139.xml"/><Relationship Id="rId42" Type="http://schemas.openxmlformats.org/officeDocument/2006/relationships/tags" Target="../tags/tag147.xml"/><Relationship Id="rId47" Type="http://schemas.openxmlformats.org/officeDocument/2006/relationships/slide" Target="slide5.xml"/><Relationship Id="rId7" Type="http://schemas.openxmlformats.org/officeDocument/2006/relationships/tags" Target="../tags/tag112.xml"/><Relationship Id="rId2" Type="http://schemas.openxmlformats.org/officeDocument/2006/relationships/tags" Target="../tags/tag107.xml"/><Relationship Id="rId16" Type="http://schemas.openxmlformats.org/officeDocument/2006/relationships/tags" Target="../tags/tag121.xml"/><Relationship Id="rId29" Type="http://schemas.openxmlformats.org/officeDocument/2006/relationships/tags" Target="../tags/tag134.xml"/><Relationship Id="rId1" Type="http://schemas.openxmlformats.org/officeDocument/2006/relationships/tags" Target="../tags/tag106.xml"/><Relationship Id="rId6" Type="http://schemas.openxmlformats.org/officeDocument/2006/relationships/tags" Target="../tags/tag111.xml"/><Relationship Id="rId11" Type="http://schemas.openxmlformats.org/officeDocument/2006/relationships/tags" Target="../tags/tag116.xml"/><Relationship Id="rId24" Type="http://schemas.openxmlformats.org/officeDocument/2006/relationships/tags" Target="../tags/tag129.xml"/><Relationship Id="rId32" Type="http://schemas.openxmlformats.org/officeDocument/2006/relationships/tags" Target="../tags/tag137.xml"/><Relationship Id="rId37" Type="http://schemas.openxmlformats.org/officeDocument/2006/relationships/tags" Target="../tags/tag142.xml"/><Relationship Id="rId40" Type="http://schemas.openxmlformats.org/officeDocument/2006/relationships/tags" Target="../tags/tag145.xml"/><Relationship Id="rId45" Type="http://schemas.openxmlformats.org/officeDocument/2006/relationships/slideLayout" Target="../slideLayouts/slideLayout2.xml"/><Relationship Id="rId5" Type="http://schemas.openxmlformats.org/officeDocument/2006/relationships/tags" Target="../tags/tag110.xml"/><Relationship Id="rId15" Type="http://schemas.openxmlformats.org/officeDocument/2006/relationships/tags" Target="../tags/tag120.xml"/><Relationship Id="rId23" Type="http://schemas.openxmlformats.org/officeDocument/2006/relationships/tags" Target="../tags/tag128.xml"/><Relationship Id="rId28" Type="http://schemas.openxmlformats.org/officeDocument/2006/relationships/tags" Target="../tags/tag133.xml"/><Relationship Id="rId36" Type="http://schemas.openxmlformats.org/officeDocument/2006/relationships/tags" Target="../tags/tag141.xml"/><Relationship Id="rId10" Type="http://schemas.openxmlformats.org/officeDocument/2006/relationships/tags" Target="../tags/tag115.xml"/><Relationship Id="rId19" Type="http://schemas.openxmlformats.org/officeDocument/2006/relationships/tags" Target="../tags/tag124.xml"/><Relationship Id="rId31" Type="http://schemas.openxmlformats.org/officeDocument/2006/relationships/tags" Target="../tags/tag136.xml"/><Relationship Id="rId44" Type="http://schemas.openxmlformats.org/officeDocument/2006/relationships/tags" Target="../tags/tag149.xml"/><Relationship Id="rId4" Type="http://schemas.openxmlformats.org/officeDocument/2006/relationships/tags" Target="../tags/tag109.xml"/><Relationship Id="rId9" Type="http://schemas.openxmlformats.org/officeDocument/2006/relationships/tags" Target="../tags/tag114.xml"/><Relationship Id="rId14" Type="http://schemas.openxmlformats.org/officeDocument/2006/relationships/tags" Target="../tags/tag119.xml"/><Relationship Id="rId22" Type="http://schemas.openxmlformats.org/officeDocument/2006/relationships/tags" Target="../tags/tag127.xml"/><Relationship Id="rId27" Type="http://schemas.openxmlformats.org/officeDocument/2006/relationships/tags" Target="../tags/tag132.xml"/><Relationship Id="rId30" Type="http://schemas.openxmlformats.org/officeDocument/2006/relationships/tags" Target="../tags/tag135.xml"/><Relationship Id="rId35" Type="http://schemas.openxmlformats.org/officeDocument/2006/relationships/tags" Target="../tags/tag140.xml"/><Relationship Id="rId43" Type="http://schemas.openxmlformats.org/officeDocument/2006/relationships/tags" Target="../tags/tag148.xml"/><Relationship Id="rId48" Type="http://schemas.openxmlformats.org/officeDocument/2006/relationships/slide" Target="slide4.xml"/><Relationship Id="rId8" Type="http://schemas.openxmlformats.org/officeDocument/2006/relationships/tags" Target="../tags/tag113.xml"/><Relationship Id="rId3" Type="http://schemas.openxmlformats.org/officeDocument/2006/relationships/tags" Target="../tags/tag108.xml"/><Relationship Id="rId12" Type="http://schemas.openxmlformats.org/officeDocument/2006/relationships/tags" Target="../tags/tag117.xml"/><Relationship Id="rId17" Type="http://schemas.openxmlformats.org/officeDocument/2006/relationships/tags" Target="../tags/tag122.xml"/><Relationship Id="rId25" Type="http://schemas.openxmlformats.org/officeDocument/2006/relationships/tags" Target="../tags/tag130.xml"/><Relationship Id="rId33" Type="http://schemas.openxmlformats.org/officeDocument/2006/relationships/tags" Target="../tags/tag138.xml"/><Relationship Id="rId38" Type="http://schemas.openxmlformats.org/officeDocument/2006/relationships/tags" Target="../tags/tag143.xml"/><Relationship Id="rId46" Type="http://schemas.openxmlformats.org/officeDocument/2006/relationships/notesSlide" Target="../notesSlides/notesSlide6.xml"/><Relationship Id="rId20" Type="http://schemas.openxmlformats.org/officeDocument/2006/relationships/tags" Target="../tags/tag125.xml"/><Relationship Id="rId41" Type="http://schemas.openxmlformats.org/officeDocument/2006/relationships/tags" Target="../tags/tag146.xml"/></Relationships>
</file>

<file path=ppt/slides/_rels/slide7.xml.rels><?xml version="1.0" encoding="UTF-8" standalone="yes"?>
<Relationships xmlns="http://schemas.openxmlformats.org/package/2006/relationships"><Relationship Id="rId13" Type="http://schemas.openxmlformats.org/officeDocument/2006/relationships/tags" Target="../tags/tag162.xml"/><Relationship Id="rId18" Type="http://schemas.openxmlformats.org/officeDocument/2006/relationships/tags" Target="../tags/tag167.xml"/><Relationship Id="rId26" Type="http://schemas.openxmlformats.org/officeDocument/2006/relationships/tags" Target="../tags/tag175.xml"/><Relationship Id="rId39" Type="http://schemas.openxmlformats.org/officeDocument/2006/relationships/tags" Target="../tags/tag188.xml"/><Relationship Id="rId21" Type="http://schemas.openxmlformats.org/officeDocument/2006/relationships/tags" Target="../tags/tag170.xml"/><Relationship Id="rId34" Type="http://schemas.openxmlformats.org/officeDocument/2006/relationships/tags" Target="../tags/tag183.xml"/><Relationship Id="rId42" Type="http://schemas.openxmlformats.org/officeDocument/2006/relationships/tags" Target="../tags/tag191.xml"/><Relationship Id="rId47" Type="http://schemas.openxmlformats.org/officeDocument/2006/relationships/slide" Target="slide4.xml"/><Relationship Id="rId7" Type="http://schemas.openxmlformats.org/officeDocument/2006/relationships/tags" Target="../tags/tag156.xml"/><Relationship Id="rId2" Type="http://schemas.openxmlformats.org/officeDocument/2006/relationships/tags" Target="../tags/tag151.xml"/><Relationship Id="rId16" Type="http://schemas.openxmlformats.org/officeDocument/2006/relationships/tags" Target="../tags/tag165.xml"/><Relationship Id="rId29" Type="http://schemas.openxmlformats.org/officeDocument/2006/relationships/tags" Target="../tags/tag178.xml"/><Relationship Id="rId1" Type="http://schemas.openxmlformats.org/officeDocument/2006/relationships/tags" Target="../tags/tag150.xml"/><Relationship Id="rId6" Type="http://schemas.openxmlformats.org/officeDocument/2006/relationships/tags" Target="../tags/tag155.xml"/><Relationship Id="rId11" Type="http://schemas.openxmlformats.org/officeDocument/2006/relationships/tags" Target="../tags/tag160.xml"/><Relationship Id="rId24" Type="http://schemas.openxmlformats.org/officeDocument/2006/relationships/tags" Target="../tags/tag173.xml"/><Relationship Id="rId32" Type="http://schemas.openxmlformats.org/officeDocument/2006/relationships/tags" Target="../tags/tag181.xml"/><Relationship Id="rId37" Type="http://schemas.openxmlformats.org/officeDocument/2006/relationships/tags" Target="../tags/tag186.xml"/><Relationship Id="rId40" Type="http://schemas.openxmlformats.org/officeDocument/2006/relationships/tags" Target="../tags/tag189.xml"/><Relationship Id="rId45" Type="http://schemas.openxmlformats.org/officeDocument/2006/relationships/slideLayout" Target="../slideLayouts/slideLayout2.xml"/><Relationship Id="rId5" Type="http://schemas.openxmlformats.org/officeDocument/2006/relationships/tags" Target="../tags/tag154.xml"/><Relationship Id="rId15" Type="http://schemas.openxmlformats.org/officeDocument/2006/relationships/tags" Target="../tags/tag164.xml"/><Relationship Id="rId23" Type="http://schemas.openxmlformats.org/officeDocument/2006/relationships/tags" Target="../tags/tag172.xml"/><Relationship Id="rId28" Type="http://schemas.openxmlformats.org/officeDocument/2006/relationships/tags" Target="../tags/tag177.xml"/><Relationship Id="rId36" Type="http://schemas.openxmlformats.org/officeDocument/2006/relationships/tags" Target="../tags/tag185.xml"/><Relationship Id="rId10" Type="http://schemas.openxmlformats.org/officeDocument/2006/relationships/tags" Target="../tags/tag159.xml"/><Relationship Id="rId19" Type="http://schemas.openxmlformats.org/officeDocument/2006/relationships/tags" Target="../tags/tag168.xml"/><Relationship Id="rId31" Type="http://schemas.openxmlformats.org/officeDocument/2006/relationships/tags" Target="../tags/tag180.xml"/><Relationship Id="rId44" Type="http://schemas.openxmlformats.org/officeDocument/2006/relationships/tags" Target="../tags/tag193.xml"/><Relationship Id="rId4" Type="http://schemas.openxmlformats.org/officeDocument/2006/relationships/tags" Target="../tags/tag153.xml"/><Relationship Id="rId9" Type="http://schemas.openxmlformats.org/officeDocument/2006/relationships/tags" Target="../tags/tag158.xml"/><Relationship Id="rId14" Type="http://schemas.openxmlformats.org/officeDocument/2006/relationships/tags" Target="../tags/tag163.xml"/><Relationship Id="rId22" Type="http://schemas.openxmlformats.org/officeDocument/2006/relationships/tags" Target="../tags/tag171.xml"/><Relationship Id="rId27" Type="http://schemas.openxmlformats.org/officeDocument/2006/relationships/tags" Target="../tags/tag176.xml"/><Relationship Id="rId30" Type="http://schemas.openxmlformats.org/officeDocument/2006/relationships/tags" Target="../tags/tag179.xml"/><Relationship Id="rId35" Type="http://schemas.openxmlformats.org/officeDocument/2006/relationships/tags" Target="../tags/tag184.xml"/><Relationship Id="rId43" Type="http://schemas.openxmlformats.org/officeDocument/2006/relationships/tags" Target="../tags/tag192.xml"/><Relationship Id="rId48" Type="http://schemas.openxmlformats.org/officeDocument/2006/relationships/slide" Target="slide5.xml"/><Relationship Id="rId8" Type="http://schemas.openxmlformats.org/officeDocument/2006/relationships/tags" Target="../tags/tag157.xml"/><Relationship Id="rId3" Type="http://schemas.openxmlformats.org/officeDocument/2006/relationships/tags" Target="../tags/tag152.xml"/><Relationship Id="rId12" Type="http://schemas.openxmlformats.org/officeDocument/2006/relationships/tags" Target="../tags/tag161.xml"/><Relationship Id="rId17" Type="http://schemas.openxmlformats.org/officeDocument/2006/relationships/tags" Target="../tags/tag166.xml"/><Relationship Id="rId25" Type="http://schemas.openxmlformats.org/officeDocument/2006/relationships/tags" Target="../tags/tag174.xml"/><Relationship Id="rId33" Type="http://schemas.openxmlformats.org/officeDocument/2006/relationships/tags" Target="../tags/tag182.xml"/><Relationship Id="rId38" Type="http://schemas.openxmlformats.org/officeDocument/2006/relationships/tags" Target="../tags/tag187.xml"/><Relationship Id="rId46" Type="http://schemas.openxmlformats.org/officeDocument/2006/relationships/notesSlide" Target="../notesSlides/notesSlide7.xml"/><Relationship Id="rId20" Type="http://schemas.openxmlformats.org/officeDocument/2006/relationships/tags" Target="../tags/tag169.xml"/><Relationship Id="rId41" Type="http://schemas.openxmlformats.org/officeDocument/2006/relationships/tags" Target="../tags/tag190.xml"/></Relationships>
</file>

<file path=ppt/slides/_rels/slide8.xml.rels><?xml version="1.0" encoding="UTF-8" standalone="yes"?>
<Relationships xmlns="http://schemas.openxmlformats.org/package/2006/relationships"><Relationship Id="rId13" Type="http://schemas.openxmlformats.org/officeDocument/2006/relationships/tags" Target="../tags/tag206.xml"/><Relationship Id="rId18" Type="http://schemas.openxmlformats.org/officeDocument/2006/relationships/tags" Target="../tags/tag211.xml"/><Relationship Id="rId26" Type="http://schemas.openxmlformats.org/officeDocument/2006/relationships/tags" Target="../tags/tag219.xml"/><Relationship Id="rId39" Type="http://schemas.openxmlformats.org/officeDocument/2006/relationships/notesSlide" Target="../notesSlides/notesSlide8.xml"/><Relationship Id="rId21" Type="http://schemas.openxmlformats.org/officeDocument/2006/relationships/tags" Target="../tags/tag214.xml"/><Relationship Id="rId34" Type="http://schemas.openxmlformats.org/officeDocument/2006/relationships/tags" Target="../tags/tag227.xml"/><Relationship Id="rId7" Type="http://schemas.openxmlformats.org/officeDocument/2006/relationships/tags" Target="../tags/tag200.xml"/><Relationship Id="rId12" Type="http://schemas.openxmlformats.org/officeDocument/2006/relationships/tags" Target="../tags/tag205.xml"/><Relationship Id="rId17" Type="http://schemas.openxmlformats.org/officeDocument/2006/relationships/tags" Target="../tags/tag210.xml"/><Relationship Id="rId25" Type="http://schemas.openxmlformats.org/officeDocument/2006/relationships/tags" Target="../tags/tag218.xml"/><Relationship Id="rId33" Type="http://schemas.openxmlformats.org/officeDocument/2006/relationships/tags" Target="../tags/tag226.xml"/><Relationship Id="rId38" Type="http://schemas.openxmlformats.org/officeDocument/2006/relationships/slideLayout" Target="../slideLayouts/slideLayout1.xml"/><Relationship Id="rId2" Type="http://schemas.openxmlformats.org/officeDocument/2006/relationships/tags" Target="../tags/tag195.xml"/><Relationship Id="rId16" Type="http://schemas.openxmlformats.org/officeDocument/2006/relationships/tags" Target="../tags/tag209.xml"/><Relationship Id="rId20" Type="http://schemas.openxmlformats.org/officeDocument/2006/relationships/tags" Target="../tags/tag213.xml"/><Relationship Id="rId29" Type="http://schemas.openxmlformats.org/officeDocument/2006/relationships/tags" Target="../tags/tag222.xml"/><Relationship Id="rId1" Type="http://schemas.openxmlformats.org/officeDocument/2006/relationships/tags" Target="../tags/tag194.xml"/><Relationship Id="rId6" Type="http://schemas.openxmlformats.org/officeDocument/2006/relationships/tags" Target="../tags/tag199.xml"/><Relationship Id="rId11" Type="http://schemas.openxmlformats.org/officeDocument/2006/relationships/tags" Target="../tags/tag204.xml"/><Relationship Id="rId24" Type="http://schemas.openxmlformats.org/officeDocument/2006/relationships/tags" Target="../tags/tag217.xml"/><Relationship Id="rId32" Type="http://schemas.openxmlformats.org/officeDocument/2006/relationships/tags" Target="../tags/tag225.xml"/><Relationship Id="rId37" Type="http://schemas.openxmlformats.org/officeDocument/2006/relationships/tags" Target="../tags/tag230.xml"/><Relationship Id="rId5" Type="http://schemas.openxmlformats.org/officeDocument/2006/relationships/tags" Target="../tags/tag198.xml"/><Relationship Id="rId15" Type="http://schemas.openxmlformats.org/officeDocument/2006/relationships/tags" Target="../tags/tag208.xml"/><Relationship Id="rId23" Type="http://schemas.openxmlformats.org/officeDocument/2006/relationships/tags" Target="../tags/tag216.xml"/><Relationship Id="rId28" Type="http://schemas.openxmlformats.org/officeDocument/2006/relationships/tags" Target="../tags/tag221.xml"/><Relationship Id="rId36" Type="http://schemas.openxmlformats.org/officeDocument/2006/relationships/tags" Target="../tags/tag229.xml"/><Relationship Id="rId10" Type="http://schemas.openxmlformats.org/officeDocument/2006/relationships/tags" Target="../tags/tag203.xml"/><Relationship Id="rId19" Type="http://schemas.openxmlformats.org/officeDocument/2006/relationships/tags" Target="../tags/tag212.xml"/><Relationship Id="rId31" Type="http://schemas.openxmlformats.org/officeDocument/2006/relationships/tags" Target="../tags/tag224.xml"/><Relationship Id="rId4" Type="http://schemas.openxmlformats.org/officeDocument/2006/relationships/tags" Target="../tags/tag197.xml"/><Relationship Id="rId9" Type="http://schemas.openxmlformats.org/officeDocument/2006/relationships/tags" Target="../tags/tag202.xml"/><Relationship Id="rId14" Type="http://schemas.openxmlformats.org/officeDocument/2006/relationships/tags" Target="../tags/tag207.xml"/><Relationship Id="rId22" Type="http://schemas.openxmlformats.org/officeDocument/2006/relationships/tags" Target="../tags/tag215.xml"/><Relationship Id="rId27" Type="http://schemas.openxmlformats.org/officeDocument/2006/relationships/tags" Target="../tags/tag220.xml"/><Relationship Id="rId30" Type="http://schemas.openxmlformats.org/officeDocument/2006/relationships/tags" Target="../tags/tag223.xml"/><Relationship Id="rId35" Type="http://schemas.openxmlformats.org/officeDocument/2006/relationships/tags" Target="../tags/tag228.xml"/><Relationship Id="rId8" Type="http://schemas.openxmlformats.org/officeDocument/2006/relationships/tags" Target="../tags/tag201.xml"/><Relationship Id="rId3" Type="http://schemas.openxmlformats.org/officeDocument/2006/relationships/tags" Target="../tags/tag196.xml"/></Relationships>
</file>

<file path=ppt/slides/_rels/slide9.xml.rels><?xml version="1.0" encoding="UTF-8" standalone="yes"?>
<Relationships xmlns="http://schemas.openxmlformats.org/package/2006/relationships"><Relationship Id="rId117" Type="http://schemas.openxmlformats.org/officeDocument/2006/relationships/tags" Target="../tags/tag347.xml"/><Relationship Id="rId21" Type="http://schemas.openxmlformats.org/officeDocument/2006/relationships/tags" Target="../tags/tag251.xml"/><Relationship Id="rId42" Type="http://schemas.openxmlformats.org/officeDocument/2006/relationships/tags" Target="../tags/tag272.xml"/><Relationship Id="rId63" Type="http://schemas.openxmlformats.org/officeDocument/2006/relationships/tags" Target="../tags/tag293.xml"/><Relationship Id="rId84" Type="http://schemas.openxmlformats.org/officeDocument/2006/relationships/tags" Target="../tags/tag314.xml"/><Relationship Id="rId138" Type="http://schemas.openxmlformats.org/officeDocument/2006/relationships/tags" Target="../tags/tag368.xml"/><Relationship Id="rId159" Type="http://schemas.openxmlformats.org/officeDocument/2006/relationships/tags" Target="../tags/tag389.xml"/><Relationship Id="rId170" Type="http://schemas.openxmlformats.org/officeDocument/2006/relationships/tags" Target="../tags/tag400.xml"/><Relationship Id="rId191" Type="http://schemas.openxmlformats.org/officeDocument/2006/relationships/tags" Target="../tags/tag421.xml"/><Relationship Id="rId107" Type="http://schemas.openxmlformats.org/officeDocument/2006/relationships/tags" Target="../tags/tag337.xml"/><Relationship Id="rId11" Type="http://schemas.openxmlformats.org/officeDocument/2006/relationships/tags" Target="../tags/tag241.xml"/><Relationship Id="rId32" Type="http://schemas.openxmlformats.org/officeDocument/2006/relationships/tags" Target="../tags/tag262.xml"/><Relationship Id="rId53" Type="http://schemas.openxmlformats.org/officeDocument/2006/relationships/tags" Target="../tags/tag283.xml"/><Relationship Id="rId74" Type="http://schemas.openxmlformats.org/officeDocument/2006/relationships/tags" Target="../tags/tag304.xml"/><Relationship Id="rId128" Type="http://schemas.openxmlformats.org/officeDocument/2006/relationships/tags" Target="../tags/tag358.xml"/><Relationship Id="rId149" Type="http://schemas.openxmlformats.org/officeDocument/2006/relationships/tags" Target="../tags/tag379.xml"/><Relationship Id="rId5" Type="http://schemas.openxmlformats.org/officeDocument/2006/relationships/tags" Target="../tags/tag235.xml"/><Relationship Id="rId95" Type="http://schemas.openxmlformats.org/officeDocument/2006/relationships/tags" Target="../tags/tag325.xml"/><Relationship Id="rId160" Type="http://schemas.openxmlformats.org/officeDocument/2006/relationships/tags" Target="../tags/tag390.xml"/><Relationship Id="rId181" Type="http://schemas.openxmlformats.org/officeDocument/2006/relationships/tags" Target="../tags/tag411.xml"/><Relationship Id="rId22" Type="http://schemas.openxmlformats.org/officeDocument/2006/relationships/tags" Target="../tags/tag252.xml"/><Relationship Id="rId43" Type="http://schemas.openxmlformats.org/officeDocument/2006/relationships/tags" Target="../tags/tag273.xml"/><Relationship Id="rId64" Type="http://schemas.openxmlformats.org/officeDocument/2006/relationships/tags" Target="../tags/tag294.xml"/><Relationship Id="rId118" Type="http://schemas.openxmlformats.org/officeDocument/2006/relationships/tags" Target="../tags/tag348.xml"/><Relationship Id="rId139" Type="http://schemas.openxmlformats.org/officeDocument/2006/relationships/tags" Target="../tags/tag369.xml"/><Relationship Id="rId85" Type="http://schemas.openxmlformats.org/officeDocument/2006/relationships/tags" Target="../tags/tag315.xml"/><Relationship Id="rId150" Type="http://schemas.openxmlformats.org/officeDocument/2006/relationships/tags" Target="../tags/tag380.xml"/><Relationship Id="rId171" Type="http://schemas.openxmlformats.org/officeDocument/2006/relationships/tags" Target="../tags/tag401.xml"/><Relationship Id="rId192" Type="http://schemas.openxmlformats.org/officeDocument/2006/relationships/tags" Target="../tags/tag422.xml"/><Relationship Id="rId12" Type="http://schemas.openxmlformats.org/officeDocument/2006/relationships/tags" Target="../tags/tag242.xml"/><Relationship Id="rId33" Type="http://schemas.openxmlformats.org/officeDocument/2006/relationships/tags" Target="../tags/tag263.xml"/><Relationship Id="rId108" Type="http://schemas.openxmlformats.org/officeDocument/2006/relationships/tags" Target="../tags/tag338.xml"/><Relationship Id="rId129" Type="http://schemas.openxmlformats.org/officeDocument/2006/relationships/tags" Target="../tags/tag359.xml"/><Relationship Id="rId54" Type="http://schemas.openxmlformats.org/officeDocument/2006/relationships/tags" Target="../tags/tag284.xml"/><Relationship Id="rId75" Type="http://schemas.openxmlformats.org/officeDocument/2006/relationships/tags" Target="../tags/tag305.xml"/><Relationship Id="rId96" Type="http://schemas.openxmlformats.org/officeDocument/2006/relationships/tags" Target="../tags/tag326.xml"/><Relationship Id="rId140" Type="http://schemas.openxmlformats.org/officeDocument/2006/relationships/tags" Target="../tags/tag370.xml"/><Relationship Id="rId161" Type="http://schemas.openxmlformats.org/officeDocument/2006/relationships/tags" Target="../tags/tag391.xml"/><Relationship Id="rId182" Type="http://schemas.openxmlformats.org/officeDocument/2006/relationships/tags" Target="../tags/tag412.xml"/><Relationship Id="rId6" Type="http://schemas.openxmlformats.org/officeDocument/2006/relationships/tags" Target="../tags/tag236.xml"/><Relationship Id="rId23" Type="http://schemas.openxmlformats.org/officeDocument/2006/relationships/tags" Target="../tags/tag253.xml"/><Relationship Id="rId119" Type="http://schemas.openxmlformats.org/officeDocument/2006/relationships/tags" Target="../tags/tag349.xml"/><Relationship Id="rId44" Type="http://schemas.openxmlformats.org/officeDocument/2006/relationships/tags" Target="../tags/tag274.xml"/><Relationship Id="rId65" Type="http://schemas.openxmlformats.org/officeDocument/2006/relationships/tags" Target="../tags/tag295.xml"/><Relationship Id="rId86" Type="http://schemas.openxmlformats.org/officeDocument/2006/relationships/tags" Target="../tags/tag316.xml"/><Relationship Id="rId130" Type="http://schemas.openxmlformats.org/officeDocument/2006/relationships/tags" Target="../tags/tag360.xml"/><Relationship Id="rId151" Type="http://schemas.openxmlformats.org/officeDocument/2006/relationships/tags" Target="../tags/tag381.xml"/><Relationship Id="rId172" Type="http://schemas.openxmlformats.org/officeDocument/2006/relationships/tags" Target="../tags/tag402.xml"/><Relationship Id="rId193" Type="http://schemas.openxmlformats.org/officeDocument/2006/relationships/tags" Target="../tags/tag423.xml"/><Relationship Id="rId13" Type="http://schemas.openxmlformats.org/officeDocument/2006/relationships/tags" Target="../tags/tag243.xml"/><Relationship Id="rId109" Type="http://schemas.openxmlformats.org/officeDocument/2006/relationships/tags" Target="../tags/tag339.xml"/><Relationship Id="rId34" Type="http://schemas.openxmlformats.org/officeDocument/2006/relationships/tags" Target="../tags/tag264.xml"/><Relationship Id="rId55" Type="http://schemas.openxmlformats.org/officeDocument/2006/relationships/tags" Target="../tags/tag285.xml"/><Relationship Id="rId76" Type="http://schemas.openxmlformats.org/officeDocument/2006/relationships/tags" Target="../tags/tag306.xml"/><Relationship Id="rId97" Type="http://schemas.openxmlformats.org/officeDocument/2006/relationships/tags" Target="../tags/tag327.xml"/><Relationship Id="rId120" Type="http://schemas.openxmlformats.org/officeDocument/2006/relationships/tags" Target="../tags/tag350.xml"/><Relationship Id="rId141" Type="http://schemas.openxmlformats.org/officeDocument/2006/relationships/tags" Target="../tags/tag371.xml"/><Relationship Id="rId7" Type="http://schemas.openxmlformats.org/officeDocument/2006/relationships/tags" Target="../tags/tag237.xml"/><Relationship Id="rId162" Type="http://schemas.openxmlformats.org/officeDocument/2006/relationships/tags" Target="../tags/tag392.xml"/><Relationship Id="rId183" Type="http://schemas.openxmlformats.org/officeDocument/2006/relationships/tags" Target="../tags/tag413.xml"/><Relationship Id="rId2" Type="http://schemas.openxmlformats.org/officeDocument/2006/relationships/tags" Target="../tags/tag232.xml"/><Relationship Id="rId29" Type="http://schemas.openxmlformats.org/officeDocument/2006/relationships/tags" Target="../tags/tag259.xml"/><Relationship Id="rId24" Type="http://schemas.openxmlformats.org/officeDocument/2006/relationships/tags" Target="../tags/tag254.xml"/><Relationship Id="rId40" Type="http://schemas.openxmlformats.org/officeDocument/2006/relationships/tags" Target="../tags/tag270.xml"/><Relationship Id="rId45" Type="http://schemas.openxmlformats.org/officeDocument/2006/relationships/tags" Target="../tags/tag275.xml"/><Relationship Id="rId66" Type="http://schemas.openxmlformats.org/officeDocument/2006/relationships/tags" Target="../tags/tag296.xml"/><Relationship Id="rId87" Type="http://schemas.openxmlformats.org/officeDocument/2006/relationships/tags" Target="../tags/tag317.xml"/><Relationship Id="rId110" Type="http://schemas.openxmlformats.org/officeDocument/2006/relationships/tags" Target="../tags/tag340.xml"/><Relationship Id="rId115" Type="http://schemas.openxmlformats.org/officeDocument/2006/relationships/tags" Target="../tags/tag345.xml"/><Relationship Id="rId131" Type="http://schemas.openxmlformats.org/officeDocument/2006/relationships/tags" Target="../tags/tag361.xml"/><Relationship Id="rId136" Type="http://schemas.openxmlformats.org/officeDocument/2006/relationships/tags" Target="../tags/tag366.xml"/><Relationship Id="rId157" Type="http://schemas.openxmlformats.org/officeDocument/2006/relationships/tags" Target="../tags/tag387.xml"/><Relationship Id="rId178" Type="http://schemas.openxmlformats.org/officeDocument/2006/relationships/tags" Target="../tags/tag408.xml"/><Relationship Id="rId61" Type="http://schemas.openxmlformats.org/officeDocument/2006/relationships/tags" Target="../tags/tag291.xml"/><Relationship Id="rId82" Type="http://schemas.openxmlformats.org/officeDocument/2006/relationships/tags" Target="../tags/tag312.xml"/><Relationship Id="rId152" Type="http://schemas.openxmlformats.org/officeDocument/2006/relationships/tags" Target="../tags/tag382.xml"/><Relationship Id="rId173" Type="http://schemas.openxmlformats.org/officeDocument/2006/relationships/tags" Target="../tags/tag403.xml"/><Relationship Id="rId194" Type="http://schemas.openxmlformats.org/officeDocument/2006/relationships/tags" Target="../tags/tag424.xml"/><Relationship Id="rId199" Type="http://schemas.openxmlformats.org/officeDocument/2006/relationships/tags" Target="../tags/tag429.xml"/><Relationship Id="rId203" Type="http://schemas.openxmlformats.org/officeDocument/2006/relationships/slideLayout" Target="../slideLayouts/slideLayout1.xml"/><Relationship Id="rId19" Type="http://schemas.openxmlformats.org/officeDocument/2006/relationships/tags" Target="../tags/tag249.xml"/><Relationship Id="rId14" Type="http://schemas.openxmlformats.org/officeDocument/2006/relationships/tags" Target="../tags/tag244.xml"/><Relationship Id="rId30" Type="http://schemas.openxmlformats.org/officeDocument/2006/relationships/tags" Target="../tags/tag260.xml"/><Relationship Id="rId35" Type="http://schemas.openxmlformats.org/officeDocument/2006/relationships/tags" Target="../tags/tag265.xml"/><Relationship Id="rId56" Type="http://schemas.openxmlformats.org/officeDocument/2006/relationships/tags" Target="../tags/tag286.xml"/><Relationship Id="rId77" Type="http://schemas.openxmlformats.org/officeDocument/2006/relationships/tags" Target="../tags/tag307.xml"/><Relationship Id="rId100" Type="http://schemas.openxmlformats.org/officeDocument/2006/relationships/tags" Target="../tags/tag330.xml"/><Relationship Id="rId105" Type="http://schemas.openxmlformats.org/officeDocument/2006/relationships/tags" Target="../tags/tag335.xml"/><Relationship Id="rId126" Type="http://schemas.openxmlformats.org/officeDocument/2006/relationships/tags" Target="../tags/tag356.xml"/><Relationship Id="rId147" Type="http://schemas.openxmlformats.org/officeDocument/2006/relationships/tags" Target="../tags/tag377.xml"/><Relationship Id="rId168" Type="http://schemas.openxmlformats.org/officeDocument/2006/relationships/tags" Target="../tags/tag398.xml"/><Relationship Id="rId8" Type="http://schemas.openxmlformats.org/officeDocument/2006/relationships/tags" Target="../tags/tag238.xml"/><Relationship Id="rId51" Type="http://schemas.openxmlformats.org/officeDocument/2006/relationships/tags" Target="../tags/tag281.xml"/><Relationship Id="rId72" Type="http://schemas.openxmlformats.org/officeDocument/2006/relationships/tags" Target="../tags/tag302.xml"/><Relationship Id="rId93" Type="http://schemas.openxmlformats.org/officeDocument/2006/relationships/tags" Target="../tags/tag323.xml"/><Relationship Id="rId98" Type="http://schemas.openxmlformats.org/officeDocument/2006/relationships/tags" Target="../tags/tag328.xml"/><Relationship Id="rId121" Type="http://schemas.openxmlformats.org/officeDocument/2006/relationships/tags" Target="../tags/tag351.xml"/><Relationship Id="rId142" Type="http://schemas.openxmlformats.org/officeDocument/2006/relationships/tags" Target="../tags/tag372.xml"/><Relationship Id="rId163" Type="http://schemas.openxmlformats.org/officeDocument/2006/relationships/tags" Target="../tags/tag393.xml"/><Relationship Id="rId184" Type="http://schemas.openxmlformats.org/officeDocument/2006/relationships/tags" Target="../tags/tag414.xml"/><Relationship Id="rId189" Type="http://schemas.openxmlformats.org/officeDocument/2006/relationships/tags" Target="../tags/tag419.xml"/><Relationship Id="rId3" Type="http://schemas.openxmlformats.org/officeDocument/2006/relationships/tags" Target="../tags/tag233.xml"/><Relationship Id="rId25" Type="http://schemas.openxmlformats.org/officeDocument/2006/relationships/tags" Target="../tags/tag255.xml"/><Relationship Id="rId46" Type="http://schemas.openxmlformats.org/officeDocument/2006/relationships/tags" Target="../tags/tag276.xml"/><Relationship Id="rId67" Type="http://schemas.openxmlformats.org/officeDocument/2006/relationships/tags" Target="../tags/tag297.xml"/><Relationship Id="rId116" Type="http://schemas.openxmlformats.org/officeDocument/2006/relationships/tags" Target="../tags/tag346.xml"/><Relationship Id="rId137" Type="http://schemas.openxmlformats.org/officeDocument/2006/relationships/tags" Target="../tags/tag367.xml"/><Relationship Id="rId158" Type="http://schemas.openxmlformats.org/officeDocument/2006/relationships/tags" Target="../tags/tag388.xml"/><Relationship Id="rId20" Type="http://schemas.openxmlformats.org/officeDocument/2006/relationships/tags" Target="../tags/tag250.xml"/><Relationship Id="rId41" Type="http://schemas.openxmlformats.org/officeDocument/2006/relationships/tags" Target="../tags/tag271.xml"/><Relationship Id="rId62" Type="http://schemas.openxmlformats.org/officeDocument/2006/relationships/tags" Target="../tags/tag292.xml"/><Relationship Id="rId83" Type="http://schemas.openxmlformats.org/officeDocument/2006/relationships/tags" Target="../tags/tag313.xml"/><Relationship Id="rId88" Type="http://schemas.openxmlformats.org/officeDocument/2006/relationships/tags" Target="../tags/tag318.xml"/><Relationship Id="rId111" Type="http://schemas.openxmlformats.org/officeDocument/2006/relationships/tags" Target="../tags/tag341.xml"/><Relationship Id="rId132" Type="http://schemas.openxmlformats.org/officeDocument/2006/relationships/tags" Target="../tags/tag362.xml"/><Relationship Id="rId153" Type="http://schemas.openxmlformats.org/officeDocument/2006/relationships/tags" Target="../tags/tag383.xml"/><Relationship Id="rId174" Type="http://schemas.openxmlformats.org/officeDocument/2006/relationships/tags" Target="../tags/tag404.xml"/><Relationship Id="rId179" Type="http://schemas.openxmlformats.org/officeDocument/2006/relationships/tags" Target="../tags/tag409.xml"/><Relationship Id="rId195" Type="http://schemas.openxmlformats.org/officeDocument/2006/relationships/tags" Target="../tags/tag425.xml"/><Relationship Id="rId190" Type="http://schemas.openxmlformats.org/officeDocument/2006/relationships/tags" Target="../tags/tag420.xml"/><Relationship Id="rId204" Type="http://schemas.openxmlformats.org/officeDocument/2006/relationships/notesSlide" Target="../notesSlides/notesSlide9.xml"/><Relationship Id="rId15" Type="http://schemas.openxmlformats.org/officeDocument/2006/relationships/tags" Target="../tags/tag245.xml"/><Relationship Id="rId36" Type="http://schemas.openxmlformats.org/officeDocument/2006/relationships/tags" Target="../tags/tag266.xml"/><Relationship Id="rId57" Type="http://schemas.openxmlformats.org/officeDocument/2006/relationships/tags" Target="../tags/tag287.xml"/><Relationship Id="rId106" Type="http://schemas.openxmlformats.org/officeDocument/2006/relationships/tags" Target="../tags/tag336.xml"/><Relationship Id="rId127" Type="http://schemas.openxmlformats.org/officeDocument/2006/relationships/tags" Target="../tags/tag357.xml"/><Relationship Id="rId10" Type="http://schemas.openxmlformats.org/officeDocument/2006/relationships/tags" Target="../tags/tag240.xml"/><Relationship Id="rId31" Type="http://schemas.openxmlformats.org/officeDocument/2006/relationships/tags" Target="../tags/tag261.xml"/><Relationship Id="rId52" Type="http://schemas.openxmlformats.org/officeDocument/2006/relationships/tags" Target="../tags/tag282.xml"/><Relationship Id="rId73" Type="http://schemas.openxmlformats.org/officeDocument/2006/relationships/tags" Target="../tags/tag303.xml"/><Relationship Id="rId78" Type="http://schemas.openxmlformats.org/officeDocument/2006/relationships/tags" Target="../tags/tag308.xml"/><Relationship Id="rId94" Type="http://schemas.openxmlformats.org/officeDocument/2006/relationships/tags" Target="../tags/tag324.xml"/><Relationship Id="rId99" Type="http://schemas.openxmlformats.org/officeDocument/2006/relationships/tags" Target="../tags/tag329.xml"/><Relationship Id="rId101" Type="http://schemas.openxmlformats.org/officeDocument/2006/relationships/tags" Target="../tags/tag331.xml"/><Relationship Id="rId122" Type="http://schemas.openxmlformats.org/officeDocument/2006/relationships/tags" Target="../tags/tag352.xml"/><Relationship Id="rId143" Type="http://schemas.openxmlformats.org/officeDocument/2006/relationships/tags" Target="../tags/tag373.xml"/><Relationship Id="rId148" Type="http://schemas.openxmlformats.org/officeDocument/2006/relationships/tags" Target="../tags/tag378.xml"/><Relationship Id="rId164" Type="http://schemas.openxmlformats.org/officeDocument/2006/relationships/tags" Target="../tags/tag394.xml"/><Relationship Id="rId169" Type="http://schemas.openxmlformats.org/officeDocument/2006/relationships/tags" Target="../tags/tag399.xml"/><Relationship Id="rId185" Type="http://schemas.openxmlformats.org/officeDocument/2006/relationships/tags" Target="../tags/tag415.xml"/><Relationship Id="rId4" Type="http://schemas.openxmlformats.org/officeDocument/2006/relationships/tags" Target="../tags/tag234.xml"/><Relationship Id="rId9" Type="http://schemas.openxmlformats.org/officeDocument/2006/relationships/tags" Target="../tags/tag239.xml"/><Relationship Id="rId180" Type="http://schemas.openxmlformats.org/officeDocument/2006/relationships/tags" Target="../tags/tag410.xml"/><Relationship Id="rId26" Type="http://schemas.openxmlformats.org/officeDocument/2006/relationships/tags" Target="../tags/tag256.xml"/><Relationship Id="rId47" Type="http://schemas.openxmlformats.org/officeDocument/2006/relationships/tags" Target="../tags/tag277.xml"/><Relationship Id="rId68" Type="http://schemas.openxmlformats.org/officeDocument/2006/relationships/tags" Target="../tags/tag298.xml"/><Relationship Id="rId89" Type="http://schemas.openxmlformats.org/officeDocument/2006/relationships/tags" Target="../tags/tag319.xml"/><Relationship Id="rId112" Type="http://schemas.openxmlformats.org/officeDocument/2006/relationships/tags" Target="../tags/tag342.xml"/><Relationship Id="rId133" Type="http://schemas.openxmlformats.org/officeDocument/2006/relationships/tags" Target="../tags/tag363.xml"/><Relationship Id="rId154" Type="http://schemas.openxmlformats.org/officeDocument/2006/relationships/tags" Target="../tags/tag384.xml"/><Relationship Id="rId175" Type="http://schemas.openxmlformats.org/officeDocument/2006/relationships/tags" Target="../tags/tag405.xml"/><Relationship Id="rId196" Type="http://schemas.openxmlformats.org/officeDocument/2006/relationships/tags" Target="../tags/tag426.xml"/><Relationship Id="rId200" Type="http://schemas.openxmlformats.org/officeDocument/2006/relationships/tags" Target="../tags/tag430.xml"/><Relationship Id="rId16" Type="http://schemas.openxmlformats.org/officeDocument/2006/relationships/tags" Target="../tags/tag246.xml"/><Relationship Id="rId37" Type="http://schemas.openxmlformats.org/officeDocument/2006/relationships/tags" Target="../tags/tag267.xml"/><Relationship Id="rId58" Type="http://schemas.openxmlformats.org/officeDocument/2006/relationships/tags" Target="../tags/tag288.xml"/><Relationship Id="rId79" Type="http://schemas.openxmlformats.org/officeDocument/2006/relationships/tags" Target="../tags/tag309.xml"/><Relationship Id="rId102" Type="http://schemas.openxmlformats.org/officeDocument/2006/relationships/tags" Target="../tags/tag332.xml"/><Relationship Id="rId123" Type="http://schemas.openxmlformats.org/officeDocument/2006/relationships/tags" Target="../tags/tag353.xml"/><Relationship Id="rId144" Type="http://schemas.openxmlformats.org/officeDocument/2006/relationships/tags" Target="../tags/tag374.xml"/><Relationship Id="rId90" Type="http://schemas.openxmlformats.org/officeDocument/2006/relationships/tags" Target="../tags/tag320.xml"/><Relationship Id="rId165" Type="http://schemas.openxmlformats.org/officeDocument/2006/relationships/tags" Target="../tags/tag395.xml"/><Relationship Id="rId186" Type="http://schemas.openxmlformats.org/officeDocument/2006/relationships/tags" Target="../tags/tag416.xml"/><Relationship Id="rId27" Type="http://schemas.openxmlformats.org/officeDocument/2006/relationships/tags" Target="../tags/tag257.xml"/><Relationship Id="rId48" Type="http://schemas.openxmlformats.org/officeDocument/2006/relationships/tags" Target="../tags/tag278.xml"/><Relationship Id="rId69" Type="http://schemas.openxmlformats.org/officeDocument/2006/relationships/tags" Target="../tags/tag299.xml"/><Relationship Id="rId113" Type="http://schemas.openxmlformats.org/officeDocument/2006/relationships/tags" Target="../tags/tag343.xml"/><Relationship Id="rId134" Type="http://schemas.openxmlformats.org/officeDocument/2006/relationships/tags" Target="../tags/tag364.xml"/><Relationship Id="rId80" Type="http://schemas.openxmlformats.org/officeDocument/2006/relationships/tags" Target="../tags/tag310.xml"/><Relationship Id="rId155" Type="http://schemas.openxmlformats.org/officeDocument/2006/relationships/tags" Target="../tags/tag385.xml"/><Relationship Id="rId176" Type="http://schemas.openxmlformats.org/officeDocument/2006/relationships/tags" Target="../tags/tag406.xml"/><Relationship Id="rId197" Type="http://schemas.openxmlformats.org/officeDocument/2006/relationships/tags" Target="../tags/tag427.xml"/><Relationship Id="rId201" Type="http://schemas.openxmlformats.org/officeDocument/2006/relationships/tags" Target="../tags/tag431.xml"/><Relationship Id="rId17" Type="http://schemas.openxmlformats.org/officeDocument/2006/relationships/tags" Target="../tags/tag247.xml"/><Relationship Id="rId38" Type="http://schemas.openxmlformats.org/officeDocument/2006/relationships/tags" Target="../tags/tag268.xml"/><Relationship Id="rId59" Type="http://schemas.openxmlformats.org/officeDocument/2006/relationships/tags" Target="../tags/tag289.xml"/><Relationship Id="rId103" Type="http://schemas.openxmlformats.org/officeDocument/2006/relationships/tags" Target="../tags/tag333.xml"/><Relationship Id="rId124" Type="http://schemas.openxmlformats.org/officeDocument/2006/relationships/tags" Target="../tags/tag354.xml"/><Relationship Id="rId70" Type="http://schemas.openxmlformats.org/officeDocument/2006/relationships/tags" Target="../tags/tag300.xml"/><Relationship Id="rId91" Type="http://schemas.openxmlformats.org/officeDocument/2006/relationships/tags" Target="../tags/tag321.xml"/><Relationship Id="rId145" Type="http://schemas.openxmlformats.org/officeDocument/2006/relationships/tags" Target="../tags/tag375.xml"/><Relationship Id="rId166" Type="http://schemas.openxmlformats.org/officeDocument/2006/relationships/tags" Target="../tags/tag396.xml"/><Relationship Id="rId187" Type="http://schemas.openxmlformats.org/officeDocument/2006/relationships/tags" Target="../tags/tag417.xml"/><Relationship Id="rId1" Type="http://schemas.openxmlformats.org/officeDocument/2006/relationships/tags" Target="../tags/tag231.xml"/><Relationship Id="rId28" Type="http://schemas.openxmlformats.org/officeDocument/2006/relationships/tags" Target="../tags/tag258.xml"/><Relationship Id="rId49" Type="http://schemas.openxmlformats.org/officeDocument/2006/relationships/tags" Target="../tags/tag279.xml"/><Relationship Id="rId114" Type="http://schemas.openxmlformats.org/officeDocument/2006/relationships/tags" Target="../tags/tag344.xml"/><Relationship Id="rId60" Type="http://schemas.openxmlformats.org/officeDocument/2006/relationships/tags" Target="../tags/tag290.xml"/><Relationship Id="rId81" Type="http://schemas.openxmlformats.org/officeDocument/2006/relationships/tags" Target="../tags/tag311.xml"/><Relationship Id="rId135" Type="http://schemas.openxmlformats.org/officeDocument/2006/relationships/tags" Target="../tags/tag365.xml"/><Relationship Id="rId156" Type="http://schemas.openxmlformats.org/officeDocument/2006/relationships/tags" Target="../tags/tag386.xml"/><Relationship Id="rId177" Type="http://schemas.openxmlformats.org/officeDocument/2006/relationships/tags" Target="../tags/tag407.xml"/><Relationship Id="rId198" Type="http://schemas.openxmlformats.org/officeDocument/2006/relationships/tags" Target="../tags/tag428.xml"/><Relationship Id="rId202" Type="http://schemas.openxmlformats.org/officeDocument/2006/relationships/tags" Target="../tags/tag432.xml"/><Relationship Id="rId18" Type="http://schemas.openxmlformats.org/officeDocument/2006/relationships/tags" Target="../tags/tag248.xml"/><Relationship Id="rId39" Type="http://schemas.openxmlformats.org/officeDocument/2006/relationships/tags" Target="../tags/tag269.xml"/><Relationship Id="rId50" Type="http://schemas.openxmlformats.org/officeDocument/2006/relationships/tags" Target="../tags/tag280.xml"/><Relationship Id="rId104" Type="http://schemas.openxmlformats.org/officeDocument/2006/relationships/tags" Target="../tags/tag334.xml"/><Relationship Id="rId125" Type="http://schemas.openxmlformats.org/officeDocument/2006/relationships/tags" Target="../tags/tag355.xml"/><Relationship Id="rId146" Type="http://schemas.openxmlformats.org/officeDocument/2006/relationships/tags" Target="../tags/tag376.xml"/><Relationship Id="rId167" Type="http://schemas.openxmlformats.org/officeDocument/2006/relationships/tags" Target="../tags/tag397.xml"/><Relationship Id="rId188" Type="http://schemas.openxmlformats.org/officeDocument/2006/relationships/tags" Target="../tags/tag418.xml"/><Relationship Id="rId71" Type="http://schemas.openxmlformats.org/officeDocument/2006/relationships/tags" Target="../tags/tag301.xml"/><Relationship Id="rId92" Type="http://schemas.openxmlformats.org/officeDocument/2006/relationships/tags" Target="../tags/tag32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custDataLst>
              <p:tags r:id="rId2"/>
            </p:custDataLst>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a:t>
            </a:r>
            <a:br>
              <a:rPr lang="fr-FR" dirty="0" smtClean="0"/>
            </a:br>
            <a:r>
              <a:rPr lang="fr-FR" dirty="0" smtClean="0"/>
              <a:t>courant continu</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custDataLst>
              <p:tags r:id="rId1"/>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Continu</a:t>
            </a:r>
            <a:endParaRPr lang="fr-FR" dirty="0"/>
          </a:p>
        </p:txBody>
      </p:sp>
      <p:grpSp>
        <p:nvGrpSpPr>
          <p:cNvPr id="2652" name="Groupe 2651"/>
          <p:cNvGrpSpPr/>
          <p:nvPr>
            <p:custDataLst>
              <p:tags r:id="rId3"/>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4"/>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5"/>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6"/>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7"/>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8"/>
            </p:custDataLst>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9"/>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0"/>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1"/>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2"/>
            </p:custDataLst>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3"/>
            </p:custDataLst>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14"/>
            </p:custDataLst>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15"/>
            </p:custDataLst>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16"/>
            </p:custDataLst>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17"/>
            </p:custDataLst>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18"/>
            </p:custDataLst>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19"/>
            </p:custDataLst>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680" name="Groupe 2679"/>
          <p:cNvGrpSpPr/>
          <p:nvPr>
            <p:custDataLst>
              <p:tags r:id="rId20"/>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21"/>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3" name="ZoneTexte 2782"/>
          <p:cNvSpPr txBox="1"/>
          <p:nvPr>
            <p:custDataLst>
              <p:tags r:id="rId22"/>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custDataLst>
              <p:tags r:id="rId23"/>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custDataLst>
              <p:tags r:id="rId24"/>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continu (</a:t>
            </a:r>
            <a:r>
              <a:rPr lang="fr-FR" sz="1800" dirty="0" smtClean="0"/>
              <a:t>inversion plus et moins)</a:t>
            </a:r>
            <a:br>
              <a:rPr lang="fr-FR" sz="1800" dirty="0" smtClean="0"/>
            </a:br>
            <a:r>
              <a:rPr lang="fr-FR" sz="1800" dirty="0" smtClean="0"/>
              <a:t>on inverse le sens de rotation.</a:t>
            </a:r>
          </a:p>
          <a:p>
            <a:endParaRPr lang="fr-FR" sz="1800" dirty="0" smtClean="0"/>
          </a:p>
        </p:txBody>
      </p:sp>
      <p:sp>
        <p:nvSpPr>
          <p:cNvPr id="2782" name="ZoneTexte 2781"/>
          <p:cNvSpPr txBox="1"/>
          <p:nvPr>
            <p:custDataLst>
              <p:tags r:id="rId25"/>
            </p:custDataLst>
          </p:nvPr>
        </p:nvSpPr>
        <p:spPr>
          <a:xfrm>
            <a:off x="2169132" y="2224306"/>
            <a:ext cx="386644" cy="523220"/>
          </a:xfrm>
          <a:prstGeom prst="rect">
            <a:avLst/>
          </a:prstGeom>
          <a:noFill/>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2776" name="Rectangle 2775"/>
          <p:cNvSpPr/>
          <p:nvPr>
            <p:custDataLst>
              <p:tags r:id="rId26"/>
            </p:custDataLst>
          </p:nvPr>
        </p:nvSpPr>
        <p:spPr>
          <a:xfrm>
            <a:off x="1460042" y="163428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0" name="Groupe 19"/>
          <p:cNvGrpSpPr/>
          <p:nvPr>
            <p:custDataLst>
              <p:tags r:id="rId27"/>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738" name="Groupe 2737"/>
          <p:cNvGrpSpPr/>
          <p:nvPr>
            <p:custDataLst>
              <p:tags r:id="rId28"/>
            </p:custDataLst>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9"/>
            </p:custDataLst>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3" name="Groupe 2752"/>
          <p:cNvGrpSpPr/>
          <p:nvPr>
            <p:custDataLst>
              <p:tags r:id="rId30"/>
            </p:custDataLst>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31"/>
            </p:custDataLst>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2"/>
            </p:custDataLst>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3"/>
            </p:custDataLst>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a:ln>
              <a:noFill/>
            </a:ln>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95"/>
                                        </p:tgtEl>
                                        <p:attrNameLst>
                                          <p:attrName>style.visibility</p:attrName>
                                        </p:attrNameLst>
                                      </p:cBhvr>
                                      <p:to>
                                        <p:strVal val="visible"/>
                                      </p:to>
                                    </p:set>
                                    <p:animEffect transition="in" filter="fade">
                                      <p:cBhvr>
                                        <p:cTn id="10" dur="500"/>
                                        <p:tgtEl>
                                          <p:spTgt spid="9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76"/>
                                        </p:tgtEl>
                                        <p:attrNameLst>
                                          <p:attrName>style.visibility</p:attrName>
                                        </p:attrNameLst>
                                      </p:cBhvr>
                                      <p:to>
                                        <p:strVal val="visible"/>
                                      </p:to>
                                    </p:set>
                                    <p:animEffect transition="in" filter="fade">
                                      <p:cBhvr>
                                        <p:cTn id="13"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2776"/>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2714"/>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2717"/>
                                        </p:tgtEl>
                                        <p:attrNameLst>
                                          <p:attrName>style.visibility</p:attrName>
                                        </p:attrNameLst>
                                      </p:cBhvr>
                                      <p:to>
                                        <p:strVal val="visible"/>
                                      </p:to>
                                    </p:set>
                                    <p:animEffect transition="in" filter="fade">
                                      <p:cBhvr>
                                        <p:cTn id="21" dur="500"/>
                                        <p:tgtEl>
                                          <p:spTgt spid="2717"/>
                                        </p:tgtEl>
                                      </p:cBhvr>
                                    </p:animEffect>
                                  </p:childTnLst>
                                </p:cTn>
                              </p:par>
                              <p:par>
                                <p:cTn id="22" presetID="1" presetClass="entr" presetSubtype="0" fill="hold" grpId="3" nodeType="withEffect">
                                  <p:stCondLst>
                                    <p:cond delay="0"/>
                                  </p:stCondLst>
                                  <p:childTnLst>
                                    <p:set>
                                      <p:cBhvr>
                                        <p:cTn id="23" dur="1" fill="hold">
                                          <p:stCondLst>
                                            <p:cond delay="0"/>
                                          </p:stCondLst>
                                        </p:cTn>
                                        <p:tgtEl>
                                          <p:spTgt spid="2707"/>
                                        </p:tgtEl>
                                        <p:attrNameLst>
                                          <p:attrName>style.visibility</p:attrName>
                                        </p:attrNameLst>
                                      </p:cBhvr>
                                      <p:to>
                                        <p:strVal val="visible"/>
                                      </p:to>
                                    </p:set>
                                  </p:childTnLst>
                                </p:cTn>
                              </p:par>
                              <p:par>
                                <p:cTn id="24"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5" dur="2000" fill="hold"/>
                                        <p:tgtEl>
                                          <p:spTgt spid="2707"/>
                                        </p:tgtEl>
                                        <p:attrNameLst>
                                          <p:attrName>ppt_x</p:attrName>
                                          <p:attrName>ppt_y</p:attrName>
                                        </p:attrNameLst>
                                      </p:cBhvr>
                                      <p:rCtr x="-13229" y="-16319"/>
                                    </p:animMotion>
                                  </p:childTnLst>
                                </p:cTn>
                              </p:par>
                              <p:par>
                                <p:cTn id="26" presetID="22" presetClass="entr" presetSubtype="4" fill="hold" nodeType="withEffect">
                                  <p:stCondLst>
                                    <p:cond delay="2750"/>
                                  </p:stCondLst>
                                  <p:childTnLst>
                                    <p:set>
                                      <p:cBhvr>
                                        <p:cTn id="27" dur="1" fill="hold">
                                          <p:stCondLst>
                                            <p:cond delay="0"/>
                                          </p:stCondLst>
                                        </p:cTn>
                                        <p:tgtEl>
                                          <p:spTgt spid="2736"/>
                                        </p:tgtEl>
                                        <p:attrNameLst>
                                          <p:attrName>style.visibility</p:attrName>
                                        </p:attrNameLst>
                                      </p:cBhvr>
                                      <p:to>
                                        <p:strVal val="visible"/>
                                      </p:to>
                                    </p:set>
                                    <p:animEffect transition="in" filter="wipe(down)">
                                      <p:cBhvr>
                                        <p:cTn id="28" dur="500"/>
                                        <p:tgtEl>
                                          <p:spTgt spid="2736"/>
                                        </p:tgtEl>
                                      </p:cBhvr>
                                    </p:animEffect>
                                  </p:childTnLst>
                                </p:cTn>
                              </p:par>
                              <p:par>
                                <p:cTn id="29" presetID="22" presetClass="entr" presetSubtype="4" fill="hold" nodeType="withEffect">
                                  <p:stCondLst>
                                    <p:cond delay="2750"/>
                                  </p:stCondLst>
                                  <p:childTnLst>
                                    <p:set>
                                      <p:cBhvr>
                                        <p:cTn id="30" dur="1" fill="hold">
                                          <p:stCondLst>
                                            <p:cond delay="0"/>
                                          </p:stCondLst>
                                        </p:cTn>
                                        <p:tgtEl>
                                          <p:spTgt spid="2741"/>
                                        </p:tgtEl>
                                        <p:attrNameLst>
                                          <p:attrName>style.visibility</p:attrName>
                                        </p:attrNameLst>
                                      </p:cBhvr>
                                      <p:to>
                                        <p:strVal val="visible"/>
                                      </p:to>
                                    </p:set>
                                    <p:animEffect transition="in" filter="wipe(down)">
                                      <p:cBhvr>
                                        <p:cTn id="31" dur="500"/>
                                        <p:tgtEl>
                                          <p:spTgt spid="2741"/>
                                        </p:tgtEl>
                                      </p:cBhvr>
                                    </p:animEffect>
                                  </p:childTnLst>
                                </p:cTn>
                              </p:par>
                              <p:par>
                                <p:cTn id="32" presetID="10" presetClass="entr" presetSubtype="0" fill="hold" grpId="0" nodeType="withEffect">
                                  <p:stCondLst>
                                    <p:cond delay="2750"/>
                                  </p:stCondLst>
                                  <p:childTnLst>
                                    <p:set>
                                      <p:cBhvr>
                                        <p:cTn id="33" dur="1" fill="hold">
                                          <p:stCondLst>
                                            <p:cond delay="0"/>
                                          </p:stCondLst>
                                        </p:cTn>
                                        <p:tgtEl>
                                          <p:spTgt spid="2783"/>
                                        </p:tgtEl>
                                        <p:attrNameLst>
                                          <p:attrName>style.visibility</p:attrName>
                                        </p:attrNameLst>
                                      </p:cBhvr>
                                      <p:to>
                                        <p:strVal val="visible"/>
                                      </p:to>
                                    </p:set>
                                    <p:animEffect transition="in" filter="fade">
                                      <p:cBhvr>
                                        <p:cTn id="34" dur="500"/>
                                        <p:tgtEl>
                                          <p:spTgt spid="2783"/>
                                        </p:tgtEl>
                                      </p:cBhvr>
                                    </p:animEffect>
                                  </p:childTnLst>
                                </p:cTn>
                              </p:par>
                            </p:childTnLst>
                          </p:cTn>
                        </p:par>
                        <p:par>
                          <p:cTn id="35" fill="hold">
                            <p:stCondLst>
                              <p:cond delay="10000"/>
                            </p:stCondLst>
                            <p:childTnLst>
                              <p:par>
                                <p:cTn id="36" presetID="1" presetClass="exit" presetSubtype="0" fill="hold" grpId="1" nodeType="afterEffect">
                                  <p:stCondLst>
                                    <p:cond delay="0"/>
                                  </p:stCondLst>
                                  <p:childTnLst>
                                    <p:set>
                                      <p:cBhvr>
                                        <p:cTn id="37" dur="1" fill="hold">
                                          <p:stCondLst>
                                            <p:cond delay="0"/>
                                          </p:stCondLst>
                                        </p:cTn>
                                        <p:tgtEl>
                                          <p:spTgt spid="2707"/>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738"/>
                                        </p:tgtEl>
                                        <p:attrNameLst>
                                          <p:attrName>style.visibility</p:attrName>
                                        </p:attrNameLst>
                                      </p:cBhvr>
                                      <p:to>
                                        <p:strVal val="visible"/>
                                      </p:to>
                                    </p:set>
                                    <p:animEffect transition="in" filter="fade">
                                      <p:cBhvr>
                                        <p:cTn id="42" dur="500"/>
                                        <p:tgtEl>
                                          <p:spTgt spid="273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733"/>
                                        </p:tgtEl>
                                        <p:attrNameLst>
                                          <p:attrName>style.visibility</p:attrName>
                                        </p:attrNameLst>
                                      </p:cBhvr>
                                      <p:to>
                                        <p:strVal val="visible"/>
                                      </p:to>
                                    </p:set>
                                    <p:animEffect transition="in" filter="fade">
                                      <p:cBhvr>
                                        <p:cTn id="47" dur="500"/>
                                        <p:tgtEl>
                                          <p:spTgt spid="2733"/>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xit" presetSubtype="0" fill="hold" nodeType="clickEffect">
                                  <p:stCondLst>
                                    <p:cond delay="0"/>
                                  </p:stCondLst>
                                  <p:childTnLst>
                                    <p:set>
                                      <p:cBhvr>
                                        <p:cTn id="51" dur="1" fill="hold">
                                          <p:stCondLst>
                                            <p:cond delay="0"/>
                                          </p:stCondLst>
                                        </p:cTn>
                                        <p:tgtEl>
                                          <p:spTgt spid="2652"/>
                                        </p:tgtEl>
                                        <p:attrNameLst>
                                          <p:attrName>style.visibility</p:attrName>
                                        </p:attrNameLst>
                                      </p:cBhvr>
                                      <p:to>
                                        <p:strVal val="hidden"/>
                                      </p:to>
                                    </p:set>
                                  </p:childTnLst>
                                </p:cTn>
                              </p:par>
                              <p:par>
                                <p:cTn id="52" presetID="1" presetClass="exit" presetSubtype="0" fill="hold" grpId="2" nodeType="withEffect">
                                  <p:stCondLst>
                                    <p:cond delay="0"/>
                                  </p:stCondLst>
                                  <p:childTnLst>
                                    <p:set>
                                      <p:cBhvr>
                                        <p:cTn id="53" dur="1" fill="hold">
                                          <p:stCondLst>
                                            <p:cond delay="0"/>
                                          </p:stCondLst>
                                        </p:cTn>
                                        <p:tgtEl>
                                          <p:spTgt spid="2707"/>
                                        </p:tgtEl>
                                        <p:attrNameLst>
                                          <p:attrName>style.visibility</p:attrName>
                                        </p:attrNameLst>
                                      </p:cBhvr>
                                      <p:to>
                                        <p:strVal val="hidden"/>
                                      </p:to>
                                    </p:set>
                                  </p:childTnLst>
                                </p:cTn>
                              </p:par>
                              <p:par>
                                <p:cTn id="54" presetID="1" presetClass="exit" presetSubtype="0" fill="hold" nodeType="withEffect">
                                  <p:stCondLst>
                                    <p:cond delay="0"/>
                                  </p:stCondLst>
                                  <p:childTnLst>
                                    <p:set>
                                      <p:cBhvr>
                                        <p:cTn id="55" dur="1" fill="hold">
                                          <p:stCondLst>
                                            <p:cond delay="0"/>
                                          </p:stCondLst>
                                        </p:cTn>
                                        <p:tgtEl>
                                          <p:spTgt spid="2736"/>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3"/>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41"/>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38"/>
                                        </p:tgtEl>
                                        <p:attrNameLst>
                                          <p:attrName>style.visibility</p:attrName>
                                        </p:attrNameLst>
                                      </p:cBhvr>
                                      <p:to>
                                        <p:strVal val="hidden"/>
                                      </p:to>
                                    </p:set>
                                  </p:childTnLst>
                                </p:cTn>
                              </p:par>
                              <p:par>
                                <p:cTn id="62" presetID="10" presetClass="entr" presetSubtype="0" fill="hold" nodeType="withEffect">
                                  <p:stCondLst>
                                    <p:cond delay="0"/>
                                  </p:stCondLst>
                                  <p:childTnLst>
                                    <p:set>
                                      <p:cBhvr>
                                        <p:cTn id="63" dur="1" fill="hold">
                                          <p:stCondLst>
                                            <p:cond delay="0"/>
                                          </p:stCondLst>
                                        </p:cTn>
                                        <p:tgtEl>
                                          <p:spTgt spid="2692"/>
                                        </p:tgtEl>
                                        <p:attrNameLst>
                                          <p:attrName>style.visibility</p:attrName>
                                        </p:attrNameLst>
                                      </p:cBhvr>
                                      <p:to>
                                        <p:strVal val="visible"/>
                                      </p:to>
                                    </p:set>
                                    <p:animEffect transition="in" filter="fade">
                                      <p:cBhvr>
                                        <p:cTn id="64" dur="500"/>
                                        <p:tgtEl>
                                          <p:spTgt spid="2692"/>
                                        </p:tgtEl>
                                      </p:cBhvr>
                                    </p:animEffect>
                                  </p:childTnLst>
                                </p:cTn>
                              </p:par>
                              <p:par>
                                <p:cTn id="65" presetID="1" presetClass="entr" presetSubtype="0" fill="hold" grpId="3" nodeType="withEffect">
                                  <p:stCondLst>
                                    <p:cond delay="0"/>
                                  </p:stCondLst>
                                  <p:childTnLst>
                                    <p:set>
                                      <p:cBhvr>
                                        <p:cTn id="66" dur="1" fill="hold">
                                          <p:stCondLst>
                                            <p:cond delay="0"/>
                                          </p:stCondLst>
                                        </p:cTn>
                                        <p:tgtEl>
                                          <p:spTgt spid="2706"/>
                                        </p:tgtEl>
                                        <p:attrNameLst>
                                          <p:attrName>style.visibility</p:attrName>
                                        </p:attrNameLst>
                                      </p:cBhvr>
                                      <p:to>
                                        <p:strVal val="visible"/>
                                      </p:to>
                                    </p:set>
                                  </p:childTnLst>
                                </p:cTn>
                              </p:par>
                              <p:par>
                                <p:cTn id="67"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68" dur="2000" fill="hold"/>
                                        <p:tgtEl>
                                          <p:spTgt spid="2706"/>
                                        </p:tgtEl>
                                        <p:attrNameLst>
                                          <p:attrName>ppt_x</p:attrName>
                                          <p:attrName>ppt_y</p:attrName>
                                        </p:attrNameLst>
                                      </p:cBhvr>
                                    </p:animMotion>
                                  </p:childTnLst>
                                </p:cTn>
                              </p:par>
                              <p:par>
                                <p:cTn id="69" presetID="10" presetClass="entr" presetSubtype="0" fill="hold" nodeType="withEffect">
                                  <p:stCondLst>
                                    <p:cond delay="2500"/>
                                  </p:stCondLst>
                                  <p:childTnLst>
                                    <p:set>
                                      <p:cBhvr>
                                        <p:cTn id="70" dur="1" fill="hold">
                                          <p:stCondLst>
                                            <p:cond delay="0"/>
                                          </p:stCondLst>
                                        </p:cTn>
                                        <p:tgtEl>
                                          <p:spTgt spid="2756"/>
                                        </p:tgtEl>
                                        <p:attrNameLst>
                                          <p:attrName>style.visibility</p:attrName>
                                        </p:attrNameLst>
                                      </p:cBhvr>
                                      <p:to>
                                        <p:strVal val="visible"/>
                                      </p:to>
                                    </p:set>
                                    <p:animEffect transition="in" filter="fade">
                                      <p:cBhvr>
                                        <p:cTn id="71" dur="500"/>
                                        <p:tgtEl>
                                          <p:spTgt spid="2756"/>
                                        </p:tgtEl>
                                      </p:cBhvr>
                                    </p:animEffect>
                                  </p:childTnLst>
                                </p:cTn>
                              </p:par>
                              <p:par>
                                <p:cTn id="72" presetID="10" presetClass="entr" presetSubtype="0" fill="hold" nodeType="withEffect">
                                  <p:stCondLst>
                                    <p:cond delay="2500"/>
                                  </p:stCondLst>
                                  <p:childTnLst>
                                    <p:set>
                                      <p:cBhvr>
                                        <p:cTn id="73" dur="1" fill="hold">
                                          <p:stCondLst>
                                            <p:cond delay="0"/>
                                          </p:stCondLst>
                                        </p:cTn>
                                        <p:tgtEl>
                                          <p:spTgt spid="2749"/>
                                        </p:tgtEl>
                                        <p:attrNameLst>
                                          <p:attrName>style.visibility</p:attrName>
                                        </p:attrNameLst>
                                      </p:cBhvr>
                                      <p:to>
                                        <p:strVal val="visible"/>
                                      </p:to>
                                    </p:set>
                                    <p:animEffect transition="in" filter="fade">
                                      <p:cBhvr>
                                        <p:cTn id="74" dur="500"/>
                                        <p:tgtEl>
                                          <p:spTgt spid="2749"/>
                                        </p:tgtEl>
                                      </p:cBhvr>
                                    </p:animEffect>
                                  </p:childTnLst>
                                </p:cTn>
                              </p:par>
                            </p:childTnLst>
                          </p:cTn>
                        </p:par>
                        <p:par>
                          <p:cTn id="75" fill="hold">
                            <p:stCondLst>
                              <p:cond delay="10000"/>
                            </p:stCondLst>
                            <p:childTnLst>
                              <p:par>
                                <p:cTn id="76" presetID="1" presetClass="exit" presetSubtype="0" fill="hold" grpId="1" nodeType="afterEffect">
                                  <p:stCondLst>
                                    <p:cond delay="0"/>
                                  </p:stCondLst>
                                  <p:childTnLst>
                                    <p:set>
                                      <p:cBhvr>
                                        <p:cTn id="77" dur="1" fill="hold">
                                          <p:stCondLst>
                                            <p:cond delay="0"/>
                                          </p:stCondLst>
                                        </p:cTn>
                                        <p:tgtEl>
                                          <p:spTgt spid="2706"/>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753"/>
                                        </p:tgtEl>
                                        <p:attrNameLst>
                                          <p:attrName>style.visibility</p:attrName>
                                        </p:attrNameLst>
                                      </p:cBhvr>
                                      <p:to>
                                        <p:strVal val="visible"/>
                                      </p:to>
                                    </p:set>
                                    <p:animEffect transition="in" filter="fade">
                                      <p:cBhvr>
                                        <p:cTn id="82" dur="500"/>
                                        <p:tgtEl>
                                          <p:spTgt spid="275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750"/>
                                        </p:tgtEl>
                                        <p:attrNameLst>
                                          <p:attrName>style.visibility</p:attrName>
                                        </p:attrNameLst>
                                      </p:cBhvr>
                                      <p:to>
                                        <p:strVal val="visible"/>
                                      </p:to>
                                    </p:set>
                                    <p:animEffect transition="in" filter="fade">
                                      <p:cBhvr>
                                        <p:cTn id="87" dur="500"/>
                                        <p:tgtEl>
                                          <p:spTgt spid="2750"/>
                                        </p:tgtEl>
                                      </p:cBhvr>
                                    </p:animEffect>
                                  </p:childTnLst>
                                </p:cTn>
                              </p:par>
                            </p:childTnLst>
                          </p:cTn>
                        </p:par>
                      </p:childTnLst>
                    </p:cTn>
                  </p:par>
                  <p:par>
                    <p:cTn id="88" fill="hold">
                      <p:stCondLst>
                        <p:cond delay="indefinite"/>
                      </p:stCondLst>
                      <p:childTnLst>
                        <p:par>
                          <p:cTn id="89" fill="hold">
                            <p:stCondLst>
                              <p:cond delay="0"/>
                            </p:stCondLst>
                            <p:childTnLst>
                              <p:par>
                                <p:cTn id="90" presetID="1" presetClass="exit" presetSubtype="0" fill="hold" nodeType="clickEffect">
                                  <p:stCondLst>
                                    <p:cond delay="0"/>
                                  </p:stCondLst>
                                  <p:childTnLst>
                                    <p:set>
                                      <p:cBhvr>
                                        <p:cTn id="91" dur="1" fill="hold">
                                          <p:stCondLst>
                                            <p:cond delay="0"/>
                                          </p:stCondLst>
                                        </p:cTn>
                                        <p:tgtEl>
                                          <p:spTgt spid="2692"/>
                                        </p:tgtEl>
                                        <p:attrNameLst>
                                          <p:attrName>style.visibility</p:attrName>
                                        </p:attrNameLst>
                                      </p:cBhvr>
                                      <p:to>
                                        <p:strVal val="hidden"/>
                                      </p:to>
                                    </p:set>
                                  </p:childTnLst>
                                </p:cTn>
                              </p:par>
                              <p:par>
                                <p:cTn id="92" presetID="1" presetClass="exit" presetSubtype="0" fill="hold" grpId="2" nodeType="withEffect">
                                  <p:stCondLst>
                                    <p:cond delay="0"/>
                                  </p:stCondLst>
                                  <p:childTnLst>
                                    <p:set>
                                      <p:cBhvr>
                                        <p:cTn id="93" dur="1" fill="hold">
                                          <p:stCondLst>
                                            <p:cond delay="0"/>
                                          </p:stCondLst>
                                        </p:cTn>
                                        <p:tgtEl>
                                          <p:spTgt spid="2706"/>
                                        </p:tgtEl>
                                        <p:attrNameLst>
                                          <p:attrName>style.visibility</p:attrName>
                                        </p:attrNameLst>
                                      </p:cBhvr>
                                      <p:to>
                                        <p:strVal val="hidden"/>
                                      </p:to>
                                    </p:set>
                                  </p:childTnLst>
                                </p:cTn>
                              </p:par>
                              <p:par>
                                <p:cTn id="94" presetID="1" presetClass="exit" presetSubtype="0" fill="hold" nodeType="withEffect">
                                  <p:stCondLst>
                                    <p:cond delay="0"/>
                                  </p:stCondLst>
                                  <p:childTnLst>
                                    <p:set>
                                      <p:cBhvr>
                                        <p:cTn id="95" dur="1" fill="hold">
                                          <p:stCondLst>
                                            <p:cond delay="0"/>
                                          </p:stCondLst>
                                        </p:cTn>
                                        <p:tgtEl>
                                          <p:spTgt spid="275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49"/>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53"/>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0"/>
                                        </p:tgtEl>
                                        <p:attrNameLst>
                                          <p:attrName>style.visibility</p:attrName>
                                        </p:attrNameLst>
                                      </p:cBhvr>
                                      <p:to>
                                        <p:strVal val="hidden"/>
                                      </p:to>
                                    </p:set>
                                  </p:childTnLst>
                                </p:cTn>
                              </p:par>
                              <p:par>
                                <p:cTn id="102" presetID="10" presetClass="entr" presetSubtype="0" fill="hold" nodeType="withEffect">
                                  <p:stCondLst>
                                    <p:cond delay="0"/>
                                  </p:stCondLst>
                                  <p:childTnLst>
                                    <p:set>
                                      <p:cBhvr>
                                        <p:cTn id="103" dur="1" fill="hold">
                                          <p:stCondLst>
                                            <p:cond delay="0"/>
                                          </p:stCondLst>
                                        </p:cTn>
                                        <p:tgtEl>
                                          <p:spTgt spid="2680"/>
                                        </p:tgtEl>
                                        <p:attrNameLst>
                                          <p:attrName>style.visibility</p:attrName>
                                        </p:attrNameLst>
                                      </p:cBhvr>
                                      <p:to>
                                        <p:strVal val="visible"/>
                                      </p:to>
                                    </p:set>
                                    <p:animEffect transition="in" filter="fade">
                                      <p:cBhvr>
                                        <p:cTn id="104" dur="500"/>
                                        <p:tgtEl>
                                          <p:spTgt spid="2680"/>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686"/>
                                        </p:tgtEl>
                                        <p:attrNameLst>
                                          <p:attrName>style.visibility</p:attrName>
                                        </p:attrNameLst>
                                      </p:cBhvr>
                                      <p:to>
                                        <p:strVal val="visible"/>
                                      </p:to>
                                    </p:set>
                                    <p:animEffect transition="in" filter="fade">
                                      <p:cBhvr>
                                        <p:cTn id="109" dur="500"/>
                                        <p:tgtEl>
                                          <p:spTgt spid="2686"/>
                                        </p:tgtEl>
                                      </p:cBhvr>
                                    </p:animEffect>
                                  </p:childTnLst>
                                </p:cTn>
                              </p:par>
                              <p:par>
                                <p:cTn id="110" presetID="1" presetClass="exit" presetSubtype="0" fill="hold" nodeType="withEffect">
                                  <p:stCondLst>
                                    <p:cond delay="0"/>
                                  </p:stCondLst>
                                  <p:childTnLst>
                                    <p:set>
                                      <p:cBhvr>
                                        <p:cTn id="111" dur="1" fill="hold">
                                          <p:stCondLst>
                                            <p:cond delay="0"/>
                                          </p:stCondLst>
                                        </p:cTn>
                                        <p:tgtEl>
                                          <p:spTgt spid="2680"/>
                                        </p:tgtEl>
                                        <p:attrNameLst>
                                          <p:attrName>style.visibility</p:attrName>
                                        </p:attrNameLst>
                                      </p:cBhvr>
                                      <p:to>
                                        <p:strVal val="hidden"/>
                                      </p:to>
                                    </p:set>
                                  </p:childTnLst>
                                </p:cTn>
                              </p:par>
                              <p:par>
                                <p:cTn id="112" presetID="1" presetClass="entr" presetSubtype="0" fill="hold" grpId="3" nodeType="withEffect">
                                  <p:stCondLst>
                                    <p:cond delay="0"/>
                                  </p:stCondLst>
                                  <p:childTnLst>
                                    <p:set>
                                      <p:cBhvr>
                                        <p:cTn id="113" dur="1" fill="hold">
                                          <p:stCondLst>
                                            <p:cond delay="0"/>
                                          </p:stCondLst>
                                        </p:cTn>
                                        <p:tgtEl>
                                          <p:spTgt spid="2705"/>
                                        </p:tgtEl>
                                        <p:attrNameLst>
                                          <p:attrName>style.visibility</p:attrName>
                                        </p:attrNameLst>
                                      </p:cBhvr>
                                      <p:to>
                                        <p:strVal val="visible"/>
                                      </p:to>
                                    </p:set>
                                  </p:childTnLst>
                                </p:cTn>
                              </p:par>
                              <p:par>
                                <p:cTn id="114"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5" dur="2000" fill="hold"/>
                                        <p:tgtEl>
                                          <p:spTgt spid="2705"/>
                                        </p:tgtEl>
                                        <p:attrNameLst>
                                          <p:attrName>ppt_x</p:attrName>
                                          <p:attrName>ppt_y</p:attrName>
                                        </p:attrNameLst>
                                      </p:cBhvr>
                                    </p:animMotion>
                                  </p:childTnLst>
                                </p:cTn>
                              </p:par>
                              <p:par>
                                <p:cTn id="116" presetID="10" presetClass="entr" presetSubtype="0" fill="hold" nodeType="withEffect">
                                  <p:stCondLst>
                                    <p:cond delay="0"/>
                                  </p:stCondLst>
                                  <p:childTnLst>
                                    <p:set>
                                      <p:cBhvr>
                                        <p:cTn id="117" dur="1" fill="hold">
                                          <p:stCondLst>
                                            <p:cond delay="0"/>
                                          </p:stCondLst>
                                        </p:cTn>
                                        <p:tgtEl>
                                          <p:spTgt spid="2744"/>
                                        </p:tgtEl>
                                        <p:attrNameLst>
                                          <p:attrName>style.visibility</p:attrName>
                                        </p:attrNameLst>
                                      </p:cBhvr>
                                      <p:to>
                                        <p:strVal val="visible"/>
                                      </p:to>
                                    </p:set>
                                    <p:animEffect transition="in" filter="fade">
                                      <p:cBhvr>
                                        <p:cTn id="118" dur="500"/>
                                        <p:tgtEl>
                                          <p:spTgt spid="2744"/>
                                        </p:tgtEl>
                                      </p:cBhvr>
                                    </p:animEffect>
                                  </p:childTnLst>
                                </p:cTn>
                              </p:par>
                              <p:par>
                                <p:cTn id="119" presetID="10" presetClass="entr" presetSubtype="0" fill="hold" nodeType="withEffect">
                                  <p:stCondLst>
                                    <p:cond delay="0"/>
                                  </p:stCondLst>
                                  <p:childTnLst>
                                    <p:set>
                                      <p:cBhvr>
                                        <p:cTn id="120" dur="1" fill="hold">
                                          <p:stCondLst>
                                            <p:cond delay="0"/>
                                          </p:stCondLst>
                                        </p:cTn>
                                        <p:tgtEl>
                                          <p:spTgt spid="2759"/>
                                        </p:tgtEl>
                                        <p:attrNameLst>
                                          <p:attrName>style.visibility</p:attrName>
                                        </p:attrNameLst>
                                      </p:cBhvr>
                                      <p:to>
                                        <p:strVal val="visible"/>
                                      </p:to>
                                    </p:set>
                                    <p:animEffect transition="in" filter="fade">
                                      <p:cBhvr>
                                        <p:cTn id="121" dur="500"/>
                                        <p:tgtEl>
                                          <p:spTgt spid="2759"/>
                                        </p:tgtEl>
                                      </p:cBhvr>
                                    </p:animEffect>
                                  </p:childTnLst>
                                </p:cTn>
                              </p:par>
                            </p:childTnLst>
                          </p:cTn>
                        </p:par>
                        <p:par>
                          <p:cTn id="122" fill="hold">
                            <p:stCondLst>
                              <p:cond delay="10000"/>
                            </p:stCondLst>
                            <p:childTnLst>
                              <p:par>
                                <p:cTn id="123" presetID="1" presetClass="exit" presetSubtype="0" fill="hold" grpId="1" nodeType="afterEffect">
                                  <p:stCondLst>
                                    <p:cond delay="0"/>
                                  </p:stCondLst>
                                  <p:childTnLst>
                                    <p:set>
                                      <p:cBhvr>
                                        <p:cTn id="124" dur="1" fill="hold">
                                          <p:stCondLst>
                                            <p:cond delay="0"/>
                                          </p:stCondLst>
                                        </p:cTn>
                                        <p:tgtEl>
                                          <p:spTgt spid="2705"/>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2760"/>
                                        </p:tgtEl>
                                        <p:attrNameLst>
                                          <p:attrName>style.visibility</p:attrName>
                                        </p:attrNameLst>
                                      </p:cBhvr>
                                      <p:to>
                                        <p:strVal val="visible"/>
                                      </p:to>
                                    </p:set>
                                    <p:animEffect transition="in" filter="fade">
                                      <p:cBhvr>
                                        <p:cTn id="129" dur="500"/>
                                        <p:tgtEl>
                                          <p:spTgt spid="276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746"/>
                                        </p:tgtEl>
                                        <p:attrNameLst>
                                          <p:attrName>style.visibility</p:attrName>
                                        </p:attrNameLst>
                                      </p:cBhvr>
                                      <p:to>
                                        <p:strVal val="visible"/>
                                      </p:to>
                                    </p:set>
                                    <p:animEffect transition="in" filter="fade">
                                      <p:cBhvr>
                                        <p:cTn id="134" dur="500"/>
                                        <p:tgtEl>
                                          <p:spTgt spid="2746"/>
                                        </p:tgtEl>
                                      </p:cBhvr>
                                    </p:animEffect>
                                  </p:childTnLst>
                                </p:cTn>
                              </p:par>
                            </p:childTnLst>
                          </p:cTn>
                        </p:par>
                      </p:childTnLst>
                    </p:cTn>
                  </p:par>
                  <p:par>
                    <p:cTn id="135" fill="hold">
                      <p:stCondLst>
                        <p:cond delay="indefinite"/>
                      </p:stCondLst>
                      <p:childTnLst>
                        <p:par>
                          <p:cTn id="136" fill="hold">
                            <p:stCondLst>
                              <p:cond delay="0"/>
                            </p:stCondLst>
                            <p:childTnLst>
                              <p:par>
                                <p:cTn id="137" presetID="1" presetClass="exit" presetSubtype="0" fill="hold" nodeType="clickEffect">
                                  <p:stCondLst>
                                    <p:cond delay="0"/>
                                  </p:stCondLst>
                                  <p:childTnLst>
                                    <p:set>
                                      <p:cBhvr>
                                        <p:cTn id="138" dur="1" fill="hold">
                                          <p:stCondLst>
                                            <p:cond delay="0"/>
                                          </p:stCondLst>
                                        </p:cTn>
                                        <p:tgtEl>
                                          <p:spTgt spid="2686"/>
                                        </p:tgtEl>
                                        <p:attrNameLst>
                                          <p:attrName>style.visibility</p:attrName>
                                        </p:attrNameLst>
                                      </p:cBhvr>
                                      <p:to>
                                        <p:strVal val="hidden"/>
                                      </p:to>
                                    </p:set>
                                  </p:childTnLst>
                                </p:cTn>
                              </p:par>
                              <p:par>
                                <p:cTn id="139" presetID="1" presetClass="exit" presetSubtype="0" fill="hold" grpId="2" nodeType="withEffect">
                                  <p:stCondLst>
                                    <p:cond delay="0"/>
                                  </p:stCondLst>
                                  <p:childTnLst>
                                    <p:set>
                                      <p:cBhvr>
                                        <p:cTn id="140" dur="1" fill="hold">
                                          <p:stCondLst>
                                            <p:cond delay="0"/>
                                          </p:stCondLst>
                                        </p:cTn>
                                        <p:tgtEl>
                                          <p:spTgt spid="2705"/>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2744"/>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59"/>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60"/>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46"/>
                                        </p:tgtEl>
                                        <p:attrNameLst>
                                          <p:attrName>style.visibility</p:attrName>
                                        </p:attrNameLst>
                                      </p:cBhvr>
                                      <p:to>
                                        <p:strVal val="hidden"/>
                                      </p:to>
                                    </p:set>
                                  </p:childTnLst>
                                </p:cTn>
                              </p:par>
                              <p:par>
                                <p:cTn id="149" presetID="10" presetClass="entr" presetSubtype="0" fill="hold" nodeType="withEffect">
                                  <p:stCondLst>
                                    <p:cond delay="0"/>
                                  </p:stCondLst>
                                  <p:childTnLst>
                                    <p:set>
                                      <p:cBhvr>
                                        <p:cTn id="150" dur="1" fill="hold">
                                          <p:stCondLst>
                                            <p:cond delay="0"/>
                                          </p:stCondLst>
                                        </p:cTn>
                                        <p:tgtEl>
                                          <p:spTgt spid="2652"/>
                                        </p:tgtEl>
                                        <p:attrNameLst>
                                          <p:attrName>style.visibility</p:attrName>
                                        </p:attrNameLst>
                                      </p:cBhvr>
                                      <p:to>
                                        <p:strVal val="visible"/>
                                      </p:to>
                                    </p:set>
                                    <p:animEffect transition="in" filter="fade">
                                      <p:cBhvr>
                                        <p:cTn id="151" dur="500"/>
                                        <p:tgtEl>
                                          <p:spTgt spid="2652"/>
                                        </p:tgtEl>
                                      </p:cBhvr>
                                    </p:animEffect>
                                  </p:childTnLst>
                                </p:cTn>
                              </p:par>
                            </p:childTnLst>
                          </p:cTn>
                        </p:par>
                        <p:par>
                          <p:cTn id="152" fill="hold">
                            <p:stCondLst>
                              <p:cond delay="500"/>
                            </p:stCondLst>
                            <p:childTnLst>
                              <p:par>
                                <p:cTn id="153" presetID="10" presetClass="entr" presetSubtype="0" fill="hold" nodeType="afterEffect">
                                  <p:stCondLst>
                                    <p:cond delay="0"/>
                                  </p:stCondLst>
                                  <p:childTnLst>
                                    <p:set>
                                      <p:cBhvr>
                                        <p:cTn id="154" dur="1" fill="hold">
                                          <p:stCondLst>
                                            <p:cond delay="0"/>
                                          </p:stCondLst>
                                        </p:cTn>
                                        <p:tgtEl>
                                          <p:spTgt spid="2714"/>
                                        </p:tgtEl>
                                        <p:attrNameLst>
                                          <p:attrName>style.visibility</p:attrName>
                                        </p:attrNameLst>
                                      </p:cBhvr>
                                      <p:to>
                                        <p:strVal val="visible"/>
                                      </p:to>
                                    </p:set>
                                    <p:animEffect transition="in" filter="fade">
                                      <p:cBhvr>
                                        <p:cTn id="155" dur="500"/>
                                        <p:tgtEl>
                                          <p:spTgt spid="2714"/>
                                        </p:tgtEl>
                                      </p:cBhvr>
                                    </p:animEffect>
                                  </p:childTnLst>
                                </p:cTn>
                              </p:par>
                              <p:par>
                                <p:cTn id="156" presetID="1" presetClass="exit" presetSubtype="0" fill="hold" nodeType="withEffect">
                                  <p:stCondLst>
                                    <p:cond delay="0"/>
                                  </p:stCondLst>
                                  <p:childTnLst>
                                    <p:set>
                                      <p:cBhvr>
                                        <p:cTn id="157" dur="1" fill="hold">
                                          <p:stCondLst>
                                            <p:cond delay="0"/>
                                          </p:stCondLst>
                                        </p:cTn>
                                        <p:tgtEl>
                                          <p:spTgt spid="2717"/>
                                        </p:tgtEl>
                                        <p:attrNameLst>
                                          <p:attrName>style.visibility</p:attrName>
                                        </p:attrNameLst>
                                      </p:cBhvr>
                                      <p:to>
                                        <p:strVal val="hidden"/>
                                      </p:to>
                                    </p:set>
                                  </p:childTnLst>
                                </p:cTn>
                              </p:par>
                              <p:par>
                                <p:cTn id="158" presetID="1" presetClass="entr" presetSubtype="0" fill="hold" grpId="1" nodeType="withEffect">
                                  <p:stCondLst>
                                    <p:cond delay="0"/>
                                  </p:stCondLst>
                                  <p:childTnLst>
                                    <p:set>
                                      <p:cBhvr>
                                        <p:cTn id="159"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8"/>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39"/>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0"/>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1"/>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2"/>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3"/>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4"/>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5"/>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6"/>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7"/>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8"/>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49"/>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0"/>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1"/>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2"/>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3"/>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4"/>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5"/>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6"/>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7"/>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8"/>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59"/>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0"/>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1"/>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2"/>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3"/>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4"/>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5"/>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6"/>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7"/>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8"/>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69"/>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0"/>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1"/>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2"/>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3"/>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4"/>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5"/>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6"/>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7"/>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8"/>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79"/>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0"/>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1"/>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2"/>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3"/>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4"/>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5"/>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6"/>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7"/>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8"/>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89"/>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0"/>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1"/>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2"/>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3"/>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4"/>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5"/>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6"/>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7"/>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8"/>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99"/>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0"/>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1"/>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2"/>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3"/>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4"/>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5"/>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6"/>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7"/>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8"/>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09"/>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0"/>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1"/>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2"/>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3"/>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4"/>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5"/>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6"/>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7"/>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8"/>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19"/>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0"/>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1"/>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2"/>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3"/>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4"/>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5"/>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6"/>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7"/>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8"/>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29"/>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0"/>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1"/>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2"/>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3"/>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4"/>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5"/>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6"/>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7"/>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8"/>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39"/>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0"/>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1"/>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2"/>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3"/>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4"/>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5"/>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6"/>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7"/>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8"/>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49"/>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0"/>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1"/>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2"/>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3"/>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4"/>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5"/>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6"/>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7"/>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8"/>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59"/>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0"/>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1"/>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2"/>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3"/>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4"/>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5"/>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6"/>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7"/>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8"/>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69"/>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0"/>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1"/>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2"/>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3"/>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4"/>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5"/>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6"/>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7"/>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8"/>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79"/>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0"/>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1"/>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2"/>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3"/>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4"/>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5"/>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6"/>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7"/>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8"/>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89"/>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0"/>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1"/>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2"/>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3"/>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custDataLst>
              <p:tags r:id="rId194"/>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custDataLst>
              <p:tags r:id="rId195"/>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continu (</a:t>
            </a:r>
            <a:r>
              <a:rPr lang="fr-FR" sz="1800" dirty="0" smtClean="0"/>
              <a:t>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custDataLst>
              <p:tags r:id="rId196"/>
            </p:custDataLst>
          </p:nvPr>
        </p:nvGrpSpPr>
        <p:grpSpPr>
          <a:xfrm>
            <a:off x="2719687" y="2309856"/>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97"/>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8"/>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9"/>
            </p:custDataLst>
          </p:nvPr>
        </p:nvGrpSpPr>
        <p:grpSpPr>
          <a:xfrm flipH="1">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200"/>
            </p:custDataLst>
          </p:nvPr>
        </p:nvGrpSpPr>
        <p:grpSpPr>
          <a:xfrm>
            <a:off x="5308960" y="3050046"/>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201"/>
            </p:custDataLst>
          </p:nvPr>
        </p:nvGrpSpPr>
        <p:grpSpPr>
          <a:xfrm>
            <a:off x="5314720" y="3005518"/>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2"/>
            </p:custDataLst>
          </p:nvPr>
        </p:nvSpPr>
        <p:spPr>
          <a:xfrm>
            <a:off x="1572163" y="167043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671" name="Groupe 2670"/>
          <p:cNvGrpSpPr/>
          <p:nvPr>
            <p:custDataLst>
              <p:tags r:id="rId203"/>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100"/>
                                        <p:tgtEl>
                                          <p:spTgt spid="2502"/>
                                        </p:tgtEl>
                                      </p:cBhvr>
                                    </p:animEffect>
                                  </p:childTnLst>
                                </p:cTn>
                              </p:par>
                              <p:par>
                                <p:cTn id="25" presetID="1" presetClass="exit" presetSubtype="0" fill="hold" nodeType="withEffect">
                                  <p:stCondLst>
                                    <p:cond delay="0"/>
                                  </p:stCondLst>
                                  <p:childTnLst>
                                    <p:set>
                                      <p:cBhvr>
                                        <p:cTn id="26" dur="1" fill="hold">
                                          <p:stCondLst>
                                            <p:cond delay="99"/>
                                          </p:stCondLst>
                                        </p:cTn>
                                        <p:tgtEl>
                                          <p:spTgt spid="699"/>
                                        </p:tgtEl>
                                        <p:attrNameLst>
                                          <p:attrName>style.visibility</p:attrName>
                                        </p:attrNameLst>
                                      </p:cBhvr>
                                      <p:to>
                                        <p:strVal val="hidden"/>
                                      </p:to>
                                    </p:set>
                                  </p:childTnLst>
                                </p:cTn>
                              </p:par>
                            </p:childTnLst>
                          </p:cTn>
                        </p:par>
                        <p:par>
                          <p:cTn id="27" fill="hold">
                            <p:stCondLst>
                              <p:cond delay="60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100"/>
                                        <p:tgtEl>
                                          <p:spTgt spid="2382"/>
                                        </p:tgtEl>
                                      </p:cBhvr>
                                    </p:animEffect>
                                  </p:childTnLst>
                                </p:cTn>
                              </p:par>
                              <p:par>
                                <p:cTn id="31" presetID="1" presetClass="exit" presetSubtype="0" fill="hold" nodeType="withEffect">
                                  <p:stCondLst>
                                    <p:cond delay="0"/>
                                  </p:stCondLst>
                                  <p:childTnLst>
                                    <p:set>
                                      <p:cBhvr>
                                        <p:cTn id="32" dur="1" fill="hold">
                                          <p:stCondLst>
                                            <p:cond delay="99"/>
                                          </p:stCondLst>
                                        </p:cTn>
                                        <p:tgtEl>
                                          <p:spTgt spid="2502"/>
                                        </p:tgtEl>
                                        <p:attrNameLst>
                                          <p:attrName>style.visibility</p:attrName>
                                        </p:attrNameLst>
                                      </p:cBhvr>
                                      <p:to>
                                        <p:strVal val="hidden"/>
                                      </p:to>
                                    </p:set>
                                  </p:childTnLst>
                                </p:cTn>
                              </p:par>
                            </p:childTnLst>
                          </p:cTn>
                        </p:par>
                        <p:par>
                          <p:cTn id="33" fill="hold">
                            <p:stCondLst>
                              <p:cond delay="7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100"/>
                                        <p:tgtEl>
                                          <p:spTgt spid="2442"/>
                                        </p:tgtEl>
                                      </p:cBhvr>
                                    </p:animEffect>
                                  </p:childTnLst>
                                </p:cTn>
                              </p:par>
                              <p:par>
                                <p:cTn id="37" presetID="1" presetClass="exit" presetSubtype="0" fill="hold" nodeType="withEffect">
                                  <p:stCondLst>
                                    <p:cond delay="0"/>
                                  </p:stCondLst>
                                  <p:childTnLst>
                                    <p:set>
                                      <p:cBhvr>
                                        <p:cTn id="38" dur="1" fill="hold">
                                          <p:stCondLst>
                                            <p:cond delay="99"/>
                                          </p:stCondLst>
                                        </p:cTn>
                                        <p:tgtEl>
                                          <p:spTgt spid="2382"/>
                                        </p:tgtEl>
                                        <p:attrNameLst>
                                          <p:attrName>style.visibility</p:attrName>
                                        </p:attrNameLst>
                                      </p:cBhvr>
                                      <p:to>
                                        <p:strVal val="hidden"/>
                                      </p:to>
                                    </p:set>
                                  </p:childTnLst>
                                </p:cTn>
                              </p:par>
                            </p:childTnLst>
                          </p:cTn>
                        </p:par>
                        <p:par>
                          <p:cTn id="39" fill="hold">
                            <p:stCondLst>
                              <p:cond delay="80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100"/>
                                        <p:tgtEl>
                                          <p:spTgt spid="2376"/>
                                        </p:tgtEl>
                                      </p:cBhvr>
                                    </p:animEffect>
                                  </p:childTnLst>
                                </p:cTn>
                              </p:par>
                              <p:par>
                                <p:cTn id="43" presetID="1" presetClass="exit" presetSubtype="0" fill="hold" nodeType="withEffect">
                                  <p:stCondLst>
                                    <p:cond delay="0"/>
                                  </p:stCondLst>
                                  <p:childTnLst>
                                    <p:set>
                                      <p:cBhvr>
                                        <p:cTn id="44" dur="1" fill="hold">
                                          <p:stCondLst>
                                            <p:cond delay="99"/>
                                          </p:stCondLst>
                                        </p:cTn>
                                        <p:tgtEl>
                                          <p:spTgt spid="2442"/>
                                        </p:tgtEl>
                                        <p:attrNameLst>
                                          <p:attrName>style.visibility</p:attrName>
                                        </p:attrNameLst>
                                      </p:cBhvr>
                                      <p:to>
                                        <p:strVal val="hidden"/>
                                      </p:to>
                                    </p:set>
                                  </p:childTnLst>
                                </p:cTn>
                              </p:par>
                            </p:childTnLst>
                          </p:cTn>
                        </p:par>
                        <p:par>
                          <p:cTn id="45" fill="hold">
                            <p:stCondLst>
                              <p:cond delay="9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100"/>
                                        <p:tgtEl>
                                          <p:spTgt spid="2448"/>
                                        </p:tgtEl>
                                      </p:cBhvr>
                                    </p:animEffect>
                                  </p:childTnLst>
                                </p:cTn>
                              </p:par>
                              <p:par>
                                <p:cTn id="49" presetID="1" presetClass="exit" presetSubtype="0" fill="hold" nodeType="withEffect">
                                  <p:stCondLst>
                                    <p:cond delay="0"/>
                                  </p:stCondLst>
                                  <p:childTnLst>
                                    <p:set>
                                      <p:cBhvr>
                                        <p:cTn id="50" dur="1" fill="hold">
                                          <p:stCondLst>
                                            <p:cond delay="99"/>
                                          </p:stCondLst>
                                        </p:cTn>
                                        <p:tgtEl>
                                          <p:spTgt spid="2376"/>
                                        </p:tgtEl>
                                        <p:attrNameLst>
                                          <p:attrName>style.visibility</p:attrName>
                                        </p:attrNameLst>
                                      </p:cBhvr>
                                      <p:to>
                                        <p:strVal val="hidden"/>
                                      </p:to>
                                    </p:se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100"/>
                                        <p:tgtEl>
                                          <p:spTgt spid="2370"/>
                                        </p:tgtEl>
                                      </p:cBhvr>
                                    </p:animEffect>
                                  </p:childTnLst>
                                </p:cTn>
                              </p:par>
                              <p:par>
                                <p:cTn id="55" presetID="1" presetClass="exit" presetSubtype="0" fill="hold" nodeType="withEffect">
                                  <p:stCondLst>
                                    <p:cond delay="0"/>
                                  </p:stCondLst>
                                  <p:childTnLst>
                                    <p:set>
                                      <p:cBhvr>
                                        <p:cTn id="56" dur="1" fill="hold">
                                          <p:stCondLst>
                                            <p:cond delay="99"/>
                                          </p:stCondLst>
                                        </p:cTn>
                                        <p:tgtEl>
                                          <p:spTgt spid="2448"/>
                                        </p:tgtEl>
                                        <p:attrNameLst>
                                          <p:attrName>style.visibility</p:attrName>
                                        </p:attrNameLst>
                                      </p:cBhvr>
                                      <p:to>
                                        <p:strVal val="hidden"/>
                                      </p:to>
                                    </p:set>
                                  </p:childTnLst>
                                </p:cTn>
                              </p:par>
                            </p:childTnLst>
                          </p:cTn>
                        </p:par>
                        <p:par>
                          <p:cTn id="57" fill="hold">
                            <p:stCondLst>
                              <p:cond delay="11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100"/>
                                        <p:tgtEl>
                                          <p:spTgt spid="2454"/>
                                        </p:tgtEl>
                                      </p:cBhvr>
                                    </p:animEffect>
                                  </p:childTnLst>
                                </p:cTn>
                              </p:par>
                              <p:par>
                                <p:cTn id="61" presetID="1" presetClass="exit" presetSubtype="0" fill="hold" nodeType="withEffect">
                                  <p:stCondLst>
                                    <p:cond delay="0"/>
                                  </p:stCondLst>
                                  <p:childTnLst>
                                    <p:set>
                                      <p:cBhvr>
                                        <p:cTn id="62" dur="1" fill="hold">
                                          <p:stCondLst>
                                            <p:cond delay="99"/>
                                          </p:stCondLst>
                                        </p:cTn>
                                        <p:tgtEl>
                                          <p:spTgt spid="2370"/>
                                        </p:tgtEl>
                                        <p:attrNameLst>
                                          <p:attrName>style.visibility</p:attrName>
                                        </p:attrNameLst>
                                      </p:cBhvr>
                                      <p:to>
                                        <p:strVal val="hidden"/>
                                      </p:to>
                                    </p:set>
                                  </p:childTnLst>
                                </p:cTn>
                              </p:par>
                            </p:childTnLst>
                          </p:cTn>
                        </p:par>
                        <p:par>
                          <p:cTn id="63" fill="hold">
                            <p:stCondLst>
                              <p:cond delay="120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100"/>
                                        <p:tgtEl>
                                          <p:spTgt spid="2388"/>
                                        </p:tgtEl>
                                      </p:cBhvr>
                                    </p:animEffect>
                                  </p:childTnLst>
                                </p:cTn>
                              </p:par>
                              <p:par>
                                <p:cTn id="67" presetID="1" presetClass="exit" presetSubtype="0" fill="hold" nodeType="withEffect">
                                  <p:stCondLst>
                                    <p:cond delay="0"/>
                                  </p:stCondLst>
                                  <p:childTnLst>
                                    <p:set>
                                      <p:cBhvr>
                                        <p:cTn id="68" dur="1" fill="hold">
                                          <p:stCondLst>
                                            <p:cond delay="99"/>
                                          </p:stCondLst>
                                        </p:cTn>
                                        <p:tgtEl>
                                          <p:spTgt spid="2454"/>
                                        </p:tgtEl>
                                        <p:attrNameLst>
                                          <p:attrName>style.visibility</p:attrName>
                                        </p:attrNameLst>
                                      </p:cBhvr>
                                      <p:to>
                                        <p:strVal val="hidden"/>
                                      </p:to>
                                    </p:set>
                                  </p:childTnLst>
                                </p:cTn>
                              </p:par>
                            </p:childTnLst>
                          </p:cTn>
                        </p:par>
                        <p:par>
                          <p:cTn id="69" fill="hold">
                            <p:stCondLst>
                              <p:cond delay="13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100"/>
                                        <p:tgtEl>
                                          <p:spTgt spid="2460"/>
                                        </p:tgtEl>
                                      </p:cBhvr>
                                    </p:animEffect>
                                  </p:childTnLst>
                                </p:cTn>
                              </p:par>
                              <p:par>
                                <p:cTn id="73" presetID="1" presetClass="exit" presetSubtype="0" fill="hold" nodeType="withEffect">
                                  <p:stCondLst>
                                    <p:cond delay="0"/>
                                  </p:stCondLst>
                                  <p:childTnLst>
                                    <p:set>
                                      <p:cBhvr>
                                        <p:cTn id="74" dur="1" fill="hold">
                                          <p:stCondLst>
                                            <p:cond delay="99"/>
                                          </p:stCondLst>
                                        </p:cTn>
                                        <p:tgtEl>
                                          <p:spTgt spid="2388"/>
                                        </p:tgtEl>
                                        <p:attrNameLst>
                                          <p:attrName>style.visibility</p:attrName>
                                        </p:attrNameLst>
                                      </p:cBhvr>
                                      <p:to>
                                        <p:strVal val="hidden"/>
                                      </p:to>
                                    </p:set>
                                  </p:childTnLst>
                                </p:cTn>
                              </p:par>
                            </p:childTnLst>
                          </p:cTn>
                        </p:par>
                        <p:par>
                          <p:cTn id="75" fill="hold">
                            <p:stCondLst>
                              <p:cond delay="140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100"/>
                                        <p:tgtEl>
                                          <p:spTgt spid="2394"/>
                                        </p:tgtEl>
                                      </p:cBhvr>
                                    </p:animEffect>
                                  </p:childTnLst>
                                </p:cTn>
                              </p:par>
                              <p:par>
                                <p:cTn id="79" presetID="1" presetClass="exit" presetSubtype="0" fill="hold" nodeType="withEffect">
                                  <p:stCondLst>
                                    <p:cond delay="0"/>
                                  </p:stCondLst>
                                  <p:childTnLst>
                                    <p:set>
                                      <p:cBhvr>
                                        <p:cTn id="80" dur="1" fill="hold">
                                          <p:stCondLst>
                                            <p:cond delay="99"/>
                                          </p:stCondLst>
                                        </p:cTn>
                                        <p:tgtEl>
                                          <p:spTgt spid="2460"/>
                                        </p:tgtEl>
                                        <p:attrNameLst>
                                          <p:attrName>style.visibility</p:attrName>
                                        </p:attrNameLst>
                                      </p:cBhvr>
                                      <p:to>
                                        <p:strVal val="hidden"/>
                                      </p:to>
                                    </p:set>
                                  </p:childTnLst>
                                </p:cTn>
                              </p:par>
                            </p:childTnLst>
                          </p:cTn>
                        </p:par>
                        <p:par>
                          <p:cTn id="81" fill="hold">
                            <p:stCondLst>
                              <p:cond delay="15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100"/>
                                        <p:tgtEl>
                                          <p:spTgt spid="2466"/>
                                        </p:tgtEl>
                                      </p:cBhvr>
                                    </p:animEffect>
                                  </p:childTnLst>
                                </p:cTn>
                              </p:par>
                              <p:par>
                                <p:cTn id="85" presetID="1" presetClass="exit" presetSubtype="0" fill="hold" nodeType="withEffect">
                                  <p:stCondLst>
                                    <p:cond delay="0"/>
                                  </p:stCondLst>
                                  <p:childTnLst>
                                    <p:set>
                                      <p:cBhvr>
                                        <p:cTn id="86" dur="1" fill="hold">
                                          <p:stCondLst>
                                            <p:cond delay="99"/>
                                          </p:stCondLst>
                                        </p:cTn>
                                        <p:tgtEl>
                                          <p:spTgt spid="2394"/>
                                        </p:tgtEl>
                                        <p:attrNameLst>
                                          <p:attrName>style.visibility</p:attrName>
                                        </p:attrNameLst>
                                      </p:cBhvr>
                                      <p:to>
                                        <p:strVal val="hidden"/>
                                      </p:to>
                                    </p:set>
                                  </p:childTnLst>
                                </p:cTn>
                              </p:par>
                            </p:childTnLst>
                          </p:cTn>
                        </p:par>
                        <p:par>
                          <p:cTn id="87" fill="hold">
                            <p:stCondLst>
                              <p:cond delay="160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100"/>
                                        <p:tgtEl>
                                          <p:spTgt spid="2400"/>
                                        </p:tgtEl>
                                      </p:cBhvr>
                                    </p:animEffect>
                                  </p:childTnLst>
                                </p:cTn>
                              </p:par>
                              <p:par>
                                <p:cTn id="91" presetID="1" presetClass="exit" presetSubtype="0" fill="hold" nodeType="withEffect">
                                  <p:stCondLst>
                                    <p:cond delay="0"/>
                                  </p:stCondLst>
                                  <p:childTnLst>
                                    <p:set>
                                      <p:cBhvr>
                                        <p:cTn id="92" dur="1" fill="hold">
                                          <p:stCondLst>
                                            <p:cond delay="99"/>
                                          </p:stCondLst>
                                        </p:cTn>
                                        <p:tgtEl>
                                          <p:spTgt spid="2466"/>
                                        </p:tgtEl>
                                        <p:attrNameLst>
                                          <p:attrName>style.visibility</p:attrName>
                                        </p:attrNameLst>
                                      </p:cBhvr>
                                      <p:to>
                                        <p:strVal val="hidden"/>
                                      </p:to>
                                    </p:set>
                                  </p:childTnLst>
                                </p:cTn>
                              </p:par>
                            </p:childTnLst>
                          </p:cTn>
                        </p:par>
                        <p:par>
                          <p:cTn id="93" fill="hold">
                            <p:stCondLst>
                              <p:cond delay="17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100"/>
                                        <p:tgtEl>
                                          <p:spTgt spid="2364"/>
                                        </p:tgtEl>
                                      </p:cBhvr>
                                    </p:animEffect>
                                  </p:childTnLst>
                                </p:cTn>
                              </p:par>
                              <p:par>
                                <p:cTn id="97" presetID="1" presetClass="exit" presetSubtype="0" fill="hold" nodeType="withEffect">
                                  <p:stCondLst>
                                    <p:cond delay="0"/>
                                  </p:stCondLst>
                                  <p:childTnLst>
                                    <p:set>
                                      <p:cBhvr>
                                        <p:cTn id="98" dur="1" fill="hold">
                                          <p:stCondLst>
                                            <p:cond delay="99"/>
                                          </p:stCondLst>
                                        </p:cTn>
                                        <p:tgtEl>
                                          <p:spTgt spid="2400"/>
                                        </p:tgtEl>
                                        <p:attrNameLst>
                                          <p:attrName>style.visibility</p:attrName>
                                        </p:attrNameLst>
                                      </p:cBhvr>
                                      <p:to>
                                        <p:strVal val="hidden"/>
                                      </p:to>
                                    </p:set>
                                  </p:childTnLst>
                                </p:cTn>
                              </p:par>
                            </p:childTnLst>
                          </p:cTn>
                        </p:par>
                        <p:par>
                          <p:cTn id="99" fill="hold">
                            <p:stCondLst>
                              <p:cond delay="180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100"/>
                                        <p:tgtEl>
                                          <p:spTgt spid="2406"/>
                                        </p:tgtEl>
                                      </p:cBhvr>
                                    </p:animEffect>
                                  </p:childTnLst>
                                </p:cTn>
                              </p:par>
                              <p:par>
                                <p:cTn id="103" presetID="1" presetClass="exit" presetSubtype="0" fill="hold" nodeType="withEffect">
                                  <p:stCondLst>
                                    <p:cond delay="0"/>
                                  </p:stCondLst>
                                  <p:childTnLst>
                                    <p:set>
                                      <p:cBhvr>
                                        <p:cTn id="104" dur="1" fill="hold">
                                          <p:stCondLst>
                                            <p:cond delay="99"/>
                                          </p:stCondLst>
                                        </p:cTn>
                                        <p:tgtEl>
                                          <p:spTgt spid="2364"/>
                                        </p:tgtEl>
                                        <p:attrNameLst>
                                          <p:attrName>style.visibility</p:attrName>
                                        </p:attrNameLst>
                                      </p:cBhvr>
                                      <p:to>
                                        <p:strVal val="hidden"/>
                                      </p:to>
                                    </p:set>
                                  </p:childTnLst>
                                </p:cTn>
                              </p:par>
                            </p:childTnLst>
                          </p:cTn>
                        </p:par>
                        <p:par>
                          <p:cTn id="105" fill="hold">
                            <p:stCondLst>
                              <p:cond delay="19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100"/>
                                        <p:tgtEl>
                                          <p:spTgt spid="2472"/>
                                        </p:tgtEl>
                                      </p:cBhvr>
                                    </p:animEffect>
                                  </p:childTnLst>
                                </p:cTn>
                              </p:par>
                              <p:par>
                                <p:cTn id="109" presetID="1" presetClass="exit" presetSubtype="0" fill="hold" nodeType="withEffect">
                                  <p:stCondLst>
                                    <p:cond delay="0"/>
                                  </p:stCondLst>
                                  <p:childTnLst>
                                    <p:set>
                                      <p:cBhvr>
                                        <p:cTn id="110" dur="1" fill="hold">
                                          <p:stCondLst>
                                            <p:cond delay="99"/>
                                          </p:stCondLst>
                                        </p:cTn>
                                        <p:tgtEl>
                                          <p:spTgt spid="2406"/>
                                        </p:tgtEl>
                                        <p:attrNameLst>
                                          <p:attrName>style.visibility</p:attrName>
                                        </p:attrNameLst>
                                      </p:cBhvr>
                                      <p:to>
                                        <p:strVal val="hidden"/>
                                      </p:to>
                                    </p:set>
                                  </p:childTnLst>
                                </p:cTn>
                              </p:par>
                            </p:childTnLst>
                          </p:cTn>
                        </p:par>
                        <p:par>
                          <p:cTn id="111" fill="hold">
                            <p:stCondLst>
                              <p:cond delay="200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100"/>
                                        <p:tgtEl>
                                          <p:spTgt spid="2412"/>
                                        </p:tgtEl>
                                      </p:cBhvr>
                                    </p:animEffect>
                                  </p:childTnLst>
                                </p:cTn>
                              </p:par>
                              <p:par>
                                <p:cTn id="115" presetID="1" presetClass="exit" presetSubtype="0" fill="hold" nodeType="withEffect">
                                  <p:stCondLst>
                                    <p:cond delay="0"/>
                                  </p:stCondLst>
                                  <p:childTnLst>
                                    <p:set>
                                      <p:cBhvr>
                                        <p:cTn id="116" dur="1" fill="hold">
                                          <p:stCondLst>
                                            <p:cond delay="99"/>
                                          </p:stCondLst>
                                        </p:cTn>
                                        <p:tgtEl>
                                          <p:spTgt spid="2472"/>
                                        </p:tgtEl>
                                        <p:attrNameLst>
                                          <p:attrName>style.visibility</p:attrName>
                                        </p:attrNameLst>
                                      </p:cBhvr>
                                      <p:to>
                                        <p:strVal val="hidden"/>
                                      </p:to>
                                    </p:set>
                                  </p:childTnLst>
                                </p:cTn>
                              </p:par>
                            </p:childTnLst>
                          </p:cTn>
                        </p:par>
                        <p:par>
                          <p:cTn id="117" fill="hold">
                            <p:stCondLst>
                              <p:cond delay="21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100"/>
                                        <p:tgtEl>
                                          <p:spTgt spid="2478"/>
                                        </p:tgtEl>
                                      </p:cBhvr>
                                    </p:animEffect>
                                  </p:childTnLst>
                                </p:cTn>
                              </p:par>
                              <p:par>
                                <p:cTn id="121" presetID="1" presetClass="exit" presetSubtype="0" fill="hold" nodeType="withEffect">
                                  <p:stCondLst>
                                    <p:cond delay="0"/>
                                  </p:stCondLst>
                                  <p:childTnLst>
                                    <p:set>
                                      <p:cBhvr>
                                        <p:cTn id="122" dur="1" fill="hold">
                                          <p:stCondLst>
                                            <p:cond delay="99"/>
                                          </p:stCondLst>
                                        </p:cTn>
                                        <p:tgtEl>
                                          <p:spTgt spid="2412"/>
                                        </p:tgtEl>
                                        <p:attrNameLst>
                                          <p:attrName>style.visibility</p:attrName>
                                        </p:attrNameLst>
                                      </p:cBhvr>
                                      <p:to>
                                        <p:strVal val="hidden"/>
                                      </p:to>
                                    </p:set>
                                  </p:childTnLst>
                                </p:cTn>
                              </p:par>
                            </p:childTnLst>
                          </p:cTn>
                        </p:par>
                        <p:par>
                          <p:cTn id="123" fill="hold">
                            <p:stCondLst>
                              <p:cond delay="220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100"/>
                                        <p:tgtEl>
                                          <p:spTgt spid="2418"/>
                                        </p:tgtEl>
                                      </p:cBhvr>
                                    </p:animEffect>
                                  </p:childTnLst>
                                </p:cTn>
                              </p:par>
                              <p:par>
                                <p:cTn id="127" presetID="1" presetClass="exit" presetSubtype="0" fill="hold" nodeType="withEffect">
                                  <p:stCondLst>
                                    <p:cond delay="0"/>
                                  </p:stCondLst>
                                  <p:childTnLst>
                                    <p:set>
                                      <p:cBhvr>
                                        <p:cTn id="128" dur="1" fill="hold">
                                          <p:stCondLst>
                                            <p:cond delay="99"/>
                                          </p:stCondLst>
                                        </p:cTn>
                                        <p:tgtEl>
                                          <p:spTgt spid="2478"/>
                                        </p:tgtEl>
                                        <p:attrNameLst>
                                          <p:attrName>style.visibility</p:attrName>
                                        </p:attrNameLst>
                                      </p:cBhvr>
                                      <p:to>
                                        <p:strVal val="hidden"/>
                                      </p:to>
                                    </p:set>
                                  </p:childTnLst>
                                </p:cTn>
                              </p:par>
                            </p:childTnLst>
                          </p:cTn>
                        </p:par>
                        <p:par>
                          <p:cTn id="129" fill="hold">
                            <p:stCondLst>
                              <p:cond delay="23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100"/>
                                        <p:tgtEl>
                                          <p:spTgt spid="2484"/>
                                        </p:tgtEl>
                                      </p:cBhvr>
                                    </p:animEffect>
                                  </p:childTnLst>
                                </p:cTn>
                              </p:par>
                              <p:par>
                                <p:cTn id="133" presetID="1" presetClass="exit" presetSubtype="0" fill="hold" nodeType="withEffect">
                                  <p:stCondLst>
                                    <p:cond delay="0"/>
                                  </p:stCondLst>
                                  <p:childTnLst>
                                    <p:set>
                                      <p:cBhvr>
                                        <p:cTn id="134" dur="1" fill="hold">
                                          <p:stCondLst>
                                            <p:cond delay="99"/>
                                          </p:stCondLst>
                                        </p:cTn>
                                        <p:tgtEl>
                                          <p:spTgt spid="2418"/>
                                        </p:tgtEl>
                                        <p:attrNameLst>
                                          <p:attrName>style.visibility</p:attrName>
                                        </p:attrNameLst>
                                      </p:cBhvr>
                                      <p:to>
                                        <p:strVal val="hidden"/>
                                      </p:to>
                                    </p:set>
                                  </p:childTnLst>
                                </p:cTn>
                              </p:par>
                            </p:childTnLst>
                          </p:cTn>
                        </p:par>
                        <p:par>
                          <p:cTn id="135" fill="hold">
                            <p:stCondLst>
                              <p:cond delay="240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100"/>
                                        <p:tgtEl>
                                          <p:spTgt spid="2424"/>
                                        </p:tgtEl>
                                      </p:cBhvr>
                                    </p:animEffect>
                                  </p:childTnLst>
                                </p:cTn>
                              </p:par>
                              <p:par>
                                <p:cTn id="139" presetID="1" presetClass="exit" presetSubtype="0" fill="hold" nodeType="withEffect">
                                  <p:stCondLst>
                                    <p:cond delay="0"/>
                                  </p:stCondLst>
                                  <p:childTnLst>
                                    <p:set>
                                      <p:cBhvr>
                                        <p:cTn id="140" dur="1" fill="hold">
                                          <p:stCondLst>
                                            <p:cond delay="99"/>
                                          </p:stCondLst>
                                        </p:cTn>
                                        <p:tgtEl>
                                          <p:spTgt spid="2484"/>
                                        </p:tgtEl>
                                        <p:attrNameLst>
                                          <p:attrName>style.visibility</p:attrName>
                                        </p:attrNameLst>
                                      </p:cBhvr>
                                      <p:to>
                                        <p:strVal val="hidden"/>
                                      </p:to>
                                    </p:set>
                                  </p:childTnLst>
                                </p:cTn>
                              </p:par>
                            </p:childTnLst>
                          </p:cTn>
                        </p:par>
                        <p:par>
                          <p:cTn id="141" fill="hold">
                            <p:stCondLst>
                              <p:cond delay="2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100"/>
                                        <p:tgtEl>
                                          <p:spTgt spid="2490"/>
                                        </p:tgtEl>
                                      </p:cBhvr>
                                    </p:animEffect>
                                  </p:childTnLst>
                                </p:cTn>
                              </p:par>
                              <p:par>
                                <p:cTn id="145" presetID="1" presetClass="exit" presetSubtype="0" fill="hold" nodeType="withEffect">
                                  <p:stCondLst>
                                    <p:cond delay="0"/>
                                  </p:stCondLst>
                                  <p:childTnLst>
                                    <p:set>
                                      <p:cBhvr>
                                        <p:cTn id="146" dur="1" fill="hold">
                                          <p:stCondLst>
                                            <p:cond delay="99"/>
                                          </p:stCondLst>
                                        </p:cTn>
                                        <p:tgtEl>
                                          <p:spTgt spid="2424"/>
                                        </p:tgtEl>
                                        <p:attrNameLst>
                                          <p:attrName>style.visibility</p:attrName>
                                        </p:attrNameLst>
                                      </p:cBhvr>
                                      <p:to>
                                        <p:strVal val="hidden"/>
                                      </p:to>
                                    </p:set>
                                  </p:childTnLst>
                                </p:cTn>
                              </p:par>
                            </p:childTnLst>
                          </p:cTn>
                        </p:par>
                        <p:par>
                          <p:cTn id="147" fill="hold">
                            <p:stCondLst>
                              <p:cond delay="260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100"/>
                                        <p:tgtEl>
                                          <p:spTgt spid="2430"/>
                                        </p:tgtEl>
                                      </p:cBhvr>
                                    </p:animEffect>
                                  </p:childTnLst>
                                </p:cTn>
                              </p:par>
                              <p:par>
                                <p:cTn id="151" presetID="1" presetClass="exit" presetSubtype="0" fill="hold" nodeType="withEffect">
                                  <p:stCondLst>
                                    <p:cond delay="0"/>
                                  </p:stCondLst>
                                  <p:childTnLst>
                                    <p:set>
                                      <p:cBhvr>
                                        <p:cTn id="152" dur="1" fill="hold">
                                          <p:stCondLst>
                                            <p:cond delay="99"/>
                                          </p:stCondLst>
                                        </p:cTn>
                                        <p:tgtEl>
                                          <p:spTgt spid="2490"/>
                                        </p:tgtEl>
                                        <p:attrNameLst>
                                          <p:attrName>style.visibility</p:attrName>
                                        </p:attrNameLst>
                                      </p:cBhvr>
                                      <p:to>
                                        <p:strVal val="hidden"/>
                                      </p:to>
                                    </p:set>
                                  </p:childTnLst>
                                </p:cTn>
                              </p:par>
                            </p:childTnLst>
                          </p:cTn>
                        </p:par>
                        <p:par>
                          <p:cTn id="153" fill="hold">
                            <p:stCondLst>
                              <p:cond delay="27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100"/>
                                        <p:tgtEl>
                                          <p:spTgt spid="2496"/>
                                        </p:tgtEl>
                                      </p:cBhvr>
                                    </p:animEffect>
                                  </p:childTnLst>
                                </p:cTn>
                              </p:par>
                              <p:par>
                                <p:cTn id="157" presetID="1" presetClass="exit" presetSubtype="0" fill="hold" nodeType="withEffect">
                                  <p:stCondLst>
                                    <p:cond delay="0"/>
                                  </p:stCondLst>
                                  <p:childTnLst>
                                    <p:set>
                                      <p:cBhvr>
                                        <p:cTn id="158" dur="1" fill="hold">
                                          <p:stCondLst>
                                            <p:cond delay="99"/>
                                          </p:stCondLst>
                                        </p:cTn>
                                        <p:tgtEl>
                                          <p:spTgt spid="2430"/>
                                        </p:tgtEl>
                                        <p:attrNameLst>
                                          <p:attrName>style.visibility</p:attrName>
                                        </p:attrNameLst>
                                      </p:cBhvr>
                                      <p:to>
                                        <p:strVal val="hidden"/>
                                      </p:to>
                                    </p:set>
                                  </p:childTnLst>
                                </p:cTn>
                              </p:par>
                            </p:childTnLst>
                          </p:cTn>
                        </p:par>
                        <p:par>
                          <p:cTn id="159" fill="hold">
                            <p:stCondLst>
                              <p:cond delay="280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100"/>
                                        <p:tgtEl>
                                          <p:spTgt spid="2436"/>
                                        </p:tgtEl>
                                      </p:cBhvr>
                                    </p:animEffect>
                                  </p:childTnLst>
                                </p:cTn>
                              </p:par>
                              <p:par>
                                <p:cTn id="163" presetID="1" presetClass="exit" presetSubtype="0" fill="hold" nodeType="withEffect">
                                  <p:stCondLst>
                                    <p:cond delay="0"/>
                                  </p:stCondLst>
                                  <p:childTnLst>
                                    <p:set>
                                      <p:cBhvr>
                                        <p:cTn id="164" dur="1" fill="hold">
                                          <p:stCondLst>
                                            <p:cond delay="99"/>
                                          </p:stCondLst>
                                        </p:cTn>
                                        <p:tgtEl>
                                          <p:spTgt spid="2496"/>
                                        </p:tgtEl>
                                        <p:attrNameLst>
                                          <p:attrName>style.visibility</p:attrName>
                                        </p:attrNameLst>
                                      </p:cBhvr>
                                      <p:to>
                                        <p:strVal val="hidden"/>
                                      </p:to>
                                    </p:set>
                                  </p:childTnLst>
                                </p:cTn>
                              </p:par>
                            </p:childTnLst>
                          </p:cTn>
                        </p:par>
                        <p:par>
                          <p:cTn id="165" fill="hold">
                            <p:stCondLst>
                              <p:cond delay="29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100"/>
                                        <p:tgtEl>
                                          <p:spTgt spid="2646"/>
                                        </p:tgtEl>
                                      </p:cBhvr>
                                    </p:animEffect>
                                  </p:childTnLst>
                                </p:cTn>
                              </p:par>
                              <p:par>
                                <p:cTn id="169" presetID="1" presetClass="exit" presetSubtype="0" fill="hold" nodeType="withEffect">
                                  <p:stCondLst>
                                    <p:cond delay="0"/>
                                  </p:stCondLst>
                                  <p:childTnLst>
                                    <p:set>
                                      <p:cBhvr>
                                        <p:cTn id="170" dur="1" fill="hold">
                                          <p:stCondLst>
                                            <p:cond delay="99"/>
                                          </p:stCondLst>
                                        </p:cTn>
                                        <p:tgtEl>
                                          <p:spTgt spid="2436"/>
                                        </p:tgtEl>
                                        <p:attrNameLst>
                                          <p:attrName>style.visibility</p:attrName>
                                        </p:attrNameLst>
                                      </p:cBhvr>
                                      <p:to>
                                        <p:strVal val="hidden"/>
                                      </p:to>
                                    </p:set>
                                  </p:childTnLst>
                                </p:cTn>
                              </p:par>
                            </p:childTnLst>
                          </p:cTn>
                        </p:par>
                        <p:par>
                          <p:cTn id="171" fill="hold">
                            <p:stCondLst>
                              <p:cond delay="300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100"/>
                                        <p:tgtEl>
                                          <p:spTgt spid="2508"/>
                                        </p:tgtEl>
                                      </p:cBhvr>
                                    </p:animEffect>
                                  </p:childTnLst>
                                </p:cTn>
                              </p:par>
                              <p:par>
                                <p:cTn id="175" presetID="1" presetClass="exit" presetSubtype="0" fill="hold" nodeType="withEffect">
                                  <p:stCondLst>
                                    <p:cond delay="0"/>
                                  </p:stCondLst>
                                  <p:childTnLst>
                                    <p:set>
                                      <p:cBhvr>
                                        <p:cTn id="176" dur="1" fill="hold">
                                          <p:stCondLst>
                                            <p:cond delay="99"/>
                                          </p:stCondLst>
                                        </p:cTn>
                                        <p:tgtEl>
                                          <p:spTgt spid="2646"/>
                                        </p:tgtEl>
                                        <p:attrNameLst>
                                          <p:attrName>style.visibility</p:attrName>
                                        </p:attrNameLst>
                                      </p:cBhvr>
                                      <p:to>
                                        <p:strVal val="hidden"/>
                                      </p:to>
                                    </p:set>
                                  </p:childTnLst>
                                </p:cTn>
                              </p:par>
                            </p:childTnLst>
                          </p:cTn>
                        </p:par>
                        <p:par>
                          <p:cTn id="177" fill="hold">
                            <p:stCondLst>
                              <p:cond delay="31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100"/>
                                        <p:tgtEl>
                                          <p:spTgt spid="2580"/>
                                        </p:tgtEl>
                                      </p:cBhvr>
                                    </p:animEffect>
                                  </p:childTnLst>
                                </p:cTn>
                              </p:par>
                              <p:par>
                                <p:cTn id="181" presetID="1" presetClass="exit" presetSubtype="0" fill="hold" nodeType="withEffect">
                                  <p:stCondLst>
                                    <p:cond delay="0"/>
                                  </p:stCondLst>
                                  <p:childTnLst>
                                    <p:set>
                                      <p:cBhvr>
                                        <p:cTn id="182" dur="1" fill="hold">
                                          <p:stCondLst>
                                            <p:cond delay="99"/>
                                          </p:stCondLst>
                                        </p:cTn>
                                        <p:tgtEl>
                                          <p:spTgt spid="2508"/>
                                        </p:tgtEl>
                                        <p:attrNameLst>
                                          <p:attrName>style.visibility</p:attrName>
                                        </p:attrNameLst>
                                      </p:cBhvr>
                                      <p:to>
                                        <p:strVal val="hidden"/>
                                      </p:to>
                                    </p:set>
                                  </p:childTnLst>
                                </p:cTn>
                              </p:par>
                            </p:childTnLst>
                          </p:cTn>
                        </p:par>
                        <p:par>
                          <p:cTn id="183" fill="hold">
                            <p:stCondLst>
                              <p:cond delay="320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100"/>
                                        <p:tgtEl>
                                          <p:spTgt spid="2514"/>
                                        </p:tgtEl>
                                      </p:cBhvr>
                                    </p:animEffect>
                                  </p:childTnLst>
                                </p:cTn>
                              </p:par>
                              <p:par>
                                <p:cTn id="187" presetID="1" presetClass="exit" presetSubtype="0" fill="hold" nodeType="withEffect">
                                  <p:stCondLst>
                                    <p:cond delay="0"/>
                                  </p:stCondLst>
                                  <p:childTnLst>
                                    <p:set>
                                      <p:cBhvr>
                                        <p:cTn id="188" dur="1" fill="hold">
                                          <p:stCondLst>
                                            <p:cond delay="99"/>
                                          </p:stCondLst>
                                        </p:cTn>
                                        <p:tgtEl>
                                          <p:spTgt spid="2580"/>
                                        </p:tgtEl>
                                        <p:attrNameLst>
                                          <p:attrName>style.visibility</p:attrName>
                                        </p:attrNameLst>
                                      </p:cBhvr>
                                      <p:to>
                                        <p:strVal val="hidden"/>
                                      </p:to>
                                    </p:set>
                                  </p:childTnLst>
                                </p:cTn>
                              </p:par>
                            </p:childTnLst>
                          </p:cTn>
                        </p:par>
                        <p:par>
                          <p:cTn id="189" fill="hold">
                            <p:stCondLst>
                              <p:cond delay="33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100"/>
                                        <p:tgtEl>
                                          <p:spTgt spid="2586"/>
                                        </p:tgtEl>
                                      </p:cBhvr>
                                    </p:animEffect>
                                  </p:childTnLst>
                                </p:cTn>
                              </p:par>
                              <p:par>
                                <p:cTn id="193" presetID="1" presetClass="exit" presetSubtype="0" fill="hold" nodeType="withEffect">
                                  <p:stCondLst>
                                    <p:cond delay="0"/>
                                  </p:stCondLst>
                                  <p:childTnLst>
                                    <p:set>
                                      <p:cBhvr>
                                        <p:cTn id="194" dur="1" fill="hold">
                                          <p:stCondLst>
                                            <p:cond delay="99"/>
                                          </p:stCondLst>
                                        </p:cTn>
                                        <p:tgtEl>
                                          <p:spTgt spid="2514"/>
                                        </p:tgtEl>
                                        <p:attrNameLst>
                                          <p:attrName>style.visibility</p:attrName>
                                        </p:attrNameLst>
                                      </p:cBhvr>
                                      <p:to>
                                        <p:strVal val="hidden"/>
                                      </p:to>
                                    </p:set>
                                  </p:childTnLst>
                                </p:cTn>
                              </p:par>
                            </p:childTnLst>
                          </p:cTn>
                        </p:par>
                        <p:par>
                          <p:cTn id="195" fill="hold">
                            <p:stCondLst>
                              <p:cond delay="340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100"/>
                                        <p:tgtEl>
                                          <p:spTgt spid="2520"/>
                                        </p:tgtEl>
                                      </p:cBhvr>
                                    </p:animEffect>
                                  </p:childTnLst>
                                </p:cTn>
                              </p:par>
                              <p:par>
                                <p:cTn id="199" presetID="1" presetClass="exit" presetSubtype="0" fill="hold" nodeType="withEffect">
                                  <p:stCondLst>
                                    <p:cond delay="0"/>
                                  </p:stCondLst>
                                  <p:childTnLst>
                                    <p:set>
                                      <p:cBhvr>
                                        <p:cTn id="200" dur="1" fill="hold">
                                          <p:stCondLst>
                                            <p:cond delay="99"/>
                                          </p:stCondLst>
                                        </p:cTn>
                                        <p:tgtEl>
                                          <p:spTgt spid="2586"/>
                                        </p:tgtEl>
                                        <p:attrNameLst>
                                          <p:attrName>style.visibility</p:attrName>
                                        </p:attrNameLst>
                                      </p:cBhvr>
                                      <p:to>
                                        <p:strVal val="hidden"/>
                                      </p:to>
                                    </p:set>
                                  </p:childTnLst>
                                </p:cTn>
                              </p:par>
                            </p:childTnLst>
                          </p:cTn>
                        </p:par>
                        <p:par>
                          <p:cTn id="201" fill="hold">
                            <p:stCondLst>
                              <p:cond delay="35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100"/>
                                        <p:tgtEl>
                                          <p:spTgt spid="2592"/>
                                        </p:tgtEl>
                                      </p:cBhvr>
                                    </p:animEffect>
                                  </p:childTnLst>
                                </p:cTn>
                              </p:par>
                              <p:par>
                                <p:cTn id="205" presetID="1" presetClass="exit" presetSubtype="0" fill="hold" nodeType="withEffect">
                                  <p:stCondLst>
                                    <p:cond delay="0"/>
                                  </p:stCondLst>
                                  <p:childTnLst>
                                    <p:set>
                                      <p:cBhvr>
                                        <p:cTn id="206" dur="1" fill="hold">
                                          <p:stCondLst>
                                            <p:cond delay="99"/>
                                          </p:stCondLst>
                                        </p:cTn>
                                        <p:tgtEl>
                                          <p:spTgt spid="2520"/>
                                        </p:tgtEl>
                                        <p:attrNameLst>
                                          <p:attrName>style.visibility</p:attrName>
                                        </p:attrNameLst>
                                      </p:cBhvr>
                                      <p:to>
                                        <p:strVal val="hidden"/>
                                      </p:to>
                                    </p:set>
                                  </p:childTnLst>
                                </p:cTn>
                              </p:par>
                            </p:childTnLst>
                          </p:cTn>
                        </p:par>
                        <p:par>
                          <p:cTn id="207" fill="hold">
                            <p:stCondLst>
                              <p:cond delay="360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100"/>
                                        <p:tgtEl>
                                          <p:spTgt spid="2526"/>
                                        </p:tgtEl>
                                      </p:cBhvr>
                                    </p:animEffect>
                                  </p:childTnLst>
                                </p:cTn>
                              </p:par>
                              <p:par>
                                <p:cTn id="211" presetID="1" presetClass="exit" presetSubtype="0" fill="hold" nodeType="withEffect">
                                  <p:stCondLst>
                                    <p:cond delay="0"/>
                                  </p:stCondLst>
                                  <p:childTnLst>
                                    <p:set>
                                      <p:cBhvr>
                                        <p:cTn id="212" dur="1" fill="hold">
                                          <p:stCondLst>
                                            <p:cond delay="99"/>
                                          </p:stCondLst>
                                        </p:cTn>
                                        <p:tgtEl>
                                          <p:spTgt spid="2592"/>
                                        </p:tgtEl>
                                        <p:attrNameLst>
                                          <p:attrName>style.visibility</p:attrName>
                                        </p:attrNameLst>
                                      </p:cBhvr>
                                      <p:to>
                                        <p:strVal val="hidden"/>
                                      </p:to>
                                    </p:set>
                                  </p:childTnLst>
                                </p:cTn>
                              </p:par>
                            </p:childTnLst>
                          </p:cTn>
                        </p:par>
                        <p:par>
                          <p:cTn id="213" fill="hold">
                            <p:stCondLst>
                              <p:cond delay="37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100"/>
                                        <p:tgtEl>
                                          <p:spTgt spid="2598"/>
                                        </p:tgtEl>
                                      </p:cBhvr>
                                    </p:animEffect>
                                  </p:childTnLst>
                                </p:cTn>
                              </p:par>
                              <p:par>
                                <p:cTn id="217" presetID="1" presetClass="exit" presetSubtype="0" fill="hold" nodeType="withEffect">
                                  <p:stCondLst>
                                    <p:cond delay="0"/>
                                  </p:stCondLst>
                                  <p:childTnLst>
                                    <p:set>
                                      <p:cBhvr>
                                        <p:cTn id="218" dur="1" fill="hold">
                                          <p:stCondLst>
                                            <p:cond delay="99"/>
                                          </p:stCondLst>
                                        </p:cTn>
                                        <p:tgtEl>
                                          <p:spTgt spid="2526"/>
                                        </p:tgtEl>
                                        <p:attrNameLst>
                                          <p:attrName>style.visibility</p:attrName>
                                        </p:attrNameLst>
                                      </p:cBhvr>
                                      <p:to>
                                        <p:strVal val="hidden"/>
                                      </p:to>
                                    </p:set>
                                  </p:childTnLst>
                                </p:cTn>
                              </p:par>
                            </p:childTnLst>
                          </p:cTn>
                        </p:par>
                        <p:par>
                          <p:cTn id="219" fill="hold">
                            <p:stCondLst>
                              <p:cond delay="380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100"/>
                                        <p:tgtEl>
                                          <p:spTgt spid="2532"/>
                                        </p:tgtEl>
                                      </p:cBhvr>
                                    </p:animEffect>
                                  </p:childTnLst>
                                </p:cTn>
                              </p:par>
                              <p:par>
                                <p:cTn id="223" presetID="1" presetClass="exit" presetSubtype="0" fill="hold" nodeType="withEffect">
                                  <p:stCondLst>
                                    <p:cond delay="0"/>
                                  </p:stCondLst>
                                  <p:childTnLst>
                                    <p:set>
                                      <p:cBhvr>
                                        <p:cTn id="224" dur="1" fill="hold">
                                          <p:stCondLst>
                                            <p:cond delay="99"/>
                                          </p:stCondLst>
                                        </p:cTn>
                                        <p:tgtEl>
                                          <p:spTgt spid="2598"/>
                                        </p:tgtEl>
                                        <p:attrNameLst>
                                          <p:attrName>style.visibility</p:attrName>
                                        </p:attrNameLst>
                                      </p:cBhvr>
                                      <p:to>
                                        <p:strVal val="hidden"/>
                                      </p:to>
                                    </p:set>
                                  </p:childTnLst>
                                </p:cTn>
                              </p:par>
                            </p:childTnLst>
                          </p:cTn>
                        </p:par>
                        <p:par>
                          <p:cTn id="225" fill="hold">
                            <p:stCondLst>
                              <p:cond delay="39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100"/>
                                        <p:tgtEl>
                                          <p:spTgt spid="2604"/>
                                        </p:tgtEl>
                                      </p:cBhvr>
                                    </p:animEffect>
                                  </p:childTnLst>
                                </p:cTn>
                              </p:par>
                              <p:par>
                                <p:cTn id="229" presetID="1" presetClass="exit" presetSubtype="0" fill="hold" nodeType="withEffect">
                                  <p:stCondLst>
                                    <p:cond delay="0"/>
                                  </p:stCondLst>
                                  <p:childTnLst>
                                    <p:set>
                                      <p:cBhvr>
                                        <p:cTn id="230" dur="1" fill="hold">
                                          <p:stCondLst>
                                            <p:cond delay="99"/>
                                          </p:stCondLst>
                                        </p:cTn>
                                        <p:tgtEl>
                                          <p:spTgt spid="2532"/>
                                        </p:tgtEl>
                                        <p:attrNameLst>
                                          <p:attrName>style.visibility</p:attrName>
                                        </p:attrNameLst>
                                      </p:cBhvr>
                                      <p:to>
                                        <p:strVal val="hidden"/>
                                      </p:to>
                                    </p:set>
                                  </p:childTnLst>
                                </p:cTn>
                              </p:par>
                            </p:childTnLst>
                          </p:cTn>
                        </p:par>
                        <p:par>
                          <p:cTn id="231" fill="hold">
                            <p:stCondLst>
                              <p:cond delay="400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100"/>
                                        <p:tgtEl>
                                          <p:spTgt spid="2538"/>
                                        </p:tgtEl>
                                      </p:cBhvr>
                                    </p:animEffect>
                                  </p:childTnLst>
                                </p:cTn>
                              </p:par>
                              <p:par>
                                <p:cTn id="235" presetID="1" presetClass="exit" presetSubtype="0" fill="hold" nodeType="withEffect">
                                  <p:stCondLst>
                                    <p:cond delay="0"/>
                                  </p:stCondLst>
                                  <p:childTnLst>
                                    <p:set>
                                      <p:cBhvr>
                                        <p:cTn id="236" dur="1" fill="hold">
                                          <p:stCondLst>
                                            <p:cond delay="99"/>
                                          </p:stCondLst>
                                        </p:cTn>
                                        <p:tgtEl>
                                          <p:spTgt spid="2604"/>
                                        </p:tgtEl>
                                        <p:attrNameLst>
                                          <p:attrName>style.visibility</p:attrName>
                                        </p:attrNameLst>
                                      </p:cBhvr>
                                      <p:to>
                                        <p:strVal val="hidden"/>
                                      </p:to>
                                    </p:set>
                                  </p:childTnLst>
                                </p:cTn>
                              </p:par>
                            </p:childTnLst>
                          </p:cTn>
                        </p:par>
                        <p:par>
                          <p:cTn id="237" fill="hold">
                            <p:stCondLst>
                              <p:cond delay="41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100"/>
                                        <p:tgtEl>
                                          <p:spTgt spid="2610"/>
                                        </p:tgtEl>
                                      </p:cBhvr>
                                    </p:animEffect>
                                  </p:childTnLst>
                                </p:cTn>
                              </p:par>
                              <p:par>
                                <p:cTn id="241" presetID="1" presetClass="exit" presetSubtype="0" fill="hold" nodeType="withEffect">
                                  <p:stCondLst>
                                    <p:cond delay="0"/>
                                  </p:stCondLst>
                                  <p:childTnLst>
                                    <p:set>
                                      <p:cBhvr>
                                        <p:cTn id="242" dur="1" fill="hold">
                                          <p:stCondLst>
                                            <p:cond delay="99"/>
                                          </p:stCondLst>
                                        </p:cTn>
                                        <p:tgtEl>
                                          <p:spTgt spid="2538"/>
                                        </p:tgtEl>
                                        <p:attrNameLst>
                                          <p:attrName>style.visibility</p:attrName>
                                        </p:attrNameLst>
                                      </p:cBhvr>
                                      <p:to>
                                        <p:strVal val="hidden"/>
                                      </p:to>
                                    </p:set>
                                  </p:childTnLst>
                                </p:cTn>
                              </p:par>
                            </p:childTnLst>
                          </p:cTn>
                        </p:par>
                        <p:par>
                          <p:cTn id="243" fill="hold">
                            <p:stCondLst>
                              <p:cond delay="420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100"/>
                                        <p:tgtEl>
                                          <p:spTgt spid="2544"/>
                                        </p:tgtEl>
                                      </p:cBhvr>
                                    </p:animEffect>
                                  </p:childTnLst>
                                </p:cTn>
                              </p:par>
                              <p:par>
                                <p:cTn id="247" presetID="1" presetClass="exit" presetSubtype="0" fill="hold" nodeType="withEffect">
                                  <p:stCondLst>
                                    <p:cond delay="0"/>
                                  </p:stCondLst>
                                  <p:childTnLst>
                                    <p:set>
                                      <p:cBhvr>
                                        <p:cTn id="248" dur="1" fill="hold">
                                          <p:stCondLst>
                                            <p:cond delay="99"/>
                                          </p:stCondLst>
                                        </p:cTn>
                                        <p:tgtEl>
                                          <p:spTgt spid="2610"/>
                                        </p:tgtEl>
                                        <p:attrNameLst>
                                          <p:attrName>style.visibility</p:attrName>
                                        </p:attrNameLst>
                                      </p:cBhvr>
                                      <p:to>
                                        <p:strVal val="hidden"/>
                                      </p:to>
                                    </p:set>
                                  </p:childTnLst>
                                </p:cTn>
                              </p:par>
                            </p:childTnLst>
                          </p:cTn>
                        </p:par>
                        <p:par>
                          <p:cTn id="249" fill="hold">
                            <p:stCondLst>
                              <p:cond delay="43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100"/>
                                        <p:tgtEl>
                                          <p:spTgt spid="2616"/>
                                        </p:tgtEl>
                                      </p:cBhvr>
                                    </p:animEffect>
                                  </p:childTnLst>
                                </p:cTn>
                              </p:par>
                              <p:par>
                                <p:cTn id="253" presetID="1" presetClass="exit" presetSubtype="0" fill="hold" nodeType="withEffect">
                                  <p:stCondLst>
                                    <p:cond delay="0"/>
                                  </p:stCondLst>
                                  <p:childTnLst>
                                    <p:set>
                                      <p:cBhvr>
                                        <p:cTn id="254" dur="1" fill="hold">
                                          <p:stCondLst>
                                            <p:cond delay="99"/>
                                          </p:stCondLst>
                                        </p:cTn>
                                        <p:tgtEl>
                                          <p:spTgt spid="2544"/>
                                        </p:tgtEl>
                                        <p:attrNameLst>
                                          <p:attrName>style.visibility</p:attrName>
                                        </p:attrNameLst>
                                      </p:cBhvr>
                                      <p:to>
                                        <p:strVal val="hidden"/>
                                      </p:to>
                                    </p:set>
                                  </p:childTnLst>
                                </p:cTn>
                              </p:par>
                            </p:childTnLst>
                          </p:cTn>
                        </p:par>
                        <p:par>
                          <p:cTn id="255" fill="hold">
                            <p:stCondLst>
                              <p:cond delay="440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100"/>
                                        <p:tgtEl>
                                          <p:spTgt spid="2550"/>
                                        </p:tgtEl>
                                      </p:cBhvr>
                                    </p:animEffect>
                                  </p:childTnLst>
                                </p:cTn>
                              </p:par>
                              <p:par>
                                <p:cTn id="259" presetID="1" presetClass="exit" presetSubtype="0" fill="hold" nodeType="withEffect">
                                  <p:stCondLst>
                                    <p:cond delay="0"/>
                                  </p:stCondLst>
                                  <p:childTnLst>
                                    <p:set>
                                      <p:cBhvr>
                                        <p:cTn id="260" dur="1" fill="hold">
                                          <p:stCondLst>
                                            <p:cond delay="99"/>
                                          </p:stCondLst>
                                        </p:cTn>
                                        <p:tgtEl>
                                          <p:spTgt spid="2616"/>
                                        </p:tgtEl>
                                        <p:attrNameLst>
                                          <p:attrName>style.visibility</p:attrName>
                                        </p:attrNameLst>
                                      </p:cBhvr>
                                      <p:to>
                                        <p:strVal val="hidden"/>
                                      </p:to>
                                    </p:set>
                                  </p:childTnLst>
                                </p:cTn>
                              </p:par>
                            </p:childTnLst>
                          </p:cTn>
                        </p:par>
                        <p:par>
                          <p:cTn id="261" fill="hold">
                            <p:stCondLst>
                              <p:cond delay="4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100"/>
                                        <p:tgtEl>
                                          <p:spTgt spid="2622"/>
                                        </p:tgtEl>
                                      </p:cBhvr>
                                    </p:animEffect>
                                  </p:childTnLst>
                                </p:cTn>
                              </p:par>
                              <p:par>
                                <p:cTn id="265" presetID="1" presetClass="exit" presetSubtype="0" fill="hold" nodeType="withEffect">
                                  <p:stCondLst>
                                    <p:cond delay="0"/>
                                  </p:stCondLst>
                                  <p:childTnLst>
                                    <p:set>
                                      <p:cBhvr>
                                        <p:cTn id="266" dur="1" fill="hold">
                                          <p:stCondLst>
                                            <p:cond delay="99"/>
                                          </p:stCondLst>
                                        </p:cTn>
                                        <p:tgtEl>
                                          <p:spTgt spid="2550"/>
                                        </p:tgtEl>
                                        <p:attrNameLst>
                                          <p:attrName>style.visibility</p:attrName>
                                        </p:attrNameLst>
                                      </p:cBhvr>
                                      <p:to>
                                        <p:strVal val="hidden"/>
                                      </p:to>
                                    </p:set>
                                  </p:childTnLst>
                                </p:cTn>
                              </p:par>
                            </p:childTnLst>
                          </p:cTn>
                        </p:par>
                        <p:par>
                          <p:cTn id="267" fill="hold">
                            <p:stCondLst>
                              <p:cond delay="460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100"/>
                                        <p:tgtEl>
                                          <p:spTgt spid="2556"/>
                                        </p:tgtEl>
                                      </p:cBhvr>
                                    </p:animEffect>
                                  </p:childTnLst>
                                </p:cTn>
                              </p:par>
                              <p:par>
                                <p:cTn id="271" presetID="1" presetClass="exit" presetSubtype="0" fill="hold" nodeType="withEffect">
                                  <p:stCondLst>
                                    <p:cond delay="0"/>
                                  </p:stCondLst>
                                  <p:childTnLst>
                                    <p:set>
                                      <p:cBhvr>
                                        <p:cTn id="272" dur="1" fill="hold">
                                          <p:stCondLst>
                                            <p:cond delay="99"/>
                                          </p:stCondLst>
                                        </p:cTn>
                                        <p:tgtEl>
                                          <p:spTgt spid="2622"/>
                                        </p:tgtEl>
                                        <p:attrNameLst>
                                          <p:attrName>style.visibility</p:attrName>
                                        </p:attrNameLst>
                                      </p:cBhvr>
                                      <p:to>
                                        <p:strVal val="hidden"/>
                                      </p:to>
                                    </p:set>
                                  </p:childTnLst>
                                </p:cTn>
                              </p:par>
                            </p:childTnLst>
                          </p:cTn>
                        </p:par>
                        <p:par>
                          <p:cTn id="273" fill="hold">
                            <p:stCondLst>
                              <p:cond delay="47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100"/>
                                        <p:tgtEl>
                                          <p:spTgt spid="2628"/>
                                        </p:tgtEl>
                                      </p:cBhvr>
                                    </p:animEffect>
                                  </p:childTnLst>
                                </p:cTn>
                              </p:par>
                              <p:par>
                                <p:cTn id="277" presetID="1" presetClass="exit" presetSubtype="0" fill="hold" nodeType="withEffect">
                                  <p:stCondLst>
                                    <p:cond delay="0"/>
                                  </p:stCondLst>
                                  <p:childTnLst>
                                    <p:set>
                                      <p:cBhvr>
                                        <p:cTn id="278" dur="1" fill="hold">
                                          <p:stCondLst>
                                            <p:cond delay="99"/>
                                          </p:stCondLst>
                                        </p:cTn>
                                        <p:tgtEl>
                                          <p:spTgt spid="2556"/>
                                        </p:tgtEl>
                                        <p:attrNameLst>
                                          <p:attrName>style.visibility</p:attrName>
                                        </p:attrNameLst>
                                      </p:cBhvr>
                                      <p:to>
                                        <p:strVal val="hidden"/>
                                      </p:to>
                                    </p:set>
                                  </p:childTnLst>
                                </p:cTn>
                              </p:par>
                            </p:childTnLst>
                          </p:cTn>
                        </p:par>
                        <p:par>
                          <p:cTn id="279" fill="hold">
                            <p:stCondLst>
                              <p:cond delay="480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100"/>
                                        <p:tgtEl>
                                          <p:spTgt spid="2562"/>
                                        </p:tgtEl>
                                      </p:cBhvr>
                                    </p:animEffect>
                                  </p:childTnLst>
                                </p:cTn>
                              </p:par>
                              <p:par>
                                <p:cTn id="283" presetID="1" presetClass="exit" presetSubtype="0" fill="hold" nodeType="withEffect">
                                  <p:stCondLst>
                                    <p:cond delay="0"/>
                                  </p:stCondLst>
                                  <p:childTnLst>
                                    <p:set>
                                      <p:cBhvr>
                                        <p:cTn id="284" dur="1" fill="hold">
                                          <p:stCondLst>
                                            <p:cond delay="99"/>
                                          </p:stCondLst>
                                        </p:cTn>
                                        <p:tgtEl>
                                          <p:spTgt spid="2628"/>
                                        </p:tgtEl>
                                        <p:attrNameLst>
                                          <p:attrName>style.visibility</p:attrName>
                                        </p:attrNameLst>
                                      </p:cBhvr>
                                      <p:to>
                                        <p:strVal val="hidden"/>
                                      </p:to>
                                    </p:set>
                                  </p:childTnLst>
                                </p:cTn>
                              </p:par>
                            </p:childTnLst>
                          </p:cTn>
                        </p:par>
                        <p:par>
                          <p:cTn id="285" fill="hold">
                            <p:stCondLst>
                              <p:cond delay="49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100"/>
                                        <p:tgtEl>
                                          <p:spTgt spid="2634"/>
                                        </p:tgtEl>
                                      </p:cBhvr>
                                    </p:animEffect>
                                  </p:childTnLst>
                                </p:cTn>
                              </p:par>
                              <p:par>
                                <p:cTn id="289" presetID="1" presetClass="exit" presetSubtype="0" fill="hold" nodeType="withEffect">
                                  <p:stCondLst>
                                    <p:cond delay="0"/>
                                  </p:stCondLst>
                                  <p:childTnLst>
                                    <p:set>
                                      <p:cBhvr>
                                        <p:cTn id="290" dur="1" fill="hold">
                                          <p:stCondLst>
                                            <p:cond delay="99"/>
                                          </p:stCondLst>
                                        </p:cTn>
                                        <p:tgtEl>
                                          <p:spTgt spid="2562"/>
                                        </p:tgtEl>
                                        <p:attrNameLst>
                                          <p:attrName>style.visibility</p:attrName>
                                        </p:attrNameLst>
                                      </p:cBhvr>
                                      <p:to>
                                        <p:strVal val="hidden"/>
                                      </p:to>
                                    </p:set>
                                  </p:childTnLst>
                                </p:cTn>
                              </p:par>
                            </p:childTnLst>
                          </p:cTn>
                        </p:par>
                        <p:par>
                          <p:cTn id="291" fill="hold">
                            <p:stCondLst>
                              <p:cond delay="500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100"/>
                                        <p:tgtEl>
                                          <p:spTgt spid="2568"/>
                                        </p:tgtEl>
                                      </p:cBhvr>
                                    </p:animEffect>
                                  </p:childTnLst>
                                </p:cTn>
                              </p:par>
                              <p:par>
                                <p:cTn id="295" presetID="1" presetClass="exit" presetSubtype="0" fill="hold" nodeType="withEffect">
                                  <p:stCondLst>
                                    <p:cond delay="0"/>
                                  </p:stCondLst>
                                  <p:childTnLst>
                                    <p:set>
                                      <p:cBhvr>
                                        <p:cTn id="296" dur="1" fill="hold">
                                          <p:stCondLst>
                                            <p:cond delay="99"/>
                                          </p:stCondLst>
                                        </p:cTn>
                                        <p:tgtEl>
                                          <p:spTgt spid="2634"/>
                                        </p:tgtEl>
                                        <p:attrNameLst>
                                          <p:attrName>style.visibility</p:attrName>
                                        </p:attrNameLst>
                                      </p:cBhvr>
                                      <p:to>
                                        <p:strVal val="hidden"/>
                                      </p:to>
                                    </p:set>
                                  </p:childTnLst>
                                </p:cTn>
                              </p:par>
                            </p:childTnLst>
                          </p:cTn>
                        </p:par>
                        <p:par>
                          <p:cTn id="297" fill="hold">
                            <p:stCondLst>
                              <p:cond delay="51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100"/>
                                        <p:tgtEl>
                                          <p:spTgt spid="2640"/>
                                        </p:tgtEl>
                                      </p:cBhvr>
                                    </p:animEffect>
                                  </p:childTnLst>
                                </p:cTn>
                              </p:par>
                              <p:par>
                                <p:cTn id="301" presetID="1" presetClass="exit" presetSubtype="0" fill="hold" nodeType="withEffect">
                                  <p:stCondLst>
                                    <p:cond delay="0"/>
                                  </p:stCondLst>
                                  <p:childTnLst>
                                    <p:set>
                                      <p:cBhvr>
                                        <p:cTn id="302" dur="1" fill="hold">
                                          <p:stCondLst>
                                            <p:cond delay="99"/>
                                          </p:stCondLst>
                                        </p:cTn>
                                        <p:tgtEl>
                                          <p:spTgt spid="2568"/>
                                        </p:tgtEl>
                                        <p:attrNameLst>
                                          <p:attrName>style.visibility</p:attrName>
                                        </p:attrNameLst>
                                      </p:cBhvr>
                                      <p:to>
                                        <p:strVal val="hidden"/>
                                      </p:to>
                                    </p:set>
                                  </p:childTnLst>
                                </p:cTn>
                              </p:par>
                            </p:childTnLst>
                          </p:cTn>
                        </p:par>
                        <p:par>
                          <p:cTn id="303" fill="hold">
                            <p:stCondLst>
                              <p:cond delay="520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100"/>
                                        <p:tgtEl>
                                          <p:spTgt spid="2574"/>
                                        </p:tgtEl>
                                      </p:cBhvr>
                                    </p:animEffect>
                                  </p:childTnLst>
                                </p:cTn>
                              </p:par>
                              <p:par>
                                <p:cTn id="307" presetID="1" presetClass="exit" presetSubtype="0" fill="hold" nodeType="withEffect">
                                  <p:stCondLst>
                                    <p:cond delay="0"/>
                                  </p:stCondLst>
                                  <p:childTnLst>
                                    <p:set>
                                      <p:cBhvr>
                                        <p:cTn id="308" dur="1" fill="hold">
                                          <p:stCondLst>
                                            <p:cond delay="99"/>
                                          </p:stCondLst>
                                        </p:cTn>
                                        <p:tgtEl>
                                          <p:spTgt spid="2640"/>
                                        </p:tgtEl>
                                        <p:attrNameLst>
                                          <p:attrName>style.visibility</p:attrName>
                                        </p:attrNameLst>
                                      </p:cBhvr>
                                      <p:to>
                                        <p:strVal val="hidden"/>
                                      </p:to>
                                    </p:set>
                                  </p:childTnLst>
                                </p:cTn>
                              </p:par>
                            </p:childTnLst>
                          </p:cTn>
                        </p:par>
                        <p:par>
                          <p:cTn id="309" fill="hold">
                            <p:stCondLst>
                              <p:cond delay="53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100"/>
                                        <p:tgtEl>
                                          <p:spTgt spid="2214"/>
                                        </p:tgtEl>
                                      </p:cBhvr>
                                    </p:animEffect>
                                  </p:childTnLst>
                                </p:cTn>
                              </p:par>
                              <p:par>
                                <p:cTn id="313" presetID="1" presetClass="exit" presetSubtype="0" fill="hold" nodeType="withEffect">
                                  <p:stCondLst>
                                    <p:cond delay="0"/>
                                  </p:stCondLst>
                                  <p:childTnLst>
                                    <p:set>
                                      <p:cBhvr>
                                        <p:cTn id="314" dur="1" fill="hold">
                                          <p:stCondLst>
                                            <p:cond delay="99"/>
                                          </p:stCondLst>
                                        </p:cTn>
                                        <p:tgtEl>
                                          <p:spTgt spid="2574"/>
                                        </p:tgtEl>
                                        <p:attrNameLst>
                                          <p:attrName>style.visibility</p:attrName>
                                        </p:attrNameLst>
                                      </p:cBhvr>
                                      <p:to>
                                        <p:strVal val="hidden"/>
                                      </p:to>
                                    </p:set>
                                  </p:childTnLst>
                                </p:cTn>
                              </p:par>
                            </p:childTnLst>
                          </p:cTn>
                        </p:par>
                        <p:par>
                          <p:cTn id="315" fill="hold">
                            <p:stCondLst>
                              <p:cond delay="540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100"/>
                                        <p:tgtEl>
                                          <p:spTgt spid="2094"/>
                                        </p:tgtEl>
                                      </p:cBhvr>
                                    </p:animEffect>
                                  </p:childTnLst>
                                </p:cTn>
                              </p:par>
                              <p:par>
                                <p:cTn id="319" presetID="1" presetClass="exit" presetSubtype="0" fill="hold" nodeType="withEffect">
                                  <p:stCondLst>
                                    <p:cond delay="0"/>
                                  </p:stCondLst>
                                  <p:childTnLst>
                                    <p:set>
                                      <p:cBhvr>
                                        <p:cTn id="320" dur="1" fill="hold">
                                          <p:stCondLst>
                                            <p:cond delay="99"/>
                                          </p:stCondLst>
                                        </p:cTn>
                                        <p:tgtEl>
                                          <p:spTgt spid="2214"/>
                                        </p:tgtEl>
                                        <p:attrNameLst>
                                          <p:attrName>style.visibility</p:attrName>
                                        </p:attrNameLst>
                                      </p:cBhvr>
                                      <p:to>
                                        <p:strVal val="hidden"/>
                                      </p:to>
                                    </p:set>
                                  </p:childTnLst>
                                </p:cTn>
                              </p:par>
                            </p:childTnLst>
                          </p:cTn>
                        </p:par>
                        <p:par>
                          <p:cTn id="321" fill="hold">
                            <p:stCondLst>
                              <p:cond delay="55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100"/>
                                        <p:tgtEl>
                                          <p:spTgt spid="2154"/>
                                        </p:tgtEl>
                                      </p:cBhvr>
                                    </p:animEffect>
                                  </p:childTnLst>
                                </p:cTn>
                              </p:par>
                              <p:par>
                                <p:cTn id="325" presetID="1" presetClass="exit" presetSubtype="0" fill="hold" nodeType="withEffect">
                                  <p:stCondLst>
                                    <p:cond delay="0"/>
                                  </p:stCondLst>
                                  <p:childTnLst>
                                    <p:set>
                                      <p:cBhvr>
                                        <p:cTn id="326" dur="1" fill="hold">
                                          <p:stCondLst>
                                            <p:cond delay="99"/>
                                          </p:stCondLst>
                                        </p:cTn>
                                        <p:tgtEl>
                                          <p:spTgt spid="2094"/>
                                        </p:tgtEl>
                                        <p:attrNameLst>
                                          <p:attrName>style.visibility</p:attrName>
                                        </p:attrNameLst>
                                      </p:cBhvr>
                                      <p:to>
                                        <p:strVal val="hidden"/>
                                      </p:to>
                                    </p:set>
                                  </p:childTnLst>
                                </p:cTn>
                              </p:par>
                            </p:childTnLst>
                          </p:cTn>
                        </p:par>
                        <p:par>
                          <p:cTn id="327" fill="hold">
                            <p:stCondLst>
                              <p:cond delay="560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100"/>
                                        <p:tgtEl>
                                          <p:spTgt spid="2088"/>
                                        </p:tgtEl>
                                      </p:cBhvr>
                                    </p:animEffect>
                                  </p:childTnLst>
                                </p:cTn>
                              </p:par>
                              <p:par>
                                <p:cTn id="331" presetID="1" presetClass="exit" presetSubtype="0" fill="hold" nodeType="withEffect">
                                  <p:stCondLst>
                                    <p:cond delay="0"/>
                                  </p:stCondLst>
                                  <p:childTnLst>
                                    <p:set>
                                      <p:cBhvr>
                                        <p:cTn id="332" dur="1" fill="hold">
                                          <p:stCondLst>
                                            <p:cond delay="99"/>
                                          </p:stCondLst>
                                        </p:cTn>
                                        <p:tgtEl>
                                          <p:spTgt spid="2154"/>
                                        </p:tgtEl>
                                        <p:attrNameLst>
                                          <p:attrName>style.visibility</p:attrName>
                                        </p:attrNameLst>
                                      </p:cBhvr>
                                      <p:to>
                                        <p:strVal val="hidden"/>
                                      </p:to>
                                    </p:set>
                                  </p:childTnLst>
                                </p:cTn>
                              </p:par>
                            </p:childTnLst>
                          </p:cTn>
                        </p:par>
                        <p:par>
                          <p:cTn id="333" fill="hold">
                            <p:stCondLst>
                              <p:cond delay="57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100"/>
                                        <p:tgtEl>
                                          <p:spTgt spid="2160"/>
                                        </p:tgtEl>
                                      </p:cBhvr>
                                    </p:animEffect>
                                  </p:childTnLst>
                                </p:cTn>
                              </p:par>
                              <p:par>
                                <p:cTn id="337" presetID="1" presetClass="exit" presetSubtype="0" fill="hold" nodeType="withEffect">
                                  <p:stCondLst>
                                    <p:cond delay="0"/>
                                  </p:stCondLst>
                                  <p:childTnLst>
                                    <p:set>
                                      <p:cBhvr>
                                        <p:cTn id="338" dur="1" fill="hold">
                                          <p:stCondLst>
                                            <p:cond delay="99"/>
                                          </p:stCondLst>
                                        </p:cTn>
                                        <p:tgtEl>
                                          <p:spTgt spid="2088"/>
                                        </p:tgtEl>
                                        <p:attrNameLst>
                                          <p:attrName>style.visibility</p:attrName>
                                        </p:attrNameLst>
                                      </p:cBhvr>
                                      <p:to>
                                        <p:strVal val="hidden"/>
                                      </p:to>
                                    </p:set>
                                  </p:childTnLst>
                                </p:cTn>
                              </p:par>
                            </p:childTnLst>
                          </p:cTn>
                        </p:par>
                        <p:par>
                          <p:cTn id="339" fill="hold">
                            <p:stCondLst>
                              <p:cond delay="580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100"/>
                                        <p:tgtEl>
                                          <p:spTgt spid="2082"/>
                                        </p:tgtEl>
                                      </p:cBhvr>
                                    </p:animEffect>
                                  </p:childTnLst>
                                </p:cTn>
                              </p:par>
                              <p:par>
                                <p:cTn id="343" presetID="1" presetClass="exit" presetSubtype="0" fill="hold" nodeType="withEffect">
                                  <p:stCondLst>
                                    <p:cond delay="0"/>
                                  </p:stCondLst>
                                  <p:childTnLst>
                                    <p:set>
                                      <p:cBhvr>
                                        <p:cTn id="344" dur="1" fill="hold">
                                          <p:stCondLst>
                                            <p:cond delay="99"/>
                                          </p:stCondLst>
                                        </p:cTn>
                                        <p:tgtEl>
                                          <p:spTgt spid="2160"/>
                                        </p:tgtEl>
                                        <p:attrNameLst>
                                          <p:attrName>style.visibility</p:attrName>
                                        </p:attrNameLst>
                                      </p:cBhvr>
                                      <p:to>
                                        <p:strVal val="hidden"/>
                                      </p:to>
                                    </p:set>
                                  </p:childTnLst>
                                </p:cTn>
                              </p:par>
                            </p:childTnLst>
                          </p:cTn>
                        </p:par>
                        <p:par>
                          <p:cTn id="345" fill="hold">
                            <p:stCondLst>
                              <p:cond delay="59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100"/>
                                        <p:tgtEl>
                                          <p:spTgt spid="2166"/>
                                        </p:tgtEl>
                                      </p:cBhvr>
                                    </p:animEffect>
                                  </p:childTnLst>
                                </p:cTn>
                              </p:par>
                              <p:par>
                                <p:cTn id="349" presetID="1" presetClass="exit" presetSubtype="0" fill="hold" nodeType="withEffect">
                                  <p:stCondLst>
                                    <p:cond delay="0"/>
                                  </p:stCondLst>
                                  <p:childTnLst>
                                    <p:set>
                                      <p:cBhvr>
                                        <p:cTn id="350" dur="1" fill="hold">
                                          <p:stCondLst>
                                            <p:cond delay="99"/>
                                          </p:stCondLst>
                                        </p:cTn>
                                        <p:tgtEl>
                                          <p:spTgt spid="2082"/>
                                        </p:tgtEl>
                                        <p:attrNameLst>
                                          <p:attrName>style.visibility</p:attrName>
                                        </p:attrNameLst>
                                      </p:cBhvr>
                                      <p:to>
                                        <p:strVal val="hidden"/>
                                      </p:to>
                                    </p:set>
                                  </p:childTnLst>
                                </p:cTn>
                              </p:par>
                            </p:childTnLst>
                          </p:cTn>
                        </p:par>
                        <p:par>
                          <p:cTn id="351" fill="hold">
                            <p:stCondLst>
                              <p:cond delay="600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100"/>
                                        <p:tgtEl>
                                          <p:spTgt spid="2100"/>
                                        </p:tgtEl>
                                      </p:cBhvr>
                                    </p:animEffect>
                                  </p:childTnLst>
                                </p:cTn>
                              </p:par>
                              <p:par>
                                <p:cTn id="355" presetID="1" presetClass="exit" presetSubtype="0" fill="hold" nodeType="withEffect">
                                  <p:stCondLst>
                                    <p:cond delay="0"/>
                                  </p:stCondLst>
                                  <p:childTnLst>
                                    <p:set>
                                      <p:cBhvr>
                                        <p:cTn id="356" dur="1" fill="hold">
                                          <p:stCondLst>
                                            <p:cond delay="99"/>
                                          </p:stCondLst>
                                        </p:cTn>
                                        <p:tgtEl>
                                          <p:spTgt spid="2166"/>
                                        </p:tgtEl>
                                        <p:attrNameLst>
                                          <p:attrName>style.visibility</p:attrName>
                                        </p:attrNameLst>
                                      </p:cBhvr>
                                      <p:to>
                                        <p:strVal val="hidden"/>
                                      </p:to>
                                    </p:set>
                                  </p:childTnLst>
                                </p:cTn>
                              </p:par>
                            </p:childTnLst>
                          </p:cTn>
                        </p:par>
                        <p:par>
                          <p:cTn id="357" fill="hold">
                            <p:stCondLst>
                              <p:cond delay="61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100"/>
                                        <p:tgtEl>
                                          <p:spTgt spid="2172"/>
                                        </p:tgtEl>
                                      </p:cBhvr>
                                    </p:animEffect>
                                  </p:childTnLst>
                                </p:cTn>
                              </p:par>
                              <p:par>
                                <p:cTn id="361" presetID="1" presetClass="exit" presetSubtype="0" fill="hold" nodeType="withEffect">
                                  <p:stCondLst>
                                    <p:cond delay="0"/>
                                  </p:stCondLst>
                                  <p:childTnLst>
                                    <p:set>
                                      <p:cBhvr>
                                        <p:cTn id="362" dur="1" fill="hold">
                                          <p:stCondLst>
                                            <p:cond delay="99"/>
                                          </p:stCondLst>
                                        </p:cTn>
                                        <p:tgtEl>
                                          <p:spTgt spid="2100"/>
                                        </p:tgtEl>
                                        <p:attrNameLst>
                                          <p:attrName>style.visibility</p:attrName>
                                        </p:attrNameLst>
                                      </p:cBhvr>
                                      <p:to>
                                        <p:strVal val="hidden"/>
                                      </p:to>
                                    </p:set>
                                  </p:childTnLst>
                                </p:cTn>
                              </p:par>
                            </p:childTnLst>
                          </p:cTn>
                        </p:par>
                        <p:par>
                          <p:cTn id="363" fill="hold">
                            <p:stCondLst>
                              <p:cond delay="620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100"/>
                                        <p:tgtEl>
                                          <p:spTgt spid="2106"/>
                                        </p:tgtEl>
                                      </p:cBhvr>
                                    </p:animEffect>
                                  </p:childTnLst>
                                </p:cTn>
                              </p:par>
                              <p:par>
                                <p:cTn id="367" presetID="1" presetClass="exit" presetSubtype="0" fill="hold" nodeType="withEffect">
                                  <p:stCondLst>
                                    <p:cond delay="0"/>
                                  </p:stCondLst>
                                  <p:childTnLst>
                                    <p:set>
                                      <p:cBhvr>
                                        <p:cTn id="368" dur="1" fill="hold">
                                          <p:stCondLst>
                                            <p:cond delay="99"/>
                                          </p:stCondLst>
                                        </p:cTn>
                                        <p:tgtEl>
                                          <p:spTgt spid="2172"/>
                                        </p:tgtEl>
                                        <p:attrNameLst>
                                          <p:attrName>style.visibility</p:attrName>
                                        </p:attrNameLst>
                                      </p:cBhvr>
                                      <p:to>
                                        <p:strVal val="hidden"/>
                                      </p:to>
                                    </p:set>
                                  </p:childTnLst>
                                </p:cTn>
                              </p:par>
                            </p:childTnLst>
                          </p:cTn>
                        </p:par>
                        <p:par>
                          <p:cTn id="369" fill="hold">
                            <p:stCondLst>
                              <p:cond delay="63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100"/>
                                        <p:tgtEl>
                                          <p:spTgt spid="2178"/>
                                        </p:tgtEl>
                                      </p:cBhvr>
                                    </p:animEffect>
                                  </p:childTnLst>
                                </p:cTn>
                              </p:par>
                              <p:par>
                                <p:cTn id="373" presetID="1" presetClass="exit" presetSubtype="0" fill="hold" nodeType="withEffect">
                                  <p:stCondLst>
                                    <p:cond delay="0"/>
                                  </p:stCondLst>
                                  <p:childTnLst>
                                    <p:set>
                                      <p:cBhvr>
                                        <p:cTn id="374" dur="1" fill="hold">
                                          <p:stCondLst>
                                            <p:cond delay="99"/>
                                          </p:stCondLst>
                                        </p:cTn>
                                        <p:tgtEl>
                                          <p:spTgt spid="2106"/>
                                        </p:tgtEl>
                                        <p:attrNameLst>
                                          <p:attrName>style.visibility</p:attrName>
                                        </p:attrNameLst>
                                      </p:cBhvr>
                                      <p:to>
                                        <p:strVal val="hidden"/>
                                      </p:to>
                                    </p:set>
                                  </p:childTnLst>
                                </p:cTn>
                              </p:par>
                            </p:childTnLst>
                          </p:cTn>
                        </p:par>
                        <p:par>
                          <p:cTn id="375" fill="hold">
                            <p:stCondLst>
                              <p:cond delay="640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100"/>
                                        <p:tgtEl>
                                          <p:spTgt spid="2112"/>
                                        </p:tgtEl>
                                      </p:cBhvr>
                                    </p:animEffect>
                                  </p:childTnLst>
                                </p:cTn>
                              </p:par>
                              <p:par>
                                <p:cTn id="379" presetID="1" presetClass="exit" presetSubtype="0" fill="hold" nodeType="withEffect">
                                  <p:stCondLst>
                                    <p:cond delay="0"/>
                                  </p:stCondLst>
                                  <p:childTnLst>
                                    <p:set>
                                      <p:cBhvr>
                                        <p:cTn id="380" dur="1" fill="hold">
                                          <p:stCondLst>
                                            <p:cond delay="99"/>
                                          </p:stCondLst>
                                        </p:cTn>
                                        <p:tgtEl>
                                          <p:spTgt spid="2178"/>
                                        </p:tgtEl>
                                        <p:attrNameLst>
                                          <p:attrName>style.visibility</p:attrName>
                                        </p:attrNameLst>
                                      </p:cBhvr>
                                      <p:to>
                                        <p:strVal val="hidden"/>
                                      </p:to>
                                    </p:set>
                                  </p:childTnLst>
                                </p:cTn>
                              </p:par>
                            </p:childTnLst>
                          </p:cTn>
                        </p:par>
                        <p:par>
                          <p:cTn id="381" fill="hold">
                            <p:stCondLst>
                              <p:cond delay="6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100"/>
                                        <p:tgtEl>
                                          <p:spTgt spid="2076"/>
                                        </p:tgtEl>
                                      </p:cBhvr>
                                    </p:animEffect>
                                  </p:childTnLst>
                                </p:cTn>
                              </p:par>
                              <p:par>
                                <p:cTn id="385" presetID="1" presetClass="exit" presetSubtype="0" fill="hold" nodeType="withEffect">
                                  <p:stCondLst>
                                    <p:cond delay="0"/>
                                  </p:stCondLst>
                                  <p:childTnLst>
                                    <p:set>
                                      <p:cBhvr>
                                        <p:cTn id="386" dur="1" fill="hold">
                                          <p:stCondLst>
                                            <p:cond delay="99"/>
                                          </p:stCondLst>
                                        </p:cTn>
                                        <p:tgtEl>
                                          <p:spTgt spid="2112"/>
                                        </p:tgtEl>
                                        <p:attrNameLst>
                                          <p:attrName>style.visibility</p:attrName>
                                        </p:attrNameLst>
                                      </p:cBhvr>
                                      <p:to>
                                        <p:strVal val="hidden"/>
                                      </p:to>
                                    </p:set>
                                  </p:childTnLst>
                                </p:cTn>
                              </p:par>
                            </p:childTnLst>
                          </p:cTn>
                        </p:par>
                        <p:par>
                          <p:cTn id="387" fill="hold">
                            <p:stCondLst>
                              <p:cond delay="660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100"/>
                                        <p:tgtEl>
                                          <p:spTgt spid="2118"/>
                                        </p:tgtEl>
                                      </p:cBhvr>
                                    </p:animEffect>
                                  </p:childTnLst>
                                </p:cTn>
                              </p:par>
                              <p:par>
                                <p:cTn id="391" presetID="1" presetClass="exit" presetSubtype="0" fill="hold" nodeType="withEffect">
                                  <p:stCondLst>
                                    <p:cond delay="0"/>
                                  </p:stCondLst>
                                  <p:childTnLst>
                                    <p:set>
                                      <p:cBhvr>
                                        <p:cTn id="392" dur="1" fill="hold">
                                          <p:stCondLst>
                                            <p:cond delay="99"/>
                                          </p:stCondLst>
                                        </p:cTn>
                                        <p:tgtEl>
                                          <p:spTgt spid="2076"/>
                                        </p:tgtEl>
                                        <p:attrNameLst>
                                          <p:attrName>style.visibility</p:attrName>
                                        </p:attrNameLst>
                                      </p:cBhvr>
                                      <p:to>
                                        <p:strVal val="hidden"/>
                                      </p:to>
                                    </p:set>
                                  </p:childTnLst>
                                </p:cTn>
                              </p:par>
                            </p:childTnLst>
                          </p:cTn>
                        </p:par>
                        <p:par>
                          <p:cTn id="393" fill="hold">
                            <p:stCondLst>
                              <p:cond delay="67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100"/>
                                        <p:tgtEl>
                                          <p:spTgt spid="2184"/>
                                        </p:tgtEl>
                                      </p:cBhvr>
                                    </p:animEffect>
                                  </p:childTnLst>
                                </p:cTn>
                              </p:par>
                              <p:par>
                                <p:cTn id="397" presetID="1" presetClass="exit" presetSubtype="0" fill="hold" nodeType="withEffect">
                                  <p:stCondLst>
                                    <p:cond delay="0"/>
                                  </p:stCondLst>
                                  <p:childTnLst>
                                    <p:set>
                                      <p:cBhvr>
                                        <p:cTn id="398" dur="1" fill="hold">
                                          <p:stCondLst>
                                            <p:cond delay="99"/>
                                          </p:stCondLst>
                                        </p:cTn>
                                        <p:tgtEl>
                                          <p:spTgt spid="2118"/>
                                        </p:tgtEl>
                                        <p:attrNameLst>
                                          <p:attrName>style.visibility</p:attrName>
                                        </p:attrNameLst>
                                      </p:cBhvr>
                                      <p:to>
                                        <p:strVal val="hidden"/>
                                      </p:to>
                                    </p:set>
                                  </p:childTnLst>
                                </p:cTn>
                              </p:par>
                            </p:childTnLst>
                          </p:cTn>
                        </p:par>
                        <p:par>
                          <p:cTn id="399" fill="hold">
                            <p:stCondLst>
                              <p:cond delay="680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100"/>
                                        <p:tgtEl>
                                          <p:spTgt spid="2124"/>
                                        </p:tgtEl>
                                      </p:cBhvr>
                                    </p:animEffect>
                                  </p:childTnLst>
                                </p:cTn>
                              </p:par>
                              <p:par>
                                <p:cTn id="403" presetID="1" presetClass="exit" presetSubtype="0" fill="hold" nodeType="withEffect">
                                  <p:stCondLst>
                                    <p:cond delay="0"/>
                                  </p:stCondLst>
                                  <p:childTnLst>
                                    <p:set>
                                      <p:cBhvr>
                                        <p:cTn id="404" dur="1" fill="hold">
                                          <p:stCondLst>
                                            <p:cond delay="99"/>
                                          </p:stCondLst>
                                        </p:cTn>
                                        <p:tgtEl>
                                          <p:spTgt spid="2184"/>
                                        </p:tgtEl>
                                        <p:attrNameLst>
                                          <p:attrName>style.visibility</p:attrName>
                                        </p:attrNameLst>
                                      </p:cBhvr>
                                      <p:to>
                                        <p:strVal val="hidden"/>
                                      </p:to>
                                    </p:set>
                                  </p:childTnLst>
                                </p:cTn>
                              </p:par>
                            </p:childTnLst>
                          </p:cTn>
                        </p:par>
                        <p:par>
                          <p:cTn id="405" fill="hold">
                            <p:stCondLst>
                              <p:cond delay="69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100"/>
                                        <p:tgtEl>
                                          <p:spTgt spid="2190"/>
                                        </p:tgtEl>
                                      </p:cBhvr>
                                    </p:animEffect>
                                  </p:childTnLst>
                                </p:cTn>
                              </p:par>
                              <p:par>
                                <p:cTn id="409" presetID="1" presetClass="exit" presetSubtype="0" fill="hold" nodeType="withEffect">
                                  <p:stCondLst>
                                    <p:cond delay="0"/>
                                  </p:stCondLst>
                                  <p:childTnLst>
                                    <p:set>
                                      <p:cBhvr>
                                        <p:cTn id="410" dur="1" fill="hold">
                                          <p:stCondLst>
                                            <p:cond delay="99"/>
                                          </p:stCondLst>
                                        </p:cTn>
                                        <p:tgtEl>
                                          <p:spTgt spid="2124"/>
                                        </p:tgtEl>
                                        <p:attrNameLst>
                                          <p:attrName>style.visibility</p:attrName>
                                        </p:attrNameLst>
                                      </p:cBhvr>
                                      <p:to>
                                        <p:strVal val="hidden"/>
                                      </p:to>
                                    </p:set>
                                  </p:childTnLst>
                                </p:cTn>
                              </p:par>
                            </p:childTnLst>
                          </p:cTn>
                        </p:par>
                        <p:par>
                          <p:cTn id="411" fill="hold">
                            <p:stCondLst>
                              <p:cond delay="700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100"/>
                                        <p:tgtEl>
                                          <p:spTgt spid="2130"/>
                                        </p:tgtEl>
                                      </p:cBhvr>
                                    </p:animEffect>
                                  </p:childTnLst>
                                </p:cTn>
                              </p:par>
                              <p:par>
                                <p:cTn id="415" presetID="1" presetClass="exit" presetSubtype="0" fill="hold" nodeType="withEffect">
                                  <p:stCondLst>
                                    <p:cond delay="0"/>
                                  </p:stCondLst>
                                  <p:childTnLst>
                                    <p:set>
                                      <p:cBhvr>
                                        <p:cTn id="416" dur="1" fill="hold">
                                          <p:stCondLst>
                                            <p:cond delay="99"/>
                                          </p:stCondLst>
                                        </p:cTn>
                                        <p:tgtEl>
                                          <p:spTgt spid="2190"/>
                                        </p:tgtEl>
                                        <p:attrNameLst>
                                          <p:attrName>style.visibility</p:attrName>
                                        </p:attrNameLst>
                                      </p:cBhvr>
                                      <p:to>
                                        <p:strVal val="hidden"/>
                                      </p:to>
                                    </p:set>
                                  </p:childTnLst>
                                </p:cTn>
                              </p:par>
                            </p:childTnLst>
                          </p:cTn>
                        </p:par>
                        <p:par>
                          <p:cTn id="417" fill="hold">
                            <p:stCondLst>
                              <p:cond delay="71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100"/>
                                        <p:tgtEl>
                                          <p:spTgt spid="2196"/>
                                        </p:tgtEl>
                                      </p:cBhvr>
                                    </p:animEffect>
                                  </p:childTnLst>
                                </p:cTn>
                              </p:par>
                              <p:par>
                                <p:cTn id="421" presetID="1" presetClass="exit" presetSubtype="0" fill="hold" nodeType="withEffect">
                                  <p:stCondLst>
                                    <p:cond delay="0"/>
                                  </p:stCondLst>
                                  <p:childTnLst>
                                    <p:set>
                                      <p:cBhvr>
                                        <p:cTn id="422" dur="1" fill="hold">
                                          <p:stCondLst>
                                            <p:cond delay="99"/>
                                          </p:stCondLst>
                                        </p:cTn>
                                        <p:tgtEl>
                                          <p:spTgt spid="2130"/>
                                        </p:tgtEl>
                                        <p:attrNameLst>
                                          <p:attrName>style.visibility</p:attrName>
                                        </p:attrNameLst>
                                      </p:cBhvr>
                                      <p:to>
                                        <p:strVal val="hidden"/>
                                      </p:to>
                                    </p:set>
                                  </p:childTnLst>
                                </p:cTn>
                              </p:par>
                            </p:childTnLst>
                          </p:cTn>
                        </p:par>
                        <p:par>
                          <p:cTn id="423" fill="hold">
                            <p:stCondLst>
                              <p:cond delay="720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100"/>
                                        <p:tgtEl>
                                          <p:spTgt spid="2136"/>
                                        </p:tgtEl>
                                      </p:cBhvr>
                                    </p:animEffect>
                                  </p:childTnLst>
                                </p:cTn>
                              </p:par>
                              <p:par>
                                <p:cTn id="427" presetID="1" presetClass="exit" presetSubtype="0" fill="hold" nodeType="withEffect">
                                  <p:stCondLst>
                                    <p:cond delay="0"/>
                                  </p:stCondLst>
                                  <p:childTnLst>
                                    <p:set>
                                      <p:cBhvr>
                                        <p:cTn id="428" dur="1" fill="hold">
                                          <p:stCondLst>
                                            <p:cond delay="99"/>
                                          </p:stCondLst>
                                        </p:cTn>
                                        <p:tgtEl>
                                          <p:spTgt spid="2196"/>
                                        </p:tgtEl>
                                        <p:attrNameLst>
                                          <p:attrName>style.visibility</p:attrName>
                                        </p:attrNameLst>
                                      </p:cBhvr>
                                      <p:to>
                                        <p:strVal val="hidden"/>
                                      </p:to>
                                    </p:set>
                                  </p:childTnLst>
                                </p:cTn>
                              </p:par>
                            </p:childTnLst>
                          </p:cTn>
                        </p:par>
                        <p:par>
                          <p:cTn id="429" fill="hold">
                            <p:stCondLst>
                              <p:cond delay="73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100"/>
                                        <p:tgtEl>
                                          <p:spTgt spid="2202"/>
                                        </p:tgtEl>
                                      </p:cBhvr>
                                    </p:animEffect>
                                  </p:childTnLst>
                                </p:cTn>
                              </p:par>
                              <p:par>
                                <p:cTn id="433" presetID="1" presetClass="exit" presetSubtype="0" fill="hold" nodeType="withEffect">
                                  <p:stCondLst>
                                    <p:cond delay="0"/>
                                  </p:stCondLst>
                                  <p:childTnLst>
                                    <p:set>
                                      <p:cBhvr>
                                        <p:cTn id="434" dur="1" fill="hold">
                                          <p:stCondLst>
                                            <p:cond delay="99"/>
                                          </p:stCondLst>
                                        </p:cTn>
                                        <p:tgtEl>
                                          <p:spTgt spid="2136"/>
                                        </p:tgtEl>
                                        <p:attrNameLst>
                                          <p:attrName>style.visibility</p:attrName>
                                        </p:attrNameLst>
                                      </p:cBhvr>
                                      <p:to>
                                        <p:strVal val="hidden"/>
                                      </p:to>
                                    </p:set>
                                  </p:childTnLst>
                                </p:cTn>
                              </p:par>
                            </p:childTnLst>
                          </p:cTn>
                        </p:par>
                        <p:par>
                          <p:cTn id="435" fill="hold">
                            <p:stCondLst>
                              <p:cond delay="740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100"/>
                                        <p:tgtEl>
                                          <p:spTgt spid="2142"/>
                                        </p:tgtEl>
                                      </p:cBhvr>
                                    </p:animEffect>
                                  </p:childTnLst>
                                </p:cTn>
                              </p:par>
                              <p:par>
                                <p:cTn id="439" presetID="1" presetClass="exit" presetSubtype="0" fill="hold" nodeType="withEffect">
                                  <p:stCondLst>
                                    <p:cond delay="0"/>
                                  </p:stCondLst>
                                  <p:childTnLst>
                                    <p:set>
                                      <p:cBhvr>
                                        <p:cTn id="440" dur="1" fill="hold">
                                          <p:stCondLst>
                                            <p:cond delay="99"/>
                                          </p:stCondLst>
                                        </p:cTn>
                                        <p:tgtEl>
                                          <p:spTgt spid="2202"/>
                                        </p:tgtEl>
                                        <p:attrNameLst>
                                          <p:attrName>style.visibility</p:attrName>
                                        </p:attrNameLst>
                                      </p:cBhvr>
                                      <p:to>
                                        <p:strVal val="hidden"/>
                                      </p:to>
                                    </p:set>
                                  </p:childTnLst>
                                </p:cTn>
                              </p:par>
                            </p:childTnLst>
                          </p:cTn>
                        </p:par>
                        <p:par>
                          <p:cTn id="441" fill="hold">
                            <p:stCondLst>
                              <p:cond delay="75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100"/>
                                        <p:tgtEl>
                                          <p:spTgt spid="2208"/>
                                        </p:tgtEl>
                                      </p:cBhvr>
                                    </p:animEffect>
                                  </p:childTnLst>
                                </p:cTn>
                              </p:par>
                              <p:par>
                                <p:cTn id="445" presetID="1" presetClass="exit" presetSubtype="0" fill="hold" nodeType="withEffect">
                                  <p:stCondLst>
                                    <p:cond delay="0"/>
                                  </p:stCondLst>
                                  <p:childTnLst>
                                    <p:set>
                                      <p:cBhvr>
                                        <p:cTn id="446" dur="1" fill="hold">
                                          <p:stCondLst>
                                            <p:cond delay="99"/>
                                          </p:stCondLst>
                                        </p:cTn>
                                        <p:tgtEl>
                                          <p:spTgt spid="2142"/>
                                        </p:tgtEl>
                                        <p:attrNameLst>
                                          <p:attrName>style.visibility</p:attrName>
                                        </p:attrNameLst>
                                      </p:cBhvr>
                                      <p:to>
                                        <p:strVal val="hidden"/>
                                      </p:to>
                                    </p:set>
                                  </p:childTnLst>
                                </p:cTn>
                              </p:par>
                            </p:childTnLst>
                          </p:cTn>
                        </p:par>
                        <p:par>
                          <p:cTn id="447" fill="hold">
                            <p:stCondLst>
                              <p:cond delay="760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100"/>
                                        <p:tgtEl>
                                          <p:spTgt spid="2148"/>
                                        </p:tgtEl>
                                      </p:cBhvr>
                                    </p:animEffect>
                                  </p:childTnLst>
                                </p:cTn>
                              </p:par>
                              <p:par>
                                <p:cTn id="451" presetID="1" presetClass="exit" presetSubtype="0" fill="hold" nodeType="withEffect">
                                  <p:stCondLst>
                                    <p:cond delay="0"/>
                                  </p:stCondLst>
                                  <p:childTnLst>
                                    <p:set>
                                      <p:cBhvr>
                                        <p:cTn id="452" dur="1" fill="hold">
                                          <p:stCondLst>
                                            <p:cond delay="99"/>
                                          </p:stCondLst>
                                        </p:cTn>
                                        <p:tgtEl>
                                          <p:spTgt spid="2208"/>
                                        </p:tgtEl>
                                        <p:attrNameLst>
                                          <p:attrName>style.visibility</p:attrName>
                                        </p:attrNameLst>
                                      </p:cBhvr>
                                      <p:to>
                                        <p:strVal val="hidden"/>
                                      </p:to>
                                    </p:set>
                                  </p:childTnLst>
                                </p:cTn>
                              </p:par>
                            </p:childTnLst>
                          </p:cTn>
                        </p:par>
                        <p:par>
                          <p:cTn id="453" fill="hold">
                            <p:stCondLst>
                              <p:cond delay="77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100"/>
                                        <p:tgtEl>
                                          <p:spTgt spid="2358"/>
                                        </p:tgtEl>
                                      </p:cBhvr>
                                    </p:animEffect>
                                  </p:childTnLst>
                                </p:cTn>
                              </p:par>
                              <p:par>
                                <p:cTn id="457" presetID="1" presetClass="exit" presetSubtype="0" fill="hold" nodeType="withEffect">
                                  <p:stCondLst>
                                    <p:cond delay="0"/>
                                  </p:stCondLst>
                                  <p:childTnLst>
                                    <p:set>
                                      <p:cBhvr>
                                        <p:cTn id="458" dur="1" fill="hold">
                                          <p:stCondLst>
                                            <p:cond delay="99"/>
                                          </p:stCondLst>
                                        </p:cTn>
                                        <p:tgtEl>
                                          <p:spTgt spid="2148"/>
                                        </p:tgtEl>
                                        <p:attrNameLst>
                                          <p:attrName>style.visibility</p:attrName>
                                        </p:attrNameLst>
                                      </p:cBhvr>
                                      <p:to>
                                        <p:strVal val="hidden"/>
                                      </p:to>
                                    </p:set>
                                  </p:childTnLst>
                                </p:cTn>
                              </p:par>
                            </p:childTnLst>
                          </p:cTn>
                        </p:par>
                        <p:par>
                          <p:cTn id="459" fill="hold">
                            <p:stCondLst>
                              <p:cond delay="780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100"/>
                                        <p:tgtEl>
                                          <p:spTgt spid="2220"/>
                                        </p:tgtEl>
                                      </p:cBhvr>
                                    </p:animEffect>
                                  </p:childTnLst>
                                </p:cTn>
                              </p:par>
                              <p:par>
                                <p:cTn id="463" presetID="1" presetClass="exit" presetSubtype="0" fill="hold" nodeType="withEffect">
                                  <p:stCondLst>
                                    <p:cond delay="0"/>
                                  </p:stCondLst>
                                  <p:childTnLst>
                                    <p:set>
                                      <p:cBhvr>
                                        <p:cTn id="464" dur="1" fill="hold">
                                          <p:stCondLst>
                                            <p:cond delay="99"/>
                                          </p:stCondLst>
                                        </p:cTn>
                                        <p:tgtEl>
                                          <p:spTgt spid="2358"/>
                                        </p:tgtEl>
                                        <p:attrNameLst>
                                          <p:attrName>style.visibility</p:attrName>
                                        </p:attrNameLst>
                                      </p:cBhvr>
                                      <p:to>
                                        <p:strVal val="hidden"/>
                                      </p:to>
                                    </p:set>
                                  </p:childTnLst>
                                </p:cTn>
                              </p:par>
                            </p:childTnLst>
                          </p:cTn>
                        </p:par>
                        <p:par>
                          <p:cTn id="465" fill="hold">
                            <p:stCondLst>
                              <p:cond delay="79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100"/>
                                        <p:tgtEl>
                                          <p:spTgt spid="2292"/>
                                        </p:tgtEl>
                                      </p:cBhvr>
                                    </p:animEffect>
                                  </p:childTnLst>
                                </p:cTn>
                              </p:par>
                              <p:par>
                                <p:cTn id="469" presetID="1" presetClass="exit" presetSubtype="0" fill="hold" nodeType="withEffect">
                                  <p:stCondLst>
                                    <p:cond delay="0"/>
                                  </p:stCondLst>
                                  <p:childTnLst>
                                    <p:set>
                                      <p:cBhvr>
                                        <p:cTn id="470" dur="1" fill="hold">
                                          <p:stCondLst>
                                            <p:cond delay="99"/>
                                          </p:stCondLst>
                                        </p:cTn>
                                        <p:tgtEl>
                                          <p:spTgt spid="2220"/>
                                        </p:tgtEl>
                                        <p:attrNameLst>
                                          <p:attrName>style.visibility</p:attrName>
                                        </p:attrNameLst>
                                      </p:cBhvr>
                                      <p:to>
                                        <p:strVal val="hidden"/>
                                      </p:to>
                                    </p:set>
                                  </p:childTnLst>
                                </p:cTn>
                              </p:par>
                            </p:childTnLst>
                          </p:cTn>
                        </p:par>
                        <p:par>
                          <p:cTn id="471" fill="hold">
                            <p:stCondLst>
                              <p:cond delay="800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100"/>
                                        <p:tgtEl>
                                          <p:spTgt spid="2226"/>
                                        </p:tgtEl>
                                      </p:cBhvr>
                                    </p:animEffect>
                                  </p:childTnLst>
                                </p:cTn>
                              </p:par>
                              <p:par>
                                <p:cTn id="475" presetID="1" presetClass="exit" presetSubtype="0" fill="hold" nodeType="withEffect">
                                  <p:stCondLst>
                                    <p:cond delay="0"/>
                                  </p:stCondLst>
                                  <p:childTnLst>
                                    <p:set>
                                      <p:cBhvr>
                                        <p:cTn id="476" dur="1" fill="hold">
                                          <p:stCondLst>
                                            <p:cond delay="99"/>
                                          </p:stCondLst>
                                        </p:cTn>
                                        <p:tgtEl>
                                          <p:spTgt spid="2292"/>
                                        </p:tgtEl>
                                        <p:attrNameLst>
                                          <p:attrName>style.visibility</p:attrName>
                                        </p:attrNameLst>
                                      </p:cBhvr>
                                      <p:to>
                                        <p:strVal val="hidden"/>
                                      </p:to>
                                    </p:set>
                                  </p:childTnLst>
                                </p:cTn>
                              </p:par>
                            </p:childTnLst>
                          </p:cTn>
                        </p:par>
                        <p:par>
                          <p:cTn id="477" fill="hold">
                            <p:stCondLst>
                              <p:cond delay="81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100"/>
                                        <p:tgtEl>
                                          <p:spTgt spid="2298"/>
                                        </p:tgtEl>
                                      </p:cBhvr>
                                    </p:animEffect>
                                  </p:childTnLst>
                                </p:cTn>
                              </p:par>
                              <p:par>
                                <p:cTn id="481" presetID="1" presetClass="exit" presetSubtype="0" fill="hold" nodeType="withEffect">
                                  <p:stCondLst>
                                    <p:cond delay="0"/>
                                  </p:stCondLst>
                                  <p:childTnLst>
                                    <p:set>
                                      <p:cBhvr>
                                        <p:cTn id="482" dur="1" fill="hold">
                                          <p:stCondLst>
                                            <p:cond delay="99"/>
                                          </p:stCondLst>
                                        </p:cTn>
                                        <p:tgtEl>
                                          <p:spTgt spid="2226"/>
                                        </p:tgtEl>
                                        <p:attrNameLst>
                                          <p:attrName>style.visibility</p:attrName>
                                        </p:attrNameLst>
                                      </p:cBhvr>
                                      <p:to>
                                        <p:strVal val="hidden"/>
                                      </p:to>
                                    </p:set>
                                  </p:childTnLst>
                                </p:cTn>
                              </p:par>
                            </p:childTnLst>
                          </p:cTn>
                        </p:par>
                        <p:par>
                          <p:cTn id="483" fill="hold">
                            <p:stCondLst>
                              <p:cond delay="820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100"/>
                                        <p:tgtEl>
                                          <p:spTgt spid="2232"/>
                                        </p:tgtEl>
                                      </p:cBhvr>
                                    </p:animEffect>
                                  </p:childTnLst>
                                </p:cTn>
                              </p:par>
                              <p:par>
                                <p:cTn id="487" presetID="1" presetClass="exit" presetSubtype="0" fill="hold" nodeType="withEffect">
                                  <p:stCondLst>
                                    <p:cond delay="0"/>
                                  </p:stCondLst>
                                  <p:childTnLst>
                                    <p:set>
                                      <p:cBhvr>
                                        <p:cTn id="488" dur="1" fill="hold">
                                          <p:stCondLst>
                                            <p:cond delay="99"/>
                                          </p:stCondLst>
                                        </p:cTn>
                                        <p:tgtEl>
                                          <p:spTgt spid="2298"/>
                                        </p:tgtEl>
                                        <p:attrNameLst>
                                          <p:attrName>style.visibility</p:attrName>
                                        </p:attrNameLst>
                                      </p:cBhvr>
                                      <p:to>
                                        <p:strVal val="hidden"/>
                                      </p:to>
                                    </p:set>
                                  </p:childTnLst>
                                </p:cTn>
                              </p:par>
                            </p:childTnLst>
                          </p:cTn>
                        </p:par>
                        <p:par>
                          <p:cTn id="489" fill="hold">
                            <p:stCondLst>
                              <p:cond delay="83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100"/>
                                        <p:tgtEl>
                                          <p:spTgt spid="2304"/>
                                        </p:tgtEl>
                                      </p:cBhvr>
                                    </p:animEffect>
                                  </p:childTnLst>
                                </p:cTn>
                              </p:par>
                              <p:par>
                                <p:cTn id="493" presetID="1" presetClass="exit" presetSubtype="0" fill="hold" nodeType="withEffect">
                                  <p:stCondLst>
                                    <p:cond delay="0"/>
                                  </p:stCondLst>
                                  <p:childTnLst>
                                    <p:set>
                                      <p:cBhvr>
                                        <p:cTn id="494" dur="1" fill="hold">
                                          <p:stCondLst>
                                            <p:cond delay="99"/>
                                          </p:stCondLst>
                                        </p:cTn>
                                        <p:tgtEl>
                                          <p:spTgt spid="2232"/>
                                        </p:tgtEl>
                                        <p:attrNameLst>
                                          <p:attrName>style.visibility</p:attrName>
                                        </p:attrNameLst>
                                      </p:cBhvr>
                                      <p:to>
                                        <p:strVal val="hidden"/>
                                      </p:to>
                                    </p:set>
                                  </p:childTnLst>
                                </p:cTn>
                              </p:par>
                            </p:childTnLst>
                          </p:cTn>
                        </p:par>
                        <p:par>
                          <p:cTn id="495" fill="hold">
                            <p:stCondLst>
                              <p:cond delay="840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100"/>
                                        <p:tgtEl>
                                          <p:spTgt spid="2238"/>
                                        </p:tgtEl>
                                      </p:cBhvr>
                                    </p:animEffect>
                                  </p:childTnLst>
                                </p:cTn>
                              </p:par>
                              <p:par>
                                <p:cTn id="499" presetID="1" presetClass="exit" presetSubtype="0" fill="hold" nodeType="withEffect">
                                  <p:stCondLst>
                                    <p:cond delay="0"/>
                                  </p:stCondLst>
                                  <p:childTnLst>
                                    <p:set>
                                      <p:cBhvr>
                                        <p:cTn id="500" dur="1" fill="hold">
                                          <p:stCondLst>
                                            <p:cond delay="99"/>
                                          </p:stCondLst>
                                        </p:cTn>
                                        <p:tgtEl>
                                          <p:spTgt spid="2304"/>
                                        </p:tgtEl>
                                        <p:attrNameLst>
                                          <p:attrName>style.visibility</p:attrName>
                                        </p:attrNameLst>
                                      </p:cBhvr>
                                      <p:to>
                                        <p:strVal val="hidden"/>
                                      </p:to>
                                    </p:set>
                                  </p:childTnLst>
                                </p:cTn>
                              </p:par>
                            </p:childTnLst>
                          </p:cTn>
                        </p:par>
                        <p:par>
                          <p:cTn id="501" fill="hold">
                            <p:stCondLst>
                              <p:cond delay="8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100"/>
                                        <p:tgtEl>
                                          <p:spTgt spid="2310"/>
                                        </p:tgtEl>
                                      </p:cBhvr>
                                    </p:animEffect>
                                  </p:childTnLst>
                                </p:cTn>
                              </p:par>
                              <p:par>
                                <p:cTn id="505" presetID="1" presetClass="exit" presetSubtype="0" fill="hold" nodeType="withEffect">
                                  <p:stCondLst>
                                    <p:cond delay="0"/>
                                  </p:stCondLst>
                                  <p:childTnLst>
                                    <p:set>
                                      <p:cBhvr>
                                        <p:cTn id="506" dur="1" fill="hold">
                                          <p:stCondLst>
                                            <p:cond delay="99"/>
                                          </p:stCondLst>
                                        </p:cTn>
                                        <p:tgtEl>
                                          <p:spTgt spid="2238"/>
                                        </p:tgtEl>
                                        <p:attrNameLst>
                                          <p:attrName>style.visibility</p:attrName>
                                        </p:attrNameLst>
                                      </p:cBhvr>
                                      <p:to>
                                        <p:strVal val="hidden"/>
                                      </p:to>
                                    </p:set>
                                  </p:childTnLst>
                                </p:cTn>
                              </p:par>
                            </p:childTnLst>
                          </p:cTn>
                        </p:par>
                        <p:par>
                          <p:cTn id="507" fill="hold">
                            <p:stCondLst>
                              <p:cond delay="860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100"/>
                                        <p:tgtEl>
                                          <p:spTgt spid="2244"/>
                                        </p:tgtEl>
                                      </p:cBhvr>
                                    </p:animEffect>
                                  </p:childTnLst>
                                </p:cTn>
                              </p:par>
                              <p:par>
                                <p:cTn id="511" presetID="1" presetClass="exit" presetSubtype="0" fill="hold" nodeType="withEffect">
                                  <p:stCondLst>
                                    <p:cond delay="0"/>
                                  </p:stCondLst>
                                  <p:childTnLst>
                                    <p:set>
                                      <p:cBhvr>
                                        <p:cTn id="512" dur="1" fill="hold">
                                          <p:stCondLst>
                                            <p:cond delay="99"/>
                                          </p:stCondLst>
                                        </p:cTn>
                                        <p:tgtEl>
                                          <p:spTgt spid="2310"/>
                                        </p:tgtEl>
                                        <p:attrNameLst>
                                          <p:attrName>style.visibility</p:attrName>
                                        </p:attrNameLst>
                                      </p:cBhvr>
                                      <p:to>
                                        <p:strVal val="hidden"/>
                                      </p:to>
                                    </p:set>
                                  </p:childTnLst>
                                </p:cTn>
                              </p:par>
                            </p:childTnLst>
                          </p:cTn>
                        </p:par>
                        <p:par>
                          <p:cTn id="513" fill="hold">
                            <p:stCondLst>
                              <p:cond delay="87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100"/>
                                        <p:tgtEl>
                                          <p:spTgt spid="2316"/>
                                        </p:tgtEl>
                                      </p:cBhvr>
                                    </p:animEffect>
                                  </p:childTnLst>
                                </p:cTn>
                              </p:par>
                              <p:par>
                                <p:cTn id="517" presetID="1" presetClass="exit" presetSubtype="0" fill="hold" nodeType="withEffect">
                                  <p:stCondLst>
                                    <p:cond delay="0"/>
                                  </p:stCondLst>
                                  <p:childTnLst>
                                    <p:set>
                                      <p:cBhvr>
                                        <p:cTn id="518" dur="1" fill="hold">
                                          <p:stCondLst>
                                            <p:cond delay="99"/>
                                          </p:stCondLst>
                                        </p:cTn>
                                        <p:tgtEl>
                                          <p:spTgt spid="2244"/>
                                        </p:tgtEl>
                                        <p:attrNameLst>
                                          <p:attrName>style.visibility</p:attrName>
                                        </p:attrNameLst>
                                      </p:cBhvr>
                                      <p:to>
                                        <p:strVal val="hidden"/>
                                      </p:to>
                                    </p:set>
                                  </p:childTnLst>
                                </p:cTn>
                              </p:par>
                            </p:childTnLst>
                          </p:cTn>
                        </p:par>
                        <p:par>
                          <p:cTn id="519" fill="hold">
                            <p:stCondLst>
                              <p:cond delay="880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100"/>
                                        <p:tgtEl>
                                          <p:spTgt spid="2250"/>
                                        </p:tgtEl>
                                      </p:cBhvr>
                                    </p:animEffect>
                                  </p:childTnLst>
                                </p:cTn>
                              </p:par>
                              <p:par>
                                <p:cTn id="523" presetID="1" presetClass="exit" presetSubtype="0" fill="hold" nodeType="withEffect">
                                  <p:stCondLst>
                                    <p:cond delay="0"/>
                                  </p:stCondLst>
                                  <p:childTnLst>
                                    <p:set>
                                      <p:cBhvr>
                                        <p:cTn id="524" dur="1" fill="hold">
                                          <p:stCondLst>
                                            <p:cond delay="99"/>
                                          </p:stCondLst>
                                        </p:cTn>
                                        <p:tgtEl>
                                          <p:spTgt spid="2316"/>
                                        </p:tgtEl>
                                        <p:attrNameLst>
                                          <p:attrName>style.visibility</p:attrName>
                                        </p:attrNameLst>
                                      </p:cBhvr>
                                      <p:to>
                                        <p:strVal val="hidden"/>
                                      </p:to>
                                    </p:set>
                                  </p:childTnLst>
                                </p:cTn>
                              </p:par>
                            </p:childTnLst>
                          </p:cTn>
                        </p:par>
                        <p:par>
                          <p:cTn id="525" fill="hold">
                            <p:stCondLst>
                              <p:cond delay="89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100"/>
                                        <p:tgtEl>
                                          <p:spTgt spid="2322"/>
                                        </p:tgtEl>
                                      </p:cBhvr>
                                    </p:animEffect>
                                  </p:childTnLst>
                                </p:cTn>
                              </p:par>
                              <p:par>
                                <p:cTn id="529" presetID="1" presetClass="exit" presetSubtype="0" fill="hold" nodeType="withEffect">
                                  <p:stCondLst>
                                    <p:cond delay="0"/>
                                  </p:stCondLst>
                                  <p:childTnLst>
                                    <p:set>
                                      <p:cBhvr>
                                        <p:cTn id="530" dur="1" fill="hold">
                                          <p:stCondLst>
                                            <p:cond delay="99"/>
                                          </p:stCondLst>
                                        </p:cTn>
                                        <p:tgtEl>
                                          <p:spTgt spid="2250"/>
                                        </p:tgtEl>
                                        <p:attrNameLst>
                                          <p:attrName>style.visibility</p:attrName>
                                        </p:attrNameLst>
                                      </p:cBhvr>
                                      <p:to>
                                        <p:strVal val="hidden"/>
                                      </p:to>
                                    </p:set>
                                  </p:childTnLst>
                                </p:cTn>
                              </p:par>
                            </p:childTnLst>
                          </p:cTn>
                        </p:par>
                        <p:par>
                          <p:cTn id="531" fill="hold">
                            <p:stCondLst>
                              <p:cond delay="900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100"/>
                                        <p:tgtEl>
                                          <p:spTgt spid="2256"/>
                                        </p:tgtEl>
                                      </p:cBhvr>
                                    </p:animEffect>
                                  </p:childTnLst>
                                </p:cTn>
                              </p:par>
                              <p:par>
                                <p:cTn id="535" presetID="1" presetClass="exit" presetSubtype="0" fill="hold" nodeType="withEffect">
                                  <p:stCondLst>
                                    <p:cond delay="0"/>
                                  </p:stCondLst>
                                  <p:childTnLst>
                                    <p:set>
                                      <p:cBhvr>
                                        <p:cTn id="536" dur="1" fill="hold">
                                          <p:stCondLst>
                                            <p:cond delay="99"/>
                                          </p:stCondLst>
                                        </p:cTn>
                                        <p:tgtEl>
                                          <p:spTgt spid="2322"/>
                                        </p:tgtEl>
                                        <p:attrNameLst>
                                          <p:attrName>style.visibility</p:attrName>
                                        </p:attrNameLst>
                                      </p:cBhvr>
                                      <p:to>
                                        <p:strVal val="hidden"/>
                                      </p:to>
                                    </p:set>
                                  </p:childTnLst>
                                </p:cTn>
                              </p:par>
                            </p:childTnLst>
                          </p:cTn>
                        </p:par>
                        <p:par>
                          <p:cTn id="537" fill="hold">
                            <p:stCondLst>
                              <p:cond delay="91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100"/>
                                        <p:tgtEl>
                                          <p:spTgt spid="2328"/>
                                        </p:tgtEl>
                                      </p:cBhvr>
                                    </p:animEffect>
                                  </p:childTnLst>
                                </p:cTn>
                              </p:par>
                              <p:par>
                                <p:cTn id="541" presetID="1" presetClass="exit" presetSubtype="0" fill="hold" nodeType="withEffect">
                                  <p:stCondLst>
                                    <p:cond delay="0"/>
                                  </p:stCondLst>
                                  <p:childTnLst>
                                    <p:set>
                                      <p:cBhvr>
                                        <p:cTn id="542" dur="1" fill="hold">
                                          <p:stCondLst>
                                            <p:cond delay="99"/>
                                          </p:stCondLst>
                                        </p:cTn>
                                        <p:tgtEl>
                                          <p:spTgt spid="2256"/>
                                        </p:tgtEl>
                                        <p:attrNameLst>
                                          <p:attrName>style.visibility</p:attrName>
                                        </p:attrNameLst>
                                      </p:cBhvr>
                                      <p:to>
                                        <p:strVal val="hidden"/>
                                      </p:to>
                                    </p:set>
                                  </p:childTnLst>
                                </p:cTn>
                              </p:par>
                            </p:childTnLst>
                          </p:cTn>
                        </p:par>
                        <p:par>
                          <p:cTn id="543" fill="hold">
                            <p:stCondLst>
                              <p:cond delay="920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100"/>
                                        <p:tgtEl>
                                          <p:spTgt spid="2262"/>
                                        </p:tgtEl>
                                      </p:cBhvr>
                                    </p:animEffect>
                                  </p:childTnLst>
                                </p:cTn>
                              </p:par>
                              <p:par>
                                <p:cTn id="547" presetID="1" presetClass="exit" presetSubtype="0" fill="hold" nodeType="withEffect">
                                  <p:stCondLst>
                                    <p:cond delay="0"/>
                                  </p:stCondLst>
                                  <p:childTnLst>
                                    <p:set>
                                      <p:cBhvr>
                                        <p:cTn id="548" dur="1" fill="hold">
                                          <p:stCondLst>
                                            <p:cond delay="99"/>
                                          </p:stCondLst>
                                        </p:cTn>
                                        <p:tgtEl>
                                          <p:spTgt spid="2328"/>
                                        </p:tgtEl>
                                        <p:attrNameLst>
                                          <p:attrName>style.visibility</p:attrName>
                                        </p:attrNameLst>
                                      </p:cBhvr>
                                      <p:to>
                                        <p:strVal val="hidden"/>
                                      </p:to>
                                    </p:set>
                                  </p:childTnLst>
                                </p:cTn>
                              </p:par>
                            </p:childTnLst>
                          </p:cTn>
                        </p:par>
                        <p:par>
                          <p:cTn id="549" fill="hold">
                            <p:stCondLst>
                              <p:cond delay="93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100"/>
                                        <p:tgtEl>
                                          <p:spTgt spid="2334"/>
                                        </p:tgtEl>
                                      </p:cBhvr>
                                    </p:animEffect>
                                  </p:childTnLst>
                                </p:cTn>
                              </p:par>
                              <p:par>
                                <p:cTn id="553" presetID="1" presetClass="exit" presetSubtype="0" fill="hold" nodeType="withEffect">
                                  <p:stCondLst>
                                    <p:cond delay="0"/>
                                  </p:stCondLst>
                                  <p:childTnLst>
                                    <p:set>
                                      <p:cBhvr>
                                        <p:cTn id="554" dur="1" fill="hold">
                                          <p:stCondLst>
                                            <p:cond delay="99"/>
                                          </p:stCondLst>
                                        </p:cTn>
                                        <p:tgtEl>
                                          <p:spTgt spid="2262"/>
                                        </p:tgtEl>
                                        <p:attrNameLst>
                                          <p:attrName>style.visibility</p:attrName>
                                        </p:attrNameLst>
                                      </p:cBhvr>
                                      <p:to>
                                        <p:strVal val="hidden"/>
                                      </p:to>
                                    </p:set>
                                  </p:childTnLst>
                                </p:cTn>
                              </p:par>
                            </p:childTnLst>
                          </p:cTn>
                        </p:par>
                        <p:par>
                          <p:cTn id="555" fill="hold">
                            <p:stCondLst>
                              <p:cond delay="940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100"/>
                                        <p:tgtEl>
                                          <p:spTgt spid="2268"/>
                                        </p:tgtEl>
                                      </p:cBhvr>
                                    </p:animEffect>
                                  </p:childTnLst>
                                </p:cTn>
                              </p:par>
                              <p:par>
                                <p:cTn id="559" presetID="1" presetClass="exit" presetSubtype="0" fill="hold" nodeType="withEffect">
                                  <p:stCondLst>
                                    <p:cond delay="0"/>
                                  </p:stCondLst>
                                  <p:childTnLst>
                                    <p:set>
                                      <p:cBhvr>
                                        <p:cTn id="560" dur="1" fill="hold">
                                          <p:stCondLst>
                                            <p:cond delay="99"/>
                                          </p:stCondLst>
                                        </p:cTn>
                                        <p:tgtEl>
                                          <p:spTgt spid="2334"/>
                                        </p:tgtEl>
                                        <p:attrNameLst>
                                          <p:attrName>style.visibility</p:attrName>
                                        </p:attrNameLst>
                                      </p:cBhvr>
                                      <p:to>
                                        <p:strVal val="hidden"/>
                                      </p:to>
                                    </p:set>
                                  </p:childTnLst>
                                </p:cTn>
                              </p:par>
                            </p:childTnLst>
                          </p:cTn>
                        </p:par>
                        <p:par>
                          <p:cTn id="561" fill="hold">
                            <p:stCondLst>
                              <p:cond delay="95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100"/>
                                        <p:tgtEl>
                                          <p:spTgt spid="2340"/>
                                        </p:tgtEl>
                                      </p:cBhvr>
                                    </p:animEffect>
                                  </p:childTnLst>
                                </p:cTn>
                              </p:par>
                              <p:par>
                                <p:cTn id="565" presetID="1" presetClass="exit" presetSubtype="0" fill="hold" nodeType="withEffect">
                                  <p:stCondLst>
                                    <p:cond delay="0"/>
                                  </p:stCondLst>
                                  <p:childTnLst>
                                    <p:set>
                                      <p:cBhvr>
                                        <p:cTn id="566" dur="1" fill="hold">
                                          <p:stCondLst>
                                            <p:cond delay="99"/>
                                          </p:stCondLst>
                                        </p:cTn>
                                        <p:tgtEl>
                                          <p:spTgt spid="2268"/>
                                        </p:tgtEl>
                                        <p:attrNameLst>
                                          <p:attrName>style.visibility</p:attrName>
                                        </p:attrNameLst>
                                      </p:cBhvr>
                                      <p:to>
                                        <p:strVal val="hidden"/>
                                      </p:to>
                                    </p:set>
                                  </p:childTnLst>
                                </p:cTn>
                              </p:par>
                            </p:childTnLst>
                          </p:cTn>
                        </p:par>
                        <p:par>
                          <p:cTn id="567" fill="hold">
                            <p:stCondLst>
                              <p:cond delay="960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100"/>
                                        <p:tgtEl>
                                          <p:spTgt spid="2274"/>
                                        </p:tgtEl>
                                      </p:cBhvr>
                                    </p:animEffect>
                                  </p:childTnLst>
                                </p:cTn>
                              </p:par>
                              <p:par>
                                <p:cTn id="571" presetID="1" presetClass="exit" presetSubtype="0" fill="hold" nodeType="withEffect">
                                  <p:stCondLst>
                                    <p:cond delay="0"/>
                                  </p:stCondLst>
                                  <p:childTnLst>
                                    <p:set>
                                      <p:cBhvr>
                                        <p:cTn id="572" dur="1" fill="hold">
                                          <p:stCondLst>
                                            <p:cond delay="99"/>
                                          </p:stCondLst>
                                        </p:cTn>
                                        <p:tgtEl>
                                          <p:spTgt spid="2340"/>
                                        </p:tgtEl>
                                        <p:attrNameLst>
                                          <p:attrName>style.visibility</p:attrName>
                                        </p:attrNameLst>
                                      </p:cBhvr>
                                      <p:to>
                                        <p:strVal val="hidden"/>
                                      </p:to>
                                    </p:set>
                                  </p:childTnLst>
                                </p:cTn>
                              </p:par>
                            </p:childTnLst>
                          </p:cTn>
                        </p:par>
                        <p:par>
                          <p:cTn id="573" fill="hold">
                            <p:stCondLst>
                              <p:cond delay="97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100"/>
                                        <p:tgtEl>
                                          <p:spTgt spid="2346"/>
                                        </p:tgtEl>
                                      </p:cBhvr>
                                    </p:animEffect>
                                  </p:childTnLst>
                                </p:cTn>
                              </p:par>
                              <p:par>
                                <p:cTn id="577" presetID="1" presetClass="exit" presetSubtype="0" fill="hold" nodeType="withEffect">
                                  <p:stCondLst>
                                    <p:cond delay="0"/>
                                  </p:stCondLst>
                                  <p:childTnLst>
                                    <p:set>
                                      <p:cBhvr>
                                        <p:cTn id="578" dur="1" fill="hold">
                                          <p:stCondLst>
                                            <p:cond delay="99"/>
                                          </p:stCondLst>
                                        </p:cTn>
                                        <p:tgtEl>
                                          <p:spTgt spid="2274"/>
                                        </p:tgtEl>
                                        <p:attrNameLst>
                                          <p:attrName>style.visibility</p:attrName>
                                        </p:attrNameLst>
                                      </p:cBhvr>
                                      <p:to>
                                        <p:strVal val="hidden"/>
                                      </p:to>
                                    </p:set>
                                  </p:childTnLst>
                                </p:cTn>
                              </p:par>
                            </p:childTnLst>
                          </p:cTn>
                        </p:par>
                        <p:par>
                          <p:cTn id="579" fill="hold">
                            <p:stCondLst>
                              <p:cond delay="980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100"/>
                                        <p:tgtEl>
                                          <p:spTgt spid="2280"/>
                                        </p:tgtEl>
                                      </p:cBhvr>
                                    </p:animEffect>
                                  </p:childTnLst>
                                </p:cTn>
                              </p:par>
                              <p:par>
                                <p:cTn id="583" presetID="1" presetClass="exit" presetSubtype="0" fill="hold" nodeType="withEffect">
                                  <p:stCondLst>
                                    <p:cond delay="0"/>
                                  </p:stCondLst>
                                  <p:childTnLst>
                                    <p:set>
                                      <p:cBhvr>
                                        <p:cTn id="584" dur="1" fill="hold">
                                          <p:stCondLst>
                                            <p:cond delay="99"/>
                                          </p:stCondLst>
                                        </p:cTn>
                                        <p:tgtEl>
                                          <p:spTgt spid="2346"/>
                                        </p:tgtEl>
                                        <p:attrNameLst>
                                          <p:attrName>style.visibility</p:attrName>
                                        </p:attrNameLst>
                                      </p:cBhvr>
                                      <p:to>
                                        <p:strVal val="hidden"/>
                                      </p:to>
                                    </p:set>
                                  </p:childTnLst>
                                </p:cTn>
                              </p:par>
                            </p:childTnLst>
                          </p:cTn>
                        </p:par>
                        <p:par>
                          <p:cTn id="585" fill="hold">
                            <p:stCondLst>
                              <p:cond delay="99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100"/>
                                        <p:tgtEl>
                                          <p:spTgt spid="2352"/>
                                        </p:tgtEl>
                                      </p:cBhvr>
                                    </p:animEffect>
                                  </p:childTnLst>
                                </p:cTn>
                              </p:par>
                              <p:par>
                                <p:cTn id="589" presetID="1" presetClass="exit" presetSubtype="0" fill="hold" nodeType="withEffect">
                                  <p:stCondLst>
                                    <p:cond delay="0"/>
                                  </p:stCondLst>
                                  <p:childTnLst>
                                    <p:set>
                                      <p:cBhvr>
                                        <p:cTn id="590" dur="1" fill="hold">
                                          <p:stCondLst>
                                            <p:cond delay="99"/>
                                          </p:stCondLst>
                                        </p:cTn>
                                        <p:tgtEl>
                                          <p:spTgt spid="2280"/>
                                        </p:tgtEl>
                                        <p:attrNameLst>
                                          <p:attrName>style.visibility</p:attrName>
                                        </p:attrNameLst>
                                      </p:cBhvr>
                                      <p:to>
                                        <p:strVal val="hidden"/>
                                      </p:to>
                                    </p:set>
                                  </p:childTnLst>
                                </p:cTn>
                              </p:par>
                            </p:childTnLst>
                          </p:cTn>
                        </p:par>
                        <p:par>
                          <p:cTn id="591" fill="hold">
                            <p:stCondLst>
                              <p:cond delay="1000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100"/>
                                        <p:tgtEl>
                                          <p:spTgt spid="2286"/>
                                        </p:tgtEl>
                                      </p:cBhvr>
                                    </p:animEffect>
                                  </p:childTnLst>
                                </p:cTn>
                              </p:par>
                              <p:par>
                                <p:cTn id="595" presetID="1" presetClass="exit" presetSubtype="0" fill="hold" nodeType="withEffect">
                                  <p:stCondLst>
                                    <p:cond delay="0"/>
                                  </p:stCondLst>
                                  <p:childTnLst>
                                    <p:set>
                                      <p:cBhvr>
                                        <p:cTn id="596" dur="1" fill="hold">
                                          <p:stCondLst>
                                            <p:cond delay="99"/>
                                          </p:stCondLst>
                                        </p:cTn>
                                        <p:tgtEl>
                                          <p:spTgt spid="2352"/>
                                        </p:tgtEl>
                                        <p:attrNameLst>
                                          <p:attrName>style.visibility</p:attrName>
                                        </p:attrNameLst>
                                      </p:cBhvr>
                                      <p:to>
                                        <p:strVal val="hidden"/>
                                      </p:to>
                                    </p:set>
                                  </p:childTnLst>
                                </p:cTn>
                              </p:par>
                            </p:childTnLst>
                          </p:cTn>
                        </p:par>
                        <p:par>
                          <p:cTn id="597" fill="hold">
                            <p:stCondLst>
                              <p:cond delay="101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100"/>
                                        <p:tgtEl>
                                          <p:spTgt spid="1350"/>
                                        </p:tgtEl>
                                      </p:cBhvr>
                                    </p:animEffect>
                                  </p:childTnLst>
                                </p:cTn>
                              </p:par>
                              <p:par>
                                <p:cTn id="601" presetID="1" presetClass="exit" presetSubtype="0" fill="hold" nodeType="withEffect">
                                  <p:stCondLst>
                                    <p:cond delay="0"/>
                                  </p:stCondLst>
                                  <p:childTnLst>
                                    <p:set>
                                      <p:cBhvr>
                                        <p:cTn id="602" dur="1" fill="hold">
                                          <p:stCondLst>
                                            <p:cond delay="99"/>
                                          </p:stCondLst>
                                        </p:cTn>
                                        <p:tgtEl>
                                          <p:spTgt spid="2286"/>
                                        </p:tgtEl>
                                        <p:attrNameLst>
                                          <p:attrName>style.visibility</p:attrName>
                                        </p:attrNameLst>
                                      </p:cBhvr>
                                      <p:to>
                                        <p:strVal val="hidden"/>
                                      </p:to>
                                    </p:set>
                                  </p:childTnLst>
                                </p:cTn>
                              </p:par>
                            </p:childTnLst>
                          </p:cTn>
                        </p:par>
                        <p:par>
                          <p:cTn id="603" fill="hold">
                            <p:stCondLst>
                              <p:cond delay="1020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100"/>
                                        <p:tgtEl>
                                          <p:spTgt spid="1230"/>
                                        </p:tgtEl>
                                      </p:cBhvr>
                                    </p:animEffect>
                                  </p:childTnLst>
                                </p:cTn>
                              </p:par>
                              <p:par>
                                <p:cTn id="607" presetID="1" presetClass="exit" presetSubtype="0" fill="hold" nodeType="withEffect">
                                  <p:stCondLst>
                                    <p:cond delay="0"/>
                                  </p:stCondLst>
                                  <p:childTnLst>
                                    <p:set>
                                      <p:cBhvr>
                                        <p:cTn id="608" dur="1" fill="hold">
                                          <p:stCondLst>
                                            <p:cond delay="99"/>
                                          </p:stCondLst>
                                        </p:cTn>
                                        <p:tgtEl>
                                          <p:spTgt spid="1350"/>
                                        </p:tgtEl>
                                        <p:attrNameLst>
                                          <p:attrName>style.visibility</p:attrName>
                                        </p:attrNameLst>
                                      </p:cBhvr>
                                      <p:to>
                                        <p:strVal val="hidden"/>
                                      </p:to>
                                    </p:set>
                                  </p:childTnLst>
                                </p:cTn>
                              </p:par>
                            </p:childTnLst>
                          </p:cTn>
                        </p:par>
                        <p:par>
                          <p:cTn id="609" fill="hold">
                            <p:stCondLst>
                              <p:cond delay="103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100"/>
                                        <p:tgtEl>
                                          <p:spTgt spid="1290"/>
                                        </p:tgtEl>
                                      </p:cBhvr>
                                    </p:animEffect>
                                  </p:childTnLst>
                                </p:cTn>
                              </p:par>
                              <p:par>
                                <p:cTn id="613" presetID="1" presetClass="exit" presetSubtype="0" fill="hold" nodeType="withEffect">
                                  <p:stCondLst>
                                    <p:cond delay="0"/>
                                  </p:stCondLst>
                                  <p:childTnLst>
                                    <p:set>
                                      <p:cBhvr>
                                        <p:cTn id="614" dur="1" fill="hold">
                                          <p:stCondLst>
                                            <p:cond delay="99"/>
                                          </p:stCondLst>
                                        </p:cTn>
                                        <p:tgtEl>
                                          <p:spTgt spid="1230"/>
                                        </p:tgtEl>
                                        <p:attrNameLst>
                                          <p:attrName>style.visibility</p:attrName>
                                        </p:attrNameLst>
                                      </p:cBhvr>
                                      <p:to>
                                        <p:strVal val="hidden"/>
                                      </p:to>
                                    </p:set>
                                  </p:childTnLst>
                                </p:cTn>
                              </p:par>
                            </p:childTnLst>
                          </p:cTn>
                        </p:par>
                        <p:par>
                          <p:cTn id="615" fill="hold">
                            <p:stCondLst>
                              <p:cond delay="1040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100"/>
                                        <p:tgtEl>
                                          <p:spTgt spid="1224"/>
                                        </p:tgtEl>
                                      </p:cBhvr>
                                    </p:animEffect>
                                  </p:childTnLst>
                                </p:cTn>
                              </p:par>
                              <p:par>
                                <p:cTn id="619" presetID="1" presetClass="exit" presetSubtype="0" fill="hold" nodeType="withEffect">
                                  <p:stCondLst>
                                    <p:cond delay="0"/>
                                  </p:stCondLst>
                                  <p:childTnLst>
                                    <p:set>
                                      <p:cBhvr>
                                        <p:cTn id="620" dur="1" fill="hold">
                                          <p:stCondLst>
                                            <p:cond delay="99"/>
                                          </p:stCondLst>
                                        </p:cTn>
                                        <p:tgtEl>
                                          <p:spTgt spid="1290"/>
                                        </p:tgtEl>
                                        <p:attrNameLst>
                                          <p:attrName>style.visibility</p:attrName>
                                        </p:attrNameLst>
                                      </p:cBhvr>
                                      <p:to>
                                        <p:strVal val="hidden"/>
                                      </p:to>
                                    </p:set>
                                  </p:childTnLst>
                                </p:cTn>
                              </p:par>
                            </p:childTnLst>
                          </p:cTn>
                        </p:par>
                        <p:par>
                          <p:cTn id="621" fill="hold">
                            <p:stCondLst>
                              <p:cond delay="10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100"/>
                                        <p:tgtEl>
                                          <p:spTgt spid="1296"/>
                                        </p:tgtEl>
                                      </p:cBhvr>
                                    </p:animEffect>
                                  </p:childTnLst>
                                </p:cTn>
                              </p:par>
                              <p:par>
                                <p:cTn id="625" presetID="1" presetClass="exit" presetSubtype="0" fill="hold" nodeType="withEffect">
                                  <p:stCondLst>
                                    <p:cond delay="0"/>
                                  </p:stCondLst>
                                  <p:childTnLst>
                                    <p:set>
                                      <p:cBhvr>
                                        <p:cTn id="626" dur="1" fill="hold">
                                          <p:stCondLst>
                                            <p:cond delay="99"/>
                                          </p:stCondLst>
                                        </p:cTn>
                                        <p:tgtEl>
                                          <p:spTgt spid="1224"/>
                                        </p:tgtEl>
                                        <p:attrNameLst>
                                          <p:attrName>style.visibility</p:attrName>
                                        </p:attrNameLst>
                                      </p:cBhvr>
                                      <p:to>
                                        <p:strVal val="hidden"/>
                                      </p:to>
                                    </p:set>
                                  </p:childTnLst>
                                </p:cTn>
                              </p:par>
                            </p:childTnLst>
                          </p:cTn>
                        </p:par>
                        <p:par>
                          <p:cTn id="627" fill="hold">
                            <p:stCondLst>
                              <p:cond delay="1060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100"/>
                                        <p:tgtEl>
                                          <p:spTgt spid="1218"/>
                                        </p:tgtEl>
                                      </p:cBhvr>
                                    </p:animEffect>
                                  </p:childTnLst>
                                </p:cTn>
                              </p:par>
                              <p:par>
                                <p:cTn id="631" presetID="1" presetClass="exit" presetSubtype="0" fill="hold" nodeType="withEffect">
                                  <p:stCondLst>
                                    <p:cond delay="0"/>
                                  </p:stCondLst>
                                  <p:childTnLst>
                                    <p:set>
                                      <p:cBhvr>
                                        <p:cTn id="632" dur="1" fill="hold">
                                          <p:stCondLst>
                                            <p:cond delay="99"/>
                                          </p:stCondLst>
                                        </p:cTn>
                                        <p:tgtEl>
                                          <p:spTgt spid="1296"/>
                                        </p:tgtEl>
                                        <p:attrNameLst>
                                          <p:attrName>style.visibility</p:attrName>
                                        </p:attrNameLst>
                                      </p:cBhvr>
                                      <p:to>
                                        <p:strVal val="hidden"/>
                                      </p:to>
                                    </p:set>
                                  </p:childTnLst>
                                </p:cTn>
                              </p:par>
                            </p:childTnLst>
                          </p:cTn>
                        </p:par>
                        <p:par>
                          <p:cTn id="633" fill="hold">
                            <p:stCondLst>
                              <p:cond delay="107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100"/>
                                        <p:tgtEl>
                                          <p:spTgt spid="1302"/>
                                        </p:tgtEl>
                                      </p:cBhvr>
                                    </p:animEffect>
                                  </p:childTnLst>
                                </p:cTn>
                              </p:par>
                              <p:par>
                                <p:cTn id="637" presetID="1" presetClass="exit" presetSubtype="0" fill="hold" nodeType="withEffect">
                                  <p:stCondLst>
                                    <p:cond delay="0"/>
                                  </p:stCondLst>
                                  <p:childTnLst>
                                    <p:set>
                                      <p:cBhvr>
                                        <p:cTn id="638" dur="1" fill="hold">
                                          <p:stCondLst>
                                            <p:cond delay="99"/>
                                          </p:stCondLst>
                                        </p:cTn>
                                        <p:tgtEl>
                                          <p:spTgt spid="1218"/>
                                        </p:tgtEl>
                                        <p:attrNameLst>
                                          <p:attrName>style.visibility</p:attrName>
                                        </p:attrNameLst>
                                      </p:cBhvr>
                                      <p:to>
                                        <p:strVal val="hidden"/>
                                      </p:to>
                                    </p:set>
                                  </p:childTnLst>
                                </p:cTn>
                              </p:par>
                            </p:childTnLst>
                          </p:cTn>
                        </p:par>
                        <p:par>
                          <p:cTn id="639" fill="hold">
                            <p:stCondLst>
                              <p:cond delay="1080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100"/>
                                        <p:tgtEl>
                                          <p:spTgt spid="1236"/>
                                        </p:tgtEl>
                                      </p:cBhvr>
                                    </p:animEffect>
                                  </p:childTnLst>
                                </p:cTn>
                              </p:par>
                              <p:par>
                                <p:cTn id="643" presetID="1" presetClass="exit" presetSubtype="0" fill="hold" nodeType="withEffect">
                                  <p:stCondLst>
                                    <p:cond delay="0"/>
                                  </p:stCondLst>
                                  <p:childTnLst>
                                    <p:set>
                                      <p:cBhvr>
                                        <p:cTn id="644" dur="1" fill="hold">
                                          <p:stCondLst>
                                            <p:cond delay="99"/>
                                          </p:stCondLst>
                                        </p:cTn>
                                        <p:tgtEl>
                                          <p:spTgt spid="1302"/>
                                        </p:tgtEl>
                                        <p:attrNameLst>
                                          <p:attrName>style.visibility</p:attrName>
                                        </p:attrNameLst>
                                      </p:cBhvr>
                                      <p:to>
                                        <p:strVal val="hidden"/>
                                      </p:to>
                                    </p:set>
                                  </p:childTnLst>
                                </p:cTn>
                              </p:par>
                            </p:childTnLst>
                          </p:cTn>
                        </p:par>
                        <p:par>
                          <p:cTn id="645" fill="hold">
                            <p:stCondLst>
                              <p:cond delay="109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100"/>
                                        <p:tgtEl>
                                          <p:spTgt spid="1308"/>
                                        </p:tgtEl>
                                      </p:cBhvr>
                                    </p:animEffect>
                                  </p:childTnLst>
                                </p:cTn>
                              </p:par>
                              <p:par>
                                <p:cTn id="649" presetID="1" presetClass="exit" presetSubtype="0" fill="hold" nodeType="withEffect">
                                  <p:stCondLst>
                                    <p:cond delay="0"/>
                                  </p:stCondLst>
                                  <p:childTnLst>
                                    <p:set>
                                      <p:cBhvr>
                                        <p:cTn id="650" dur="1" fill="hold">
                                          <p:stCondLst>
                                            <p:cond delay="99"/>
                                          </p:stCondLst>
                                        </p:cTn>
                                        <p:tgtEl>
                                          <p:spTgt spid="1236"/>
                                        </p:tgtEl>
                                        <p:attrNameLst>
                                          <p:attrName>style.visibility</p:attrName>
                                        </p:attrNameLst>
                                      </p:cBhvr>
                                      <p:to>
                                        <p:strVal val="hidden"/>
                                      </p:to>
                                    </p:set>
                                  </p:childTnLst>
                                </p:cTn>
                              </p:par>
                            </p:childTnLst>
                          </p:cTn>
                        </p:par>
                        <p:par>
                          <p:cTn id="651" fill="hold">
                            <p:stCondLst>
                              <p:cond delay="1100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100"/>
                                        <p:tgtEl>
                                          <p:spTgt spid="1242"/>
                                        </p:tgtEl>
                                      </p:cBhvr>
                                    </p:animEffect>
                                  </p:childTnLst>
                                </p:cTn>
                              </p:par>
                              <p:par>
                                <p:cTn id="655" presetID="1" presetClass="exit" presetSubtype="0" fill="hold" nodeType="withEffect">
                                  <p:stCondLst>
                                    <p:cond delay="0"/>
                                  </p:stCondLst>
                                  <p:childTnLst>
                                    <p:set>
                                      <p:cBhvr>
                                        <p:cTn id="656" dur="1" fill="hold">
                                          <p:stCondLst>
                                            <p:cond delay="99"/>
                                          </p:stCondLst>
                                        </p:cTn>
                                        <p:tgtEl>
                                          <p:spTgt spid="1308"/>
                                        </p:tgtEl>
                                        <p:attrNameLst>
                                          <p:attrName>style.visibility</p:attrName>
                                        </p:attrNameLst>
                                      </p:cBhvr>
                                      <p:to>
                                        <p:strVal val="hidden"/>
                                      </p:to>
                                    </p:set>
                                  </p:childTnLst>
                                </p:cTn>
                              </p:par>
                            </p:childTnLst>
                          </p:cTn>
                        </p:par>
                        <p:par>
                          <p:cTn id="657" fill="hold">
                            <p:stCondLst>
                              <p:cond delay="111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100"/>
                                        <p:tgtEl>
                                          <p:spTgt spid="1314"/>
                                        </p:tgtEl>
                                      </p:cBhvr>
                                    </p:animEffect>
                                  </p:childTnLst>
                                </p:cTn>
                              </p:par>
                              <p:par>
                                <p:cTn id="661" presetID="1" presetClass="exit" presetSubtype="0" fill="hold" nodeType="withEffect">
                                  <p:stCondLst>
                                    <p:cond delay="0"/>
                                  </p:stCondLst>
                                  <p:childTnLst>
                                    <p:set>
                                      <p:cBhvr>
                                        <p:cTn id="662" dur="1" fill="hold">
                                          <p:stCondLst>
                                            <p:cond delay="99"/>
                                          </p:stCondLst>
                                        </p:cTn>
                                        <p:tgtEl>
                                          <p:spTgt spid="1242"/>
                                        </p:tgtEl>
                                        <p:attrNameLst>
                                          <p:attrName>style.visibility</p:attrName>
                                        </p:attrNameLst>
                                      </p:cBhvr>
                                      <p:to>
                                        <p:strVal val="hidden"/>
                                      </p:to>
                                    </p:set>
                                  </p:childTnLst>
                                </p:cTn>
                              </p:par>
                            </p:childTnLst>
                          </p:cTn>
                        </p:par>
                        <p:par>
                          <p:cTn id="663" fill="hold">
                            <p:stCondLst>
                              <p:cond delay="1120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100"/>
                                        <p:tgtEl>
                                          <p:spTgt spid="1248"/>
                                        </p:tgtEl>
                                      </p:cBhvr>
                                    </p:animEffect>
                                  </p:childTnLst>
                                </p:cTn>
                              </p:par>
                              <p:par>
                                <p:cTn id="667" presetID="1" presetClass="exit" presetSubtype="0" fill="hold" nodeType="withEffect">
                                  <p:stCondLst>
                                    <p:cond delay="0"/>
                                  </p:stCondLst>
                                  <p:childTnLst>
                                    <p:set>
                                      <p:cBhvr>
                                        <p:cTn id="668" dur="1" fill="hold">
                                          <p:stCondLst>
                                            <p:cond delay="99"/>
                                          </p:stCondLst>
                                        </p:cTn>
                                        <p:tgtEl>
                                          <p:spTgt spid="1314"/>
                                        </p:tgtEl>
                                        <p:attrNameLst>
                                          <p:attrName>style.visibility</p:attrName>
                                        </p:attrNameLst>
                                      </p:cBhvr>
                                      <p:to>
                                        <p:strVal val="hidden"/>
                                      </p:to>
                                    </p:set>
                                  </p:childTnLst>
                                </p:cTn>
                              </p:par>
                            </p:childTnLst>
                          </p:cTn>
                        </p:par>
                        <p:par>
                          <p:cTn id="669" fill="hold">
                            <p:stCondLst>
                              <p:cond delay="113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100"/>
                                        <p:tgtEl>
                                          <p:spTgt spid="1212"/>
                                        </p:tgtEl>
                                      </p:cBhvr>
                                    </p:animEffect>
                                  </p:childTnLst>
                                </p:cTn>
                              </p:par>
                              <p:par>
                                <p:cTn id="673" presetID="1" presetClass="exit" presetSubtype="0" fill="hold" nodeType="withEffect">
                                  <p:stCondLst>
                                    <p:cond delay="0"/>
                                  </p:stCondLst>
                                  <p:childTnLst>
                                    <p:set>
                                      <p:cBhvr>
                                        <p:cTn id="674" dur="1" fill="hold">
                                          <p:stCondLst>
                                            <p:cond delay="99"/>
                                          </p:stCondLst>
                                        </p:cTn>
                                        <p:tgtEl>
                                          <p:spTgt spid="1248"/>
                                        </p:tgtEl>
                                        <p:attrNameLst>
                                          <p:attrName>style.visibility</p:attrName>
                                        </p:attrNameLst>
                                      </p:cBhvr>
                                      <p:to>
                                        <p:strVal val="hidden"/>
                                      </p:to>
                                    </p:set>
                                  </p:childTnLst>
                                </p:cTn>
                              </p:par>
                            </p:childTnLst>
                          </p:cTn>
                        </p:par>
                        <p:par>
                          <p:cTn id="675" fill="hold">
                            <p:stCondLst>
                              <p:cond delay="1140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100"/>
                                        <p:tgtEl>
                                          <p:spTgt spid="1254"/>
                                        </p:tgtEl>
                                      </p:cBhvr>
                                    </p:animEffect>
                                  </p:childTnLst>
                                </p:cTn>
                              </p:par>
                              <p:par>
                                <p:cTn id="679" presetID="1" presetClass="exit" presetSubtype="0" fill="hold" nodeType="withEffect">
                                  <p:stCondLst>
                                    <p:cond delay="0"/>
                                  </p:stCondLst>
                                  <p:childTnLst>
                                    <p:set>
                                      <p:cBhvr>
                                        <p:cTn id="680" dur="1" fill="hold">
                                          <p:stCondLst>
                                            <p:cond delay="99"/>
                                          </p:stCondLst>
                                        </p:cTn>
                                        <p:tgtEl>
                                          <p:spTgt spid="1212"/>
                                        </p:tgtEl>
                                        <p:attrNameLst>
                                          <p:attrName>style.visibility</p:attrName>
                                        </p:attrNameLst>
                                      </p:cBhvr>
                                      <p:to>
                                        <p:strVal val="hidden"/>
                                      </p:to>
                                    </p:set>
                                  </p:childTnLst>
                                </p:cTn>
                              </p:par>
                            </p:childTnLst>
                          </p:cTn>
                        </p:par>
                        <p:par>
                          <p:cTn id="681" fill="hold">
                            <p:stCondLst>
                              <p:cond delay="115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100"/>
                                        <p:tgtEl>
                                          <p:spTgt spid="1320"/>
                                        </p:tgtEl>
                                      </p:cBhvr>
                                    </p:animEffect>
                                  </p:childTnLst>
                                </p:cTn>
                              </p:par>
                              <p:par>
                                <p:cTn id="685" presetID="1" presetClass="exit" presetSubtype="0" fill="hold" nodeType="withEffect">
                                  <p:stCondLst>
                                    <p:cond delay="0"/>
                                  </p:stCondLst>
                                  <p:childTnLst>
                                    <p:set>
                                      <p:cBhvr>
                                        <p:cTn id="686" dur="1" fill="hold">
                                          <p:stCondLst>
                                            <p:cond delay="99"/>
                                          </p:stCondLst>
                                        </p:cTn>
                                        <p:tgtEl>
                                          <p:spTgt spid="1254"/>
                                        </p:tgtEl>
                                        <p:attrNameLst>
                                          <p:attrName>style.visibility</p:attrName>
                                        </p:attrNameLst>
                                      </p:cBhvr>
                                      <p:to>
                                        <p:strVal val="hidden"/>
                                      </p:to>
                                    </p:set>
                                  </p:childTnLst>
                                </p:cTn>
                              </p:par>
                            </p:childTnLst>
                          </p:cTn>
                        </p:par>
                        <p:par>
                          <p:cTn id="687" fill="hold">
                            <p:stCondLst>
                              <p:cond delay="1160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100"/>
                                        <p:tgtEl>
                                          <p:spTgt spid="1260"/>
                                        </p:tgtEl>
                                      </p:cBhvr>
                                    </p:animEffect>
                                  </p:childTnLst>
                                </p:cTn>
                              </p:par>
                              <p:par>
                                <p:cTn id="691" presetID="1" presetClass="exit" presetSubtype="0" fill="hold" nodeType="withEffect">
                                  <p:stCondLst>
                                    <p:cond delay="0"/>
                                  </p:stCondLst>
                                  <p:childTnLst>
                                    <p:set>
                                      <p:cBhvr>
                                        <p:cTn id="692" dur="1" fill="hold">
                                          <p:stCondLst>
                                            <p:cond delay="99"/>
                                          </p:stCondLst>
                                        </p:cTn>
                                        <p:tgtEl>
                                          <p:spTgt spid="1320"/>
                                        </p:tgtEl>
                                        <p:attrNameLst>
                                          <p:attrName>style.visibility</p:attrName>
                                        </p:attrNameLst>
                                      </p:cBhvr>
                                      <p:to>
                                        <p:strVal val="hidden"/>
                                      </p:to>
                                    </p:set>
                                  </p:childTnLst>
                                </p:cTn>
                              </p:par>
                            </p:childTnLst>
                          </p:cTn>
                        </p:par>
                        <p:par>
                          <p:cTn id="693" fill="hold">
                            <p:stCondLst>
                              <p:cond delay="117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100"/>
                                        <p:tgtEl>
                                          <p:spTgt spid="1326"/>
                                        </p:tgtEl>
                                      </p:cBhvr>
                                    </p:animEffect>
                                  </p:childTnLst>
                                </p:cTn>
                              </p:par>
                              <p:par>
                                <p:cTn id="697" presetID="1" presetClass="exit" presetSubtype="0" fill="hold" nodeType="withEffect">
                                  <p:stCondLst>
                                    <p:cond delay="0"/>
                                  </p:stCondLst>
                                  <p:childTnLst>
                                    <p:set>
                                      <p:cBhvr>
                                        <p:cTn id="698" dur="1" fill="hold">
                                          <p:stCondLst>
                                            <p:cond delay="99"/>
                                          </p:stCondLst>
                                        </p:cTn>
                                        <p:tgtEl>
                                          <p:spTgt spid="1260"/>
                                        </p:tgtEl>
                                        <p:attrNameLst>
                                          <p:attrName>style.visibility</p:attrName>
                                        </p:attrNameLst>
                                      </p:cBhvr>
                                      <p:to>
                                        <p:strVal val="hidden"/>
                                      </p:to>
                                    </p:set>
                                  </p:childTnLst>
                                </p:cTn>
                              </p:par>
                            </p:childTnLst>
                          </p:cTn>
                        </p:par>
                        <p:par>
                          <p:cTn id="699" fill="hold">
                            <p:stCondLst>
                              <p:cond delay="1180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100"/>
                                        <p:tgtEl>
                                          <p:spTgt spid="1266"/>
                                        </p:tgtEl>
                                      </p:cBhvr>
                                    </p:animEffect>
                                  </p:childTnLst>
                                </p:cTn>
                              </p:par>
                              <p:par>
                                <p:cTn id="703" presetID="1" presetClass="exit" presetSubtype="0" fill="hold" nodeType="withEffect">
                                  <p:stCondLst>
                                    <p:cond delay="0"/>
                                  </p:stCondLst>
                                  <p:childTnLst>
                                    <p:set>
                                      <p:cBhvr>
                                        <p:cTn id="704" dur="1" fill="hold">
                                          <p:stCondLst>
                                            <p:cond delay="99"/>
                                          </p:stCondLst>
                                        </p:cTn>
                                        <p:tgtEl>
                                          <p:spTgt spid="1326"/>
                                        </p:tgtEl>
                                        <p:attrNameLst>
                                          <p:attrName>style.visibility</p:attrName>
                                        </p:attrNameLst>
                                      </p:cBhvr>
                                      <p:to>
                                        <p:strVal val="hidden"/>
                                      </p:to>
                                    </p:set>
                                  </p:childTnLst>
                                </p:cTn>
                              </p:par>
                            </p:childTnLst>
                          </p:cTn>
                        </p:par>
                        <p:par>
                          <p:cTn id="705" fill="hold">
                            <p:stCondLst>
                              <p:cond delay="119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100"/>
                                        <p:tgtEl>
                                          <p:spTgt spid="1332"/>
                                        </p:tgtEl>
                                      </p:cBhvr>
                                    </p:animEffect>
                                  </p:childTnLst>
                                </p:cTn>
                              </p:par>
                              <p:par>
                                <p:cTn id="709" presetID="1" presetClass="exit" presetSubtype="0" fill="hold" nodeType="withEffect">
                                  <p:stCondLst>
                                    <p:cond delay="0"/>
                                  </p:stCondLst>
                                  <p:childTnLst>
                                    <p:set>
                                      <p:cBhvr>
                                        <p:cTn id="710" dur="1" fill="hold">
                                          <p:stCondLst>
                                            <p:cond delay="99"/>
                                          </p:stCondLst>
                                        </p:cTn>
                                        <p:tgtEl>
                                          <p:spTgt spid="1266"/>
                                        </p:tgtEl>
                                        <p:attrNameLst>
                                          <p:attrName>style.visibility</p:attrName>
                                        </p:attrNameLst>
                                      </p:cBhvr>
                                      <p:to>
                                        <p:strVal val="hidden"/>
                                      </p:to>
                                    </p:set>
                                  </p:childTnLst>
                                </p:cTn>
                              </p:par>
                            </p:childTnLst>
                          </p:cTn>
                        </p:par>
                        <p:par>
                          <p:cTn id="711" fill="hold">
                            <p:stCondLst>
                              <p:cond delay="1200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100"/>
                                        <p:tgtEl>
                                          <p:spTgt spid="1272"/>
                                        </p:tgtEl>
                                      </p:cBhvr>
                                    </p:animEffect>
                                  </p:childTnLst>
                                </p:cTn>
                              </p:par>
                              <p:par>
                                <p:cTn id="715" presetID="1" presetClass="exit" presetSubtype="0" fill="hold" nodeType="withEffect">
                                  <p:stCondLst>
                                    <p:cond delay="0"/>
                                  </p:stCondLst>
                                  <p:childTnLst>
                                    <p:set>
                                      <p:cBhvr>
                                        <p:cTn id="716" dur="1" fill="hold">
                                          <p:stCondLst>
                                            <p:cond delay="99"/>
                                          </p:stCondLst>
                                        </p:cTn>
                                        <p:tgtEl>
                                          <p:spTgt spid="1332"/>
                                        </p:tgtEl>
                                        <p:attrNameLst>
                                          <p:attrName>style.visibility</p:attrName>
                                        </p:attrNameLst>
                                      </p:cBhvr>
                                      <p:to>
                                        <p:strVal val="hidden"/>
                                      </p:to>
                                    </p:set>
                                  </p:childTnLst>
                                </p:cTn>
                              </p:par>
                            </p:childTnLst>
                          </p:cTn>
                        </p:par>
                        <p:par>
                          <p:cTn id="717" fill="hold">
                            <p:stCondLst>
                              <p:cond delay="121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100"/>
                                        <p:tgtEl>
                                          <p:spTgt spid="1338"/>
                                        </p:tgtEl>
                                      </p:cBhvr>
                                    </p:animEffect>
                                  </p:childTnLst>
                                </p:cTn>
                              </p:par>
                              <p:par>
                                <p:cTn id="721" presetID="1" presetClass="exit" presetSubtype="0" fill="hold" nodeType="withEffect">
                                  <p:stCondLst>
                                    <p:cond delay="0"/>
                                  </p:stCondLst>
                                  <p:childTnLst>
                                    <p:set>
                                      <p:cBhvr>
                                        <p:cTn id="722" dur="1" fill="hold">
                                          <p:stCondLst>
                                            <p:cond delay="99"/>
                                          </p:stCondLst>
                                        </p:cTn>
                                        <p:tgtEl>
                                          <p:spTgt spid="1272"/>
                                        </p:tgtEl>
                                        <p:attrNameLst>
                                          <p:attrName>style.visibility</p:attrName>
                                        </p:attrNameLst>
                                      </p:cBhvr>
                                      <p:to>
                                        <p:strVal val="hidden"/>
                                      </p:to>
                                    </p:set>
                                  </p:childTnLst>
                                </p:cTn>
                              </p:par>
                            </p:childTnLst>
                          </p:cTn>
                        </p:par>
                        <p:par>
                          <p:cTn id="723" fill="hold">
                            <p:stCondLst>
                              <p:cond delay="1220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100"/>
                                        <p:tgtEl>
                                          <p:spTgt spid="1278"/>
                                        </p:tgtEl>
                                      </p:cBhvr>
                                    </p:animEffect>
                                  </p:childTnLst>
                                </p:cTn>
                              </p:par>
                              <p:par>
                                <p:cTn id="727" presetID="1" presetClass="exit" presetSubtype="0" fill="hold" nodeType="withEffect">
                                  <p:stCondLst>
                                    <p:cond delay="0"/>
                                  </p:stCondLst>
                                  <p:childTnLst>
                                    <p:set>
                                      <p:cBhvr>
                                        <p:cTn id="728" dur="1" fill="hold">
                                          <p:stCondLst>
                                            <p:cond delay="99"/>
                                          </p:stCondLst>
                                        </p:cTn>
                                        <p:tgtEl>
                                          <p:spTgt spid="1338"/>
                                        </p:tgtEl>
                                        <p:attrNameLst>
                                          <p:attrName>style.visibility</p:attrName>
                                        </p:attrNameLst>
                                      </p:cBhvr>
                                      <p:to>
                                        <p:strVal val="hidden"/>
                                      </p:to>
                                    </p:set>
                                  </p:childTnLst>
                                </p:cTn>
                              </p:par>
                            </p:childTnLst>
                          </p:cTn>
                        </p:par>
                        <p:par>
                          <p:cTn id="729" fill="hold">
                            <p:stCondLst>
                              <p:cond delay="123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100"/>
                                        <p:tgtEl>
                                          <p:spTgt spid="1344"/>
                                        </p:tgtEl>
                                      </p:cBhvr>
                                    </p:animEffect>
                                  </p:childTnLst>
                                </p:cTn>
                              </p:par>
                              <p:par>
                                <p:cTn id="733" presetID="1" presetClass="exit" presetSubtype="0" fill="hold" nodeType="withEffect">
                                  <p:stCondLst>
                                    <p:cond delay="0"/>
                                  </p:stCondLst>
                                  <p:childTnLst>
                                    <p:set>
                                      <p:cBhvr>
                                        <p:cTn id="734" dur="1" fill="hold">
                                          <p:stCondLst>
                                            <p:cond delay="99"/>
                                          </p:stCondLst>
                                        </p:cTn>
                                        <p:tgtEl>
                                          <p:spTgt spid="1278"/>
                                        </p:tgtEl>
                                        <p:attrNameLst>
                                          <p:attrName>style.visibility</p:attrName>
                                        </p:attrNameLst>
                                      </p:cBhvr>
                                      <p:to>
                                        <p:strVal val="hidden"/>
                                      </p:to>
                                    </p:set>
                                  </p:childTnLst>
                                </p:cTn>
                              </p:par>
                            </p:childTnLst>
                          </p:cTn>
                        </p:par>
                        <p:par>
                          <p:cTn id="735" fill="hold">
                            <p:stCondLst>
                              <p:cond delay="1240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100"/>
                                        <p:tgtEl>
                                          <p:spTgt spid="1284"/>
                                        </p:tgtEl>
                                      </p:cBhvr>
                                    </p:animEffect>
                                  </p:childTnLst>
                                </p:cTn>
                              </p:par>
                              <p:par>
                                <p:cTn id="739" presetID="1" presetClass="exit" presetSubtype="0" fill="hold" nodeType="withEffect">
                                  <p:stCondLst>
                                    <p:cond delay="0"/>
                                  </p:stCondLst>
                                  <p:childTnLst>
                                    <p:set>
                                      <p:cBhvr>
                                        <p:cTn id="740" dur="1" fill="hold">
                                          <p:stCondLst>
                                            <p:cond delay="99"/>
                                          </p:stCondLst>
                                        </p:cTn>
                                        <p:tgtEl>
                                          <p:spTgt spid="1344"/>
                                        </p:tgtEl>
                                        <p:attrNameLst>
                                          <p:attrName>style.visibility</p:attrName>
                                        </p:attrNameLst>
                                      </p:cBhvr>
                                      <p:to>
                                        <p:strVal val="hidden"/>
                                      </p:to>
                                    </p:set>
                                  </p:childTnLst>
                                </p:cTn>
                              </p:par>
                            </p:childTnLst>
                          </p:cTn>
                        </p:par>
                        <p:par>
                          <p:cTn id="741" fill="hold">
                            <p:stCondLst>
                              <p:cond delay="12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100"/>
                                        <p:tgtEl>
                                          <p:spTgt spid="1494"/>
                                        </p:tgtEl>
                                      </p:cBhvr>
                                    </p:animEffect>
                                  </p:childTnLst>
                                </p:cTn>
                              </p:par>
                              <p:par>
                                <p:cTn id="745" presetID="1" presetClass="exit" presetSubtype="0" fill="hold" nodeType="withEffect">
                                  <p:stCondLst>
                                    <p:cond delay="0"/>
                                  </p:stCondLst>
                                  <p:childTnLst>
                                    <p:set>
                                      <p:cBhvr>
                                        <p:cTn id="746" dur="1" fill="hold">
                                          <p:stCondLst>
                                            <p:cond delay="99"/>
                                          </p:stCondLst>
                                        </p:cTn>
                                        <p:tgtEl>
                                          <p:spTgt spid="1284"/>
                                        </p:tgtEl>
                                        <p:attrNameLst>
                                          <p:attrName>style.visibility</p:attrName>
                                        </p:attrNameLst>
                                      </p:cBhvr>
                                      <p:to>
                                        <p:strVal val="hidden"/>
                                      </p:to>
                                    </p:set>
                                  </p:childTnLst>
                                </p:cTn>
                              </p:par>
                            </p:childTnLst>
                          </p:cTn>
                        </p:par>
                        <p:par>
                          <p:cTn id="747" fill="hold">
                            <p:stCondLst>
                              <p:cond delay="1260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100"/>
                                        <p:tgtEl>
                                          <p:spTgt spid="1356"/>
                                        </p:tgtEl>
                                      </p:cBhvr>
                                    </p:animEffect>
                                  </p:childTnLst>
                                </p:cTn>
                              </p:par>
                              <p:par>
                                <p:cTn id="751" presetID="1" presetClass="exit" presetSubtype="0" fill="hold" nodeType="withEffect">
                                  <p:stCondLst>
                                    <p:cond delay="0"/>
                                  </p:stCondLst>
                                  <p:childTnLst>
                                    <p:set>
                                      <p:cBhvr>
                                        <p:cTn id="752" dur="1" fill="hold">
                                          <p:stCondLst>
                                            <p:cond delay="99"/>
                                          </p:stCondLst>
                                        </p:cTn>
                                        <p:tgtEl>
                                          <p:spTgt spid="1494"/>
                                        </p:tgtEl>
                                        <p:attrNameLst>
                                          <p:attrName>style.visibility</p:attrName>
                                        </p:attrNameLst>
                                      </p:cBhvr>
                                      <p:to>
                                        <p:strVal val="hidden"/>
                                      </p:to>
                                    </p:set>
                                  </p:childTnLst>
                                </p:cTn>
                              </p:par>
                            </p:childTnLst>
                          </p:cTn>
                        </p:par>
                        <p:par>
                          <p:cTn id="753" fill="hold">
                            <p:stCondLst>
                              <p:cond delay="127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100"/>
                                        <p:tgtEl>
                                          <p:spTgt spid="1428"/>
                                        </p:tgtEl>
                                      </p:cBhvr>
                                    </p:animEffect>
                                  </p:childTnLst>
                                </p:cTn>
                              </p:par>
                              <p:par>
                                <p:cTn id="757" presetID="1" presetClass="exit" presetSubtype="0" fill="hold" nodeType="withEffect">
                                  <p:stCondLst>
                                    <p:cond delay="0"/>
                                  </p:stCondLst>
                                  <p:childTnLst>
                                    <p:set>
                                      <p:cBhvr>
                                        <p:cTn id="758" dur="1" fill="hold">
                                          <p:stCondLst>
                                            <p:cond delay="99"/>
                                          </p:stCondLst>
                                        </p:cTn>
                                        <p:tgtEl>
                                          <p:spTgt spid="1356"/>
                                        </p:tgtEl>
                                        <p:attrNameLst>
                                          <p:attrName>style.visibility</p:attrName>
                                        </p:attrNameLst>
                                      </p:cBhvr>
                                      <p:to>
                                        <p:strVal val="hidden"/>
                                      </p:to>
                                    </p:set>
                                  </p:childTnLst>
                                </p:cTn>
                              </p:par>
                            </p:childTnLst>
                          </p:cTn>
                        </p:par>
                        <p:par>
                          <p:cTn id="759" fill="hold">
                            <p:stCondLst>
                              <p:cond delay="1280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100"/>
                                        <p:tgtEl>
                                          <p:spTgt spid="1362"/>
                                        </p:tgtEl>
                                      </p:cBhvr>
                                    </p:animEffect>
                                  </p:childTnLst>
                                </p:cTn>
                              </p:par>
                              <p:par>
                                <p:cTn id="763" presetID="1" presetClass="exit" presetSubtype="0" fill="hold" nodeType="withEffect">
                                  <p:stCondLst>
                                    <p:cond delay="0"/>
                                  </p:stCondLst>
                                  <p:childTnLst>
                                    <p:set>
                                      <p:cBhvr>
                                        <p:cTn id="764" dur="1" fill="hold">
                                          <p:stCondLst>
                                            <p:cond delay="99"/>
                                          </p:stCondLst>
                                        </p:cTn>
                                        <p:tgtEl>
                                          <p:spTgt spid="1428"/>
                                        </p:tgtEl>
                                        <p:attrNameLst>
                                          <p:attrName>style.visibility</p:attrName>
                                        </p:attrNameLst>
                                      </p:cBhvr>
                                      <p:to>
                                        <p:strVal val="hidden"/>
                                      </p:to>
                                    </p:set>
                                  </p:childTnLst>
                                </p:cTn>
                              </p:par>
                            </p:childTnLst>
                          </p:cTn>
                        </p:par>
                        <p:par>
                          <p:cTn id="765" fill="hold">
                            <p:stCondLst>
                              <p:cond delay="129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100"/>
                                        <p:tgtEl>
                                          <p:spTgt spid="1434"/>
                                        </p:tgtEl>
                                      </p:cBhvr>
                                    </p:animEffect>
                                  </p:childTnLst>
                                </p:cTn>
                              </p:par>
                              <p:par>
                                <p:cTn id="769" presetID="1" presetClass="exit" presetSubtype="0" fill="hold" nodeType="withEffect">
                                  <p:stCondLst>
                                    <p:cond delay="0"/>
                                  </p:stCondLst>
                                  <p:childTnLst>
                                    <p:set>
                                      <p:cBhvr>
                                        <p:cTn id="770" dur="1" fill="hold">
                                          <p:stCondLst>
                                            <p:cond delay="99"/>
                                          </p:stCondLst>
                                        </p:cTn>
                                        <p:tgtEl>
                                          <p:spTgt spid="1362"/>
                                        </p:tgtEl>
                                        <p:attrNameLst>
                                          <p:attrName>style.visibility</p:attrName>
                                        </p:attrNameLst>
                                      </p:cBhvr>
                                      <p:to>
                                        <p:strVal val="hidden"/>
                                      </p:to>
                                    </p:set>
                                  </p:childTnLst>
                                </p:cTn>
                              </p:par>
                            </p:childTnLst>
                          </p:cTn>
                        </p:par>
                        <p:par>
                          <p:cTn id="771" fill="hold">
                            <p:stCondLst>
                              <p:cond delay="1300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100"/>
                                        <p:tgtEl>
                                          <p:spTgt spid="1368"/>
                                        </p:tgtEl>
                                      </p:cBhvr>
                                    </p:animEffect>
                                  </p:childTnLst>
                                </p:cTn>
                              </p:par>
                              <p:par>
                                <p:cTn id="775" presetID="1" presetClass="exit" presetSubtype="0" fill="hold" nodeType="withEffect">
                                  <p:stCondLst>
                                    <p:cond delay="0"/>
                                  </p:stCondLst>
                                  <p:childTnLst>
                                    <p:set>
                                      <p:cBhvr>
                                        <p:cTn id="776" dur="1" fill="hold">
                                          <p:stCondLst>
                                            <p:cond delay="99"/>
                                          </p:stCondLst>
                                        </p:cTn>
                                        <p:tgtEl>
                                          <p:spTgt spid="1434"/>
                                        </p:tgtEl>
                                        <p:attrNameLst>
                                          <p:attrName>style.visibility</p:attrName>
                                        </p:attrNameLst>
                                      </p:cBhvr>
                                      <p:to>
                                        <p:strVal val="hidden"/>
                                      </p:to>
                                    </p:set>
                                  </p:childTnLst>
                                </p:cTn>
                              </p:par>
                            </p:childTnLst>
                          </p:cTn>
                        </p:par>
                        <p:par>
                          <p:cTn id="777" fill="hold">
                            <p:stCondLst>
                              <p:cond delay="131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100"/>
                                        <p:tgtEl>
                                          <p:spTgt spid="1440"/>
                                        </p:tgtEl>
                                      </p:cBhvr>
                                    </p:animEffect>
                                  </p:childTnLst>
                                </p:cTn>
                              </p:par>
                              <p:par>
                                <p:cTn id="781" presetID="1" presetClass="exit" presetSubtype="0" fill="hold" nodeType="withEffect">
                                  <p:stCondLst>
                                    <p:cond delay="0"/>
                                  </p:stCondLst>
                                  <p:childTnLst>
                                    <p:set>
                                      <p:cBhvr>
                                        <p:cTn id="782" dur="1" fill="hold">
                                          <p:stCondLst>
                                            <p:cond delay="99"/>
                                          </p:stCondLst>
                                        </p:cTn>
                                        <p:tgtEl>
                                          <p:spTgt spid="1368"/>
                                        </p:tgtEl>
                                        <p:attrNameLst>
                                          <p:attrName>style.visibility</p:attrName>
                                        </p:attrNameLst>
                                      </p:cBhvr>
                                      <p:to>
                                        <p:strVal val="hidden"/>
                                      </p:to>
                                    </p:set>
                                  </p:childTnLst>
                                </p:cTn>
                              </p:par>
                            </p:childTnLst>
                          </p:cTn>
                        </p:par>
                        <p:par>
                          <p:cTn id="783" fill="hold">
                            <p:stCondLst>
                              <p:cond delay="1320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100"/>
                                        <p:tgtEl>
                                          <p:spTgt spid="1374"/>
                                        </p:tgtEl>
                                      </p:cBhvr>
                                    </p:animEffect>
                                  </p:childTnLst>
                                </p:cTn>
                              </p:par>
                              <p:par>
                                <p:cTn id="787" presetID="1" presetClass="exit" presetSubtype="0" fill="hold" nodeType="withEffect">
                                  <p:stCondLst>
                                    <p:cond delay="0"/>
                                  </p:stCondLst>
                                  <p:childTnLst>
                                    <p:set>
                                      <p:cBhvr>
                                        <p:cTn id="788" dur="1" fill="hold">
                                          <p:stCondLst>
                                            <p:cond delay="99"/>
                                          </p:stCondLst>
                                        </p:cTn>
                                        <p:tgtEl>
                                          <p:spTgt spid="1440"/>
                                        </p:tgtEl>
                                        <p:attrNameLst>
                                          <p:attrName>style.visibility</p:attrName>
                                        </p:attrNameLst>
                                      </p:cBhvr>
                                      <p:to>
                                        <p:strVal val="hidden"/>
                                      </p:to>
                                    </p:set>
                                  </p:childTnLst>
                                </p:cTn>
                              </p:par>
                            </p:childTnLst>
                          </p:cTn>
                        </p:par>
                        <p:par>
                          <p:cTn id="789" fill="hold">
                            <p:stCondLst>
                              <p:cond delay="133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100"/>
                                        <p:tgtEl>
                                          <p:spTgt spid="1446"/>
                                        </p:tgtEl>
                                      </p:cBhvr>
                                    </p:animEffect>
                                  </p:childTnLst>
                                </p:cTn>
                              </p:par>
                              <p:par>
                                <p:cTn id="793" presetID="1" presetClass="exit" presetSubtype="0" fill="hold" nodeType="withEffect">
                                  <p:stCondLst>
                                    <p:cond delay="0"/>
                                  </p:stCondLst>
                                  <p:childTnLst>
                                    <p:set>
                                      <p:cBhvr>
                                        <p:cTn id="794" dur="1" fill="hold">
                                          <p:stCondLst>
                                            <p:cond delay="99"/>
                                          </p:stCondLst>
                                        </p:cTn>
                                        <p:tgtEl>
                                          <p:spTgt spid="1374"/>
                                        </p:tgtEl>
                                        <p:attrNameLst>
                                          <p:attrName>style.visibility</p:attrName>
                                        </p:attrNameLst>
                                      </p:cBhvr>
                                      <p:to>
                                        <p:strVal val="hidden"/>
                                      </p:to>
                                    </p:set>
                                  </p:childTnLst>
                                </p:cTn>
                              </p:par>
                            </p:childTnLst>
                          </p:cTn>
                        </p:par>
                        <p:par>
                          <p:cTn id="795" fill="hold">
                            <p:stCondLst>
                              <p:cond delay="1340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100"/>
                                        <p:tgtEl>
                                          <p:spTgt spid="1380"/>
                                        </p:tgtEl>
                                      </p:cBhvr>
                                    </p:animEffect>
                                  </p:childTnLst>
                                </p:cTn>
                              </p:par>
                              <p:par>
                                <p:cTn id="799" presetID="1" presetClass="exit" presetSubtype="0" fill="hold" nodeType="withEffect">
                                  <p:stCondLst>
                                    <p:cond delay="0"/>
                                  </p:stCondLst>
                                  <p:childTnLst>
                                    <p:set>
                                      <p:cBhvr>
                                        <p:cTn id="800" dur="1" fill="hold">
                                          <p:stCondLst>
                                            <p:cond delay="99"/>
                                          </p:stCondLst>
                                        </p:cTn>
                                        <p:tgtEl>
                                          <p:spTgt spid="1446"/>
                                        </p:tgtEl>
                                        <p:attrNameLst>
                                          <p:attrName>style.visibility</p:attrName>
                                        </p:attrNameLst>
                                      </p:cBhvr>
                                      <p:to>
                                        <p:strVal val="hidden"/>
                                      </p:to>
                                    </p:set>
                                  </p:childTnLst>
                                </p:cTn>
                              </p:par>
                            </p:childTnLst>
                          </p:cTn>
                        </p:par>
                        <p:par>
                          <p:cTn id="801" fill="hold">
                            <p:stCondLst>
                              <p:cond delay="135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100"/>
                                        <p:tgtEl>
                                          <p:spTgt spid="1452"/>
                                        </p:tgtEl>
                                      </p:cBhvr>
                                    </p:animEffect>
                                  </p:childTnLst>
                                </p:cTn>
                              </p:par>
                              <p:par>
                                <p:cTn id="805" presetID="1" presetClass="exit" presetSubtype="0" fill="hold" nodeType="withEffect">
                                  <p:stCondLst>
                                    <p:cond delay="0"/>
                                  </p:stCondLst>
                                  <p:childTnLst>
                                    <p:set>
                                      <p:cBhvr>
                                        <p:cTn id="806" dur="1" fill="hold">
                                          <p:stCondLst>
                                            <p:cond delay="99"/>
                                          </p:stCondLst>
                                        </p:cTn>
                                        <p:tgtEl>
                                          <p:spTgt spid="1380"/>
                                        </p:tgtEl>
                                        <p:attrNameLst>
                                          <p:attrName>style.visibility</p:attrName>
                                        </p:attrNameLst>
                                      </p:cBhvr>
                                      <p:to>
                                        <p:strVal val="hidden"/>
                                      </p:to>
                                    </p:set>
                                  </p:childTnLst>
                                </p:cTn>
                              </p:par>
                            </p:childTnLst>
                          </p:cTn>
                        </p:par>
                        <p:par>
                          <p:cTn id="807" fill="hold">
                            <p:stCondLst>
                              <p:cond delay="1360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100"/>
                                        <p:tgtEl>
                                          <p:spTgt spid="1386"/>
                                        </p:tgtEl>
                                      </p:cBhvr>
                                    </p:animEffect>
                                  </p:childTnLst>
                                </p:cTn>
                              </p:par>
                              <p:par>
                                <p:cTn id="811" presetID="1" presetClass="exit" presetSubtype="0" fill="hold" nodeType="withEffect">
                                  <p:stCondLst>
                                    <p:cond delay="0"/>
                                  </p:stCondLst>
                                  <p:childTnLst>
                                    <p:set>
                                      <p:cBhvr>
                                        <p:cTn id="812" dur="1" fill="hold">
                                          <p:stCondLst>
                                            <p:cond delay="99"/>
                                          </p:stCondLst>
                                        </p:cTn>
                                        <p:tgtEl>
                                          <p:spTgt spid="1452"/>
                                        </p:tgtEl>
                                        <p:attrNameLst>
                                          <p:attrName>style.visibility</p:attrName>
                                        </p:attrNameLst>
                                      </p:cBhvr>
                                      <p:to>
                                        <p:strVal val="hidden"/>
                                      </p:to>
                                    </p:set>
                                  </p:childTnLst>
                                </p:cTn>
                              </p:par>
                            </p:childTnLst>
                          </p:cTn>
                        </p:par>
                        <p:par>
                          <p:cTn id="813" fill="hold">
                            <p:stCondLst>
                              <p:cond delay="137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100"/>
                                        <p:tgtEl>
                                          <p:spTgt spid="1458"/>
                                        </p:tgtEl>
                                      </p:cBhvr>
                                    </p:animEffect>
                                  </p:childTnLst>
                                </p:cTn>
                              </p:par>
                              <p:par>
                                <p:cTn id="817" presetID="1" presetClass="exit" presetSubtype="0" fill="hold" nodeType="withEffect">
                                  <p:stCondLst>
                                    <p:cond delay="0"/>
                                  </p:stCondLst>
                                  <p:childTnLst>
                                    <p:set>
                                      <p:cBhvr>
                                        <p:cTn id="818" dur="1" fill="hold">
                                          <p:stCondLst>
                                            <p:cond delay="99"/>
                                          </p:stCondLst>
                                        </p:cTn>
                                        <p:tgtEl>
                                          <p:spTgt spid="1386"/>
                                        </p:tgtEl>
                                        <p:attrNameLst>
                                          <p:attrName>style.visibility</p:attrName>
                                        </p:attrNameLst>
                                      </p:cBhvr>
                                      <p:to>
                                        <p:strVal val="hidden"/>
                                      </p:to>
                                    </p:set>
                                  </p:childTnLst>
                                </p:cTn>
                              </p:par>
                            </p:childTnLst>
                          </p:cTn>
                        </p:par>
                        <p:par>
                          <p:cTn id="819" fill="hold">
                            <p:stCondLst>
                              <p:cond delay="1380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100"/>
                                        <p:tgtEl>
                                          <p:spTgt spid="1392"/>
                                        </p:tgtEl>
                                      </p:cBhvr>
                                    </p:animEffect>
                                  </p:childTnLst>
                                </p:cTn>
                              </p:par>
                              <p:par>
                                <p:cTn id="823" presetID="1" presetClass="exit" presetSubtype="0" fill="hold" nodeType="withEffect">
                                  <p:stCondLst>
                                    <p:cond delay="0"/>
                                  </p:stCondLst>
                                  <p:childTnLst>
                                    <p:set>
                                      <p:cBhvr>
                                        <p:cTn id="824" dur="1" fill="hold">
                                          <p:stCondLst>
                                            <p:cond delay="99"/>
                                          </p:stCondLst>
                                        </p:cTn>
                                        <p:tgtEl>
                                          <p:spTgt spid="1458"/>
                                        </p:tgtEl>
                                        <p:attrNameLst>
                                          <p:attrName>style.visibility</p:attrName>
                                        </p:attrNameLst>
                                      </p:cBhvr>
                                      <p:to>
                                        <p:strVal val="hidden"/>
                                      </p:to>
                                    </p:set>
                                  </p:childTnLst>
                                </p:cTn>
                              </p:par>
                            </p:childTnLst>
                          </p:cTn>
                        </p:par>
                        <p:par>
                          <p:cTn id="825" fill="hold">
                            <p:stCondLst>
                              <p:cond delay="139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100"/>
                                        <p:tgtEl>
                                          <p:spTgt spid="1464"/>
                                        </p:tgtEl>
                                      </p:cBhvr>
                                    </p:animEffect>
                                  </p:childTnLst>
                                </p:cTn>
                              </p:par>
                              <p:par>
                                <p:cTn id="829" presetID="1" presetClass="exit" presetSubtype="0" fill="hold" nodeType="withEffect">
                                  <p:stCondLst>
                                    <p:cond delay="0"/>
                                  </p:stCondLst>
                                  <p:childTnLst>
                                    <p:set>
                                      <p:cBhvr>
                                        <p:cTn id="830" dur="1" fill="hold">
                                          <p:stCondLst>
                                            <p:cond delay="99"/>
                                          </p:stCondLst>
                                        </p:cTn>
                                        <p:tgtEl>
                                          <p:spTgt spid="1392"/>
                                        </p:tgtEl>
                                        <p:attrNameLst>
                                          <p:attrName>style.visibility</p:attrName>
                                        </p:attrNameLst>
                                      </p:cBhvr>
                                      <p:to>
                                        <p:strVal val="hidden"/>
                                      </p:to>
                                    </p:set>
                                  </p:childTnLst>
                                </p:cTn>
                              </p:par>
                            </p:childTnLst>
                          </p:cTn>
                        </p:par>
                        <p:par>
                          <p:cTn id="831" fill="hold">
                            <p:stCondLst>
                              <p:cond delay="1400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100"/>
                                        <p:tgtEl>
                                          <p:spTgt spid="1398"/>
                                        </p:tgtEl>
                                      </p:cBhvr>
                                    </p:animEffect>
                                  </p:childTnLst>
                                </p:cTn>
                              </p:par>
                              <p:par>
                                <p:cTn id="835" presetID="1" presetClass="exit" presetSubtype="0" fill="hold" nodeType="withEffect">
                                  <p:stCondLst>
                                    <p:cond delay="0"/>
                                  </p:stCondLst>
                                  <p:childTnLst>
                                    <p:set>
                                      <p:cBhvr>
                                        <p:cTn id="836" dur="1" fill="hold">
                                          <p:stCondLst>
                                            <p:cond delay="99"/>
                                          </p:stCondLst>
                                        </p:cTn>
                                        <p:tgtEl>
                                          <p:spTgt spid="1464"/>
                                        </p:tgtEl>
                                        <p:attrNameLst>
                                          <p:attrName>style.visibility</p:attrName>
                                        </p:attrNameLst>
                                      </p:cBhvr>
                                      <p:to>
                                        <p:strVal val="hidden"/>
                                      </p:to>
                                    </p:set>
                                  </p:childTnLst>
                                </p:cTn>
                              </p:par>
                            </p:childTnLst>
                          </p:cTn>
                        </p:par>
                        <p:par>
                          <p:cTn id="837" fill="hold">
                            <p:stCondLst>
                              <p:cond delay="141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100"/>
                                        <p:tgtEl>
                                          <p:spTgt spid="1470"/>
                                        </p:tgtEl>
                                      </p:cBhvr>
                                    </p:animEffect>
                                  </p:childTnLst>
                                </p:cTn>
                              </p:par>
                              <p:par>
                                <p:cTn id="841" presetID="1" presetClass="exit" presetSubtype="0" fill="hold" nodeType="withEffect">
                                  <p:stCondLst>
                                    <p:cond delay="0"/>
                                  </p:stCondLst>
                                  <p:childTnLst>
                                    <p:set>
                                      <p:cBhvr>
                                        <p:cTn id="842" dur="1" fill="hold">
                                          <p:stCondLst>
                                            <p:cond delay="99"/>
                                          </p:stCondLst>
                                        </p:cTn>
                                        <p:tgtEl>
                                          <p:spTgt spid="1398"/>
                                        </p:tgtEl>
                                        <p:attrNameLst>
                                          <p:attrName>style.visibility</p:attrName>
                                        </p:attrNameLst>
                                      </p:cBhvr>
                                      <p:to>
                                        <p:strVal val="hidden"/>
                                      </p:to>
                                    </p:set>
                                  </p:childTnLst>
                                </p:cTn>
                              </p:par>
                            </p:childTnLst>
                          </p:cTn>
                        </p:par>
                        <p:par>
                          <p:cTn id="843" fill="hold">
                            <p:stCondLst>
                              <p:cond delay="1420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100"/>
                                        <p:tgtEl>
                                          <p:spTgt spid="1404"/>
                                        </p:tgtEl>
                                      </p:cBhvr>
                                    </p:animEffect>
                                  </p:childTnLst>
                                </p:cTn>
                              </p:par>
                              <p:par>
                                <p:cTn id="847" presetID="1" presetClass="exit" presetSubtype="0" fill="hold" nodeType="withEffect">
                                  <p:stCondLst>
                                    <p:cond delay="0"/>
                                  </p:stCondLst>
                                  <p:childTnLst>
                                    <p:set>
                                      <p:cBhvr>
                                        <p:cTn id="848" dur="1" fill="hold">
                                          <p:stCondLst>
                                            <p:cond delay="99"/>
                                          </p:stCondLst>
                                        </p:cTn>
                                        <p:tgtEl>
                                          <p:spTgt spid="1470"/>
                                        </p:tgtEl>
                                        <p:attrNameLst>
                                          <p:attrName>style.visibility</p:attrName>
                                        </p:attrNameLst>
                                      </p:cBhvr>
                                      <p:to>
                                        <p:strVal val="hidden"/>
                                      </p:to>
                                    </p:set>
                                  </p:childTnLst>
                                </p:cTn>
                              </p:par>
                            </p:childTnLst>
                          </p:cTn>
                        </p:par>
                        <p:par>
                          <p:cTn id="849" fill="hold">
                            <p:stCondLst>
                              <p:cond delay="143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100"/>
                                        <p:tgtEl>
                                          <p:spTgt spid="1476"/>
                                        </p:tgtEl>
                                      </p:cBhvr>
                                    </p:animEffect>
                                  </p:childTnLst>
                                </p:cTn>
                              </p:par>
                              <p:par>
                                <p:cTn id="853" presetID="1" presetClass="exit" presetSubtype="0" fill="hold" nodeType="withEffect">
                                  <p:stCondLst>
                                    <p:cond delay="0"/>
                                  </p:stCondLst>
                                  <p:childTnLst>
                                    <p:set>
                                      <p:cBhvr>
                                        <p:cTn id="854" dur="1" fill="hold">
                                          <p:stCondLst>
                                            <p:cond delay="99"/>
                                          </p:stCondLst>
                                        </p:cTn>
                                        <p:tgtEl>
                                          <p:spTgt spid="1404"/>
                                        </p:tgtEl>
                                        <p:attrNameLst>
                                          <p:attrName>style.visibility</p:attrName>
                                        </p:attrNameLst>
                                      </p:cBhvr>
                                      <p:to>
                                        <p:strVal val="hidden"/>
                                      </p:to>
                                    </p:set>
                                  </p:childTnLst>
                                </p:cTn>
                              </p:par>
                            </p:childTnLst>
                          </p:cTn>
                        </p:par>
                        <p:par>
                          <p:cTn id="855" fill="hold">
                            <p:stCondLst>
                              <p:cond delay="1440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100"/>
                                        <p:tgtEl>
                                          <p:spTgt spid="1410"/>
                                        </p:tgtEl>
                                      </p:cBhvr>
                                    </p:animEffect>
                                  </p:childTnLst>
                                </p:cTn>
                              </p:par>
                              <p:par>
                                <p:cTn id="859" presetID="1" presetClass="exit" presetSubtype="0" fill="hold" nodeType="withEffect">
                                  <p:stCondLst>
                                    <p:cond delay="0"/>
                                  </p:stCondLst>
                                  <p:childTnLst>
                                    <p:set>
                                      <p:cBhvr>
                                        <p:cTn id="860" dur="1" fill="hold">
                                          <p:stCondLst>
                                            <p:cond delay="99"/>
                                          </p:stCondLst>
                                        </p:cTn>
                                        <p:tgtEl>
                                          <p:spTgt spid="1476"/>
                                        </p:tgtEl>
                                        <p:attrNameLst>
                                          <p:attrName>style.visibility</p:attrName>
                                        </p:attrNameLst>
                                      </p:cBhvr>
                                      <p:to>
                                        <p:strVal val="hidden"/>
                                      </p:to>
                                    </p:set>
                                  </p:childTnLst>
                                </p:cTn>
                              </p:par>
                            </p:childTnLst>
                          </p:cTn>
                        </p:par>
                        <p:par>
                          <p:cTn id="861" fill="hold">
                            <p:stCondLst>
                              <p:cond delay="14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100"/>
                                        <p:tgtEl>
                                          <p:spTgt spid="1482"/>
                                        </p:tgtEl>
                                      </p:cBhvr>
                                    </p:animEffect>
                                  </p:childTnLst>
                                </p:cTn>
                              </p:par>
                              <p:par>
                                <p:cTn id="865" presetID="1" presetClass="exit" presetSubtype="0" fill="hold" nodeType="withEffect">
                                  <p:stCondLst>
                                    <p:cond delay="0"/>
                                  </p:stCondLst>
                                  <p:childTnLst>
                                    <p:set>
                                      <p:cBhvr>
                                        <p:cTn id="866" dur="1" fill="hold">
                                          <p:stCondLst>
                                            <p:cond delay="99"/>
                                          </p:stCondLst>
                                        </p:cTn>
                                        <p:tgtEl>
                                          <p:spTgt spid="1410"/>
                                        </p:tgtEl>
                                        <p:attrNameLst>
                                          <p:attrName>style.visibility</p:attrName>
                                        </p:attrNameLst>
                                      </p:cBhvr>
                                      <p:to>
                                        <p:strVal val="hidden"/>
                                      </p:to>
                                    </p:set>
                                  </p:childTnLst>
                                </p:cTn>
                              </p:par>
                            </p:childTnLst>
                          </p:cTn>
                        </p:par>
                        <p:par>
                          <p:cTn id="867" fill="hold">
                            <p:stCondLst>
                              <p:cond delay="1460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100"/>
                                        <p:tgtEl>
                                          <p:spTgt spid="1416"/>
                                        </p:tgtEl>
                                      </p:cBhvr>
                                    </p:animEffect>
                                  </p:childTnLst>
                                </p:cTn>
                              </p:par>
                              <p:par>
                                <p:cTn id="871" presetID="1" presetClass="exit" presetSubtype="0" fill="hold" nodeType="withEffect">
                                  <p:stCondLst>
                                    <p:cond delay="0"/>
                                  </p:stCondLst>
                                  <p:childTnLst>
                                    <p:set>
                                      <p:cBhvr>
                                        <p:cTn id="872" dur="1" fill="hold">
                                          <p:stCondLst>
                                            <p:cond delay="99"/>
                                          </p:stCondLst>
                                        </p:cTn>
                                        <p:tgtEl>
                                          <p:spTgt spid="1482"/>
                                        </p:tgtEl>
                                        <p:attrNameLst>
                                          <p:attrName>style.visibility</p:attrName>
                                        </p:attrNameLst>
                                      </p:cBhvr>
                                      <p:to>
                                        <p:strVal val="hidden"/>
                                      </p:to>
                                    </p:set>
                                  </p:childTnLst>
                                </p:cTn>
                              </p:par>
                            </p:childTnLst>
                          </p:cTn>
                        </p:par>
                        <p:par>
                          <p:cTn id="873" fill="hold">
                            <p:stCondLst>
                              <p:cond delay="147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100"/>
                                        <p:tgtEl>
                                          <p:spTgt spid="1488"/>
                                        </p:tgtEl>
                                      </p:cBhvr>
                                    </p:animEffect>
                                  </p:childTnLst>
                                </p:cTn>
                              </p:par>
                              <p:par>
                                <p:cTn id="877" presetID="1" presetClass="exit" presetSubtype="0" fill="hold" nodeType="withEffect">
                                  <p:stCondLst>
                                    <p:cond delay="0"/>
                                  </p:stCondLst>
                                  <p:childTnLst>
                                    <p:set>
                                      <p:cBhvr>
                                        <p:cTn id="878" dur="1" fill="hold">
                                          <p:stCondLst>
                                            <p:cond delay="99"/>
                                          </p:stCondLst>
                                        </p:cTn>
                                        <p:tgtEl>
                                          <p:spTgt spid="1416"/>
                                        </p:tgtEl>
                                        <p:attrNameLst>
                                          <p:attrName>style.visibility</p:attrName>
                                        </p:attrNameLst>
                                      </p:cBhvr>
                                      <p:to>
                                        <p:strVal val="hidden"/>
                                      </p:to>
                                    </p:set>
                                  </p:childTnLst>
                                </p:cTn>
                              </p:par>
                            </p:childTnLst>
                          </p:cTn>
                        </p:par>
                        <p:par>
                          <p:cTn id="879" fill="hold">
                            <p:stCondLst>
                              <p:cond delay="1480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100"/>
                                        <p:tgtEl>
                                          <p:spTgt spid="1422"/>
                                        </p:tgtEl>
                                      </p:cBhvr>
                                    </p:animEffect>
                                  </p:childTnLst>
                                </p:cTn>
                              </p:par>
                              <p:par>
                                <p:cTn id="883" presetID="1" presetClass="exit" presetSubtype="0" fill="hold" nodeType="withEffect">
                                  <p:stCondLst>
                                    <p:cond delay="0"/>
                                  </p:stCondLst>
                                  <p:childTnLst>
                                    <p:set>
                                      <p:cBhvr>
                                        <p:cTn id="884" dur="1" fill="hold">
                                          <p:stCondLst>
                                            <p:cond delay="99"/>
                                          </p:stCondLst>
                                        </p:cTn>
                                        <p:tgtEl>
                                          <p:spTgt spid="1488"/>
                                        </p:tgtEl>
                                        <p:attrNameLst>
                                          <p:attrName>style.visibility</p:attrName>
                                        </p:attrNameLst>
                                      </p:cBhvr>
                                      <p:to>
                                        <p:strVal val="hidden"/>
                                      </p:to>
                                    </p:set>
                                  </p:childTnLst>
                                </p:cTn>
                              </p:par>
                            </p:childTnLst>
                          </p:cTn>
                        </p:par>
                        <p:par>
                          <p:cTn id="885" fill="hold">
                            <p:stCondLst>
                              <p:cond delay="149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100"/>
                                        <p:tgtEl>
                                          <p:spTgt spid="780"/>
                                        </p:tgtEl>
                                      </p:cBhvr>
                                    </p:animEffect>
                                  </p:childTnLst>
                                </p:cTn>
                              </p:par>
                              <p:par>
                                <p:cTn id="889" presetID="1" presetClass="exit" presetSubtype="0" fill="hold" nodeType="withEffect">
                                  <p:stCondLst>
                                    <p:cond delay="0"/>
                                  </p:stCondLst>
                                  <p:childTnLst>
                                    <p:set>
                                      <p:cBhvr>
                                        <p:cTn id="890" dur="1" fill="hold">
                                          <p:stCondLst>
                                            <p:cond delay="99"/>
                                          </p:stCondLst>
                                        </p:cTn>
                                        <p:tgtEl>
                                          <p:spTgt spid="1422"/>
                                        </p:tgtEl>
                                        <p:attrNameLst>
                                          <p:attrName>style.visibility</p:attrName>
                                        </p:attrNameLst>
                                      </p:cBhvr>
                                      <p:to>
                                        <p:strVal val="hidden"/>
                                      </p:to>
                                    </p:set>
                                  </p:childTnLst>
                                </p:cTn>
                              </p:par>
                            </p:childTnLst>
                          </p:cTn>
                        </p:par>
                        <p:par>
                          <p:cTn id="891" fill="hold">
                            <p:stCondLst>
                              <p:cond delay="1500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100"/>
                                        <p:tgtEl>
                                          <p:spTgt spid="918"/>
                                        </p:tgtEl>
                                      </p:cBhvr>
                                    </p:animEffect>
                                  </p:childTnLst>
                                </p:cTn>
                              </p:par>
                              <p:par>
                                <p:cTn id="895" presetID="1" presetClass="exit" presetSubtype="0" fill="hold" nodeType="withEffect">
                                  <p:stCondLst>
                                    <p:cond delay="0"/>
                                  </p:stCondLst>
                                  <p:childTnLst>
                                    <p:set>
                                      <p:cBhvr>
                                        <p:cTn id="896" dur="1" fill="hold">
                                          <p:stCondLst>
                                            <p:cond delay="99"/>
                                          </p:stCondLst>
                                        </p:cTn>
                                        <p:tgtEl>
                                          <p:spTgt spid="780"/>
                                        </p:tgtEl>
                                        <p:attrNameLst>
                                          <p:attrName>style.visibility</p:attrName>
                                        </p:attrNameLst>
                                      </p:cBhvr>
                                      <p:to>
                                        <p:strVal val="hidden"/>
                                      </p:to>
                                    </p:set>
                                  </p:childTnLst>
                                </p:cTn>
                              </p:par>
                            </p:childTnLst>
                          </p:cTn>
                        </p:par>
                        <p:par>
                          <p:cTn id="897" fill="hold">
                            <p:stCondLst>
                              <p:cond delay="151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100"/>
                                        <p:tgtEl>
                                          <p:spTgt spid="846"/>
                                        </p:tgtEl>
                                      </p:cBhvr>
                                    </p:animEffect>
                                  </p:childTnLst>
                                </p:cTn>
                              </p:par>
                              <p:par>
                                <p:cTn id="901" presetID="1" presetClass="exit" presetSubtype="0" fill="hold" nodeType="withEffect">
                                  <p:stCondLst>
                                    <p:cond delay="0"/>
                                  </p:stCondLst>
                                  <p:childTnLst>
                                    <p:set>
                                      <p:cBhvr>
                                        <p:cTn id="902" dur="1" fill="hold">
                                          <p:stCondLst>
                                            <p:cond delay="99"/>
                                          </p:stCondLst>
                                        </p:cTn>
                                        <p:tgtEl>
                                          <p:spTgt spid="918"/>
                                        </p:tgtEl>
                                        <p:attrNameLst>
                                          <p:attrName>style.visibility</p:attrName>
                                        </p:attrNameLst>
                                      </p:cBhvr>
                                      <p:to>
                                        <p:strVal val="hidden"/>
                                      </p:to>
                                    </p:set>
                                  </p:childTnLst>
                                </p:cTn>
                              </p:par>
                            </p:childTnLst>
                          </p:cTn>
                        </p:par>
                        <p:par>
                          <p:cTn id="903" fill="hold">
                            <p:stCondLst>
                              <p:cond delay="1520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100"/>
                                        <p:tgtEl>
                                          <p:spTgt spid="840"/>
                                        </p:tgtEl>
                                      </p:cBhvr>
                                    </p:animEffect>
                                  </p:childTnLst>
                                </p:cTn>
                              </p:par>
                              <p:par>
                                <p:cTn id="907" presetID="1" presetClass="exit" presetSubtype="0" fill="hold" nodeType="withEffect">
                                  <p:stCondLst>
                                    <p:cond delay="0"/>
                                  </p:stCondLst>
                                  <p:childTnLst>
                                    <p:set>
                                      <p:cBhvr>
                                        <p:cTn id="908" dur="1" fill="hold">
                                          <p:stCondLst>
                                            <p:cond delay="99"/>
                                          </p:stCondLst>
                                        </p:cTn>
                                        <p:tgtEl>
                                          <p:spTgt spid="846"/>
                                        </p:tgtEl>
                                        <p:attrNameLst>
                                          <p:attrName>style.visibility</p:attrName>
                                        </p:attrNameLst>
                                      </p:cBhvr>
                                      <p:to>
                                        <p:strVal val="hidden"/>
                                      </p:to>
                                    </p:set>
                                  </p:childTnLst>
                                </p:cTn>
                              </p:par>
                            </p:childTnLst>
                          </p:cTn>
                        </p:par>
                        <p:par>
                          <p:cTn id="909" fill="hold">
                            <p:stCondLst>
                              <p:cond delay="153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100"/>
                                        <p:tgtEl>
                                          <p:spTgt spid="912"/>
                                        </p:tgtEl>
                                      </p:cBhvr>
                                    </p:animEffect>
                                  </p:childTnLst>
                                </p:cTn>
                              </p:par>
                              <p:par>
                                <p:cTn id="913" presetID="1" presetClass="exit" presetSubtype="0" fill="hold" nodeType="withEffect">
                                  <p:stCondLst>
                                    <p:cond delay="0"/>
                                  </p:stCondLst>
                                  <p:childTnLst>
                                    <p:set>
                                      <p:cBhvr>
                                        <p:cTn id="914" dur="1" fill="hold">
                                          <p:stCondLst>
                                            <p:cond delay="99"/>
                                          </p:stCondLst>
                                        </p:cTn>
                                        <p:tgtEl>
                                          <p:spTgt spid="912"/>
                                        </p:tgtEl>
                                        <p:attrNameLst>
                                          <p:attrName>style.visibility</p:attrName>
                                        </p:attrNameLst>
                                      </p:cBhvr>
                                      <p:to>
                                        <p:strVal val="hidden"/>
                                      </p:to>
                                    </p:set>
                                  </p:childTnLst>
                                </p:cTn>
                              </p:par>
                            </p:childTnLst>
                          </p:cTn>
                        </p:par>
                        <p:par>
                          <p:cTn id="915" fill="hold">
                            <p:stCondLst>
                              <p:cond delay="1540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100"/>
                                        <p:tgtEl>
                                          <p:spTgt spid="906"/>
                                        </p:tgtEl>
                                      </p:cBhvr>
                                    </p:animEffect>
                                  </p:childTnLst>
                                </p:cTn>
                              </p:par>
                              <p:par>
                                <p:cTn id="919" presetID="1" presetClass="exit" presetSubtype="0" fill="hold" nodeType="withEffect">
                                  <p:stCondLst>
                                    <p:cond delay="0"/>
                                  </p:stCondLst>
                                  <p:childTnLst>
                                    <p:set>
                                      <p:cBhvr>
                                        <p:cTn id="920" dur="1" fill="hold">
                                          <p:stCondLst>
                                            <p:cond delay="99"/>
                                          </p:stCondLst>
                                        </p:cTn>
                                        <p:tgtEl>
                                          <p:spTgt spid="840"/>
                                        </p:tgtEl>
                                        <p:attrNameLst>
                                          <p:attrName>style.visibility</p:attrName>
                                        </p:attrNameLst>
                                      </p:cBhvr>
                                      <p:to>
                                        <p:strVal val="hidden"/>
                                      </p:to>
                                    </p:set>
                                  </p:childTnLst>
                                </p:cTn>
                              </p:par>
                            </p:childTnLst>
                          </p:cTn>
                        </p:par>
                        <p:par>
                          <p:cTn id="921" fill="hold">
                            <p:stCondLst>
                              <p:cond delay="155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100"/>
                                        <p:tgtEl>
                                          <p:spTgt spid="834"/>
                                        </p:tgtEl>
                                      </p:cBhvr>
                                    </p:animEffect>
                                  </p:childTnLst>
                                </p:cTn>
                              </p:par>
                              <p:par>
                                <p:cTn id="925" presetID="1" presetClass="exit" presetSubtype="0" fill="hold" nodeType="withEffect">
                                  <p:stCondLst>
                                    <p:cond delay="0"/>
                                  </p:stCondLst>
                                  <p:childTnLst>
                                    <p:set>
                                      <p:cBhvr>
                                        <p:cTn id="926" dur="1" fill="hold">
                                          <p:stCondLst>
                                            <p:cond delay="99"/>
                                          </p:stCondLst>
                                        </p:cTn>
                                        <p:tgtEl>
                                          <p:spTgt spid="906"/>
                                        </p:tgtEl>
                                        <p:attrNameLst>
                                          <p:attrName>style.visibility</p:attrName>
                                        </p:attrNameLst>
                                      </p:cBhvr>
                                      <p:to>
                                        <p:strVal val="hidden"/>
                                      </p:to>
                                    </p:set>
                                  </p:childTnLst>
                                </p:cTn>
                              </p:par>
                            </p:childTnLst>
                          </p:cTn>
                        </p:par>
                        <p:par>
                          <p:cTn id="927" fill="hold">
                            <p:stCondLst>
                              <p:cond delay="1560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100"/>
                                        <p:tgtEl>
                                          <p:spTgt spid="900"/>
                                        </p:tgtEl>
                                      </p:cBhvr>
                                    </p:animEffect>
                                  </p:childTnLst>
                                </p:cTn>
                              </p:par>
                              <p:par>
                                <p:cTn id="931" presetID="1" presetClass="exit" presetSubtype="0" fill="hold" nodeType="withEffect">
                                  <p:stCondLst>
                                    <p:cond delay="0"/>
                                  </p:stCondLst>
                                  <p:childTnLst>
                                    <p:set>
                                      <p:cBhvr>
                                        <p:cTn id="932" dur="1" fill="hold">
                                          <p:stCondLst>
                                            <p:cond delay="99"/>
                                          </p:stCondLst>
                                        </p:cTn>
                                        <p:tgtEl>
                                          <p:spTgt spid="834"/>
                                        </p:tgtEl>
                                        <p:attrNameLst>
                                          <p:attrName>style.visibility</p:attrName>
                                        </p:attrNameLst>
                                      </p:cBhvr>
                                      <p:to>
                                        <p:strVal val="hidden"/>
                                      </p:to>
                                    </p:set>
                                  </p:childTnLst>
                                </p:cTn>
                              </p:par>
                            </p:childTnLst>
                          </p:cTn>
                        </p:par>
                        <p:par>
                          <p:cTn id="933" fill="hold">
                            <p:stCondLst>
                              <p:cond delay="157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100"/>
                                        <p:tgtEl>
                                          <p:spTgt spid="828"/>
                                        </p:tgtEl>
                                      </p:cBhvr>
                                    </p:animEffect>
                                  </p:childTnLst>
                                </p:cTn>
                              </p:par>
                              <p:par>
                                <p:cTn id="937" presetID="1" presetClass="exit" presetSubtype="0" fill="hold" nodeType="withEffect">
                                  <p:stCondLst>
                                    <p:cond delay="0"/>
                                  </p:stCondLst>
                                  <p:childTnLst>
                                    <p:set>
                                      <p:cBhvr>
                                        <p:cTn id="938" dur="1" fill="hold">
                                          <p:stCondLst>
                                            <p:cond delay="99"/>
                                          </p:stCondLst>
                                        </p:cTn>
                                        <p:tgtEl>
                                          <p:spTgt spid="900"/>
                                        </p:tgtEl>
                                        <p:attrNameLst>
                                          <p:attrName>style.visibility</p:attrName>
                                        </p:attrNameLst>
                                      </p:cBhvr>
                                      <p:to>
                                        <p:strVal val="hidden"/>
                                      </p:to>
                                    </p:set>
                                  </p:childTnLst>
                                </p:cTn>
                              </p:par>
                            </p:childTnLst>
                          </p:cTn>
                        </p:par>
                        <p:par>
                          <p:cTn id="939" fill="hold">
                            <p:stCondLst>
                              <p:cond delay="1580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100"/>
                                        <p:tgtEl>
                                          <p:spTgt spid="894"/>
                                        </p:tgtEl>
                                      </p:cBhvr>
                                    </p:animEffect>
                                  </p:childTnLst>
                                </p:cTn>
                              </p:par>
                              <p:par>
                                <p:cTn id="943" presetID="1" presetClass="exit" presetSubtype="0" fill="hold" nodeType="withEffect">
                                  <p:stCondLst>
                                    <p:cond delay="0"/>
                                  </p:stCondLst>
                                  <p:childTnLst>
                                    <p:set>
                                      <p:cBhvr>
                                        <p:cTn id="944" dur="1" fill="hold">
                                          <p:stCondLst>
                                            <p:cond delay="99"/>
                                          </p:stCondLst>
                                        </p:cTn>
                                        <p:tgtEl>
                                          <p:spTgt spid="828"/>
                                        </p:tgtEl>
                                        <p:attrNameLst>
                                          <p:attrName>style.visibility</p:attrName>
                                        </p:attrNameLst>
                                      </p:cBhvr>
                                      <p:to>
                                        <p:strVal val="hidden"/>
                                      </p:to>
                                    </p:set>
                                  </p:childTnLst>
                                </p:cTn>
                              </p:par>
                            </p:childTnLst>
                          </p:cTn>
                        </p:par>
                        <p:par>
                          <p:cTn id="945" fill="hold">
                            <p:stCondLst>
                              <p:cond delay="159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100"/>
                                        <p:tgtEl>
                                          <p:spTgt spid="822"/>
                                        </p:tgtEl>
                                      </p:cBhvr>
                                    </p:animEffect>
                                  </p:childTnLst>
                                </p:cTn>
                              </p:par>
                              <p:par>
                                <p:cTn id="949" presetID="1" presetClass="exit" presetSubtype="0" fill="hold" nodeType="withEffect">
                                  <p:stCondLst>
                                    <p:cond delay="0"/>
                                  </p:stCondLst>
                                  <p:childTnLst>
                                    <p:set>
                                      <p:cBhvr>
                                        <p:cTn id="950" dur="1" fill="hold">
                                          <p:stCondLst>
                                            <p:cond delay="99"/>
                                          </p:stCondLst>
                                        </p:cTn>
                                        <p:tgtEl>
                                          <p:spTgt spid="894"/>
                                        </p:tgtEl>
                                        <p:attrNameLst>
                                          <p:attrName>style.visibility</p:attrName>
                                        </p:attrNameLst>
                                      </p:cBhvr>
                                      <p:to>
                                        <p:strVal val="hidden"/>
                                      </p:to>
                                    </p:set>
                                  </p:childTnLst>
                                </p:cTn>
                              </p:par>
                            </p:childTnLst>
                          </p:cTn>
                        </p:par>
                        <p:par>
                          <p:cTn id="951" fill="hold">
                            <p:stCondLst>
                              <p:cond delay="1600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100"/>
                                        <p:tgtEl>
                                          <p:spTgt spid="888"/>
                                        </p:tgtEl>
                                      </p:cBhvr>
                                    </p:animEffect>
                                  </p:childTnLst>
                                </p:cTn>
                              </p:par>
                              <p:par>
                                <p:cTn id="955" presetID="1" presetClass="exit" presetSubtype="0" fill="hold" nodeType="withEffect">
                                  <p:stCondLst>
                                    <p:cond delay="0"/>
                                  </p:stCondLst>
                                  <p:childTnLst>
                                    <p:set>
                                      <p:cBhvr>
                                        <p:cTn id="956" dur="1" fill="hold">
                                          <p:stCondLst>
                                            <p:cond delay="99"/>
                                          </p:stCondLst>
                                        </p:cTn>
                                        <p:tgtEl>
                                          <p:spTgt spid="822"/>
                                        </p:tgtEl>
                                        <p:attrNameLst>
                                          <p:attrName>style.visibility</p:attrName>
                                        </p:attrNameLst>
                                      </p:cBhvr>
                                      <p:to>
                                        <p:strVal val="hidden"/>
                                      </p:to>
                                    </p:set>
                                  </p:childTnLst>
                                </p:cTn>
                              </p:par>
                            </p:childTnLst>
                          </p:cTn>
                        </p:par>
                        <p:par>
                          <p:cTn id="957" fill="hold">
                            <p:stCondLst>
                              <p:cond delay="161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100"/>
                                        <p:tgtEl>
                                          <p:spTgt spid="816"/>
                                        </p:tgtEl>
                                      </p:cBhvr>
                                    </p:animEffect>
                                  </p:childTnLst>
                                </p:cTn>
                              </p:par>
                              <p:par>
                                <p:cTn id="961" presetID="1" presetClass="exit" presetSubtype="0" fill="hold" nodeType="withEffect">
                                  <p:stCondLst>
                                    <p:cond delay="0"/>
                                  </p:stCondLst>
                                  <p:childTnLst>
                                    <p:set>
                                      <p:cBhvr>
                                        <p:cTn id="962" dur="1" fill="hold">
                                          <p:stCondLst>
                                            <p:cond delay="99"/>
                                          </p:stCondLst>
                                        </p:cTn>
                                        <p:tgtEl>
                                          <p:spTgt spid="888"/>
                                        </p:tgtEl>
                                        <p:attrNameLst>
                                          <p:attrName>style.visibility</p:attrName>
                                        </p:attrNameLst>
                                      </p:cBhvr>
                                      <p:to>
                                        <p:strVal val="hidden"/>
                                      </p:to>
                                    </p:set>
                                  </p:childTnLst>
                                </p:cTn>
                              </p:par>
                            </p:childTnLst>
                          </p:cTn>
                        </p:par>
                        <p:par>
                          <p:cTn id="963" fill="hold">
                            <p:stCondLst>
                              <p:cond delay="1620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100"/>
                                        <p:tgtEl>
                                          <p:spTgt spid="882"/>
                                        </p:tgtEl>
                                      </p:cBhvr>
                                    </p:animEffect>
                                  </p:childTnLst>
                                </p:cTn>
                              </p:par>
                              <p:par>
                                <p:cTn id="967" presetID="1" presetClass="exit" presetSubtype="0" fill="hold" nodeType="withEffect">
                                  <p:stCondLst>
                                    <p:cond delay="0"/>
                                  </p:stCondLst>
                                  <p:childTnLst>
                                    <p:set>
                                      <p:cBhvr>
                                        <p:cTn id="968" dur="1" fill="hold">
                                          <p:stCondLst>
                                            <p:cond delay="99"/>
                                          </p:stCondLst>
                                        </p:cTn>
                                        <p:tgtEl>
                                          <p:spTgt spid="816"/>
                                        </p:tgtEl>
                                        <p:attrNameLst>
                                          <p:attrName>style.visibility</p:attrName>
                                        </p:attrNameLst>
                                      </p:cBhvr>
                                      <p:to>
                                        <p:strVal val="hidden"/>
                                      </p:to>
                                    </p:set>
                                  </p:childTnLst>
                                </p:cTn>
                              </p:par>
                            </p:childTnLst>
                          </p:cTn>
                        </p:par>
                        <p:par>
                          <p:cTn id="969" fill="hold">
                            <p:stCondLst>
                              <p:cond delay="163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100"/>
                                        <p:tgtEl>
                                          <p:spTgt spid="810"/>
                                        </p:tgtEl>
                                      </p:cBhvr>
                                    </p:animEffect>
                                  </p:childTnLst>
                                </p:cTn>
                              </p:par>
                              <p:par>
                                <p:cTn id="973" presetID="1" presetClass="exit" presetSubtype="0" fill="hold" nodeType="withEffect">
                                  <p:stCondLst>
                                    <p:cond delay="0"/>
                                  </p:stCondLst>
                                  <p:childTnLst>
                                    <p:set>
                                      <p:cBhvr>
                                        <p:cTn id="974" dur="1" fill="hold">
                                          <p:stCondLst>
                                            <p:cond delay="99"/>
                                          </p:stCondLst>
                                        </p:cTn>
                                        <p:tgtEl>
                                          <p:spTgt spid="882"/>
                                        </p:tgtEl>
                                        <p:attrNameLst>
                                          <p:attrName>style.visibility</p:attrName>
                                        </p:attrNameLst>
                                      </p:cBhvr>
                                      <p:to>
                                        <p:strVal val="hidden"/>
                                      </p:to>
                                    </p:set>
                                  </p:childTnLst>
                                </p:cTn>
                              </p:par>
                            </p:childTnLst>
                          </p:cTn>
                        </p:par>
                        <p:par>
                          <p:cTn id="975" fill="hold">
                            <p:stCondLst>
                              <p:cond delay="1640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100"/>
                                        <p:tgtEl>
                                          <p:spTgt spid="876"/>
                                        </p:tgtEl>
                                      </p:cBhvr>
                                    </p:animEffect>
                                  </p:childTnLst>
                                </p:cTn>
                              </p:par>
                              <p:par>
                                <p:cTn id="979" presetID="1" presetClass="exit" presetSubtype="0" fill="hold" nodeType="withEffect">
                                  <p:stCondLst>
                                    <p:cond delay="0"/>
                                  </p:stCondLst>
                                  <p:childTnLst>
                                    <p:set>
                                      <p:cBhvr>
                                        <p:cTn id="980" dur="1" fill="hold">
                                          <p:stCondLst>
                                            <p:cond delay="99"/>
                                          </p:stCondLst>
                                        </p:cTn>
                                        <p:tgtEl>
                                          <p:spTgt spid="810"/>
                                        </p:tgtEl>
                                        <p:attrNameLst>
                                          <p:attrName>style.visibility</p:attrName>
                                        </p:attrNameLst>
                                      </p:cBhvr>
                                      <p:to>
                                        <p:strVal val="hidden"/>
                                      </p:to>
                                    </p:set>
                                  </p:childTnLst>
                                </p:cTn>
                              </p:par>
                            </p:childTnLst>
                          </p:cTn>
                        </p:par>
                        <p:par>
                          <p:cTn id="981" fill="hold">
                            <p:stCondLst>
                              <p:cond delay="16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100"/>
                                        <p:tgtEl>
                                          <p:spTgt spid="804"/>
                                        </p:tgtEl>
                                      </p:cBhvr>
                                    </p:animEffect>
                                  </p:childTnLst>
                                </p:cTn>
                              </p:par>
                              <p:par>
                                <p:cTn id="985" presetID="1" presetClass="exit" presetSubtype="0" fill="hold" nodeType="withEffect">
                                  <p:stCondLst>
                                    <p:cond delay="0"/>
                                  </p:stCondLst>
                                  <p:childTnLst>
                                    <p:set>
                                      <p:cBhvr>
                                        <p:cTn id="986" dur="1" fill="hold">
                                          <p:stCondLst>
                                            <p:cond delay="99"/>
                                          </p:stCondLst>
                                        </p:cTn>
                                        <p:tgtEl>
                                          <p:spTgt spid="876"/>
                                        </p:tgtEl>
                                        <p:attrNameLst>
                                          <p:attrName>style.visibility</p:attrName>
                                        </p:attrNameLst>
                                      </p:cBhvr>
                                      <p:to>
                                        <p:strVal val="hidden"/>
                                      </p:to>
                                    </p:set>
                                  </p:childTnLst>
                                </p:cTn>
                              </p:par>
                            </p:childTnLst>
                          </p:cTn>
                        </p:par>
                        <p:par>
                          <p:cTn id="987" fill="hold">
                            <p:stCondLst>
                              <p:cond delay="1660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100"/>
                                        <p:tgtEl>
                                          <p:spTgt spid="870"/>
                                        </p:tgtEl>
                                      </p:cBhvr>
                                    </p:animEffect>
                                  </p:childTnLst>
                                </p:cTn>
                              </p:par>
                              <p:par>
                                <p:cTn id="991" presetID="1" presetClass="exit" presetSubtype="0" fill="hold" nodeType="withEffect">
                                  <p:stCondLst>
                                    <p:cond delay="0"/>
                                  </p:stCondLst>
                                  <p:childTnLst>
                                    <p:set>
                                      <p:cBhvr>
                                        <p:cTn id="992" dur="1" fill="hold">
                                          <p:stCondLst>
                                            <p:cond delay="99"/>
                                          </p:stCondLst>
                                        </p:cTn>
                                        <p:tgtEl>
                                          <p:spTgt spid="804"/>
                                        </p:tgtEl>
                                        <p:attrNameLst>
                                          <p:attrName>style.visibility</p:attrName>
                                        </p:attrNameLst>
                                      </p:cBhvr>
                                      <p:to>
                                        <p:strVal val="hidden"/>
                                      </p:to>
                                    </p:set>
                                  </p:childTnLst>
                                </p:cTn>
                              </p:par>
                            </p:childTnLst>
                          </p:cTn>
                        </p:par>
                        <p:par>
                          <p:cTn id="993" fill="hold">
                            <p:stCondLst>
                              <p:cond delay="167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100"/>
                                        <p:tgtEl>
                                          <p:spTgt spid="798"/>
                                        </p:tgtEl>
                                      </p:cBhvr>
                                    </p:animEffect>
                                  </p:childTnLst>
                                </p:cTn>
                              </p:par>
                              <p:par>
                                <p:cTn id="997" presetID="1" presetClass="exit" presetSubtype="0" fill="hold" nodeType="withEffect">
                                  <p:stCondLst>
                                    <p:cond delay="0"/>
                                  </p:stCondLst>
                                  <p:childTnLst>
                                    <p:set>
                                      <p:cBhvr>
                                        <p:cTn id="998" dur="1" fill="hold">
                                          <p:stCondLst>
                                            <p:cond delay="99"/>
                                          </p:stCondLst>
                                        </p:cTn>
                                        <p:tgtEl>
                                          <p:spTgt spid="870"/>
                                        </p:tgtEl>
                                        <p:attrNameLst>
                                          <p:attrName>style.visibility</p:attrName>
                                        </p:attrNameLst>
                                      </p:cBhvr>
                                      <p:to>
                                        <p:strVal val="hidden"/>
                                      </p:to>
                                    </p:set>
                                  </p:childTnLst>
                                </p:cTn>
                              </p:par>
                            </p:childTnLst>
                          </p:cTn>
                        </p:par>
                        <p:par>
                          <p:cTn id="999" fill="hold">
                            <p:stCondLst>
                              <p:cond delay="1680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100"/>
                                        <p:tgtEl>
                                          <p:spTgt spid="864"/>
                                        </p:tgtEl>
                                      </p:cBhvr>
                                    </p:animEffect>
                                  </p:childTnLst>
                                </p:cTn>
                              </p:par>
                              <p:par>
                                <p:cTn id="1003" presetID="1" presetClass="exit" presetSubtype="0" fill="hold" nodeType="withEffect">
                                  <p:stCondLst>
                                    <p:cond delay="0"/>
                                  </p:stCondLst>
                                  <p:childTnLst>
                                    <p:set>
                                      <p:cBhvr>
                                        <p:cTn id="1004" dur="1" fill="hold">
                                          <p:stCondLst>
                                            <p:cond delay="99"/>
                                          </p:stCondLst>
                                        </p:cTn>
                                        <p:tgtEl>
                                          <p:spTgt spid="798"/>
                                        </p:tgtEl>
                                        <p:attrNameLst>
                                          <p:attrName>style.visibility</p:attrName>
                                        </p:attrNameLst>
                                      </p:cBhvr>
                                      <p:to>
                                        <p:strVal val="hidden"/>
                                      </p:to>
                                    </p:set>
                                  </p:childTnLst>
                                </p:cTn>
                              </p:par>
                            </p:childTnLst>
                          </p:cTn>
                        </p:par>
                        <p:par>
                          <p:cTn id="1005" fill="hold">
                            <p:stCondLst>
                              <p:cond delay="169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100"/>
                                        <p:tgtEl>
                                          <p:spTgt spid="792"/>
                                        </p:tgtEl>
                                      </p:cBhvr>
                                    </p:animEffect>
                                  </p:childTnLst>
                                </p:cTn>
                              </p:par>
                              <p:par>
                                <p:cTn id="1009" presetID="1" presetClass="exit" presetSubtype="0" fill="hold" nodeType="withEffect">
                                  <p:stCondLst>
                                    <p:cond delay="0"/>
                                  </p:stCondLst>
                                  <p:childTnLst>
                                    <p:set>
                                      <p:cBhvr>
                                        <p:cTn id="1010" dur="1" fill="hold">
                                          <p:stCondLst>
                                            <p:cond delay="99"/>
                                          </p:stCondLst>
                                        </p:cTn>
                                        <p:tgtEl>
                                          <p:spTgt spid="864"/>
                                        </p:tgtEl>
                                        <p:attrNameLst>
                                          <p:attrName>style.visibility</p:attrName>
                                        </p:attrNameLst>
                                      </p:cBhvr>
                                      <p:to>
                                        <p:strVal val="hidden"/>
                                      </p:to>
                                    </p:set>
                                  </p:childTnLst>
                                </p:cTn>
                              </p:par>
                            </p:childTnLst>
                          </p:cTn>
                        </p:par>
                        <p:par>
                          <p:cTn id="1011" fill="hold">
                            <p:stCondLst>
                              <p:cond delay="1700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100"/>
                                        <p:tgtEl>
                                          <p:spTgt spid="858"/>
                                        </p:tgtEl>
                                      </p:cBhvr>
                                    </p:animEffect>
                                  </p:childTnLst>
                                </p:cTn>
                              </p:par>
                              <p:par>
                                <p:cTn id="1015" presetID="1" presetClass="exit" presetSubtype="0" fill="hold" nodeType="withEffect">
                                  <p:stCondLst>
                                    <p:cond delay="0"/>
                                  </p:stCondLst>
                                  <p:childTnLst>
                                    <p:set>
                                      <p:cBhvr>
                                        <p:cTn id="1016" dur="1" fill="hold">
                                          <p:stCondLst>
                                            <p:cond delay="99"/>
                                          </p:stCondLst>
                                        </p:cTn>
                                        <p:tgtEl>
                                          <p:spTgt spid="792"/>
                                        </p:tgtEl>
                                        <p:attrNameLst>
                                          <p:attrName>style.visibility</p:attrName>
                                        </p:attrNameLst>
                                      </p:cBhvr>
                                      <p:to>
                                        <p:strVal val="hidden"/>
                                      </p:to>
                                    </p:set>
                                  </p:childTnLst>
                                </p:cTn>
                              </p:par>
                            </p:childTnLst>
                          </p:cTn>
                        </p:par>
                        <p:par>
                          <p:cTn id="1017" fill="hold">
                            <p:stCondLst>
                              <p:cond delay="171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100"/>
                                        <p:tgtEl>
                                          <p:spTgt spid="786"/>
                                        </p:tgtEl>
                                      </p:cBhvr>
                                    </p:animEffect>
                                  </p:childTnLst>
                                </p:cTn>
                              </p:par>
                              <p:par>
                                <p:cTn id="1021" presetID="1" presetClass="exit" presetSubtype="0" fill="hold" nodeType="withEffect">
                                  <p:stCondLst>
                                    <p:cond delay="0"/>
                                  </p:stCondLst>
                                  <p:childTnLst>
                                    <p:set>
                                      <p:cBhvr>
                                        <p:cTn id="1022" dur="1" fill="hold">
                                          <p:stCondLst>
                                            <p:cond delay="99"/>
                                          </p:stCondLst>
                                        </p:cTn>
                                        <p:tgtEl>
                                          <p:spTgt spid="858"/>
                                        </p:tgtEl>
                                        <p:attrNameLst>
                                          <p:attrName>style.visibility</p:attrName>
                                        </p:attrNameLst>
                                      </p:cBhvr>
                                      <p:to>
                                        <p:strVal val="hidden"/>
                                      </p:to>
                                    </p:set>
                                  </p:childTnLst>
                                </p:cTn>
                              </p:par>
                            </p:childTnLst>
                          </p:cTn>
                        </p:par>
                        <p:par>
                          <p:cTn id="1023" fill="hold">
                            <p:stCondLst>
                              <p:cond delay="1720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100"/>
                                        <p:tgtEl>
                                          <p:spTgt spid="852"/>
                                        </p:tgtEl>
                                      </p:cBhvr>
                                    </p:animEffect>
                                  </p:childTnLst>
                                </p:cTn>
                              </p:par>
                              <p:par>
                                <p:cTn id="1027" presetID="1" presetClass="exit" presetSubtype="0" fill="hold" nodeType="withEffect">
                                  <p:stCondLst>
                                    <p:cond delay="0"/>
                                  </p:stCondLst>
                                  <p:childTnLst>
                                    <p:set>
                                      <p:cBhvr>
                                        <p:cTn id="1028" dur="1" fill="hold">
                                          <p:stCondLst>
                                            <p:cond delay="99"/>
                                          </p:stCondLst>
                                        </p:cTn>
                                        <p:tgtEl>
                                          <p:spTgt spid="786"/>
                                        </p:tgtEl>
                                        <p:attrNameLst>
                                          <p:attrName>style.visibility</p:attrName>
                                        </p:attrNameLst>
                                      </p:cBhvr>
                                      <p:to>
                                        <p:strVal val="hidden"/>
                                      </p:to>
                                    </p:set>
                                  </p:childTnLst>
                                </p:cTn>
                              </p:par>
                            </p:childTnLst>
                          </p:cTn>
                        </p:par>
                        <p:par>
                          <p:cTn id="1029" fill="hold">
                            <p:stCondLst>
                              <p:cond delay="173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100"/>
                                        <p:tgtEl>
                                          <p:spTgt spid="189"/>
                                        </p:tgtEl>
                                      </p:cBhvr>
                                    </p:animEffect>
                                  </p:childTnLst>
                                </p:cTn>
                              </p:par>
                              <p:par>
                                <p:cTn id="1033" presetID="1" presetClass="exit" presetSubtype="0" fill="hold" nodeType="withEffect">
                                  <p:stCondLst>
                                    <p:cond delay="0"/>
                                  </p:stCondLst>
                                  <p:childTnLst>
                                    <p:set>
                                      <p:cBhvr>
                                        <p:cTn id="1034" dur="1" fill="hold">
                                          <p:stCondLst>
                                            <p:cond delay="99"/>
                                          </p:stCondLst>
                                        </p:cTn>
                                        <p:tgtEl>
                                          <p:spTgt spid="852"/>
                                        </p:tgtEl>
                                        <p:attrNameLst>
                                          <p:attrName>style.visibility</p:attrName>
                                        </p:attrNameLst>
                                      </p:cBhvr>
                                      <p:to>
                                        <p:strVal val="hidden"/>
                                      </p:to>
                                    </p:set>
                                  </p:childTnLst>
                                </p:cTn>
                              </p:par>
                            </p:childTnLst>
                          </p:cTn>
                        </p:par>
                        <p:par>
                          <p:cTn id="1035" fill="hold">
                            <p:stCondLst>
                              <p:cond delay="1740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100"/>
                                        <p:tgtEl>
                                          <p:spTgt spid="779"/>
                                        </p:tgtEl>
                                      </p:cBhvr>
                                    </p:animEffect>
                                  </p:childTnLst>
                                </p:cTn>
                              </p:par>
                              <p:par>
                                <p:cTn id="1039" presetID="1" presetClass="exit" presetSubtype="0" fill="hold" nodeType="withEffect">
                                  <p:stCondLst>
                                    <p:cond delay="0"/>
                                  </p:stCondLst>
                                  <p:childTnLst>
                                    <p:set>
                                      <p:cBhvr>
                                        <p:cTn id="1040" dur="1" fill="hold">
                                          <p:stCondLst>
                                            <p:cond delay="99"/>
                                          </p:stCondLst>
                                        </p:cTn>
                                        <p:tgtEl>
                                          <p:spTgt spid="189"/>
                                        </p:tgtEl>
                                        <p:attrNameLst>
                                          <p:attrName>style.visibility</p:attrName>
                                        </p:attrNameLst>
                                      </p:cBhvr>
                                      <p:to>
                                        <p:strVal val="hidden"/>
                                      </p:to>
                                    </p:set>
                                  </p:childTnLst>
                                </p:cTn>
                              </p:par>
                            </p:childTnLst>
                          </p:cTn>
                        </p:par>
                        <p:par>
                          <p:cTn id="1041" fill="hold">
                            <p:stCondLst>
                              <p:cond delay="175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100"/>
                                        <p:tgtEl>
                                          <p:spTgt spid="188"/>
                                        </p:tgtEl>
                                      </p:cBhvr>
                                    </p:animEffect>
                                  </p:childTnLst>
                                </p:cTn>
                              </p:par>
                              <p:par>
                                <p:cTn id="1045" presetID="1" presetClass="exit" presetSubtype="0" fill="hold" nodeType="withEffect">
                                  <p:stCondLst>
                                    <p:cond delay="0"/>
                                  </p:stCondLst>
                                  <p:childTnLst>
                                    <p:set>
                                      <p:cBhvr>
                                        <p:cTn id="1046" dur="1" fill="hold">
                                          <p:stCondLst>
                                            <p:cond delay="99"/>
                                          </p:stCondLst>
                                        </p:cTn>
                                        <p:tgtEl>
                                          <p:spTgt spid="779"/>
                                        </p:tgtEl>
                                        <p:attrNameLst>
                                          <p:attrName>style.visibility</p:attrName>
                                        </p:attrNameLst>
                                      </p:cBhvr>
                                      <p:to>
                                        <p:strVal val="hidden"/>
                                      </p:to>
                                    </p:set>
                                  </p:childTnLst>
                                </p:cTn>
                              </p:par>
                            </p:childTnLst>
                          </p:cTn>
                        </p:par>
                        <p:par>
                          <p:cTn id="1047" fill="hold">
                            <p:stCondLst>
                              <p:cond delay="1760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100"/>
                                        <p:tgtEl>
                                          <p:spTgt spid="770"/>
                                        </p:tgtEl>
                                      </p:cBhvr>
                                    </p:animEffect>
                                  </p:childTnLst>
                                </p:cTn>
                              </p:par>
                              <p:par>
                                <p:cTn id="1051" presetID="1" presetClass="exit" presetSubtype="0" fill="hold" nodeType="withEffect">
                                  <p:stCondLst>
                                    <p:cond delay="0"/>
                                  </p:stCondLst>
                                  <p:childTnLst>
                                    <p:set>
                                      <p:cBhvr>
                                        <p:cTn id="1052" dur="1" fill="hold">
                                          <p:stCondLst>
                                            <p:cond delay="99"/>
                                          </p:stCondLst>
                                        </p:cTn>
                                        <p:tgtEl>
                                          <p:spTgt spid="188"/>
                                        </p:tgtEl>
                                        <p:attrNameLst>
                                          <p:attrName>style.visibility</p:attrName>
                                        </p:attrNameLst>
                                      </p:cBhvr>
                                      <p:to>
                                        <p:strVal val="hidden"/>
                                      </p:to>
                                    </p:set>
                                  </p:childTnLst>
                                </p:cTn>
                              </p:par>
                            </p:childTnLst>
                          </p:cTn>
                        </p:par>
                        <p:par>
                          <p:cTn id="1053" fill="hold">
                            <p:stCondLst>
                              <p:cond delay="177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100"/>
                                        <p:tgtEl>
                                          <p:spTgt spid="179"/>
                                        </p:tgtEl>
                                      </p:cBhvr>
                                    </p:animEffect>
                                  </p:childTnLst>
                                </p:cTn>
                              </p:par>
                              <p:par>
                                <p:cTn id="1057" presetID="1" presetClass="exit" presetSubtype="0" fill="hold" nodeType="withEffect">
                                  <p:stCondLst>
                                    <p:cond delay="0"/>
                                  </p:stCondLst>
                                  <p:childTnLst>
                                    <p:set>
                                      <p:cBhvr>
                                        <p:cTn id="1058" dur="1" fill="hold">
                                          <p:stCondLst>
                                            <p:cond delay="99"/>
                                          </p:stCondLst>
                                        </p:cTn>
                                        <p:tgtEl>
                                          <p:spTgt spid="770"/>
                                        </p:tgtEl>
                                        <p:attrNameLst>
                                          <p:attrName>style.visibility</p:attrName>
                                        </p:attrNameLst>
                                      </p:cBhvr>
                                      <p:to>
                                        <p:strVal val="hidden"/>
                                      </p:to>
                                    </p:set>
                                  </p:childTnLst>
                                </p:cTn>
                              </p:par>
                            </p:childTnLst>
                          </p:cTn>
                        </p:par>
                        <p:par>
                          <p:cTn id="1059" fill="hold">
                            <p:stCondLst>
                              <p:cond delay="1780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100"/>
                                        <p:tgtEl>
                                          <p:spTgt spid="764"/>
                                        </p:tgtEl>
                                      </p:cBhvr>
                                    </p:animEffect>
                                  </p:childTnLst>
                                </p:cTn>
                              </p:par>
                              <p:par>
                                <p:cTn id="1063" presetID="1" presetClass="exit" presetSubtype="0" fill="hold" nodeType="withEffect">
                                  <p:stCondLst>
                                    <p:cond delay="0"/>
                                  </p:stCondLst>
                                  <p:childTnLst>
                                    <p:set>
                                      <p:cBhvr>
                                        <p:cTn id="1064" dur="1" fill="hold">
                                          <p:stCondLst>
                                            <p:cond delay="99"/>
                                          </p:stCondLst>
                                        </p:cTn>
                                        <p:tgtEl>
                                          <p:spTgt spid="179"/>
                                        </p:tgtEl>
                                        <p:attrNameLst>
                                          <p:attrName>style.visibility</p:attrName>
                                        </p:attrNameLst>
                                      </p:cBhvr>
                                      <p:to>
                                        <p:strVal val="hidden"/>
                                      </p:to>
                                    </p:set>
                                  </p:childTnLst>
                                </p:cTn>
                              </p:par>
                            </p:childTnLst>
                          </p:cTn>
                        </p:par>
                        <p:par>
                          <p:cTn id="1065" fill="hold">
                            <p:stCondLst>
                              <p:cond delay="179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100"/>
                                        <p:tgtEl>
                                          <p:spTgt spid="170"/>
                                        </p:tgtEl>
                                      </p:cBhvr>
                                    </p:animEffect>
                                  </p:childTnLst>
                                </p:cTn>
                              </p:par>
                              <p:par>
                                <p:cTn id="1069" presetID="1" presetClass="exit" presetSubtype="0" fill="hold" nodeType="withEffect">
                                  <p:stCondLst>
                                    <p:cond delay="0"/>
                                  </p:stCondLst>
                                  <p:childTnLst>
                                    <p:set>
                                      <p:cBhvr>
                                        <p:cTn id="1070" dur="1" fill="hold">
                                          <p:stCondLst>
                                            <p:cond delay="99"/>
                                          </p:stCondLst>
                                        </p:cTn>
                                        <p:tgtEl>
                                          <p:spTgt spid="764"/>
                                        </p:tgtEl>
                                        <p:attrNameLst>
                                          <p:attrName>style.visibility</p:attrName>
                                        </p:attrNameLst>
                                      </p:cBhvr>
                                      <p:to>
                                        <p:strVal val="hidden"/>
                                      </p:to>
                                    </p:set>
                                  </p:childTnLst>
                                </p:cTn>
                              </p:par>
                            </p:childTnLst>
                          </p:cTn>
                        </p:par>
                        <p:par>
                          <p:cTn id="1071" fill="hold">
                            <p:stCondLst>
                              <p:cond delay="1800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100"/>
                                        <p:tgtEl>
                                          <p:spTgt spid="756"/>
                                        </p:tgtEl>
                                      </p:cBhvr>
                                    </p:animEffect>
                                  </p:childTnLst>
                                </p:cTn>
                              </p:par>
                              <p:par>
                                <p:cTn id="1075" presetID="1" presetClass="exit" presetSubtype="0" fill="hold" nodeType="withEffect">
                                  <p:stCondLst>
                                    <p:cond delay="0"/>
                                  </p:stCondLst>
                                  <p:childTnLst>
                                    <p:set>
                                      <p:cBhvr>
                                        <p:cTn id="1076" dur="1" fill="hold">
                                          <p:stCondLst>
                                            <p:cond delay="99"/>
                                          </p:stCondLst>
                                        </p:cTn>
                                        <p:tgtEl>
                                          <p:spTgt spid="170"/>
                                        </p:tgtEl>
                                        <p:attrNameLst>
                                          <p:attrName>style.visibility</p:attrName>
                                        </p:attrNameLst>
                                      </p:cBhvr>
                                      <p:to>
                                        <p:strVal val="hidden"/>
                                      </p:to>
                                    </p:set>
                                  </p:childTnLst>
                                </p:cTn>
                              </p:par>
                            </p:childTnLst>
                          </p:cTn>
                        </p:par>
                        <p:par>
                          <p:cTn id="1077" fill="hold">
                            <p:stCondLst>
                              <p:cond delay="181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100"/>
                                        <p:tgtEl>
                                          <p:spTgt spid="164"/>
                                        </p:tgtEl>
                                      </p:cBhvr>
                                    </p:animEffect>
                                  </p:childTnLst>
                                </p:cTn>
                              </p:par>
                              <p:par>
                                <p:cTn id="1081" presetID="1" presetClass="exit" presetSubtype="0" fill="hold" nodeType="withEffect">
                                  <p:stCondLst>
                                    <p:cond delay="0"/>
                                  </p:stCondLst>
                                  <p:childTnLst>
                                    <p:set>
                                      <p:cBhvr>
                                        <p:cTn id="1082" dur="1" fill="hold">
                                          <p:stCondLst>
                                            <p:cond delay="99"/>
                                          </p:stCondLst>
                                        </p:cTn>
                                        <p:tgtEl>
                                          <p:spTgt spid="756"/>
                                        </p:tgtEl>
                                        <p:attrNameLst>
                                          <p:attrName>style.visibility</p:attrName>
                                        </p:attrNameLst>
                                      </p:cBhvr>
                                      <p:to>
                                        <p:strVal val="hidden"/>
                                      </p:to>
                                    </p:set>
                                  </p:childTnLst>
                                </p:cTn>
                              </p:par>
                            </p:childTnLst>
                          </p:cTn>
                        </p:par>
                        <p:par>
                          <p:cTn id="1083" fill="hold">
                            <p:stCondLst>
                              <p:cond delay="1820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100"/>
                                        <p:tgtEl>
                                          <p:spTgt spid="750"/>
                                        </p:tgtEl>
                                      </p:cBhvr>
                                    </p:animEffect>
                                  </p:childTnLst>
                                </p:cTn>
                              </p:par>
                              <p:par>
                                <p:cTn id="1087" presetID="1" presetClass="exit" presetSubtype="0" fill="hold" nodeType="withEffect">
                                  <p:stCondLst>
                                    <p:cond delay="0"/>
                                  </p:stCondLst>
                                  <p:childTnLst>
                                    <p:set>
                                      <p:cBhvr>
                                        <p:cTn id="1088" dur="1" fill="hold">
                                          <p:stCondLst>
                                            <p:cond delay="99"/>
                                          </p:stCondLst>
                                        </p:cTn>
                                        <p:tgtEl>
                                          <p:spTgt spid="164"/>
                                        </p:tgtEl>
                                        <p:attrNameLst>
                                          <p:attrName>style.visibility</p:attrName>
                                        </p:attrNameLst>
                                      </p:cBhvr>
                                      <p:to>
                                        <p:strVal val="hidden"/>
                                      </p:to>
                                    </p:set>
                                  </p:childTnLst>
                                </p:cTn>
                              </p:par>
                            </p:childTnLst>
                          </p:cTn>
                        </p:par>
                        <p:par>
                          <p:cTn id="1089" fill="hold">
                            <p:stCondLst>
                              <p:cond delay="183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100"/>
                                        <p:tgtEl>
                                          <p:spTgt spid="156"/>
                                        </p:tgtEl>
                                      </p:cBhvr>
                                    </p:animEffect>
                                  </p:childTnLst>
                                </p:cTn>
                              </p:par>
                              <p:par>
                                <p:cTn id="1093" presetID="1" presetClass="exit" presetSubtype="0" fill="hold" nodeType="withEffect">
                                  <p:stCondLst>
                                    <p:cond delay="0"/>
                                  </p:stCondLst>
                                  <p:childTnLst>
                                    <p:set>
                                      <p:cBhvr>
                                        <p:cTn id="1094" dur="1" fill="hold">
                                          <p:stCondLst>
                                            <p:cond delay="99"/>
                                          </p:stCondLst>
                                        </p:cTn>
                                        <p:tgtEl>
                                          <p:spTgt spid="750"/>
                                        </p:tgtEl>
                                        <p:attrNameLst>
                                          <p:attrName>style.visibility</p:attrName>
                                        </p:attrNameLst>
                                      </p:cBhvr>
                                      <p:to>
                                        <p:strVal val="hidden"/>
                                      </p:to>
                                    </p:set>
                                  </p:childTnLst>
                                </p:cTn>
                              </p:par>
                            </p:childTnLst>
                          </p:cTn>
                        </p:par>
                        <p:par>
                          <p:cTn id="1095" fill="hold">
                            <p:stCondLst>
                              <p:cond delay="1840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100"/>
                                        <p:tgtEl>
                                          <p:spTgt spid="744"/>
                                        </p:tgtEl>
                                      </p:cBhvr>
                                    </p:animEffect>
                                  </p:childTnLst>
                                </p:cTn>
                              </p:par>
                              <p:par>
                                <p:cTn id="1099" presetID="1" presetClass="exit" presetSubtype="0" fill="hold" nodeType="withEffect">
                                  <p:stCondLst>
                                    <p:cond delay="0"/>
                                  </p:stCondLst>
                                  <p:childTnLst>
                                    <p:set>
                                      <p:cBhvr>
                                        <p:cTn id="1100" dur="1" fill="hold">
                                          <p:stCondLst>
                                            <p:cond delay="99"/>
                                          </p:stCondLst>
                                        </p:cTn>
                                        <p:tgtEl>
                                          <p:spTgt spid="156"/>
                                        </p:tgtEl>
                                        <p:attrNameLst>
                                          <p:attrName>style.visibility</p:attrName>
                                        </p:attrNameLst>
                                      </p:cBhvr>
                                      <p:to>
                                        <p:strVal val="hidden"/>
                                      </p:to>
                                    </p:set>
                                  </p:childTnLst>
                                </p:cTn>
                              </p:par>
                            </p:childTnLst>
                          </p:cTn>
                        </p:par>
                        <p:par>
                          <p:cTn id="1101" fill="hold">
                            <p:stCondLst>
                              <p:cond delay="18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100"/>
                                        <p:tgtEl>
                                          <p:spTgt spid="150"/>
                                        </p:tgtEl>
                                      </p:cBhvr>
                                    </p:animEffect>
                                  </p:childTnLst>
                                </p:cTn>
                              </p:par>
                              <p:par>
                                <p:cTn id="1105" presetID="1" presetClass="exit" presetSubtype="0" fill="hold" nodeType="withEffect">
                                  <p:stCondLst>
                                    <p:cond delay="0"/>
                                  </p:stCondLst>
                                  <p:childTnLst>
                                    <p:set>
                                      <p:cBhvr>
                                        <p:cTn id="1106" dur="1" fill="hold">
                                          <p:stCondLst>
                                            <p:cond delay="99"/>
                                          </p:stCondLst>
                                        </p:cTn>
                                        <p:tgtEl>
                                          <p:spTgt spid="744"/>
                                        </p:tgtEl>
                                        <p:attrNameLst>
                                          <p:attrName>style.visibility</p:attrName>
                                        </p:attrNameLst>
                                      </p:cBhvr>
                                      <p:to>
                                        <p:strVal val="hidden"/>
                                      </p:to>
                                    </p:set>
                                  </p:childTnLst>
                                </p:cTn>
                              </p:par>
                            </p:childTnLst>
                          </p:cTn>
                        </p:par>
                        <p:par>
                          <p:cTn id="1107" fill="hold">
                            <p:stCondLst>
                              <p:cond delay="1860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100"/>
                                        <p:tgtEl>
                                          <p:spTgt spid="736"/>
                                        </p:tgtEl>
                                      </p:cBhvr>
                                    </p:animEffect>
                                  </p:childTnLst>
                                </p:cTn>
                              </p:par>
                              <p:par>
                                <p:cTn id="1111" presetID="1" presetClass="exit" presetSubtype="0" fill="hold" nodeType="withEffect">
                                  <p:stCondLst>
                                    <p:cond delay="0"/>
                                  </p:stCondLst>
                                  <p:childTnLst>
                                    <p:set>
                                      <p:cBhvr>
                                        <p:cTn id="1112" dur="1" fill="hold">
                                          <p:stCondLst>
                                            <p:cond delay="99"/>
                                          </p:stCondLst>
                                        </p:cTn>
                                        <p:tgtEl>
                                          <p:spTgt spid="150"/>
                                        </p:tgtEl>
                                        <p:attrNameLst>
                                          <p:attrName>style.visibility</p:attrName>
                                        </p:attrNameLst>
                                      </p:cBhvr>
                                      <p:to>
                                        <p:strVal val="hidden"/>
                                      </p:to>
                                    </p:set>
                                  </p:childTnLst>
                                </p:cTn>
                              </p:par>
                            </p:childTnLst>
                          </p:cTn>
                        </p:par>
                        <p:par>
                          <p:cTn id="1113" fill="hold">
                            <p:stCondLst>
                              <p:cond delay="187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100"/>
                                        <p:tgtEl>
                                          <p:spTgt spid="141"/>
                                        </p:tgtEl>
                                      </p:cBhvr>
                                    </p:animEffect>
                                  </p:childTnLst>
                                </p:cTn>
                              </p:par>
                              <p:par>
                                <p:cTn id="1117" presetID="1" presetClass="exit" presetSubtype="0" fill="hold" nodeType="withEffect">
                                  <p:stCondLst>
                                    <p:cond delay="0"/>
                                  </p:stCondLst>
                                  <p:childTnLst>
                                    <p:set>
                                      <p:cBhvr>
                                        <p:cTn id="1118" dur="1" fill="hold">
                                          <p:stCondLst>
                                            <p:cond delay="99"/>
                                          </p:stCondLst>
                                        </p:cTn>
                                        <p:tgtEl>
                                          <p:spTgt spid="736"/>
                                        </p:tgtEl>
                                        <p:attrNameLst>
                                          <p:attrName>style.visibility</p:attrName>
                                        </p:attrNameLst>
                                      </p:cBhvr>
                                      <p:to>
                                        <p:strVal val="hidden"/>
                                      </p:to>
                                    </p:set>
                                  </p:childTnLst>
                                </p:cTn>
                              </p:par>
                            </p:childTnLst>
                          </p:cTn>
                        </p:par>
                        <p:par>
                          <p:cTn id="1119" fill="hold">
                            <p:stCondLst>
                              <p:cond delay="1880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100"/>
                                        <p:tgtEl>
                                          <p:spTgt spid="727"/>
                                        </p:tgtEl>
                                      </p:cBhvr>
                                    </p:animEffect>
                                  </p:childTnLst>
                                </p:cTn>
                              </p:par>
                              <p:par>
                                <p:cTn id="1123" presetID="1" presetClass="exit" presetSubtype="0" fill="hold" nodeType="withEffect">
                                  <p:stCondLst>
                                    <p:cond delay="0"/>
                                  </p:stCondLst>
                                  <p:childTnLst>
                                    <p:set>
                                      <p:cBhvr>
                                        <p:cTn id="1124" dur="1" fill="hold">
                                          <p:stCondLst>
                                            <p:cond delay="99"/>
                                          </p:stCondLst>
                                        </p:cTn>
                                        <p:tgtEl>
                                          <p:spTgt spid="141"/>
                                        </p:tgtEl>
                                        <p:attrNameLst>
                                          <p:attrName>style.visibility</p:attrName>
                                        </p:attrNameLst>
                                      </p:cBhvr>
                                      <p:to>
                                        <p:strVal val="hidden"/>
                                      </p:to>
                                    </p:set>
                                  </p:childTnLst>
                                </p:cTn>
                              </p:par>
                            </p:childTnLst>
                          </p:cTn>
                        </p:par>
                        <p:par>
                          <p:cTn id="1125" fill="hold">
                            <p:stCondLst>
                              <p:cond delay="189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100"/>
                                        <p:tgtEl>
                                          <p:spTgt spid="133"/>
                                        </p:tgtEl>
                                      </p:cBhvr>
                                    </p:animEffect>
                                  </p:childTnLst>
                                </p:cTn>
                              </p:par>
                              <p:par>
                                <p:cTn id="1129" presetID="1" presetClass="exit" presetSubtype="0" fill="hold" nodeType="withEffect">
                                  <p:stCondLst>
                                    <p:cond delay="0"/>
                                  </p:stCondLst>
                                  <p:childTnLst>
                                    <p:set>
                                      <p:cBhvr>
                                        <p:cTn id="1130" dur="1" fill="hold">
                                          <p:stCondLst>
                                            <p:cond delay="99"/>
                                          </p:stCondLst>
                                        </p:cTn>
                                        <p:tgtEl>
                                          <p:spTgt spid="727"/>
                                        </p:tgtEl>
                                        <p:attrNameLst>
                                          <p:attrName>style.visibility</p:attrName>
                                        </p:attrNameLst>
                                      </p:cBhvr>
                                      <p:to>
                                        <p:strVal val="hidden"/>
                                      </p:to>
                                    </p:set>
                                  </p:childTnLst>
                                </p:cTn>
                              </p:par>
                            </p:childTnLst>
                          </p:cTn>
                        </p:par>
                        <p:par>
                          <p:cTn id="1131" fill="hold">
                            <p:stCondLst>
                              <p:cond delay="1900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100"/>
                                        <p:tgtEl>
                                          <p:spTgt spid="719"/>
                                        </p:tgtEl>
                                      </p:cBhvr>
                                    </p:animEffect>
                                  </p:childTnLst>
                                </p:cTn>
                              </p:par>
                              <p:par>
                                <p:cTn id="1135" presetID="1" presetClass="exit" presetSubtype="0" fill="hold" nodeType="withEffect">
                                  <p:stCondLst>
                                    <p:cond delay="0"/>
                                  </p:stCondLst>
                                  <p:childTnLst>
                                    <p:set>
                                      <p:cBhvr>
                                        <p:cTn id="1136" dur="1" fill="hold">
                                          <p:stCondLst>
                                            <p:cond delay="99"/>
                                          </p:stCondLst>
                                        </p:cTn>
                                        <p:tgtEl>
                                          <p:spTgt spid="133"/>
                                        </p:tgtEl>
                                        <p:attrNameLst>
                                          <p:attrName>style.visibility</p:attrName>
                                        </p:attrNameLst>
                                      </p:cBhvr>
                                      <p:to>
                                        <p:strVal val="hidden"/>
                                      </p:to>
                                    </p:set>
                                  </p:childTnLst>
                                </p:cTn>
                              </p:par>
                            </p:childTnLst>
                          </p:cTn>
                        </p:par>
                        <p:par>
                          <p:cTn id="1137" fill="hold">
                            <p:stCondLst>
                              <p:cond delay="191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100"/>
                                        <p:tgtEl>
                                          <p:spTgt spid="124"/>
                                        </p:tgtEl>
                                      </p:cBhvr>
                                    </p:animEffect>
                                  </p:childTnLst>
                                </p:cTn>
                              </p:par>
                              <p:par>
                                <p:cTn id="1141" presetID="1" presetClass="exit" presetSubtype="0" fill="hold" nodeType="withEffect">
                                  <p:stCondLst>
                                    <p:cond delay="0"/>
                                  </p:stCondLst>
                                  <p:childTnLst>
                                    <p:set>
                                      <p:cBhvr>
                                        <p:cTn id="1142" dur="1" fill="hold">
                                          <p:stCondLst>
                                            <p:cond delay="99"/>
                                          </p:stCondLst>
                                        </p:cTn>
                                        <p:tgtEl>
                                          <p:spTgt spid="719"/>
                                        </p:tgtEl>
                                        <p:attrNameLst>
                                          <p:attrName>style.visibility</p:attrName>
                                        </p:attrNameLst>
                                      </p:cBhvr>
                                      <p:to>
                                        <p:strVal val="hidden"/>
                                      </p:to>
                                    </p:set>
                                  </p:childTnLst>
                                </p:cTn>
                              </p:par>
                            </p:childTnLst>
                          </p:cTn>
                        </p:par>
                        <p:par>
                          <p:cTn id="1143" fill="hold">
                            <p:stCondLst>
                              <p:cond delay="1920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100"/>
                                        <p:tgtEl>
                                          <p:spTgt spid="713"/>
                                        </p:tgtEl>
                                      </p:cBhvr>
                                    </p:animEffect>
                                  </p:childTnLst>
                                </p:cTn>
                              </p:par>
                              <p:par>
                                <p:cTn id="1147" presetID="1" presetClass="exit" presetSubtype="0" fill="hold" nodeType="withEffect">
                                  <p:stCondLst>
                                    <p:cond delay="0"/>
                                  </p:stCondLst>
                                  <p:childTnLst>
                                    <p:set>
                                      <p:cBhvr>
                                        <p:cTn id="1148" dur="1" fill="hold">
                                          <p:stCondLst>
                                            <p:cond delay="99"/>
                                          </p:stCondLst>
                                        </p:cTn>
                                        <p:tgtEl>
                                          <p:spTgt spid="124"/>
                                        </p:tgtEl>
                                        <p:attrNameLst>
                                          <p:attrName>style.visibility</p:attrName>
                                        </p:attrNameLst>
                                      </p:cBhvr>
                                      <p:to>
                                        <p:strVal val="hidden"/>
                                      </p:to>
                                    </p:set>
                                  </p:childTnLst>
                                </p:cTn>
                              </p:par>
                            </p:childTnLst>
                          </p:cTn>
                        </p:par>
                        <p:par>
                          <p:cTn id="1149" fill="hold">
                            <p:stCondLst>
                              <p:cond delay="193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100"/>
                                        <p:tgtEl>
                                          <p:spTgt spid="118"/>
                                        </p:tgtEl>
                                      </p:cBhvr>
                                    </p:animEffect>
                                  </p:childTnLst>
                                </p:cTn>
                              </p:par>
                              <p:par>
                                <p:cTn id="1153" presetID="1" presetClass="exit" presetSubtype="0" fill="hold" nodeType="withEffect">
                                  <p:stCondLst>
                                    <p:cond delay="0"/>
                                  </p:stCondLst>
                                  <p:childTnLst>
                                    <p:set>
                                      <p:cBhvr>
                                        <p:cTn id="1154" dur="1" fill="hold">
                                          <p:stCondLst>
                                            <p:cond delay="99"/>
                                          </p:stCondLst>
                                        </p:cTn>
                                        <p:tgtEl>
                                          <p:spTgt spid="713"/>
                                        </p:tgtEl>
                                        <p:attrNameLst>
                                          <p:attrName>style.visibility</p:attrName>
                                        </p:attrNameLst>
                                      </p:cBhvr>
                                      <p:to>
                                        <p:strVal val="hidden"/>
                                      </p:to>
                                    </p:set>
                                  </p:childTnLst>
                                </p:cTn>
                              </p:par>
                            </p:childTnLst>
                          </p:cTn>
                        </p:par>
                        <p:par>
                          <p:cTn id="1155" fill="hold">
                            <p:stCondLst>
                              <p:cond delay="1940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100"/>
                                        <p:tgtEl>
                                          <p:spTgt spid="705"/>
                                        </p:tgtEl>
                                      </p:cBhvr>
                                    </p:animEffect>
                                  </p:childTnLst>
                                </p:cTn>
                              </p:par>
                              <p:par>
                                <p:cTn id="1159" presetID="1" presetClass="exit" presetSubtype="0" fill="hold" nodeType="withEffect">
                                  <p:stCondLst>
                                    <p:cond delay="0"/>
                                  </p:stCondLst>
                                  <p:childTnLst>
                                    <p:set>
                                      <p:cBhvr>
                                        <p:cTn id="1160" dur="1" fill="hold">
                                          <p:stCondLst>
                                            <p:cond delay="99"/>
                                          </p:stCondLst>
                                        </p:cTn>
                                        <p:tgtEl>
                                          <p:spTgt spid="118"/>
                                        </p:tgtEl>
                                        <p:attrNameLst>
                                          <p:attrName>style.visibility</p:attrName>
                                        </p:attrNameLst>
                                      </p:cBhvr>
                                      <p:to>
                                        <p:strVal val="hidden"/>
                                      </p:to>
                                    </p:set>
                                  </p:childTnLst>
                                </p:cTn>
                              </p:par>
                            </p:childTnLst>
                          </p:cTn>
                        </p:par>
                        <p:par>
                          <p:cTn id="1161" fill="hold">
                            <p:stCondLst>
                              <p:cond delay="195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10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960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2010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custDataLst>
              <p:tags r:id="rId1"/>
            </p:custDataLst>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title"/>
            <p:custDataLst>
              <p:tags r:id="rId2"/>
            </p:custDataLst>
          </p:nvPr>
        </p:nvSpPr>
        <p:spPr>
          <a:xfrm>
            <a:off x="46890" y="274638"/>
            <a:ext cx="9097110" cy="1143000"/>
          </a:xfrm>
        </p:spPr>
        <p:txBody>
          <a:bodyPr>
            <a:normAutofit fontScale="90000"/>
          </a:bodyPr>
          <a:lstStyle/>
          <a:p>
            <a:r>
              <a:rPr lang="fr-FR" dirty="0"/>
              <a:t>Les </a:t>
            </a:r>
            <a:r>
              <a:rPr lang="fr-FR" dirty="0" smtClean="0"/>
              <a:t>moteurs Courant Continu, le stator</a:t>
            </a:r>
            <a:endParaRPr lang="fr-FR" dirty="0"/>
          </a:p>
        </p:txBody>
      </p:sp>
      <p:sp>
        <p:nvSpPr>
          <p:cNvPr id="6" name="Sous-titre 2"/>
          <p:cNvSpPr txBox="1">
            <a:spLocks/>
          </p:cNvSpPr>
          <p:nvPr>
            <p:custDataLst>
              <p:tags r:id="rId3"/>
            </p:custDataLst>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champ magnétique est assurée par le stator (partie fixe, statique). On appelle cette fonction du moteur ‘Excitation’. L’excitation peut être assurée par un ensemble d’aimants permanents, on parlera alors de moteur à excitation permanente.</a:t>
            </a:r>
          </a:p>
          <a:p>
            <a:r>
              <a:rPr lang="fr-FR" sz="1800" dirty="0" smtClean="0">
                <a:effectLst>
                  <a:outerShdw blurRad="38100" dist="38100" dir="2700000" algn="tl">
                    <a:srgbClr val="000000">
                      <a:alpha val="43137"/>
                    </a:srgbClr>
                  </a:outerShdw>
                </a:effectLst>
              </a:rPr>
              <a:t>L’excitation peut être réalisée avec des </a:t>
            </a:r>
            <a:r>
              <a:rPr lang="fr-FR" sz="1800" dirty="0" err="1" smtClean="0">
                <a:effectLst>
                  <a:outerShdw blurRad="38100" dist="38100" dir="2700000" algn="tl">
                    <a:srgbClr val="000000">
                      <a:alpha val="43137"/>
                    </a:srgbClr>
                  </a:outerShdw>
                </a:effectLst>
              </a:rPr>
              <a:t>électros-aimants</a:t>
            </a:r>
            <a:r>
              <a:rPr lang="fr-FR" sz="1800" dirty="0" smtClean="0">
                <a:effectLst>
                  <a:outerShdw blurRad="38100" dist="38100" dir="2700000" algn="tl">
                    <a:srgbClr val="000000">
                      <a:alpha val="43137"/>
                    </a:srgbClr>
                  </a:outerShdw>
                </a:effectLst>
              </a:rPr>
              <a:t>, </a:t>
            </a:r>
            <a:r>
              <a:rPr lang="fr-FR" sz="1800" dirty="0">
                <a:effectLst>
                  <a:outerShdw blurRad="38100" dist="38100" dir="2700000" algn="tl">
                    <a:srgbClr val="000000">
                      <a:alpha val="43137"/>
                    </a:srgbClr>
                  </a:outerShdw>
                </a:effectLst>
              </a:rPr>
              <a:t>l</a:t>
            </a:r>
            <a:r>
              <a:rPr lang="fr-FR" sz="1800" dirty="0" smtClean="0">
                <a:effectLst>
                  <a:outerShdw blurRad="38100" dist="38100" dir="2700000" algn="tl">
                    <a:srgbClr val="000000">
                      <a:alpha val="43137"/>
                    </a:srgbClr>
                  </a:outerShdw>
                </a:effectLst>
              </a:rPr>
              <a:t>e moteur sera désigné alors par le type de couplage électrique entre le circuit d’excitation et le circuit induit.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grpSp>
        <p:nvGrpSpPr>
          <p:cNvPr id="7" name="Groupe 6"/>
          <p:cNvGrpSpPr/>
          <p:nvPr>
            <p:custDataLst>
              <p:tags r:id="rId4"/>
            </p:custDataLst>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custDataLst>
              <p:tags r:id="rId5"/>
            </p:custDataLst>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custDataLst>
              <p:tags r:id="rId6"/>
            </p:custDataLst>
          </p:nvPr>
        </p:nvGrpSpPr>
        <p:grpSpPr>
          <a:xfrm rot="5400000" flipV="1">
            <a:off x="3345169" y="2001119"/>
            <a:ext cx="1944226" cy="767520"/>
            <a:chOff x="4718167" y="1574092"/>
            <a:chExt cx="2578559" cy="862284"/>
          </a:xfrm>
        </p:grpSpPr>
        <p:sp>
          <p:nvSpPr>
            <p:cNvPr id="1193" name="Freeform 83"/>
            <p:cNvSpPr>
              <a:spLocks/>
            </p:cNvSpPr>
            <p:nvPr>
              <p:custDataLst>
                <p:tags r:id="rId27"/>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28"/>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29"/>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30"/>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31"/>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32"/>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33"/>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34"/>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35"/>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36"/>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37"/>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custDataLst>
              <p:tags r:id="rId7"/>
            </p:custDataLst>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custDataLst>
              <p:tags r:id="rId8"/>
            </p:custDataLst>
          </p:nvPr>
        </p:nvGrpSpPr>
        <p:grpSpPr>
          <a:xfrm rot="16200000" flipH="1">
            <a:off x="6967720" y="2032850"/>
            <a:ext cx="1944226" cy="767520"/>
            <a:chOff x="4718167" y="1574092"/>
            <a:chExt cx="2578559" cy="862284"/>
          </a:xfrm>
        </p:grpSpPr>
        <p:sp>
          <p:nvSpPr>
            <p:cNvPr id="1222" name="Freeform 83"/>
            <p:cNvSpPr>
              <a:spLocks/>
            </p:cNvSpPr>
            <p:nvPr>
              <p:custDataLst>
                <p:tags r:id="rId16"/>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17"/>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1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1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2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2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2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23"/>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24"/>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25"/>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26"/>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custDataLst>
              <p:tags r:id="rId9"/>
            </p:custDataLst>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custDataLst>
              <p:tags r:id="rId10"/>
            </p:custDataLst>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
        <p:nvSpPr>
          <p:cNvPr id="4" name="Rectangle 3"/>
          <p:cNvSpPr/>
          <p:nvPr>
            <p:custDataLst>
              <p:tags r:id="rId11"/>
            </p:custDataLst>
          </p:nvPr>
        </p:nvSpPr>
        <p:spPr>
          <a:xfrm>
            <a:off x="7325958" y="4733364"/>
            <a:ext cx="776256"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custDataLst>
              <p:tags r:id="rId12"/>
            </p:custDataLst>
          </p:nvPr>
        </p:nvSpPr>
        <p:spPr>
          <a:xfrm>
            <a:off x="7195732" y="5023820"/>
            <a:ext cx="1507204"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custDataLst>
              <p:tags r:id="rId13"/>
            </p:custDataLst>
          </p:nvPr>
        </p:nvSpPr>
        <p:spPr>
          <a:xfrm>
            <a:off x="7004706" y="53680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custDataLst>
              <p:tags r:id="rId14"/>
            </p:custDataLst>
          </p:nvPr>
        </p:nvSpPr>
        <p:spPr>
          <a:xfrm>
            <a:off x="396629" y="5606520"/>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custDataLst>
              <p:tags r:id="rId15"/>
            </p:custDataLst>
          </p:nvPr>
        </p:nvSpPr>
        <p:spPr>
          <a:xfrm>
            <a:off x="5270578" y="5925745"/>
            <a:ext cx="2330903" cy="290456"/>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par>
                          <p:cTn id="44" fill="hold">
                            <p:stCondLst>
                              <p:cond delay="13900"/>
                            </p:stCondLst>
                            <p:childTnLst>
                              <p:par>
                                <p:cTn id="45" presetID="10" presetClass="entr" presetSubtype="0" fill="hold" grpId="0"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childTnLst>
                          </p:cTn>
                        </p:par>
                        <p:par>
                          <p:cTn id="48" fill="hold">
                            <p:stCondLst>
                              <p:cond delay="14400"/>
                            </p:stCondLst>
                            <p:childTnLst>
                              <p:par>
                                <p:cTn id="49" presetID="10" presetClass="entr" presetSubtype="0" fill="hold" grpId="0" nodeType="afterEffect">
                                  <p:stCondLst>
                                    <p:cond delay="0"/>
                                  </p:stCondLst>
                                  <p:childTnLst>
                                    <p:set>
                                      <p:cBhvr>
                                        <p:cTn id="50" dur="1" fill="hold">
                                          <p:stCondLst>
                                            <p:cond delay="0"/>
                                          </p:stCondLst>
                                        </p:cTn>
                                        <p:tgtEl>
                                          <p:spTgt spid="67"/>
                                        </p:tgtEl>
                                        <p:attrNameLst>
                                          <p:attrName>style.visibility</p:attrName>
                                        </p:attrNameLst>
                                      </p:cBhvr>
                                      <p:to>
                                        <p:strVal val="visible"/>
                                      </p:to>
                                    </p:set>
                                    <p:animEffect transition="in" filter="fade">
                                      <p:cBhvr>
                                        <p:cTn id="51" dur="500"/>
                                        <p:tgtEl>
                                          <p:spTgt spid="67"/>
                                        </p:tgtEl>
                                      </p:cBhvr>
                                    </p:animEffect>
                                  </p:childTnLst>
                                </p:cTn>
                              </p:par>
                            </p:childTnLst>
                          </p:cTn>
                        </p:par>
                        <p:par>
                          <p:cTn id="52" fill="hold">
                            <p:stCondLst>
                              <p:cond delay="149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15400"/>
                            </p:stCondLst>
                            <p:childTnLst>
                              <p:par>
                                <p:cTn id="57" presetID="10" presetClass="entr" presetSubtype="0" fill="hold" grpId="0" nodeType="afterEffect">
                                  <p:stCondLst>
                                    <p:cond delay="0"/>
                                  </p:stCondLst>
                                  <p:childTnLst>
                                    <p:set>
                                      <p:cBhvr>
                                        <p:cTn id="58" dur="1" fill="hold">
                                          <p:stCondLst>
                                            <p:cond delay="0"/>
                                          </p:stCondLst>
                                        </p:cTn>
                                        <p:tgtEl>
                                          <p:spTgt spid="69"/>
                                        </p:tgtEl>
                                        <p:attrNameLst>
                                          <p:attrName>style.visibility</p:attrName>
                                        </p:attrNameLst>
                                      </p:cBhvr>
                                      <p:to>
                                        <p:strVal val="visible"/>
                                      </p:to>
                                    </p:set>
                                    <p:animEffect transition="in" filter="fade">
                                      <p:cBhvr>
                                        <p:cTn id="59" dur="500"/>
                                        <p:tgtEl>
                                          <p:spTgt spid="69"/>
                                        </p:tgtEl>
                                      </p:cBhvr>
                                    </p:animEffect>
                                  </p:childTnLst>
                                </p:cTn>
                              </p:par>
                            </p:childTnLst>
                          </p:cTn>
                        </p:par>
                        <p:par>
                          <p:cTn id="60" fill="hold">
                            <p:stCondLst>
                              <p:cond delay="15900"/>
                            </p:stCondLst>
                            <p:childTnLst>
                              <p:par>
                                <p:cTn id="61" presetID="10" presetClass="entr" presetSubtype="0" fill="hold" grpId="0" nodeType="afterEffect">
                                  <p:stCondLst>
                                    <p:cond delay="0"/>
                                  </p:stCondLst>
                                  <p:childTnLst>
                                    <p:set>
                                      <p:cBhvr>
                                        <p:cTn id="62" dur="1" fill="hold">
                                          <p:stCondLst>
                                            <p:cond delay="0"/>
                                          </p:stCondLst>
                                        </p:cTn>
                                        <p:tgtEl>
                                          <p:spTgt spid="70"/>
                                        </p:tgtEl>
                                        <p:attrNameLst>
                                          <p:attrName>style.visibility</p:attrName>
                                        </p:attrNameLst>
                                      </p:cBhvr>
                                      <p:to>
                                        <p:strVal val="visible"/>
                                      </p:to>
                                    </p:set>
                                    <p:animEffect transition="in" filter="fade">
                                      <p:cBhvr>
                                        <p:cTn id="6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P spid="4" grpId="0" animBg="1"/>
      <p:bldP spid="67" grpId="0" animBg="1"/>
      <p:bldP spid="68" grpId="0" animBg="1"/>
      <p:bldP spid="69" grpId="0" animBg="1"/>
      <p:bldP spid="7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 name="Sous-titre 2"/>
          <p:cNvSpPr txBox="1">
            <a:spLocks/>
          </p:cNvSpPr>
          <p:nvPr>
            <p:custDataLst>
              <p:tags r:id="rId1"/>
            </p:custDataLst>
          </p:nvPr>
        </p:nvSpPr>
        <p:spPr>
          <a:xfrm>
            <a:off x="-9823" y="6130072"/>
            <a:ext cx="9097109" cy="77614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connexion électrique et la permutation sont assurées  par l’ensemble  collecteur plus balais (charbons).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165" name="Sous-titre 2"/>
          <p:cNvSpPr txBox="1">
            <a:spLocks/>
          </p:cNvSpPr>
          <p:nvPr>
            <p:custDataLst>
              <p:tags r:id="rId2"/>
            </p:custDataLst>
          </p:nvPr>
        </p:nvSpPr>
        <p:spPr>
          <a:xfrm>
            <a:off x="36131" y="5002301"/>
            <a:ext cx="9097109" cy="1248167"/>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L’induit est constitué de conducteurs qui seront le siège de la force motrice. Pour augmenter l’effet beaucoup de conducteurs disposés dans des encoches réparties régulièrement sur la périphérie du circuit magnétique du rotor sont tous reliés entre eux.</a:t>
            </a:r>
          </a:p>
        </p:txBody>
      </p:sp>
      <p:cxnSp>
        <p:nvCxnSpPr>
          <p:cNvPr id="18" name="Connecteur droit 17"/>
          <p:cNvCxnSpPr>
            <a:stCxn id="66" idx="4"/>
            <a:endCxn id="66" idx="5"/>
          </p:cNvCxnSpPr>
          <p:nvPr>
            <p:custDataLst>
              <p:tags r:id="rId3"/>
            </p:custDataLst>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custDataLst>
              <p:tags r:id="rId4"/>
            </p:custDataLst>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5"/>
            </p:custDataLst>
          </p:nvPr>
        </p:nvSpPr>
        <p:spPr>
          <a:xfrm>
            <a:off x="46890" y="274638"/>
            <a:ext cx="9097110" cy="1143000"/>
          </a:xfrm>
        </p:spPr>
        <p:txBody>
          <a:bodyPr>
            <a:normAutofit fontScale="90000"/>
          </a:bodyPr>
          <a:lstStyle/>
          <a:p>
            <a:r>
              <a:rPr lang="fr-FR" dirty="0"/>
              <a:t>Les </a:t>
            </a:r>
            <a:r>
              <a:rPr lang="fr-FR" dirty="0" smtClean="0"/>
              <a:t>moteurs Courant Continu, le rotor</a:t>
            </a:r>
            <a:endParaRPr lang="fr-FR" dirty="0"/>
          </a:p>
        </p:txBody>
      </p:sp>
      <p:grpSp>
        <p:nvGrpSpPr>
          <p:cNvPr id="65" name="Groupe 64"/>
          <p:cNvGrpSpPr/>
          <p:nvPr>
            <p:custDataLst>
              <p:tags r:id="rId6"/>
            </p:custDataLst>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custDataLst>
              <p:tags r:id="rId7"/>
            </p:custDataLst>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custDataLst>
              <p:tags r:id="rId8"/>
            </p:custDataLst>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custDataLst>
              <p:tags r:id="rId9"/>
            </p:custDataLst>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custDataLst>
              <p:tags r:id="rId10"/>
            </p:custDataLst>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custDataLst>
              <p:tags r:id="rId11"/>
            </p:custDataLst>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custDataLst>
              <p:tags r:id="rId12"/>
            </p:custDataLst>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custDataLst>
              <p:tags r:id="rId13"/>
            </p:custDataLst>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custDataLst>
              <p:tags r:id="rId14"/>
            </p:custDataLst>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custDataLst>
              <p:tags r:id="rId15"/>
            </p:custDataLst>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custDataLst>
              <p:tags r:id="rId16"/>
            </p:custDataLst>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custDataLst>
              <p:tags r:id="rId17"/>
            </p:custDataLst>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custDataLst>
              <p:tags r:id="rId18"/>
            </p:custDataLst>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custDataLst>
              <p:tags r:id="rId19"/>
            </p:custDataLst>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custDataLst>
              <p:tags r:id="rId20"/>
            </p:custDataLst>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custDataLst>
              <p:tags r:id="rId21"/>
            </p:custDataLst>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custDataLst>
              <p:tags r:id="rId22"/>
            </p:custDataLst>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custDataLst>
              <p:tags r:id="rId23"/>
            </p:custDataLst>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custDataLst>
              <p:tags r:id="rId24"/>
            </p:custDataLst>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custDataLst>
              <p:tags r:id="rId25"/>
            </p:custDataLst>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custDataLst>
              <p:tags r:id="rId26"/>
            </p:custDataLst>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custDataLst>
              <p:tags r:id="rId27"/>
            </p:custDataLst>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custDataLst>
              <p:tags r:id="rId28"/>
            </p:custDataLst>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custDataLst>
              <p:tags r:id="rId29"/>
            </p:custDataLst>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custDataLst>
              <p:tags r:id="rId30"/>
            </p:custDataLst>
          </p:nvPr>
        </p:nvSpPr>
        <p:spPr>
          <a:xfrm>
            <a:off x="46890" y="4077072"/>
            <a:ext cx="9097109" cy="107584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mouvement mécanique est assurée par le rotor (partie tournante, rotation). On appelle cette fonction du moteur ‘l’Induit’ (soumis au champ magnétique).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55" name="Rectangle 54"/>
          <p:cNvSpPr/>
          <p:nvPr>
            <p:custDataLst>
              <p:tags r:id="rId31"/>
            </p:custDataLst>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custDataLst>
              <p:tags r:id="rId32"/>
            </p:custDataLst>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custDataLst>
              <p:tags r:id="rId33"/>
            </p:custDataLst>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custDataLst>
              <p:tags r:id="rId34"/>
            </p:custDataLst>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custDataLst>
              <p:tags r:id="rId35"/>
            </p:custDataLst>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custDataLst>
              <p:tags r:id="rId36"/>
            </p:custDataLst>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custDataLst>
              <p:tags r:id="rId37"/>
            </p:custDataLst>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custDataLst>
              <p:tags r:id="rId38"/>
            </p:custDataLst>
          </p:nvPr>
        </p:nvCxnSpPr>
        <p:spPr>
          <a:xfrm flipH="1">
            <a:off x="7652588" y="1965375"/>
            <a:ext cx="663828" cy="79298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custDataLst>
              <p:tags r:id="rId39"/>
            </p:custDataLst>
          </p:nvPr>
        </p:nvSpPr>
        <p:spPr>
          <a:xfrm>
            <a:off x="7164288" y="1352396"/>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40"/>
            </p:custDataLst>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custDataLst>
              <p:tags r:id="rId41"/>
            </p:custDataLst>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8" name="Connecteur droit avec flèche 167"/>
          <p:cNvCxnSpPr/>
          <p:nvPr>
            <p:custDataLst>
              <p:tags r:id="rId42"/>
            </p:custDataLst>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custDataLst>
              <p:tags r:id="rId43"/>
            </p:custDataLst>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59" name="Rectangle 158"/>
          <p:cNvSpPr/>
          <p:nvPr>
            <p:custDataLst>
              <p:tags r:id="rId44"/>
            </p:custDataLst>
          </p:nvPr>
        </p:nvSpPr>
        <p:spPr>
          <a:xfrm flipH="1">
            <a:off x="3516298" y="5218229"/>
            <a:ext cx="1487749" cy="152791"/>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p:cNvSpPr/>
          <p:nvPr>
            <p:custDataLst>
              <p:tags r:id="rId45"/>
            </p:custDataLst>
          </p:nvPr>
        </p:nvSpPr>
        <p:spPr>
          <a:xfrm flipH="1">
            <a:off x="1238109" y="5811846"/>
            <a:ext cx="1275563" cy="145228"/>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p:cNvSpPr/>
          <p:nvPr>
            <p:custDataLst>
              <p:tags r:id="rId46"/>
            </p:custDataLst>
          </p:nvPr>
        </p:nvSpPr>
        <p:spPr>
          <a:xfrm flipH="1">
            <a:off x="1917275" y="4824806"/>
            <a:ext cx="1173340"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p:cNvSpPr/>
          <p:nvPr>
            <p:custDataLst>
              <p:tags r:id="rId47"/>
            </p:custDataLst>
          </p:nvPr>
        </p:nvSpPr>
        <p:spPr>
          <a:xfrm flipH="1">
            <a:off x="7766420" y="4215016"/>
            <a:ext cx="1214298" cy="386048"/>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p:cNvSpPr/>
          <p:nvPr>
            <p:custDataLst>
              <p:tags r:id="rId48"/>
            </p:custDataLst>
          </p:nvPr>
        </p:nvSpPr>
        <p:spPr>
          <a:xfrm flipH="1">
            <a:off x="3154825" y="6669766"/>
            <a:ext cx="4270179" cy="236451"/>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2800"/>
                            </p:stCondLst>
                            <p:childTnLst>
                              <p:par>
                                <p:cTn id="13" presetID="10" presetClass="entr" presetSubtype="0" fill="hold" grpId="0" nodeType="afterEffect">
                                  <p:stCondLst>
                                    <p:cond delay="0"/>
                                  </p:stCondLst>
                                  <p:childTnLst>
                                    <p:set>
                                      <p:cBhvr>
                                        <p:cTn id="14" dur="1" fill="hold">
                                          <p:stCondLst>
                                            <p:cond delay="0"/>
                                          </p:stCondLst>
                                        </p:cTn>
                                        <p:tgtEl>
                                          <p:spTgt spid="162"/>
                                        </p:tgtEl>
                                        <p:attrNameLst>
                                          <p:attrName>style.visibility</p:attrName>
                                        </p:attrNameLst>
                                      </p:cBhvr>
                                      <p:to>
                                        <p:strVal val="visible"/>
                                      </p:to>
                                    </p:set>
                                    <p:animEffect transition="in" filter="fade">
                                      <p:cBhvr>
                                        <p:cTn id="15" dur="500"/>
                                        <p:tgtEl>
                                          <p:spTgt spid="162"/>
                                        </p:tgtEl>
                                      </p:cBhvr>
                                    </p:animEffect>
                                  </p:childTnLst>
                                </p:cTn>
                              </p:par>
                            </p:childTnLst>
                          </p:cTn>
                        </p:par>
                        <p:par>
                          <p:cTn id="16" fill="hold">
                            <p:stCondLst>
                              <p:cond delay="3300"/>
                            </p:stCondLst>
                            <p:childTnLst>
                              <p:par>
                                <p:cTn id="17" presetID="10" presetClass="entr" presetSubtype="0" fill="hold" grpId="0" nodeType="afterEffect">
                                  <p:stCondLst>
                                    <p:cond delay="0"/>
                                  </p:stCondLst>
                                  <p:childTnLst>
                                    <p:set>
                                      <p:cBhvr>
                                        <p:cTn id="18" dur="1" fill="hold">
                                          <p:stCondLst>
                                            <p:cond delay="0"/>
                                          </p:stCondLst>
                                        </p:cTn>
                                        <p:tgtEl>
                                          <p:spTgt spid="163"/>
                                        </p:tgtEl>
                                        <p:attrNameLst>
                                          <p:attrName>style.visibility</p:attrName>
                                        </p:attrNameLst>
                                      </p:cBhvr>
                                      <p:to>
                                        <p:strVal val="visible"/>
                                      </p:to>
                                    </p:set>
                                    <p:animEffect transition="in" filter="fade">
                                      <p:cBhvr>
                                        <p:cTn id="19" dur="500"/>
                                        <p:tgtEl>
                                          <p:spTgt spid="163"/>
                                        </p:tgtEl>
                                      </p:cBhvr>
                                    </p:animEffect>
                                  </p:childTnLst>
                                </p:cTn>
                              </p:par>
                            </p:childTnLst>
                          </p:cTn>
                        </p:par>
                        <p:par>
                          <p:cTn id="20" fill="hold">
                            <p:stCondLst>
                              <p:cond delay="3800"/>
                            </p:stCondLst>
                            <p:childTnLst>
                              <p:par>
                                <p:cTn id="21" presetID="22" presetClass="entr" presetSubtype="8" fill="hold" nodeType="afterEffect">
                                  <p:stCondLst>
                                    <p:cond delay="1000"/>
                                  </p:stCondLst>
                                  <p:childTnLst>
                                    <p:set>
                                      <p:cBhvr>
                                        <p:cTn id="22" dur="1" fill="hold">
                                          <p:stCondLst>
                                            <p:cond delay="0"/>
                                          </p:stCondLst>
                                        </p:cTn>
                                        <p:tgtEl>
                                          <p:spTgt spid="65"/>
                                        </p:tgtEl>
                                        <p:attrNameLst>
                                          <p:attrName>style.visibility</p:attrName>
                                        </p:attrNameLst>
                                      </p:cBhvr>
                                      <p:to>
                                        <p:strVal val="visible"/>
                                      </p:to>
                                    </p:set>
                                    <p:animEffect transition="in" filter="wipe(left)">
                                      <p:cBhvr>
                                        <p:cTn id="23" dur="500"/>
                                        <p:tgtEl>
                                          <p:spTgt spid="6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8"/>
                                        </p:tgtEl>
                                        <p:attrNameLst>
                                          <p:attrName>style.visibility</p:attrName>
                                        </p:attrNameLst>
                                      </p:cBhvr>
                                      <p:to>
                                        <p:strVal val="visible"/>
                                      </p:to>
                                    </p:set>
                                    <p:animEffect transition="in" filter="fade">
                                      <p:cBhvr>
                                        <p:cTn id="28" dur="500"/>
                                        <p:tgtEl>
                                          <p:spTgt spid="158"/>
                                        </p:tgtEl>
                                      </p:cBhvr>
                                    </p:animEffect>
                                  </p:childTnLst>
                                </p:cTn>
                              </p:par>
                            </p:childTnLst>
                          </p:cTn>
                        </p:par>
                        <p:par>
                          <p:cTn id="29" fill="hold">
                            <p:stCondLst>
                              <p:cond delay="500"/>
                            </p:stCondLst>
                            <p:childTnLst>
                              <p:par>
                                <p:cTn id="30" presetID="22" presetClass="entr" presetSubtype="1" fill="hold" nodeType="afterEffect">
                                  <p:stCondLst>
                                    <p:cond delay="0"/>
                                  </p:stCondLst>
                                  <p:childTnLst>
                                    <p:set>
                                      <p:cBhvr>
                                        <p:cTn id="31" dur="1" fill="hold">
                                          <p:stCondLst>
                                            <p:cond delay="0"/>
                                          </p:stCondLst>
                                        </p:cTn>
                                        <p:tgtEl>
                                          <p:spTgt spid="157"/>
                                        </p:tgtEl>
                                        <p:attrNameLst>
                                          <p:attrName>style.visibility</p:attrName>
                                        </p:attrNameLst>
                                      </p:cBhvr>
                                      <p:to>
                                        <p:strVal val="visible"/>
                                      </p:to>
                                    </p:set>
                                    <p:animEffect transition="in" filter="wipe(up)">
                                      <p:cBhvr>
                                        <p:cTn id="32" dur="500"/>
                                        <p:tgtEl>
                                          <p:spTgt spid="157"/>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left)">
                                      <p:cBhvr>
                                        <p:cTn id="36" dur="500"/>
                                        <p:tgtEl>
                                          <p:spTgt spid="18"/>
                                        </p:tgtEl>
                                      </p:cBhvr>
                                    </p:animEffect>
                                  </p:childTnLst>
                                </p:cTn>
                              </p:par>
                            </p:childTnLst>
                          </p:cTn>
                        </p:par>
                        <p:par>
                          <p:cTn id="37" fill="hold">
                            <p:stCondLst>
                              <p:cond delay="1500"/>
                            </p:stCondLst>
                            <p:childTnLst>
                              <p:par>
                                <p:cTn id="38" presetID="22" presetClass="entr" presetSubtype="1" fill="hold" nodeType="afterEffect">
                                  <p:stCondLst>
                                    <p:cond delay="0"/>
                                  </p:stCondLst>
                                  <p:childTnLst>
                                    <p:set>
                                      <p:cBhvr>
                                        <p:cTn id="39" dur="1" fill="hold">
                                          <p:stCondLst>
                                            <p:cond delay="0"/>
                                          </p:stCondLst>
                                        </p:cTn>
                                        <p:tgtEl>
                                          <p:spTgt spid="160"/>
                                        </p:tgtEl>
                                        <p:attrNameLst>
                                          <p:attrName>style.visibility</p:attrName>
                                        </p:attrNameLst>
                                      </p:cBhvr>
                                      <p:to>
                                        <p:strVal val="visible"/>
                                      </p:to>
                                    </p:set>
                                    <p:animEffect transition="in" filter="wipe(up)">
                                      <p:cBhvr>
                                        <p:cTn id="40" dur="500"/>
                                        <p:tgtEl>
                                          <p:spTgt spid="160"/>
                                        </p:tgtEl>
                                      </p:cBhvr>
                                    </p:animEffect>
                                  </p:childTnLst>
                                </p:cTn>
                              </p:par>
                            </p:childTnLst>
                          </p:cTn>
                        </p:par>
                        <p:par>
                          <p:cTn id="41" fill="hold">
                            <p:stCondLst>
                              <p:cond delay="2000"/>
                            </p:stCondLst>
                            <p:childTnLst>
                              <p:par>
                                <p:cTn id="42" presetID="22" presetClass="entr" presetSubtype="8" fill="hold" nodeType="afterEffect">
                                  <p:stCondLst>
                                    <p:cond delay="0"/>
                                  </p:stCondLst>
                                  <p:childTnLst>
                                    <p:set>
                                      <p:cBhvr>
                                        <p:cTn id="43" dur="1" fill="hold">
                                          <p:stCondLst>
                                            <p:cond delay="0"/>
                                          </p:stCondLst>
                                        </p:cTn>
                                        <p:tgtEl>
                                          <p:spTgt spid="166"/>
                                        </p:tgtEl>
                                        <p:attrNameLst>
                                          <p:attrName>style.visibility</p:attrName>
                                        </p:attrNameLst>
                                      </p:cBhvr>
                                      <p:to>
                                        <p:strVal val="visible"/>
                                      </p:to>
                                    </p:set>
                                    <p:animEffect transition="in" filter="wipe(left)">
                                      <p:cBhvr>
                                        <p:cTn id="44" dur="500"/>
                                        <p:tgtEl>
                                          <p:spTgt spid="166"/>
                                        </p:tgtEl>
                                      </p:cBhvr>
                                    </p:animEffect>
                                  </p:childTnLst>
                                </p:cTn>
                              </p:par>
                            </p:childTnLst>
                          </p:cTn>
                        </p:par>
                        <p:par>
                          <p:cTn id="45" fill="hold">
                            <p:stCondLst>
                              <p:cond delay="2500"/>
                            </p:stCondLst>
                            <p:childTnLst>
                              <p:par>
                                <p:cTn id="46" presetID="10" presetClass="entr" presetSubtype="0" fill="hold" grpId="0" nodeType="afterEffect">
                                  <p:stCondLst>
                                    <p:cond delay="0"/>
                                  </p:stCondLst>
                                  <p:iterate type="wd">
                                    <p:tmPct val="10000"/>
                                  </p:iterate>
                                  <p:childTnLst>
                                    <p:set>
                                      <p:cBhvr>
                                        <p:cTn id="47" dur="1" fill="hold">
                                          <p:stCondLst>
                                            <p:cond delay="0"/>
                                          </p:stCondLst>
                                        </p:cTn>
                                        <p:tgtEl>
                                          <p:spTgt spid="165"/>
                                        </p:tgtEl>
                                        <p:attrNameLst>
                                          <p:attrName>style.visibility</p:attrName>
                                        </p:attrNameLst>
                                      </p:cBhvr>
                                      <p:to>
                                        <p:strVal val="visible"/>
                                      </p:to>
                                    </p:set>
                                    <p:animEffect transition="in" filter="fade">
                                      <p:cBhvr>
                                        <p:cTn id="48" dur="500"/>
                                        <p:tgtEl>
                                          <p:spTgt spid="165"/>
                                        </p:tgtEl>
                                      </p:cBhvr>
                                    </p:animEffect>
                                  </p:childTnLst>
                                </p:cTn>
                              </p:par>
                            </p:childTnLst>
                          </p:cTn>
                        </p:par>
                        <p:par>
                          <p:cTn id="49" fill="hold">
                            <p:stCondLst>
                              <p:cond delay="4950"/>
                            </p:stCondLst>
                            <p:childTnLst>
                              <p:par>
                                <p:cTn id="50" presetID="10" presetClass="entr" presetSubtype="0" fill="hold" grpId="0" nodeType="afterEffect">
                                  <p:stCondLst>
                                    <p:cond delay="0"/>
                                  </p:stCondLst>
                                  <p:childTnLst>
                                    <p:set>
                                      <p:cBhvr>
                                        <p:cTn id="51" dur="1" fill="hold">
                                          <p:stCondLst>
                                            <p:cond delay="0"/>
                                          </p:stCondLst>
                                        </p:cTn>
                                        <p:tgtEl>
                                          <p:spTgt spid="159"/>
                                        </p:tgtEl>
                                        <p:attrNameLst>
                                          <p:attrName>style.visibility</p:attrName>
                                        </p:attrNameLst>
                                      </p:cBhvr>
                                      <p:to>
                                        <p:strVal val="visible"/>
                                      </p:to>
                                    </p:set>
                                    <p:animEffect transition="in" filter="fade">
                                      <p:cBhvr>
                                        <p:cTn id="52" dur="500"/>
                                        <p:tgtEl>
                                          <p:spTgt spid="159"/>
                                        </p:tgtEl>
                                      </p:cBhvr>
                                    </p:animEffect>
                                  </p:childTnLst>
                                </p:cTn>
                              </p:par>
                            </p:childTnLst>
                          </p:cTn>
                        </p:par>
                        <p:par>
                          <p:cTn id="53" fill="hold">
                            <p:stCondLst>
                              <p:cond delay="5450"/>
                            </p:stCondLst>
                            <p:childTnLst>
                              <p:par>
                                <p:cTn id="54" presetID="10" presetClass="entr" presetSubtype="0" fill="hold" grpId="0" nodeType="afterEffect">
                                  <p:stCondLst>
                                    <p:cond delay="0"/>
                                  </p:stCondLst>
                                  <p:childTnLst>
                                    <p:set>
                                      <p:cBhvr>
                                        <p:cTn id="55" dur="1" fill="hold">
                                          <p:stCondLst>
                                            <p:cond delay="0"/>
                                          </p:stCondLst>
                                        </p:cTn>
                                        <p:tgtEl>
                                          <p:spTgt spid="161"/>
                                        </p:tgtEl>
                                        <p:attrNameLst>
                                          <p:attrName>style.visibility</p:attrName>
                                        </p:attrNameLst>
                                      </p:cBhvr>
                                      <p:to>
                                        <p:strVal val="visible"/>
                                      </p:to>
                                    </p:set>
                                    <p:animEffect transition="in" filter="fade">
                                      <p:cBhvr>
                                        <p:cTn id="56" dur="500"/>
                                        <p:tgtEl>
                                          <p:spTgt spid="161"/>
                                        </p:tgtEl>
                                      </p:cBhvr>
                                    </p:animEffect>
                                  </p:childTnLst>
                                </p:cTn>
                              </p:par>
                            </p:childTnLst>
                          </p:cTn>
                        </p:par>
                        <p:par>
                          <p:cTn id="57" fill="hold">
                            <p:stCondLst>
                              <p:cond delay="5950"/>
                            </p:stCondLst>
                            <p:childTnLst>
                              <p:par>
                                <p:cTn id="58" presetID="22" presetClass="entr" presetSubtype="8" fill="hold" nodeType="afterEffect">
                                  <p:stCondLst>
                                    <p:cond delay="250"/>
                                  </p:stCondLst>
                                  <p:childTnLst>
                                    <p:set>
                                      <p:cBhvr>
                                        <p:cTn id="59" dur="1" fill="hold">
                                          <p:stCondLst>
                                            <p:cond delay="0"/>
                                          </p:stCondLst>
                                        </p:cTn>
                                        <p:tgtEl>
                                          <p:spTgt spid="168"/>
                                        </p:tgtEl>
                                        <p:attrNameLst>
                                          <p:attrName>style.visibility</p:attrName>
                                        </p:attrNameLst>
                                      </p:cBhvr>
                                      <p:to>
                                        <p:strVal val="visible"/>
                                      </p:to>
                                    </p:set>
                                    <p:animEffect transition="in" filter="wipe(left)">
                                      <p:cBhvr>
                                        <p:cTn id="60" dur="500"/>
                                        <p:tgtEl>
                                          <p:spTgt spid="168"/>
                                        </p:tgtEl>
                                      </p:cBhvr>
                                    </p:animEffect>
                                  </p:childTnLst>
                                </p:cTn>
                              </p:par>
                            </p:childTnLst>
                          </p:cTn>
                        </p:par>
                        <p:par>
                          <p:cTn id="61" fill="hold">
                            <p:stCondLst>
                              <p:cond delay="6700"/>
                            </p:stCondLst>
                            <p:childTnLst>
                              <p:par>
                                <p:cTn id="62" presetID="10" presetClass="entr" presetSubtype="0" fill="hold" nodeType="afterEffect">
                                  <p:stCondLst>
                                    <p:cond delay="0"/>
                                  </p:stCondLst>
                                  <p:childTnLst>
                                    <p:set>
                                      <p:cBhvr>
                                        <p:cTn id="63" dur="1" fill="hold">
                                          <p:stCondLst>
                                            <p:cond delay="0"/>
                                          </p:stCondLst>
                                        </p:cTn>
                                        <p:tgtEl>
                                          <p:spTgt spid="1334"/>
                                        </p:tgtEl>
                                        <p:attrNameLst>
                                          <p:attrName>style.visibility</p:attrName>
                                        </p:attrNameLst>
                                      </p:cBhvr>
                                      <p:to>
                                        <p:strVal val="visible"/>
                                      </p:to>
                                    </p:set>
                                    <p:animEffect transition="in" filter="fade">
                                      <p:cBhvr>
                                        <p:cTn id="64" dur="50"/>
                                        <p:tgtEl>
                                          <p:spTgt spid="1334"/>
                                        </p:tgtEl>
                                      </p:cBhvr>
                                    </p:animEffect>
                                  </p:childTnLst>
                                </p:cTn>
                              </p:par>
                            </p:childTnLst>
                          </p:cTn>
                        </p:par>
                        <p:par>
                          <p:cTn id="65" fill="hold">
                            <p:stCondLst>
                              <p:cond delay="6750"/>
                            </p:stCondLst>
                            <p:childTnLst>
                              <p:par>
                                <p:cTn id="66" presetID="10" presetClass="entr" presetSubtype="0" fill="hold" nodeType="afterEffect">
                                  <p:stCondLst>
                                    <p:cond delay="0"/>
                                  </p:stCondLst>
                                  <p:childTnLst>
                                    <p:set>
                                      <p:cBhvr>
                                        <p:cTn id="67" dur="1" fill="hold">
                                          <p:stCondLst>
                                            <p:cond delay="0"/>
                                          </p:stCondLst>
                                        </p:cTn>
                                        <p:tgtEl>
                                          <p:spTgt spid="1328"/>
                                        </p:tgtEl>
                                        <p:attrNameLst>
                                          <p:attrName>style.visibility</p:attrName>
                                        </p:attrNameLst>
                                      </p:cBhvr>
                                      <p:to>
                                        <p:strVal val="visible"/>
                                      </p:to>
                                    </p:set>
                                    <p:animEffect transition="in" filter="fade">
                                      <p:cBhvr>
                                        <p:cTn id="68" dur="50"/>
                                        <p:tgtEl>
                                          <p:spTgt spid="1328"/>
                                        </p:tgtEl>
                                      </p:cBhvr>
                                    </p:animEffect>
                                  </p:childTnLst>
                                </p:cTn>
                              </p:par>
                            </p:childTnLst>
                          </p:cTn>
                        </p:par>
                        <p:par>
                          <p:cTn id="69" fill="hold">
                            <p:stCondLst>
                              <p:cond delay="6800"/>
                            </p:stCondLst>
                            <p:childTnLst>
                              <p:par>
                                <p:cTn id="70" presetID="10" presetClass="entr" presetSubtype="0" fill="hold" nodeType="afterEffect">
                                  <p:stCondLst>
                                    <p:cond delay="0"/>
                                  </p:stCondLst>
                                  <p:childTnLst>
                                    <p:set>
                                      <p:cBhvr>
                                        <p:cTn id="71" dur="1" fill="hold">
                                          <p:stCondLst>
                                            <p:cond delay="0"/>
                                          </p:stCondLst>
                                        </p:cTn>
                                        <p:tgtEl>
                                          <p:spTgt spid="1322"/>
                                        </p:tgtEl>
                                        <p:attrNameLst>
                                          <p:attrName>style.visibility</p:attrName>
                                        </p:attrNameLst>
                                      </p:cBhvr>
                                      <p:to>
                                        <p:strVal val="visible"/>
                                      </p:to>
                                    </p:set>
                                    <p:animEffect transition="in" filter="fade">
                                      <p:cBhvr>
                                        <p:cTn id="72" dur="50"/>
                                        <p:tgtEl>
                                          <p:spTgt spid="1322"/>
                                        </p:tgtEl>
                                      </p:cBhvr>
                                    </p:animEffect>
                                  </p:childTnLst>
                                </p:cTn>
                              </p:par>
                            </p:childTnLst>
                          </p:cTn>
                        </p:par>
                        <p:par>
                          <p:cTn id="73" fill="hold">
                            <p:stCondLst>
                              <p:cond delay="6850"/>
                            </p:stCondLst>
                            <p:childTnLst>
                              <p:par>
                                <p:cTn id="74" presetID="10" presetClass="entr" presetSubtype="0" fill="hold" nodeType="afterEffect">
                                  <p:stCondLst>
                                    <p:cond delay="0"/>
                                  </p:stCondLst>
                                  <p:childTnLst>
                                    <p:set>
                                      <p:cBhvr>
                                        <p:cTn id="75" dur="1" fill="hold">
                                          <p:stCondLst>
                                            <p:cond delay="0"/>
                                          </p:stCondLst>
                                        </p:cTn>
                                        <p:tgtEl>
                                          <p:spTgt spid="1316"/>
                                        </p:tgtEl>
                                        <p:attrNameLst>
                                          <p:attrName>style.visibility</p:attrName>
                                        </p:attrNameLst>
                                      </p:cBhvr>
                                      <p:to>
                                        <p:strVal val="visible"/>
                                      </p:to>
                                    </p:set>
                                    <p:animEffect transition="in" filter="fade">
                                      <p:cBhvr>
                                        <p:cTn id="76" dur="50"/>
                                        <p:tgtEl>
                                          <p:spTgt spid="1316"/>
                                        </p:tgtEl>
                                      </p:cBhvr>
                                    </p:animEffect>
                                  </p:childTnLst>
                                </p:cTn>
                              </p:par>
                            </p:childTnLst>
                          </p:cTn>
                        </p:par>
                        <p:par>
                          <p:cTn id="77" fill="hold">
                            <p:stCondLst>
                              <p:cond delay="6900"/>
                            </p:stCondLst>
                            <p:childTnLst>
                              <p:par>
                                <p:cTn id="78" presetID="10" presetClass="entr" presetSubtype="0" fill="hold" nodeType="afterEffect">
                                  <p:stCondLst>
                                    <p:cond delay="0"/>
                                  </p:stCondLst>
                                  <p:childTnLst>
                                    <p:set>
                                      <p:cBhvr>
                                        <p:cTn id="79" dur="1" fill="hold">
                                          <p:stCondLst>
                                            <p:cond delay="0"/>
                                          </p:stCondLst>
                                        </p:cTn>
                                        <p:tgtEl>
                                          <p:spTgt spid="1310"/>
                                        </p:tgtEl>
                                        <p:attrNameLst>
                                          <p:attrName>style.visibility</p:attrName>
                                        </p:attrNameLst>
                                      </p:cBhvr>
                                      <p:to>
                                        <p:strVal val="visible"/>
                                      </p:to>
                                    </p:set>
                                    <p:animEffect transition="in" filter="fade">
                                      <p:cBhvr>
                                        <p:cTn id="80" dur="50"/>
                                        <p:tgtEl>
                                          <p:spTgt spid="1310"/>
                                        </p:tgtEl>
                                      </p:cBhvr>
                                    </p:animEffect>
                                  </p:childTnLst>
                                </p:cTn>
                              </p:par>
                            </p:childTnLst>
                          </p:cTn>
                        </p:par>
                        <p:par>
                          <p:cTn id="81" fill="hold">
                            <p:stCondLst>
                              <p:cond delay="6950"/>
                            </p:stCondLst>
                            <p:childTnLst>
                              <p:par>
                                <p:cTn id="82" presetID="10" presetClass="entr" presetSubtype="0" fill="hold" nodeType="afterEffect">
                                  <p:stCondLst>
                                    <p:cond delay="0"/>
                                  </p:stCondLst>
                                  <p:childTnLst>
                                    <p:set>
                                      <p:cBhvr>
                                        <p:cTn id="83" dur="1" fill="hold">
                                          <p:stCondLst>
                                            <p:cond delay="0"/>
                                          </p:stCondLst>
                                        </p:cTn>
                                        <p:tgtEl>
                                          <p:spTgt spid="1304"/>
                                        </p:tgtEl>
                                        <p:attrNameLst>
                                          <p:attrName>style.visibility</p:attrName>
                                        </p:attrNameLst>
                                      </p:cBhvr>
                                      <p:to>
                                        <p:strVal val="visible"/>
                                      </p:to>
                                    </p:set>
                                    <p:animEffect transition="in" filter="fade">
                                      <p:cBhvr>
                                        <p:cTn id="84" dur="50"/>
                                        <p:tgtEl>
                                          <p:spTgt spid="1304"/>
                                        </p:tgtEl>
                                      </p:cBhvr>
                                    </p:animEffect>
                                  </p:childTnLst>
                                </p:cTn>
                              </p:par>
                            </p:childTnLst>
                          </p:cTn>
                        </p:par>
                        <p:par>
                          <p:cTn id="85" fill="hold">
                            <p:stCondLst>
                              <p:cond delay="7000"/>
                            </p:stCondLst>
                            <p:childTnLst>
                              <p:par>
                                <p:cTn id="86" presetID="10" presetClass="entr" presetSubtype="0" fill="hold" nodeType="afterEffect">
                                  <p:stCondLst>
                                    <p:cond delay="0"/>
                                  </p:stCondLst>
                                  <p:childTnLst>
                                    <p:set>
                                      <p:cBhvr>
                                        <p:cTn id="87" dur="1" fill="hold">
                                          <p:stCondLst>
                                            <p:cond delay="0"/>
                                          </p:stCondLst>
                                        </p:cTn>
                                        <p:tgtEl>
                                          <p:spTgt spid="1262"/>
                                        </p:tgtEl>
                                        <p:attrNameLst>
                                          <p:attrName>style.visibility</p:attrName>
                                        </p:attrNameLst>
                                      </p:cBhvr>
                                      <p:to>
                                        <p:strVal val="visible"/>
                                      </p:to>
                                    </p:set>
                                    <p:animEffect transition="in" filter="fade">
                                      <p:cBhvr>
                                        <p:cTn id="88" dur="50"/>
                                        <p:tgtEl>
                                          <p:spTgt spid="1262"/>
                                        </p:tgtEl>
                                      </p:cBhvr>
                                    </p:animEffect>
                                  </p:childTnLst>
                                </p:cTn>
                              </p:par>
                            </p:childTnLst>
                          </p:cTn>
                        </p:par>
                        <p:par>
                          <p:cTn id="89" fill="hold">
                            <p:stCondLst>
                              <p:cond delay="7050"/>
                            </p:stCondLst>
                            <p:childTnLst>
                              <p:par>
                                <p:cTn id="90" presetID="10" presetClass="entr" presetSubtype="0" fill="hold" nodeType="afterEffect">
                                  <p:stCondLst>
                                    <p:cond delay="0"/>
                                  </p:stCondLst>
                                  <p:childTnLst>
                                    <p:set>
                                      <p:cBhvr>
                                        <p:cTn id="91" dur="1" fill="hold">
                                          <p:stCondLst>
                                            <p:cond delay="0"/>
                                          </p:stCondLst>
                                        </p:cTn>
                                        <p:tgtEl>
                                          <p:spTgt spid="1298"/>
                                        </p:tgtEl>
                                        <p:attrNameLst>
                                          <p:attrName>style.visibility</p:attrName>
                                        </p:attrNameLst>
                                      </p:cBhvr>
                                      <p:to>
                                        <p:strVal val="visible"/>
                                      </p:to>
                                    </p:set>
                                    <p:animEffect transition="in" filter="fade">
                                      <p:cBhvr>
                                        <p:cTn id="92" dur="50"/>
                                        <p:tgtEl>
                                          <p:spTgt spid="1298"/>
                                        </p:tgtEl>
                                      </p:cBhvr>
                                    </p:animEffect>
                                  </p:childTnLst>
                                </p:cTn>
                              </p:par>
                            </p:childTnLst>
                          </p:cTn>
                        </p:par>
                        <p:par>
                          <p:cTn id="93" fill="hold">
                            <p:stCondLst>
                              <p:cond delay="7100"/>
                            </p:stCondLst>
                            <p:childTnLst>
                              <p:par>
                                <p:cTn id="94" presetID="10" presetClass="entr" presetSubtype="0" fill="hold" nodeType="afterEffect">
                                  <p:stCondLst>
                                    <p:cond delay="0"/>
                                  </p:stCondLst>
                                  <p:childTnLst>
                                    <p:set>
                                      <p:cBhvr>
                                        <p:cTn id="95" dur="1" fill="hold">
                                          <p:stCondLst>
                                            <p:cond delay="0"/>
                                          </p:stCondLst>
                                        </p:cTn>
                                        <p:tgtEl>
                                          <p:spTgt spid="1364"/>
                                        </p:tgtEl>
                                        <p:attrNameLst>
                                          <p:attrName>style.visibility</p:attrName>
                                        </p:attrNameLst>
                                      </p:cBhvr>
                                      <p:to>
                                        <p:strVal val="visible"/>
                                      </p:to>
                                    </p:set>
                                    <p:animEffect transition="in" filter="fade">
                                      <p:cBhvr>
                                        <p:cTn id="96" dur="50"/>
                                        <p:tgtEl>
                                          <p:spTgt spid="1364"/>
                                        </p:tgtEl>
                                      </p:cBhvr>
                                    </p:animEffect>
                                  </p:childTnLst>
                                </p:cTn>
                              </p:par>
                            </p:childTnLst>
                          </p:cTn>
                        </p:par>
                        <p:par>
                          <p:cTn id="97" fill="hold">
                            <p:stCondLst>
                              <p:cond delay="7150"/>
                            </p:stCondLst>
                            <p:childTnLst>
                              <p:par>
                                <p:cTn id="98" presetID="10" presetClass="entr" presetSubtype="0" fill="hold" nodeType="afterEffect">
                                  <p:stCondLst>
                                    <p:cond delay="0"/>
                                  </p:stCondLst>
                                  <p:childTnLst>
                                    <p:set>
                                      <p:cBhvr>
                                        <p:cTn id="99" dur="1" fill="hold">
                                          <p:stCondLst>
                                            <p:cond delay="0"/>
                                          </p:stCondLst>
                                        </p:cTn>
                                        <p:tgtEl>
                                          <p:spTgt spid="1292"/>
                                        </p:tgtEl>
                                        <p:attrNameLst>
                                          <p:attrName>style.visibility</p:attrName>
                                        </p:attrNameLst>
                                      </p:cBhvr>
                                      <p:to>
                                        <p:strVal val="visible"/>
                                      </p:to>
                                    </p:set>
                                    <p:animEffect transition="in" filter="fade">
                                      <p:cBhvr>
                                        <p:cTn id="100" dur="50"/>
                                        <p:tgtEl>
                                          <p:spTgt spid="1292"/>
                                        </p:tgtEl>
                                      </p:cBhvr>
                                    </p:animEffect>
                                  </p:childTnLst>
                                </p:cTn>
                              </p:par>
                            </p:childTnLst>
                          </p:cTn>
                        </p:par>
                        <p:par>
                          <p:cTn id="101" fill="hold">
                            <p:stCondLst>
                              <p:cond delay="7200"/>
                            </p:stCondLst>
                            <p:childTnLst>
                              <p:par>
                                <p:cTn id="102" presetID="10" presetClass="entr" presetSubtype="0" fill="hold" nodeType="afterEffect">
                                  <p:stCondLst>
                                    <p:cond delay="0"/>
                                  </p:stCondLst>
                                  <p:childTnLst>
                                    <p:set>
                                      <p:cBhvr>
                                        <p:cTn id="103" dur="1" fill="hold">
                                          <p:stCondLst>
                                            <p:cond delay="0"/>
                                          </p:stCondLst>
                                        </p:cTn>
                                        <p:tgtEl>
                                          <p:spTgt spid="1358"/>
                                        </p:tgtEl>
                                        <p:attrNameLst>
                                          <p:attrName>style.visibility</p:attrName>
                                        </p:attrNameLst>
                                      </p:cBhvr>
                                      <p:to>
                                        <p:strVal val="visible"/>
                                      </p:to>
                                    </p:set>
                                    <p:animEffect transition="in" filter="fade">
                                      <p:cBhvr>
                                        <p:cTn id="104" dur="50"/>
                                        <p:tgtEl>
                                          <p:spTgt spid="1358"/>
                                        </p:tgtEl>
                                      </p:cBhvr>
                                    </p:animEffect>
                                  </p:childTnLst>
                                </p:cTn>
                              </p:par>
                            </p:childTnLst>
                          </p:cTn>
                        </p:par>
                        <p:par>
                          <p:cTn id="105" fill="hold">
                            <p:stCondLst>
                              <p:cond delay="7250"/>
                            </p:stCondLst>
                            <p:childTnLst>
                              <p:par>
                                <p:cTn id="106" presetID="10" presetClass="entr" presetSubtype="0" fill="hold" nodeType="afterEffect">
                                  <p:stCondLst>
                                    <p:cond delay="0"/>
                                  </p:stCondLst>
                                  <p:childTnLst>
                                    <p:set>
                                      <p:cBhvr>
                                        <p:cTn id="107" dur="1" fill="hold">
                                          <p:stCondLst>
                                            <p:cond delay="0"/>
                                          </p:stCondLst>
                                        </p:cTn>
                                        <p:tgtEl>
                                          <p:spTgt spid="1286"/>
                                        </p:tgtEl>
                                        <p:attrNameLst>
                                          <p:attrName>style.visibility</p:attrName>
                                        </p:attrNameLst>
                                      </p:cBhvr>
                                      <p:to>
                                        <p:strVal val="visible"/>
                                      </p:to>
                                    </p:set>
                                    <p:animEffect transition="in" filter="fade">
                                      <p:cBhvr>
                                        <p:cTn id="108" dur="50"/>
                                        <p:tgtEl>
                                          <p:spTgt spid="1286"/>
                                        </p:tgtEl>
                                      </p:cBhvr>
                                    </p:animEffect>
                                  </p:childTnLst>
                                </p:cTn>
                              </p:par>
                            </p:childTnLst>
                          </p:cTn>
                        </p:par>
                        <p:par>
                          <p:cTn id="109" fill="hold">
                            <p:stCondLst>
                              <p:cond delay="7300"/>
                            </p:stCondLst>
                            <p:childTnLst>
                              <p:par>
                                <p:cTn id="110" presetID="10" presetClass="entr" presetSubtype="0" fill="hold" nodeType="afterEffect">
                                  <p:stCondLst>
                                    <p:cond delay="0"/>
                                  </p:stCondLst>
                                  <p:childTnLst>
                                    <p:set>
                                      <p:cBhvr>
                                        <p:cTn id="111" dur="1" fill="hold">
                                          <p:stCondLst>
                                            <p:cond delay="0"/>
                                          </p:stCondLst>
                                        </p:cTn>
                                        <p:tgtEl>
                                          <p:spTgt spid="1352"/>
                                        </p:tgtEl>
                                        <p:attrNameLst>
                                          <p:attrName>style.visibility</p:attrName>
                                        </p:attrNameLst>
                                      </p:cBhvr>
                                      <p:to>
                                        <p:strVal val="visible"/>
                                      </p:to>
                                    </p:set>
                                    <p:animEffect transition="in" filter="fade">
                                      <p:cBhvr>
                                        <p:cTn id="112" dur="50"/>
                                        <p:tgtEl>
                                          <p:spTgt spid="1352"/>
                                        </p:tgtEl>
                                      </p:cBhvr>
                                    </p:animEffect>
                                  </p:childTnLst>
                                </p:cTn>
                              </p:par>
                            </p:childTnLst>
                          </p:cTn>
                        </p:par>
                        <p:par>
                          <p:cTn id="113" fill="hold">
                            <p:stCondLst>
                              <p:cond delay="7350"/>
                            </p:stCondLst>
                            <p:childTnLst>
                              <p:par>
                                <p:cTn id="114" presetID="10" presetClass="entr" presetSubtype="0" fill="hold" nodeType="afterEffect">
                                  <p:stCondLst>
                                    <p:cond delay="0"/>
                                  </p:stCondLst>
                                  <p:childTnLst>
                                    <p:set>
                                      <p:cBhvr>
                                        <p:cTn id="115" dur="1" fill="hold">
                                          <p:stCondLst>
                                            <p:cond delay="0"/>
                                          </p:stCondLst>
                                        </p:cTn>
                                        <p:tgtEl>
                                          <p:spTgt spid="1268"/>
                                        </p:tgtEl>
                                        <p:attrNameLst>
                                          <p:attrName>style.visibility</p:attrName>
                                        </p:attrNameLst>
                                      </p:cBhvr>
                                      <p:to>
                                        <p:strVal val="visible"/>
                                      </p:to>
                                    </p:set>
                                    <p:animEffect transition="in" filter="fade">
                                      <p:cBhvr>
                                        <p:cTn id="116" dur="50"/>
                                        <p:tgtEl>
                                          <p:spTgt spid="1268"/>
                                        </p:tgtEl>
                                      </p:cBhvr>
                                    </p:animEffect>
                                  </p:childTnLst>
                                </p:cTn>
                              </p:par>
                            </p:childTnLst>
                          </p:cTn>
                        </p:par>
                        <p:par>
                          <p:cTn id="117" fill="hold">
                            <p:stCondLst>
                              <p:cond delay="7400"/>
                            </p:stCondLst>
                            <p:childTnLst>
                              <p:par>
                                <p:cTn id="118" presetID="10" presetClass="entr" presetSubtype="0" fill="hold" nodeType="afterEffect">
                                  <p:stCondLst>
                                    <p:cond delay="0"/>
                                  </p:stCondLst>
                                  <p:childTnLst>
                                    <p:set>
                                      <p:cBhvr>
                                        <p:cTn id="119" dur="1" fill="hold">
                                          <p:stCondLst>
                                            <p:cond delay="0"/>
                                          </p:stCondLst>
                                        </p:cTn>
                                        <p:tgtEl>
                                          <p:spTgt spid="1346"/>
                                        </p:tgtEl>
                                        <p:attrNameLst>
                                          <p:attrName>style.visibility</p:attrName>
                                        </p:attrNameLst>
                                      </p:cBhvr>
                                      <p:to>
                                        <p:strVal val="visible"/>
                                      </p:to>
                                    </p:set>
                                    <p:animEffect transition="in" filter="fade">
                                      <p:cBhvr>
                                        <p:cTn id="120" dur="50"/>
                                        <p:tgtEl>
                                          <p:spTgt spid="1346"/>
                                        </p:tgtEl>
                                      </p:cBhvr>
                                    </p:animEffect>
                                  </p:childTnLst>
                                </p:cTn>
                              </p:par>
                            </p:childTnLst>
                          </p:cTn>
                        </p:par>
                        <p:par>
                          <p:cTn id="121" fill="hold">
                            <p:stCondLst>
                              <p:cond delay="7450"/>
                            </p:stCondLst>
                            <p:childTnLst>
                              <p:par>
                                <p:cTn id="122" presetID="10" presetClass="entr" presetSubtype="0" fill="hold" nodeType="afterEffect">
                                  <p:stCondLst>
                                    <p:cond delay="0"/>
                                  </p:stCondLst>
                                  <p:childTnLst>
                                    <p:set>
                                      <p:cBhvr>
                                        <p:cTn id="123" dur="1" fill="hold">
                                          <p:stCondLst>
                                            <p:cond delay="0"/>
                                          </p:stCondLst>
                                        </p:cTn>
                                        <p:tgtEl>
                                          <p:spTgt spid="1274"/>
                                        </p:tgtEl>
                                        <p:attrNameLst>
                                          <p:attrName>style.visibility</p:attrName>
                                        </p:attrNameLst>
                                      </p:cBhvr>
                                      <p:to>
                                        <p:strVal val="visible"/>
                                      </p:to>
                                    </p:set>
                                    <p:animEffect transition="in" filter="fade">
                                      <p:cBhvr>
                                        <p:cTn id="124" dur="50"/>
                                        <p:tgtEl>
                                          <p:spTgt spid="1274"/>
                                        </p:tgtEl>
                                      </p:cBhvr>
                                    </p:animEffect>
                                  </p:childTnLst>
                                </p:cTn>
                              </p:par>
                            </p:childTnLst>
                          </p:cTn>
                        </p:par>
                        <p:par>
                          <p:cTn id="125" fill="hold">
                            <p:stCondLst>
                              <p:cond delay="7500"/>
                            </p:stCondLst>
                            <p:childTnLst>
                              <p:par>
                                <p:cTn id="126" presetID="10" presetClass="entr" presetSubtype="0" fill="hold" nodeType="afterEffect">
                                  <p:stCondLst>
                                    <p:cond delay="0"/>
                                  </p:stCondLst>
                                  <p:childTnLst>
                                    <p:set>
                                      <p:cBhvr>
                                        <p:cTn id="127" dur="1" fill="hold">
                                          <p:stCondLst>
                                            <p:cond delay="0"/>
                                          </p:stCondLst>
                                        </p:cTn>
                                        <p:tgtEl>
                                          <p:spTgt spid="1340"/>
                                        </p:tgtEl>
                                        <p:attrNameLst>
                                          <p:attrName>style.visibility</p:attrName>
                                        </p:attrNameLst>
                                      </p:cBhvr>
                                      <p:to>
                                        <p:strVal val="visible"/>
                                      </p:to>
                                    </p:set>
                                    <p:animEffect transition="in" filter="fade">
                                      <p:cBhvr>
                                        <p:cTn id="128" dur="50"/>
                                        <p:tgtEl>
                                          <p:spTgt spid="1340"/>
                                        </p:tgtEl>
                                      </p:cBhvr>
                                    </p:animEffect>
                                  </p:childTnLst>
                                </p:cTn>
                              </p:par>
                            </p:childTnLst>
                          </p:cTn>
                        </p:par>
                        <p:par>
                          <p:cTn id="129" fill="hold">
                            <p:stCondLst>
                              <p:cond delay="7550"/>
                            </p:stCondLst>
                            <p:childTnLst>
                              <p:par>
                                <p:cTn id="130" presetID="10" presetClass="entr" presetSubtype="0" fill="hold" nodeType="afterEffect">
                                  <p:stCondLst>
                                    <p:cond delay="0"/>
                                  </p:stCondLst>
                                  <p:childTnLst>
                                    <p:set>
                                      <p:cBhvr>
                                        <p:cTn id="131" dur="1" fill="hold">
                                          <p:stCondLst>
                                            <p:cond delay="0"/>
                                          </p:stCondLst>
                                        </p:cTn>
                                        <p:tgtEl>
                                          <p:spTgt spid="1280"/>
                                        </p:tgtEl>
                                        <p:attrNameLst>
                                          <p:attrName>style.visibility</p:attrName>
                                        </p:attrNameLst>
                                      </p:cBhvr>
                                      <p:to>
                                        <p:strVal val="visible"/>
                                      </p:to>
                                    </p:set>
                                    <p:animEffect transition="in" filter="fade">
                                      <p:cBhvr>
                                        <p:cTn id="132" dur="50"/>
                                        <p:tgtEl>
                                          <p:spTgt spid="1280"/>
                                        </p:tgtEl>
                                      </p:cBhvr>
                                    </p:animEffect>
                                  </p:childTnLst>
                                </p:cTn>
                              </p:par>
                            </p:childTnLst>
                          </p:cTn>
                        </p:par>
                        <p:par>
                          <p:cTn id="133" fill="hold">
                            <p:stCondLst>
                              <p:cond delay="7600"/>
                            </p:stCondLst>
                            <p:childTnLst>
                              <p:par>
                                <p:cTn id="134" presetID="10" presetClass="entr" presetSubtype="0" fill="hold" nodeType="afterEffect">
                                  <p:stCondLst>
                                    <p:cond delay="0"/>
                                  </p:stCondLst>
                                  <p:childTnLst>
                                    <p:set>
                                      <p:cBhvr>
                                        <p:cTn id="135" dur="1" fill="hold">
                                          <p:stCondLst>
                                            <p:cond delay="0"/>
                                          </p:stCondLst>
                                        </p:cTn>
                                        <p:tgtEl>
                                          <p:spTgt spid="32"/>
                                        </p:tgtEl>
                                        <p:attrNameLst>
                                          <p:attrName>style.visibility</p:attrName>
                                        </p:attrNameLst>
                                      </p:cBhvr>
                                      <p:to>
                                        <p:strVal val="visible"/>
                                      </p:to>
                                    </p:set>
                                    <p:animEffect transition="in" filter="fade">
                                      <p:cBhvr>
                                        <p:cTn id="136" dur="500"/>
                                        <p:tgtEl>
                                          <p:spTgt spid="32"/>
                                        </p:tgtEl>
                                      </p:cBhvr>
                                    </p:animEffect>
                                  </p:childTnLst>
                                </p:cTn>
                              </p:par>
                            </p:childTnLst>
                          </p:cTn>
                        </p:par>
                        <p:par>
                          <p:cTn id="137" fill="hold">
                            <p:stCondLst>
                              <p:cond delay="8100"/>
                            </p:stCondLst>
                            <p:childTnLst>
                              <p:par>
                                <p:cTn id="138" presetID="10" presetClass="entr" presetSubtype="0" fill="hold" grpId="0" nodeType="afterEffect">
                                  <p:stCondLst>
                                    <p:cond delay="0"/>
                                  </p:stCondLst>
                                  <p:iterate type="wd">
                                    <p:tmPct val="10000"/>
                                  </p:iterate>
                                  <p:childTnLst>
                                    <p:set>
                                      <p:cBhvr>
                                        <p:cTn id="139" dur="1" fill="hold">
                                          <p:stCondLst>
                                            <p:cond delay="0"/>
                                          </p:stCondLst>
                                        </p:cTn>
                                        <p:tgtEl>
                                          <p:spTgt spid="167"/>
                                        </p:tgtEl>
                                        <p:attrNameLst>
                                          <p:attrName>style.visibility</p:attrName>
                                        </p:attrNameLst>
                                      </p:cBhvr>
                                      <p:to>
                                        <p:strVal val="visible"/>
                                      </p:to>
                                    </p:set>
                                    <p:animEffect transition="in" filter="fade">
                                      <p:cBhvr>
                                        <p:cTn id="140" dur="500"/>
                                        <p:tgtEl>
                                          <p:spTgt spid="167"/>
                                        </p:tgtEl>
                                      </p:cBhvr>
                                    </p:animEffect>
                                  </p:childTnLst>
                                </p:cTn>
                              </p:par>
                            </p:childTnLst>
                          </p:cTn>
                        </p:par>
                        <p:par>
                          <p:cTn id="141" fill="hold">
                            <p:stCondLst>
                              <p:cond delay="9350"/>
                            </p:stCondLst>
                            <p:childTnLst>
                              <p:par>
                                <p:cTn id="142" presetID="10" presetClass="entr" presetSubtype="0" fill="hold" grpId="0" nodeType="afterEffect">
                                  <p:stCondLst>
                                    <p:cond delay="0"/>
                                  </p:stCondLst>
                                  <p:childTnLst>
                                    <p:set>
                                      <p:cBhvr>
                                        <p:cTn id="143" dur="1" fill="hold">
                                          <p:stCondLst>
                                            <p:cond delay="0"/>
                                          </p:stCondLst>
                                        </p:cTn>
                                        <p:tgtEl>
                                          <p:spTgt spid="164"/>
                                        </p:tgtEl>
                                        <p:attrNameLst>
                                          <p:attrName>style.visibility</p:attrName>
                                        </p:attrNameLst>
                                      </p:cBhvr>
                                      <p:to>
                                        <p:strVal val="visible"/>
                                      </p:to>
                                    </p:set>
                                    <p:animEffect transition="in" filter="fade">
                                      <p:cBhvr>
                                        <p:cTn id="144" dur="500"/>
                                        <p:tgtEl>
                                          <p:spTgt spid="164"/>
                                        </p:tgtEl>
                                      </p:cBhvr>
                                    </p:animEffect>
                                  </p:childTnLst>
                                </p:cTn>
                              </p:par>
                            </p:childTnLst>
                          </p:cTn>
                        </p:par>
                        <p:par>
                          <p:cTn id="145" fill="hold">
                            <p:stCondLst>
                              <p:cond delay="9850"/>
                            </p:stCondLst>
                            <p:childTnLst>
                              <p:par>
                                <p:cTn id="146" presetID="53" presetClass="entr" presetSubtype="16" fill="hold" grpId="0" nodeType="afterEffect">
                                  <p:stCondLst>
                                    <p:cond delay="1000"/>
                                  </p:stCondLst>
                                  <p:childTnLst>
                                    <p:set>
                                      <p:cBhvr>
                                        <p:cTn id="147" dur="1" fill="hold">
                                          <p:stCondLst>
                                            <p:cond delay="0"/>
                                          </p:stCondLst>
                                        </p:cTn>
                                        <p:tgtEl>
                                          <p:spTgt spid="3"/>
                                        </p:tgtEl>
                                        <p:attrNameLst>
                                          <p:attrName>style.visibility</p:attrName>
                                        </p:attrNameLst>
                                      </p:cBhvr>
                                      <p:to>
                                        <p:strVal val="visible"/>
                                      </p:to>
                                    </p:set>
                                    <p:anim calcmode="lin" valueType="num">
                                      <p:cBhvr>
                                        <p:cTn id="148" dur="500" fill="hold"/>
                                        <p:tgtEl>
                                          <p:spTgt spid="3"/>
                                        </p:tgtEl>
                                        <p:attrNameLst>
                                          <p:attrName>ppt_w</p:attrName>
                                        </p:attrNameLst>
                                      </p:cBhvr>
                                      <p:tavLst>
                                        <p:tav tm="0">
                                          <p:val>
                                            <p:fltVal val="0"/>
                                          </p:val>
                                        </p:tav>
                                        <p:tav tm="100000">
                                          <p:val>
                                            <p:strVal val="#ppt_w"/>
                                          </p:val>
                                        </p:tav>
                                      </p:tavLst>
                                    </p:anim>
                                    <p:anim calcmode="lin" valueType="num">
                                      <p:cBhvr>
                                        <p:cTn id="149" dur="500" fill="hold"/>
                                        <p:tgtEl>
                                          <p:spTgt spid="3"/>
                                        </p:tgtEl>
                                        <p:attrNameLst>
                                          <p:attrName>ppt_h</p:attrName>
                                        </p:attrNameLst>
                                      </p:cBhvr>
                                      <p:tavLst>
                                        <p:tav tm="0">
                                          <p:val>
                                            <p:fltVal val="0"/>
                                          </p:val>
                                        </p:tav>
                                        <p:tav tm="100000">
                                          <p:val>
                                            <p:strVal val="#ppt_h"/>
                                          </p:val>
                                        </p:tav>
                                      </p:tavLst>
                                    </p:anim>
                                    <p:animEffect transition="in" filter="fade">
                                      <p:cBhvr>
                                        <p:cTn id="150" dur="500"/>
                                        <p:tgtEl>
                                          <p:spTgt spid="3"/>
                                        </p:tgtEl>
                                      </p:cBhvr>
                                    </p:animEffect>
                                  </p:childTnLst>
                                </p:cTn>
                              </p:par>
                            </p:childTnLst>
                          </p:cTn>
                        </p:par>
                        <p:par>
                          <p:cTn id="151" fill="hold">
                            <p:stCondLst>
                              <p:cond delay="11350"/>
                            </p:stCondLst>
                            <p:childTnLst>
                              <p:par>
                                <p:cTn id="152" presetID="22" presetClass="entr" presetSubtype="8" fill="hold" grpId="0" nodeType="afterEffect">
                                  <p:stCondLst>
                                    <p:cond delay="0"/>
                                  </p:stCondLst>
                                  <p:childTnLst>
                                    <p:set>
                                      <p:cBhvr>
                                        <p:cTn id="153" dur="1" fill="hold">
                                          <p:stCondLst>
                                            <p:cond delay="0"/>
                                          </p:stCondLst>
                                        </p:cTn>
                                        <p:tgtEl>
                                          <p:spTgt spid="5"/>
                                        </p:tgtEl>
                                        <p:attrNameLst>
                                          <p:attrName>style.visibility</p:attrName>
                                        </p:attrNameLst>
                                      </p:cBhvr>
                                      <p:to>
                                        <p:strVal val="visible"/>
                                      </p:to>
                                    </p:set>
                                    <p:animEffect transition="in" filter="wipe(left)">
                                      <p:cBhvr>
                                        <p:cTn id="154" dur="500"/>
                                        <p:tgtEl>
                                          <p:spTgt spid="5"/>
                                        </p:tgtEl>
                                      </p:cBhvr>
                                    </p:animEffect>
                                  </p:childTnLst>
                                </p:cTn>
                              </p:par>
                            </p:childTnLst>
                          </p:cTn>
                        </p:par>
                        <p:par>
                          <p:cTn id="155" fill="hold">
                            <p:stCondLst>
                              <p:cond delay="11850"/>
                            </p:stCondLst>
                            <p:childTnLst>
                              <p:par>
                                <p:cTn id="156" presetID="10" presetClass="entr" presetSubtype="0" fill="hold" nodeType="afterEffect">
                                  <p:stCondLst>
                                    <p:cond delay="250"/>
                                  </p:stCondLst>
                                  <p:childTnLst>
                                    <p:set>
                                      <p:cBhvr>
                                        <p:cTn id="157" dur="1" fill="hold">
                                          <p:stCondLst>
                                            <p:cond delay="0"/>
                                          </p:stCondLst>
                                        </p:cTn>
                                        <p:tgtEl>
                                          <p:spTgt spid="54"/>
                                        </p:tgtEl>
                                        <p:attrNameLst>
                                          <p:attrName>style.visibility</p:attrName>
                                        </p:attrNameLst>
                                      </p:cBhvr>
                                      <p:to>
                                        <p:strVal val="visible"/>
                                      </p:to>
                                    </p:set>
                                    <p:animEffect transition="in" filter="fade">
                                      <p:cBhvr>
                                        <p:cTn id="158" dur="500"/>
                                        <p:tgtEl>
                                          <p:spTgt spid="54"/>
                                        </p:tgtEl>
                                      </p:cBhvr>
                                    </p:animEffect>
                                  </p:childTnLst>
                                </p:cTn>
                              </p:par>
                              <p:par>
                                <p:cTn id="159" presetID="42" presetClass="path" presetSubtype="0" repeatCount="10000" fill="hold" nodeType="withEffect">
                                  <p:stCondLst>
                                    <p:cond delay="0"/>
                                  </p:stCondLst>
                                  <p:childTnLst>
                                    <p:animMotion origin="layout" path="M -2.22222E-6 2.24792E-6 L -0.00139 -0.10107 " pathEditMode="relative" rAng="0" ptsTypes="AA">
                                      <p:cBhvr>
                                        <p:cTn id="160" dur="2000" fill="hold"/>
                                        <p:tgtEl>
                                          <p:spTgt spid="54"/>
                                        </p:tgtEl>
                                        <p:attrNameLst>
                                          <p:attrName>ppt_x</p:attrName>
                                          <p:attrName>ppt_y</p:attrName>
                                        </p:attrNameLst>
                                      </p:cBhvr>
                                      <p:rCtr x="-69" y="-5065"/>
                                    </p:animMotion>
                                  </p:childTnLst>
                                </p:cTn>
                              </p:par>
                              <p:par>
                                <p:cTn id="161" presetID="10" presetClass="entr" presetSubtype="0" fill="hold" grpId="0" nodeType="withEffect">
                                  <p:stCondLst>
                                    <p:cond delay="250"/>
                                  </p:stCondLst>
                                  <p:childTnLst>
                                    <p:set>
                                      <p:cBhvr>
                                        <p:cTn id="162" dur="1" fill="hold">
                                          <p:stCondLst>
                                            <p:cond delay="0"/>
                                          </p:stCondLst>
                                        </p:cTn>
                                        <p:tgtEl>
                                          <p:spTgt spid="48"/>
                                        </p:tgtEl>
                                        <p:attrNameLst>
                                          <p:attrName>style.visibility</p:attrName>
                                        </p:attrNameLst>
                                      </p:cBhvr>
                                      <p:to>
                                        <p:strVal val="visible"/>
                                      </p:to>
                                    </p:set>
                                    <p:animEffect transition="in" filter="fade">
                                      <p:cBhvr>
                                        <p:cTn id="163" dur="500"/>
                                        <p:tgtEl>
                                          <p:spTgt spid="48"/>
                                        </p:tgtEl>
                                      </p:cBhvr>
                                    </p:animEffect>
                                  </p:childTnLst>
                                </p:cTn>
                              </p:par>
                              <p:par>
                                <p:cTn id="164" presetID="10" presetClass="entr" presetSubtype="0" fill="hold" grpId="0" nodeType="withEffect">
                                  <p:stCondLst>
                                    <p:cond delay="750"/>
                                  </p:stCondLst>
                                  <p:childTnLst>
                                    <p:set>
                                      <p:cBhvr>
                                        <p:cTn id="165" dur="1" fill="hold">
                                          <p:stCondLst>
                                            <p:cond delay="0"/>
                                          </p:stCondLst>
                                        </p:cTn>
                                        <p:tgtEl>
                                          <p:spTgt spid="55"/>
                                        </p:tgtEl>
                                        <p:attrNameLst>
                                          <p:attrName>style.visibility</p:attrName>
                                        </p:attrNameLst>
                                      </p:cBhvr>
                                      <p:to>
                                        <p:strVal val="visible"/>
                                      </p:to>
                                    </p:set>
                                    <p:animEffect transition="in" filter="fade">
                                      <p:cBhvr>
                                        <p:cTn id="166" dur="500"/>
                                        <p:tgtEl>
                                          <p:spTgt spid="55"/>
                                        </p:tgtEl>
                                      </p:cBhvr>
                                    </p:animEffect>
                                  </p:childTnLst>
                                </p:cTn>
                              </p:par>
                              <p:par>
                                <p:cTn id="167" presetID="10" presetClass="entr" presetSubtype="0" fill="hold" grpId="0" nodeType="withEffect">
                                  <p:stCondLst>
                                    <p:cond delay="1000"/>
                                  </p:stCondLst>
                                  <p:childTnLst>
                                    <p:set>
                                      <p:cBhvr>
                                        <p:cTn id="168" dur="1" fill="hold">
                                          <p:stCondLst>
                                            <p:cond delay="0"/>
                                          </p:stCondLst>
                                        </p:cTn>
                                        <p:tgtEl>
                                          <p:spTgt spid="1582"/>
                                        </p:tgtEl>
                                        <p:attrNameLst>
                                          <p:attrName>style.visibility</p:attrName>
                                        </p:attrNameLst>
                                      </p:cBhvr>
                                      <p:to>
                                        <p:strVal val="visible"/>
                                      </p:to>
                                    </p:set>
                                    <p:animEffect transition="in" filter="fade">
                                      <p:cBhvr>
                                        <p:cTn id="169" dur="500"/>
                                        <p:tgtEl>
                                          <p:spTgt spid="1582"/>
                                        </p:tgtEl>
                                      </p:cBhvr>
                                    </p:animEffect>
                                  </p:childTnLst>
                                </p:cTn>
                              </p:par>
                              <p:par>
                                <p:cTn id="170" presetID="10" presetClass="entr" presetSubtype="0" fill="hold" grpId="0" nodeType="withEffect">
                                  <p:stCondLst>
                                    <p:cond delay="1500"/>
                                  </p:stCondLst>
                                  <p:childTnLst>
                                    <p:set>
                                      <p:cBhvr>
                                        <p:cTn id="171" dur="1" fill="hold">
                                          <p:stCondLst>
                                            <p:cond delay="0"/>
                                          </p:stCondLst>
                                        </p:cTn>
                                        <p:tgtEl>
                                          <p:spTgt spid="148"/>
                                        </p:tgtEl>
                                        <p:attrNameLst>
                                          <p:attrName>style.visibility</p:attrName>
                                        </p:attrNameLst>
                                      </p:cBhvr>
                                      <p:to>
                                        <p:strVal val="visible"/>
                                      </p:to>
                                    </p:set>
                                    <p:animEffect transition="in" filter="fade">
                                      <p:cBhvr>
                                        <p:cTn id="172" dur="500"/>
                                        <p:tgtEl>
                                          <p:spTgt spid="148"/>
                                        </p:tgtEl>
                                      </p:cBhvr>
                                    </p:animEffect>
                                  </p:childTnLst>
                                </p:cTn>
                              </p:par>
                              <p:par>
                                <p:cTn id="173" presetID="22" presetClass="entr" presetSubtype="8" fill="hold" nodeType="withEffect">
                                  <p:stCondLst>
                                    <p:cond delay="2000"/>
                                  </p:stCondLst>
                                  <p:childTnLst>
                                    <p:set>
                                      <p:cBhvr>
                                        <p:cTn id="174" dur="1" fill="hold">
                                          <p:stCondLst>
                                            <p:cond delay="0"/>
                                          </p:stCondLst>
                                        </p:cTn>
                                        <p:tgtEl>
                                          <p:spTgt spid="146"/>
                                        </p:tgtEl>
                                        <p:attrNameLst>
                                          <p:attrName>style.visibility</p:attrName>
                                        </p:attrNameLst>
                                      </p:cBhvr>
                                      <p:to>
                                        <p:strVal val="visible"/>
                                      </p:to>
                                    </p:set>
                                    <p:animEffect transition="in" filter="wipe(left)">
                                      <p:cBhvr>
                                        <p:cTn id="175" dur="500"/>
                                        <p:tgtEl>
                                          <p:spTgt spid="146"/>
                                        </p:tgtEl>
                                      </p:cBhvr>
                                    </p:animEffect>
                                  </p:childTnLst>
                                </p:cTn>
                              </p:par>
                              <p:par>
                                <p:cTn id="176" presetID="22" presetClass="entr" presetSubtype="8" fill="hold" nodeType="withEffect">
                                  <p:stCondLst>
                                    <p:cond delay="2500"/>
                                  </p:stCondLst>
                                  <p:childTnLst>
                                    <p:set>
                                      <p:cBhvr>
                                        <p:cTn id="177" dur="1" fill="hold">
                                          <p:stCondLst>
                                            <p:cond delay="0"/>
                                          </p:stCondLst>
                                        </p:cTn>
                                        <p:tgtEl>
                                          <p:spTgt spid="147"/>
                                        </p:tgtEl>
                                        <p:attrNameLst>
                                          <p:attrName>style.visibility</p:attrName>
                                        </p:attrNameLst>
                                      </p:cBhvr>
                                      <p:to>
                                        <p:strVal val="visible"/>
                                      </p:to>
                                    </p:set>
                                    <p:animEffect transition="in" filter="wipe(left)">
                                      <p:cBhvr>
                                        <p:cTn id="178" dur="500"/>
                                        <p:tgtEl>
                                          <p:spTgt spid="147"/>
                                        </p:tgtEl>
                                      </p:cBhvr>
                                    </p:animEffect>
                                  </p:childTnLst>
                                </p:cTn>
                              </p:par>
                              <p:par>
                                <p:cTn id="179" presetID="10" presetClass="entr" presetSubtype="0" fill="hold" grpId="0" nodeType="withEffect">
                                  <p:stCondLst>
                                    <p:cond delay="3000"/>
                                  </p:stCondLst>
                                  <p:childTnLst>
                                    <p:set>
                                      <p:cBhvr>
                                        <p:cTn id="180" dur="1" fill="hold">
                                          <p:stCondLst>
                                            <p:cond delay="0"/>
                                          </p:stCondLst>
                                        </p:cTn>
                                        <p:tgtEl>
                                          <p:spTgt spid="150"/>
                                        </p:tgtEl>
                                        <p:attrNameLst>
                                          <p:attrName>style.visibility</p:attrName>
                                        </p:attrNameLst>
                                      </p:cBhvr>
                                      <p:to>
                                        <p:strVal val="visible"/>
                                      </p:to>
                                    </p:set>
                                    <p:animEffect transition="in" filter="fade">
                                      <p:cBhvr>
                                        <p:cTn id="181" dur="500"/>
                                        <p:tgtEl>
                                          <p:spTgt spid="150"/>
                                        </p:tgtEl>
                                      </p:cBhvr>
                                    </p:animEffect>
                                  </p:childTnLst>
                                </p:cTn>
                              </p:par>
                              <p:par>
                                <p:cTn id="182" presetID="22" presetClass="entr" presetSubtype="4" fill="hold" nodeType="withEffect">
                                  <p:stCondLst>
                                    <p:cond delay="3500"/>
                                  </p:stCondLst>
                                  <p:childTnLst>
                                    <p:set>
                                      <p:cBhvr>
                                        <p:cTn id="183" dur="1" fill="hold">
                                          <p:stCondLst>
                                            <p:cond delay="0"/>
                                          </p:stCondLst>
                                        </p:cTn>
                                        <p:tgtEl>
                                          <p:spTgt spid="149"/>
                                        </p:tgtEl>
                                        <p:attrNameLst>
                                          <p:attrName>style.visibility</p:attrName>
                                        </p:attrNameLst>
                                      </p:cBhvr>
                                      <p:to>
                                        <p:strVal val="visible"/>
                                      </p:to>
                                    </p:set>
                                    <p:animEffect transition="in" filter="wipe(down)">
                                      <p:cBhvr>
                                        <p:cTn id="184"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animBg="1"/>
      <p:bldP spid="165" grpId="0" animBg="1"/>
      <p:bldP spid="2" grpId="0" animBg="1"/>
      <p:bldP spid="48" grpId="0" animBg="1"/>
      <p:bldP spid="6" grpId="0" uiExpand="1" animBg="1"/>
      <p:bldP spid="55" grpId="0" animBg="1"/>
      <p:bldP spid="1582" grpId="0" animBg="1"/>
      <p:bldP spid="3" grpId="0" animBg="1"/>
      <p:bldP spid="5" grpId="0" animBg="1"/>
      <p:bldP spid="148" grpId="0" animBg="1"/>
      <p:bldP spid="150" grpId="0" animBg="1"/>
      <p:bldP spid="158" grpId="0" animBg="1"/>
      <p:bldP spid="159" grpId="0" animBg="1"/>
      <p:bldP spid="161" grpId="0" animBg="1"/>
      <p:bldP spid="162" grpId="0" animBg="1"/>
      <p:bldP spid="163" grpId="0" animBg="1"/>
      <p:bldP spid="16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68">
            <a:extLst>
              <a:ext uri="{28A0092B-C50C-407E-A947-70E740481C1C}">
                <a14:useLocalDpi xmlns:a14="http://schemas.microsoft.com/office/drawing/2010/main" val="0"/>
              </a:ext>
            </a:extLst>
          </a:blip>
          <a:stretch>
            <a:fillRect/>
          </a:stretch>
        </p:blipFill>
        <p:spPr>
          <a:xfrm rot="1380000">
            <a:off x="3664634" y="3284028"/>
            <a:ext cx="1592420" cy="1592420"/>
          </a:xfrm>
          <a:prstGeom prst="rect">
            <a:avLst/>
          </a:prstGeom>
        </p:spPr>
      </p:pic>
      <p:sp>
        <p:nvSpPr>
          <p:cNvPr id="155" name="Forme libre 154"/>
          <p:cNvSpPr/>
          <p:nvPr>
            <p:custDataLst>
              <p:tags r:id="rId2"/>
            </p:custDataLst>
          </p:nvPr>
        </p:nvSpPr>
        <p:spPr>
          <a:xfrm>
            <a:off x="4103359" y="2944624"/>
            <a:ext cx="516873" cy="222721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1603" h="2227217">
                <a:moveTo>
                  <a:pt x="1185890" y="1665177"/>
                </a:moveTo>
                <a:lnTo>
                  <a:pt x="2441588" y="2018212"/>
                </a:lnTo>
                <a:lnTo>
                  <a:pt x="2338638" y="2227217"/>
                </a:lnTo>
                <a:lnTo>
                  <a:pt x="0" y="2225585"/>
                </a:lnTo>
                <a:lnTo>
                  <a:pt x="26514" y="0"/>
                </a:lnTo>
                <a:lnTo>
                  <a:pt x="2402786" y="19595"/>
                </a:lnTo>
                <a:lnTo>
                  <a:pt x="2335183" y="942462"/>
                </a:lnTo>
                <a:cubicBezTo>
                  <a:pt x="2619130" y="1105819"/>
                  <a:pt x="3262202" y="1354659"/>
                  <a:pt x="3491603" y="15148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Forme libre 156"/>
          <p:cNvSpPr/>
          <p:nvPr>
            <p:custDataLst>
              <p:tags r:id="rId3"/>
            </p:custDataLst>
          </p:nvPr>
        </p:nvSpPr>
        <p:spPr>
          <a:xfrm>
            <a:off x="3635739" y="2932962"/>
            <a:ext cx="989368" cy="224245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7660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513579"/>
              <a:gd name="connsiteY0" fmla="*/ 169565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 name="connsiteX0" fmla="*/ 1898954 w 2899983"/>
              <a:gd name="connsiteY0" fmla="*/ 1695657 h 2242457"/>
              <a:gd name="connsiteX1" fmla="*/ 2364377 w 2899983"/>
              <a:gd name="connsiteY1" fmla="*/ 2033452 h 2242457"/>
              <a:gd name="connsiteX2" fmla="*/ 2364377 w 2899983"/>
              <a:gd name="connsiteY2" fmla="*/ 2242457 h 2242457"/>
              <a:gd name="connsiteX3" fmla="*/ 0 w 2899983"/>
              <a:gd name="connsiteY3" fmla="*/ 2229395 h 2242457"/>
              <a:gd name="connsiteX4" fmla="*/ 41211 w 2899983"/>
              <a:gd name="connsiteY4" fmla="*/ 0 h 2242457"/>
              <a:gd name="connsiteX5" fmla="*/ 2351314 w 2899983"/>
              <a:gd name="connsiteY5" fmla="*/ 34835 h 2242457"/>
              <a:gd name="connsiteX6" fmla="*/ 2335183 w 2899983"/>
              <a:gd name="connsiteY6" fmla="*/ 919602 h 2242457"/>
              <a:gd name="connsiteX7" fmla="*/ 2899983 w 2899983"/>
              <a:gd name="connsiteY7" fmla="*/ 152246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863" h="2242457">
                <a:moveTo>
                  <a:pt x="1898954" y="1695657"/>
                </a:moveTo>
                <a:lnTo>
                  <a:pt x="2364377" y="2033452"/>
                </a:lnTo>
                <a:lnTo>
                  <a:pt x="2364377" y="2242457"/>
                </a:lnTo>
                <a:lnTo>
                  <a:pt x="0" y="2229395"/>
                </a:lnTo>
                <a:lnTo>
                  <a:pt x="41211" y="0"/>
                </a:lnTo>
                <a:lnTo>
                  <a:pt x="2351314" y="34835"/>
                </a:lnTo>
                <a:lnTo>
                  <a:pt x="2335183" y="919602"/>
                </a:lnTo>
                <a:cubicBezTo>
                  <a:pt x="2442690" y="1094389"/>
                  <a:pt x="2729305" y="1392759"/>
                  <a:pt x="2866863" y="152627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custDataLst>
              <p:tags r:id="rId4"/>
            </p:custDataLst>
          </p:nvPr>
        </p:nvSpPr>
        <p:spPr>
          <a:xfrm>
            <a:off x="3095835" y="2918273"/>
            <a:ext cx="1530416" cy="225388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88037 h 2253887"/>
              <a:gd name="connsiteX1" fmla="*/ 2364377 w 2513579"/>
              <a:gd name="connsiteY1" fmla="*/ 2044882 h 2253887"/>
              <a:gd name="connsiteX2" fmla="*/ 2364377 w 2513579"/>
              <a:gd name="connsiteY2" fmla="*/ 2253887 h 2253887"/>
              <a:gd name="connsiteX3" fmla="*/ 0 w 2513579"/>
              <a:gd name="connsiteY3" fmla="*/ 2240825 h 2253887"/>
              <a:gd name="connsiteX4" fmla="*/ 58871 w 2513579"/>
              <a:gd name="connsiteY4" fmla="*/ 0 h 2253887"/>
              <a:gd name="connsiteX5" fmla="*/ 2351314 w 2513579"/>
              <a:gd name="connsiteY5" fmla="*/ 46265 h 2253887"/>
              <a:gd name="connsiteX6" fmla="*/ 2335183 w 2513579"/>
              <a:gd name="connsiteY6" fmla="*/ 931032 h 2253887"/>
              <a:gd name="connsiteX7" fmla="*/ 2513579 w 2513579"/>
              <a:gd name="connsiteY7" fmla="*/ 156056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091095 w 2659223"/>
              <a:gd name="connsiteY0" fmla="*/ 170708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223" h="2253887">
                <a:moveTo>
                  <a:pt x="2091095" y="1707087"/>
                </a:moveTo>
                <a:lnTo>
                  <a:pt x="2364377" y="2044882"/>
                </a:lnTo>
                <a:lnTo>
                  <a:pt x="2364377" y="2253887"/>
                </a:lnTo>
                <a:lnTo>
                  <a:pt x="0" y="2240825"/>
                </a:lnTo>
                <a:lnTo>
                  <a:pt x="58871" y="0"/>
                </a:lnTo>
                <a:lnTo>
                  <a:pt x="2351314" y="46265"/>
                </a:lnTo>
                <a:lnTo>
                  <a:pt x="2335183" y="931032"/>
                </a:lnTo>
                <a:cubicBezTo>
                  <a:pt x="2413970" y="1098199"/>
                  <a:pt x="2583504" y="1400379"/>
                  <a:pt x="2659223" y="154532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sp>
        <p:nvSpPr>
          <p:cNvPr id="75" name="Forme libre 74"/>
          <p:cNvSpPr/>
          <p:nvPr>
            <p:custDataLst>
              <p:tags r:id="rId5"/>
            </p:custDataLst>
          </p:nvPr>
        </p:nvSpPr>
        <p:spPr>
          <a:xfrm>
            <a:off x="2568919" y="2906450"/>
            <a:ext cx="2045520" cy="226150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35183 w 2513579"/>
              <a:gd name="connsiteY6" fmla="*/ 93865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25714 w 2513579"/>
              <a:gd name="connsiteY6" fmla="*/ 93484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44653 w 2513579"/>
              <a:gd name="connsiteY6" fmla="*/ 942462 h 2261507"/>
              <a:gd name="connsiteX7" fmla="*/ 2513579 w 2513579"/>
              <a:gd name="connsiteY7" fmla="*/ 1568186 h 2261507"/>
              <a:gd name="connsiteX0" fmla="*/ 2163916 w 2541987"/>
              <a:gd name="connsiteY0" fmla="*/ 169565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 name="connsiteX0" fmla="*/ 2144977 w 2541987"/>
              <a:gd name="connsiteY0" fmla="*/ 170708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1987" h="2261507">
                <a:moveTo>
                  <a:pt x="2144977" y="1707087"/>
                </a:moveTo>
                <a:lnTo>
                  <a:pt x="2364377" y="2052502"/>
                </a:lnTo>
                <a:lnTo>
                  <a:pt x="2364377" y="2261507"/>
                </a:lnTo>
                <a:lnTo>
                  <a:pt x="0" y="2248445"/>
                </a:lnTo>
                <a:lnTo>
                  <a:pt x="52251" y="0"/>
                </a:lnTo>
                <a:lnTo>
                  <a:pt x="2351314" y="53885"/>
                </a:lnTo>
                <a:cubicBezTo>
                  <a:pt x="2349094" y="350077"/>
                  <a:pt x="2346873" y="646270"/>
                  <a:pt x="2344653" y="942462"/>
                </a:cubicBezTo>
                <a:cubicBezTo>
                  <a:pt x="2396959" y="1113439"/>
                  <a:pt x="2492749" y="1400379"/>
                  <a:pt x="2541987" y="15529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cxnSp>
        <p:nvCxnSpPr>
          <p:cNvPr id="128" name="Connecteur droit 127"/>
          <p:cNvCxnSpPr/>
          <p:nvPr>
            <p:custDataLst>
              <p:tags r:id="rId6"/>
            </p:custDataLst>
          </p:nvPr>
        </p:nvCxnSpPr>
        <p:spPr>
          <a:xfrm rot="2700000" flipH="1" flipV="1">
            <a:off x="1679884" y="4029161"/>
            <a:ext cx="2383338" cy="1306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custDataLst>
              <p:tags r:id="rId7"/>
            </p:custDataLst>
          </p:nvPr>
        </p:nvCxnSpPr>
        <p:spPr>
          <a:xfrm rot="2700000" flipH="1" flipV="1">
            <a:off x="3272877" y="2401401"/>
            <a:ext cx="2331087" cy="5344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custDataLst>
              <p:tags r:id="rId8"/>
            </p:custDataLst>
          </p:nvPr>
        </p:nvCxnSpPr>
        <p:spPr>
          <a:xfrm rot="2700000" flipH="1" flipV="1">
            <a:off x="3353159" y="5715169"/>
            <a:ext cx="2308749" cy="38518"/>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1" name="Connecteur droit 130"/>
          <p:cNvCxnSpPr/>
          <p:nvPr>
            <p:custDataLst>
              <p:tags r:id="rId9"/>
            </p:custDataLst>
          </p:nvPr>
        </p:nvCxnSpPr>
        <p:spPr>
          <a:xfrm rot="2700000" flipH="1">
            <a:off x="4959763" y="4159775"/>
            <a:ext cx="2308747" cy="1862"/>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custDataLst>
              <p:tags r:id="rId10"/>
            </p:custDataLst>
          </p:nvPr>
        </p:nvCxnSpPr>
        <p:spPr>
          <a:xfrm flipV="1">
            <a:off x="3315547" y="4078211"/>
            <a:ext cx="61362" cy="2356909"/>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3" name="Connecteur droit 132"/>
          <p:cNvCxnSpPr>
            <a:stCxn id="43" idx="3"/>
          </p:cNvCxnSpPr>
          <p:nvPr>
            <p:custDataLst>
              <p:tags r:id="rId11"/>
            </p:custDataLst>
          </p:nvPr>
        </p:nvCxnSpPr>
        <p:spPr>
          <a:xfrm flipV="1">
            <a:off x="5564593" y="4135652"/>
            <a:ext cx="18383" cy="2331087"/>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custDataLst>
              <p:tags r:id="rId12"/>
            </p:custDataLst>
          </p:nvPr>
        </p:nvCxnSpPr>
        <p:spPr>
          <a:xfrm rot="5400000" flipH="1" flipV="1">
            <a:off x="2222535" y="2804861"/>
            <a:ext cx="2308749" cy="38518"/>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custDataLst>
              <p:tags r:id="rId13"/>
            </p:custDataLst>
          </p:nvPr>
        </p:nvCxnSpPr>
        <p:spPr>
          <a:xfrm flipV="1">
            <a:off x="5565364" y="1781665"/>
            <a:ext cx="72781" cy="2196830"/>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custDataLst>
              <p:tags r:id="rId14"/>
            </p:custDataLst>
          </p:nvPr>
        </p:nvCxnSpPr>
        <p:spPr>
          <a:xfrm rot="-2700000" flipH="1" flipV="1">
            <a:off x="3226633" y="5723561"/>
            <a:ext cx="2383338" cy="1306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custDataLst>
              <p:tags r:id="rId15"/>
            </p:custDataLst>
          </p:nvPr>
        </p:nvCxnSpPr>
        <p:spPr>
          <a:xfrm rot="-2700000" flipH="1" flipV="1">
            <a:off x="1716158" y="4076362"/>
            <a:ext cx="2331087" cy="5344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custDataLst>
              <p:tags r:id="rId16"/>
            </p:custDataLst>
          </p:nvPr>
        </p:nvCxnSpPr>
        <p:spPr>
          <a:xfrm flipH="1">
            <a:off x="5265638" y="3257960"/>
            <a:ext cx="1691345" cy="159144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custDataLst>
              <p:tags r:id="rId17"/>
            </p:custDataLst>
          </p:nvPr>
        </p:nvCxnSpPr>
        <p:spPr>
          <a:xfrm rot="-2700000" flipH="1">
            <a:off x="3411710" y="2453327"/>
            <a:ext cx="2308747" cy="186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custDataLst>
              <p:tags r:id="rId18"/>
            </p:custDataLst>
          </p:nvPr>
        </p:nvCxnSpPr>
        <p:spPr>
          <a:xfrm flipH="1" flipV="1">
            <a:off x="2108417" y="5159970"/>
            <a:ext cx="2383338" cy="1306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custDataLst>
              <p:tags r:id="rId19"/>
            </p:custDataLst>
          </p:nvPr>
        </p:nvCxnSpPr>
        <p:spPr>
          <a:xfrm flipH="1" flipV="1">
            <a:off x="2160668" y="2900095"/>
            <a:ext cx="2331087" cy="5344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custDataLst>
              <p:tags r:id="rId20"/>
            </p:custDataLst>
          </p:nvPr>
        </p:nvCxnSpPr>
        <p:spPr>
          <a:xfrm flipH="1" flipV="1">
            <a:off x="4501677" y="5190682"/>
            <a:ext cx="2308749" cy="38518"/>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custDataLst>
              <p:tags r:id="rId21"/>
            </p:custDataLst>
          </p:nvPr>
        </p:nvCxnSpPr>
        <p:spPr>
          <a:xfrm flipH="1" flipV="1">
            <a:off x="4567525" y="2957286"/>
            <a:ext cx="2314831" cy="20959"/>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grpSp>
        <p:nvGrpSpPr>
          <p:cNvPr id="56" name="Groupe 55"/>
          <p:cNvGrpSpPr/>
          <p:nvPr>
            <p:custDataLst>
              <p:tags r:id="rId22"/>
            </p:custDataLst>
          </p:nvPr>
        </p:nvGrpSpPr>
        <p:grpSpPr>
          <a:xfrm rot="16200000">
            <a:off x="2720966"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23"/>
            </p:custDataLst>
          </p:nvPr>
        </p:nvGrpSpPr>
        <p:grpSpPr>
          <a:xfrm rot="16200000">
            <a:off x="5670056"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custDataLst>
              <p:tags r:id="rId24"/>
            </p:custDataLst>
          </p:nvPr>
        </p:nvSpPr>
        <p:spPr>
          <a:xfrm>
            <a:off x="0" y="274638"/>
            <a:ext cx="9144000" cy="1143000"/>
          </a:xfrm>
        </p:spPr>
        <p:txBody>
          <a:bodyPr>
            <a:normAutofit/>
          </a:bodyPr>
          <a:lstStyle/>
          <a:p>
            <a:r>
              <a:rPr lang="fr-FR" sz="3200" dirty="0"/>
              <a:t>Les moteurs Courant Continu, </a:t>
            </a:r>
            <a:r>
              <a:rPr lang="fr-FR" sz="3200" dirty="0" smtClean="0"/>
              <a:t>connexions des </a:t>
            </a:r>
            <a:r>
              <a:rPr lang="fr-FR" sz="3407" dirty="0" smtClean="0"/>
              <a:t>conducteurs</a:t>
            </a:r>
            <a:r>
              <a:rPr lang="fr-FR" sz="3200" dirty="0" smtClean="0"/>
              <a:t> du </a:t>
            </a:r>
            <a:r>
              <a:rPr lang="fr-FR" sz="3200" dirty="0"/>
              <a:t>rotor</a:t>
            </a:r>
          </a:p>
        </p:txBody>
      </p:sp>
      <p:sp>
        <p:nvSpPr>
          <p:cNvPr id="36" name="Forme libre 35"/>
          <p:cNvSpPr/>
          <p:nvPr>
            <p:custDataLst>
              <p:tags r:id="rId25"/>
            </p:custDataLst>
          </p:nvPr>
        </p:nvSpPr>
        <p:spPr>
          <a:xfrm>
            <a:off x="2108417"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5183" y="950082"/>
                </a:lnTo>
                <a:cubicBezTo>
                  <a:pt x="2387489" y="1121059"/>
                  <a:pt x="2464341" y="1427049"/>
                  <a:pt x="2513579" y="157961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26"/>
            </p:custDataLst>
          </p:nvPr>
        </p:nvSpPr>
        <p:spPr>
          <a:xfrm rot="10800000">
            <a:off x="4308104"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893586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70390" y="893586"/>
                </a:lnTo>
                <a:cubicBezTo>
                  <a:pt x="2412772" y="1036578"/>
                  <a:pt x="2516525" y="1372883"/>
                  <a:pt x="2574250" y="151894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27"/>
            </p:custDataLst>
          </p:nvPr>
        </p:nvSpPr>
        <p:spPr>
          <a:xfrm rot="2700000">
            <a:off x="2431613"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2117 w 2561985"/>
              <a:gd name="connsiteY6" fmla="*/ 91737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7777 w 2561985"/>
              <a:gd name="connsiteY6" fmla="*/ 930388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cubicBezTo>
                  <a:pt x="2351299" y="351503"/>
                  <a:pt x="2368641" y="637691"/>
                  <a:pt x="2368626" y="923879"/>
                </a:cubicBezTo>
                <a:cubicBezTo>
                  <a:pt x="2423677" y="1109606"/>
                  <a:pt x="2500426" y="1416841"/>
                  <a:pt x="2561985" y="1583041"/>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28"/>
            </p:custDataLst>
          </p:nvPr>
        </p:nvSpPr>
        <p:spPr>
          <a:xfrm rot="13500000">
            <a:off x="3969547" y="3763444"/>
            <a:ext cx="252814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42590 w 2528145"/>
              <a:gd name="connsiteY6" fmla="*/ 928221 h 2272937"/>
              <a:gd name="connsiteX7" fmla="*/ 2528145 w 2528145"/>
              <a:gd name="connsiteY7" fmla="*/ 155890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145" h="2272937">
                <a:moveTo>
                  <a:pt x="2172146" y="1676879"/>
                </a:moveTo>
                <a:lnTo>
                  <a:pt x="2364377" y="2063932"/>
                </a:lnTo>
                <a:lnTo>
                  <a:pt x="2364377" y="2272937"/>
                </a:lnTo>
                <a:lnTo>
                  <a:pt x="0" y="2259875"/>
                </a:lnTo>
                <a:lnTo>
                  <a:pt x="52251" y="0"/>
                </a:lnTo>
                <a:lnTo>
                  <a:pt x="2351314" y="65315"/>
                </a:lnTo>
                <a:lnTo>
                  <a:pt x="2342590" y="928221"/>
                </a:lnTo>
                <a:cubicBezTo>
                  <a:pt x="2376958" y="1077698"/>
                  <a:pt x="2474249" y="1415940"/>
                  <a:pt x="2528145" y="1558906"/>
                </a:cubicBez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29"/>
            </p:custDataLst>
          </p:nvPr>
        </p:nvSpPr>
        <p:spPr>
          <a:xfrm rot="5400000">
            <a:off x="3242720"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41322" y="968493"/>
                </a:lnTo>
                <a:cubicBezTo>
                  <a:pt x="2382802" y="1132974"/>
                  <a:pt x="2458028" y="1435537"/>
                  <a:pt x="2517912" y="1596950"/>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30"/>
            </p:custDataLst>
          </p:nvPr>
        </p:nvSpPr>
        <p:spPr>
          <a:xfrm rot="16200000">
            <a:off x="3162729"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cubicBezTo>
                  <a:pt x="2352073" y="350009"/>
                  <a:pt x="2352833" y="634703"/>
                  <a:pt x="2353592" y="919397"/>
                </a:cubicBezTo>
                <a:cubicBezTo>
                  <a:pt x="2398863" y="1064371"/>
                  <a:pt x="2505506" y="1375046"/>
                  <a:pt x="2556915" y="1501610"/>
                </a:cubicBez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31"/>
            </p:custDataLst>
          </p:nvPr>
        </p:nvSpPr>
        <p:spPr>
          <a:xfrm rot="8100000">
            <a:off x="4002690"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40421" y="969445"/>
                </a:lnTo>
                <a:cubicBezTo>
                  <a:pt x="2400959" y="1117266"/>
                  <a:pt x="2494042" y="1427817"/>
                  <a:pt x="2558920" y="1579976"/>
                </a:cubicBez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32"/>
            </p:custDataLst>
          </p:nvPr>
        </p:nvSpPr>
        <p:spPr>
          <a:xfrm rot="18900000">
            <a:off x="2405645"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cubicBezTo>
                  <a:pt x="2349129" y="359459"/>
                  <a:pt x="2346945" y="653603"/>
                  <a:pt x="2344760" y="947747"/>
                </a:cubicBezTo>
                <a:cubicBezTo>
                  <a:pt x="2395084" y="1094539"/>
                  <a:pt x="2480123" y="1388872"/>
                  <a:pt x="2528278" y="1524816"/>
                </a:cubicBez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33"/>
            </p:custDataLst>
          </p:nvPr>
        </p:nvGrpSpPr>
        <p:grpSpPr>
          <a:xfrm>
            <a:off x="3252153"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cxnSp>
        <p:nvCxnSpPr>
          <p:cNvPr id="44" name="Connecteur droit avec flèche 43"/>
          <p:cNvCxnSpPr/>
          <p:nvPr>
            <p:custDataLst>
              <p:tags r:id="rId34"/>
            </p:custDataLst>
          </p:nvPr>
        </p:nvCxnSpPr>
        <p:spPr>
          <a:xfrm flipV="1">
            <a:off x="1847706" y="5124258"/>
            <a:ext cx="790802" cy="68934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35"/>
            </p:custDataLst>
          </p:nvPr>
        </p:nvCxnSpPr>
        <p:spPr>
          <a:xfrm flipV="1">
            <a:off x="1972298" y="2967766"/>
            <a:ext cx="899255" cy="25278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36"/>
            </p:custDataLst>
          </p:nvPr>
        </p:nvCxnSpPr>
        <p:spPr>
          <a:xfrm flipH="1">
            <a:off x="6336195" y="3473304"/>
            <a:ext cx="1363635" cy="167391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37"/>
            </p:custDataLst>
          </p:nvPr>
        </p:nvCxnSpPr>
        <p:spPr>
          <a:xfrm flipH="1">
            <a:off x="6192179" y="2132856"/>
            <a:ext cx="1008112" cy="76245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custDataLst>
              <p:tags r:id="rId38"/>
            </p:custDataLst>
          </p:nvPr>
        </p:nvCxnSpPr>
        <p:spPr>
          <a:xfrm flipH="1">
            <a:off x="4896035" y="3436611"/>
            <a:ext cx="2803796" cy="251266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custDataLst>
              <p:tags r:id="rId39"/>
            </p:custDataLst>
          </p:nvPr>
        </p:nvCxnSpPr>
        <p:spPr>
          <a:xfrm flipH="1">
            <a:off x="6192179" y="3476422"/>
            <a:ext cx="1399640" cy="74628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5" name="Connecteur droit avec flèche 64"/>
          <p:cNvCxnSpPr/>
          <p:nvPr>
            <p:custDataLst>
              <p:tags r:id="rId40"/>
            </p:custDataLst>
          </p:nvPr>
        </p:nvCxnSpPr>
        <p:spPr>
          <a:xfrm flipH="1">
            <a:off x="3365206" y="3476422"/>
            <a:ext cx="4154606" cy="181481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7" name="Connecteur droit avec flèche 66"/>
          <p:cNvCxnSpPr/>
          <p:nvPr>
            <p:custDataLst>
              <p:tags r:id="rId41"/>
            </p:custDataLst>
          </p:nvPr>
        </p:nvCxnSpPr>
        <p:spPr>
          <a:xfrm flipH="1">
            <a:off x="5595228" y="3476422"/>
            <a:ext cx="1996591" cy="15032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9" name="Connecteur droit avec flèche 68"/>
          <p:cNvCxnSpPr/>
          <p:nvPr>
            <p:custDataLst>
              <p:tags r:id="rId42"/>
            </p:custDataLst>
          </p:nvPr>
        </p:nvCxnSpPr>
        <p:spPr>
          <a:xfrm flipH="1">
            <a:off x="4896035" y="1997807"/>
            <a:ext cx="2603277" cy="20705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custDataLst>
              <p:tags r:id="rId43"/>
            </p:custDataLst>
          </p:nvPr>
        </p:nvCxnSpPr>
        <p:spPr>
          <a:xfrm flipH="1">
            <a:off x="6480211" y="2052316"/>
            <a:ext cx="825149" cy="151830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custDataLst>
              <p:tags r:id="rId44"/>
            </p:custDataLst>
          </p:nvPr>
        </p:nvCxnSpPr>
        <p:spPr>
          <a:xfrm flipV="1">
            <a:off x="1916286" y="3645024"/>
            <a:ext cx="468318" cy="194421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custDataLst>
              <p:tags r:id="rId45"/>
            </p:custDataLst>
          </p:nvPr>
        </p:nvCxnSpPr>
        <p:spPr>
          <a:xfrm flipV="1">
            <a:off x="1916286" y="2101336"/>
            <a:ext cx="2115653" cy="36287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a:stCxn id="46" idx="3"/>
          </p:cNvCxnSpPr>
          <p:nvPr>
            <p:custDataLst>
              <p:tags r:id="rId46"/>
            </p:custDataLst>
          </p:nvPr>
        </p:nvCxnSpPr>
        <p:spPr>
          <a:xfrm flipV="1">
            <a:off x="1837273" y="2458206"/>
            <a:ext cx="1583055" cy="2921751"/>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9" name="Connecteur droit avec flèche 78"/>
          <p:cNvCxnSpPr/>
          <p:nvPr>
            <p:custDataLst>
              <p:tags r:id="rId47"/>
            </p:custDataLst>
          </p:nvPr>
        </p:nvCxnSpPr>
        <p:spPr>
          <a:xfrm flipV="1">
            <a:off x="1847706" y="2428122"/>
            <a:ext cx="3747522" cy="330630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custDataLst>
              <p:tags r:id="rId48"/>
            </p:custDataLst>
          </p:nvPr>
        </p:nvCxnSpPr>
        <p:spPr>
          <a:xfrm flipV="1">
            <a:off x="1799692" y="4326649"/>
            <a:ext cx="838816" cy="14869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5" name="Connecteur droit avec flèche 84"/>
          <p:cNvCxnSpPr/>
          <p:nvPr>
            <p:custDataLst>
              <p:tags r:id="rId49"/>
            </p:custDataLst>
          </p:nvPr>
        </p:nvCxnSpPr>
        <p:spPr>
          <a:xfrm>
            <a:off x="1847706" y="5813604"/>
            <a:ext cx="1997860" cy="42370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49" name="Rectangle à coins arrondis 48"/>
          <p:cNvSpPr/>
          <p:nvPr>
            <p:custDataLst>
              <p:tags r:id="rId50"/>
            </p:custDataLst>
          </p:nvPr>
        </p:nvSpPr>
        <p:spPr>
          <a:xfrm>
            <a:off x="7020272" y="1462437"/>
            <a:ext cx="2123728" cy="261463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a:t>
            </a:r>
            <a:r>
              <a:rPr lang="fr-FR" b="1" dirty="0">
                <a:latin typeface="Verdana" panose="020B0604030504040204" pitchFamily="34" charset="0"/>
                <a:ea typeface="Verdana" panose="020B0604030504040204" pitchFamily="34" charset="0"/>
                <a:cs typeface="Verdana" panose="020B0604030504040204" pitchFamily="34" charset="0"/>
              </a:rPr>
              <a:t>logés dans les encoches</a:t>
            </a:r>
            <a:r>
              <a:rPr lang="fr-FR" b="1" dirty="0" smtClean="0">
                <a:latin typeface="Verdana" panose="020B0604030504040204" pitchFamily="34" charset="0"/>
                <a:ea typeface="Verdana" panose="020B0604030504040204" pitchFamily="34" charset="0"/>
                <a:cs typeface="Verdana" panose="020B0604030504040204" pitchFamily="34" charset="0"/>
              </a:rPr>
              <a:t>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46" name="Rectangle à coins arrondis 45"/>
          <p:cNvSpPr/>
          <p:nvPr>
            <p:custDataLst>
              <p:tags r:id="rId51"/>
            </p:custDataLst>
          </p:nvPr>
        </p:nvSpPr>
        <p:spPr>
          <a:xfrm>
            <a:off x="13012" y="3966859"/>
            <a:ext cx="1824261" cy="282619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logés dans les encoches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96" name="Connecteur droit avec flèche 95"/>
          <p:cNvCxnSpPr>
            <a:endCxn id="57" idx="1"/>
          </p:cNvCxnSpPr>
          <p:nvPr>
            <p:custDataLst>
              <p:tags r:id="rId52"/>
            </p:custDataLst>
          </p:nvPr>
        </p:nvCxnSpPr>
        <p:spPr>
          <a:xfrm>
            <a:off x="1511659" y="3036218"/>
            <a:ext cx="2890644" cy="711975"/>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60" idx="1"/>
          </p:cNvCxnSpPr>
          <p:nvPr>
            <p:custDataLst>
              <p:tags r:id="rId53"/>
            </p:custDataLst>
          </p:nvPr>
        </p:nvCxnSpPr>
        <p:spPr>
          <a:xfrm>
            <a:off x="1511659" y="2953537"/>
            <a:ext cx="2933329" cy="1394070"/>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8" name="Rectangle à coins arrondis 97"/>
          <p:cNvSpPr/>
          <p:nvPr>
            <p:custDataLst>
              <p:tags r:id="rId54"/>
            </p:custDataLst>
          </p:nvPr>
        </p:nvSpPr>
        <p:spPr>
          <a:xfrm>
            <a:off x="-11271" y="2844019"/>
            <a:ext cx="1731057"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4" name="Connecteur droit avec flèche 103"/>
          <p:cNvCxnSpPr/>
          <p:nvPr>
            <p:custDataLst>
              <p:tags r:id="rId55"/>
            </p:custDataLst>
          </p:nvPr>
        </p:nvCxnSpPr>
        <p:spPr>
          <a:xfrm flipH="1" flipV="1">
            <a:off x="4570737" y="4524059"/>
            <a:ext cx="2734623" cy="191106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5" name="Rectangle à coins arrondis 104"/>
          <p:cNvSpPr/>
          <p:nvPr>
            <p:custDataLst>
              <p:tags r:id="rId56"/>
            </p:custDataLst>
          </p:nvPr>
        </p:nvSpPr>
        <p:spPr>
          <a:xfrm>
            <a:off x="6930809" y="6070621"/>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8" name="Connecteur droit avec flèche 107"/>
          <p:cNvCxnSpPr>
            <a:endCxn id="33" idx="6"/>
          </p:cNvCxnSpPr>
          <p:nvPr>
            <p:custDataLst>
              <p:tags r:id="rId57"/>
            </p:custDataLst>
          </p:nvPr>
        </p:nvCxnSpPr>
        <p:spPr>
          <a:xfrm flipH="1" flipV="1">
            <a:off x="5692557" y="4103084"/>
            <a:ext cx="2407835" cy="1195054"/>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custDataLst>
              <p:tags r:id="rId58"/>
            </p:custDataLst>
          </p:nvPr>
        </p:nvCxnSpPr>
        <p:spPr>
          <a:xfrm flipH="1" flipV="1">
            <a:off x="5291997" y="3333702"/>
            <a:ext cx="2119801" cy="1645920"/>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custDataLst>
              <p:tags r:id="rId59"/>
            </p:custDataLst>
          </p:nvPr>
        </p:nvCxnSpPr>
        <p:spPr>
          <a:xfrm flipH="1">
            <a:off x="5396853" y="4691590"/>
            <a:ext cx="2847555" cy="93269"/>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9" name="Rectangle à coins arrondis 108"/>
          <p:cNvSpPr/>
          <p:nvPr>
            <p:custDataLst>
              <p:tags r:id="rId60"/>
            </p:custDataLst>
          </p:nvPr>
        </p:nvSpPr>
        <p:spPr>
          <a:xfrm>
            <a:off x="6887882" y="4303032"/>
            <a:ext cx="2124558" cy="1646248"/>
          </a:xfrm>
          <a:prstGeom prst="roundRect">
            <a:avLst/>
          </a:prstGeom>
          <a:solidFill>
            <a:schemeClr val="accent1">
              <a:lumMod val="50000"/>
            </a:schemeClr>
          </a:solidFill>
          <a:ln>
            <a:solidFill>
              <a:schemeClr val="accent1">
                <a:lumMod val="75000"/>
              </a:schemeClr>
            </a:solid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Encoches, dans lesquelles seront placés les 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6" name="Bouée 15"/>
          <p:cNvSpPr/>
          <p:nvPr>
            <p:custDataLst>
              <p:tags r:id="rId61"/>
            </p:custDataLst>
          </p:nvPr>
        </p:nvSpPr>
        <p:spPr>
          <a:xfrm>
            <a:off x="1686940" y="1340768"/>
            <a:ext cx="5513351" cy="5418792"/>
          </a:xfrm>
          <a:prstGeom prst="donut">
            <a:avLst>
              <a:gd name="adj" fmla="val 9458"/>
            </a:avLst>
          </a:prstGeom>
          <a:solidFill>
            <a:schemeClr val="bg2">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Forme libre 155"/>
          <p:cNvSpPr/>
          <p:nvPr>
            <p:custDataLst>
              <p:tags r:id="rId62"/>
            </p:custDataLst>
          </p:nvPr>
        </p:nvSpPr>
        <p:spPr>
          <a:xfrm>
            <a:off x="4291043" y="2967410"/>
            <a:ext cx="325054" cy="220054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2425343 w 3514160"/>
              <a:gd name="connsiteY5" fmla="*/ 19595 h 2227217"/>
              <a:gd name="connsiteX6" fmla="*/ 0 w 3514160"/>
              <a:gd name="connsiteY6" fmla="*/ 915792 h 2227217"/>
              <a:gd name="connsiteX7" fmla="*/ 3514160 w 3514160"/>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67612 w 3514160"/>
              <a:gd name="connsiteY5" fmla="*/ 31025 h 2227217"/>
              <a:gd name="connsiteX6" fmla="*/ 0 w 3514160"/>
              <a:gd name="connsiteY6" fmla="*/ 915792 h 2227217"/>
              <a:gd name="connsiteX7" fmla="*/ 3514160 w 3514160"/>
              <a:gd name="connsiteY7" fmla="*/ 1514846 h 222721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200547"/>
              <a:gd name="connsiteX1" fmla="*/ 2464145 w 3514160"/>
              <a:gd name="connsiteY1" fmla="*/ 198773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1208447 w 3514160"/>
              <a:gd name="connsiteY0" fmla="*/ 1634697 h 2200547"/>
              <a:gd name="connsiteX1" fmla="*/ 410642 w 3514160"/>
              <a:gd name="connsiteY1" fmla="*/ 199535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2731061 w 5036774"/>
              <a:gd name="connsiteY0" fmla="*/ 1634697 h 2200547"/>
              <a:gd name="connsiteX1" fmla="*/ 0 w 5036774"/>
              <a:gd name="connsiteY1" fmla="*/ 1726510 h 2200547"/>
              <a:gd name="connsiteX2" fmla="*/ 1933256 w 5036774"/>
              <a:gd name="connsiteY2" fmla="*/ 1995352 h 2200547"/>
              <a:gd name="connsiteX3" fmla="*/ 1678199 w 5036774"/>
              <a:gd name="connsiteY3" fmla="*/ 2200547 h 2200547"/>
              <a:gd name="connsiteX4" fmla="*/ 1545171 w 5036774"/>
              <a:gd name="connsiteY4" fmla="*/ 2195105 h 2200547"/>
              <a:gd name="connsiteX5" fmla="*/ 1571681 w 5036774"/>
              <a:gd name="connsiteY5" fmla="*/ 0 h 2200547"/>
              <a:gd name="connsiteX6" fmla="*/ 1590226 w 5036774"/>
              <a:gd name="connsiteY6" fmla="*/ 545 h 2200547"/>
              <a:gd name="connsiteX7" fmla="*/ 1522614 w 5036774"/>
              <a:gd name="connsiteY7" fmla="*/ 885312 h 2200547"/>
              <a:gd name="connsiteX8" fmla="*/ 5036774 w 5036774"/>
              <a:gd name="connsiteY8" fmla="*/ 1484366 h 2200547"/>
              <a:gd name="connsiteX0" fmla="*/ 1457 w 6109960"/>
              <a:gd name="connsiteY0" fmla="*/ 1604217 h 2200547"/>
              <a:gd name="connsiteX1" fmla="*/ 1073186 w 6109960"/>
              <a:gd name="connsiteY1" fmla="*/ 1726510 h 2200547"/>
              <a:gd name="connsiteX2" fmla="*/ 3006442 w 6109960"/>
              <a:gd name="connsiteY2" fmla="*/ 1995352 h 2200547"/>
              <a:gd name="connsiteX3" fmla="*/ 2751385 w 6109960"/>
              <a:gd name="connsiteY3" fmla="*/ 2200547 h 2200547"/>
              <a:gd name="connsiteX4" fmla="*/ 2618357 w 6109960"/>
              <a:gd name="connsiteY4" fmla="*/ 2195105 h 2200547"/>
              <a:gd name="connsiteX5" fmla="*/ 2644867 w 6109960"/>
              <a:gd name="connsiteY5" fmla="*/ 0 h 2200547"/>
              <a:gd name="connsiteX6" fmla="*/ 2663412 w 6109960"/>
              <a:gd name="connsiteY6" fmla="*/ 545 h 2200547"/>
              <a:gd name="connsiteX7" fmla="*/ 2595800 w 6109960"/>
              <a:gd name="connsiteY7" fmla="*/ 885312 h 2200547"/>
              <a:gd name="connsiteX8" fmla="*/ 6109960 w 6109960"/>
              <a:gd name="connsiteY8" fmla="*/ 1484366 h 2200547"/>
              <a:gd name="connsiteX0" fmla="*/ 0 w 6108503"/>
              <a:gd name="connsiteY0" fmla="*/ 1604217 h 2200547"/>
              <a:gd name="connsiteX1" fmla="*/ 3004985 w 6108503"/>
              <a:gd name="connsiteY1" fmla="*/ 1995352 h 2200547"/>
              <a:gd name="connsiteX2" fmla="*/ 2749928 w 6108503"/>
              <a:gd name="connsiteY2" fmla="*/ 2200547 h 2200547"/>
              <a:gd name="connsiteX3" fmla="*/ 2616900 w 6108503"/>
              <a:gd name="connsiteY3" fmla="*/ 2195105 h 2200547"/>
              <a:gd name="connsiteX4" fmla="*/ 2643410 w 6108503"/>
              <a:gd name="connsiteY4" fmla="*/ 0 h 2200547"/>
              <a:gd name="connsiteX5" fmla="*/ 2661955 w 6108503"/>
              <a:gd name="connsiteY5" fmla="*/ 545 h 2200547"/>
              <a:gd name="connsiteX6" fmla="*/ 2594343 w 6108503"/>
              <a:gd name="connsiteY6" fmla="*/ 885312 h 2200547"/>
              <a:gd name="connsiteX7" fmla="*/ 6108503 w 6108503"/>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7249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157096 w 6488782"/>
              <a:gd name="connsiteY1" fmla="*/ 198773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88782" h="2200547">
                <a:moveTo>
                  <a:pt x="0" y="1653747"/>
                </a:moveTo>
                <a:cubicBezTo>
                  <a:pt x="626039" y="1735233"/>
                  <a:pt x="2698775" y="1888344"/>
                  <a:pt x="3157096" y="1987732"/>
                </a:cubicBezTo>
                <a:lnTo>
                  <a:pt x="3130207" y="2200547"/>
                </a:lnTo>
                <a:lnTo>
                  <a:pt x="2997179" y="2195105"/>
                </a:lnTo>
                <a:lnTo>
                  <a:pt x="3023689" y="0"/>
                </a:lnTo>
                <a:lnTo>
                  <a:pt x="3042234" y="545"/>
                </a:lnTo>
                <a:lnTo>
                  <a:pt x="2974622" y="885312"/>
                </a:lnTo>
                <a:cubicBezTo>
                  <a:pt x="3867011" y="1056289"/>
                  <a:pt x="5650930" y="1331799"/>
                  <a:pt x="6488782" y="148436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Sous-titre 2"/>
          <p:cNvSpPr txBox="1">
            <a:spLocks/>
          </p:cNvSpPr>
          <p:nvPr>
            <p:custDataLst>
              <p:tags r:id="rId63"/>
            </p:custDataLst>
          </p:nvPr>
        </p:nvSpPr>
        <p:spPr>
          <a:xfrm>
            <a:off x="35283" y="1446124"/>
            <a:ext cx="1937016" cy="13779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Schéma</a:t>
            </a:r>
          </a:p>
          <a:p>
            <a:r>
              <a:rPr lang="fr-FR" sz="1800" dirty="0" smtClean="0"/>
              <a:t>Face avant coté collecteur </a:t>
            </a:r>
            <a:br>
              <a:rPr lang="fr-FR" sz="1800" dirty="0" smtClean="0"/>
            </a:br>
            <a:r>
              <a:rPr lang="fr-FR" sz="1800" dirty="0" smtClean="0"/>
              <a:t>« à plat »</a:t>
            </a:r>
            <a:endParaRPr lang="fr-FR" sz="1800" dirty="0"/>
          </a:p>
        </p:txBody>
      </p:sp>
      <p:sp>
        <p:nvSpPr>
          <p:cNvPr id="95" name="ZoneTexte 94"/>
          <p:cNvSpPr txBox="1"/>
          <p:nvPr>
            <p:custDataLst>
              <p:tags r:id="rId64"/>
            </p:custDataLst>
          </p:nvPr>
        </p:nvSpPr>
        <p:spPr>
          <a:xfrm>
            <a:off x="2780819" y="1415428"/>
            <a:ext cx="3375357" cy="1540092"/>
          </a:xfrm>
          <a:prstGeom prst="rect">
            <a:avLst/>
          </a:prstGeom>
          <a:noFill/>
        </p:spPr>
        <p:txBody>
          <a:bodyPr wrap="none" rtlCol="0">
            <a:prstTxWarp prst="textArchUp">
              <a:avLst>
                <a:gd name="adj" fmla="val 12080970"/>
              </a:avLst>
            </a:prstTxWarp>
            <a:spAutoFit/>
          </a:bodyPr>
          <a:lstStyle/>
          <a:p>
            <a:r>
              <a:rPr lang="fr-FR" sz="2400" b="1" smtClean="0">
                <a:solidFill>
                  <a:schemeClr val="bg1"/>
                </a:solidFill>
              </a:rPr>
              <a:t>Connexions arrières </a:t>
            </a:r>
            <a:r>
              <a:rPr lang="fr-FR" sz="2400" b="1" dirty="0" smtClean="0">
                <a:solidFill>
                  <a:schemeClr val="bg1"/>
                </a:solidFill>
              </a:rPr>
              <a:t>du rotor</a:t>
            </a:r>
            <a:endParaRPr lang="fr-FR" sz="2400" b="1" dirty="0">
              <a:solidFill>
                <a:schemeClr val="bg1"/>
              </a:solidFill>
            </a:endParaRPr>
          </a:p>
        </p:txBody>
      </p:sp>
      <p:sp>
        <p:nvSpPr>
          <p:cNvPr id="100" name="ZoneTexte 99"/>
          <p:cNvSpPr txBox="1"/>
          <p:nvPr>
            <p:custDataLst>
              <p:tags r:id="rId65"/>
            </p:custDataLst>
          </p:nvPr>
        </p:nvSpPr>
        <p:spPr>
          <a:xfrm rot="10800000">
            <a:off x="2779848" y="5157192"/>
            <a:ext cx="3339311" cy="1540092"/>
          </a:xfrm>
          <a:prstGeom prst="rect">
            <a:avLst/>
          </a:prstGeom>
          <a:noFill/>
        </p:spPr>
        <p:txBody>
          <a:bodyPr wrap="none" rtlCol="0">
            <a:prstTxWarp prst="textArchUp">
              <a:avLst>
                <a:gd name="adj" fmla="val 11517751"/>
              </a:avLst>
            </a:prstTxWarp>
            <a:spAutoFit/>
          </a:bodyPr>
          <a:lstStyle/>
          <a:p>
            <a:r>
              <a:rPr lang="fr-FR" sz="2400" b="1" smtClean="0">
                <a:solidFill>
                  <a:schemeClr val="bg1"/>
                </a:solidFill>
              </a:rPr>
              <a:t>Connexions arrières </a:t>
            </a:r>
            <a:r>
              <a:rPr lang="fr-FR" sz="2400" b="1" dirty="0" smtClean="0">
                <a:solidFill>
                  <a:schemeClr val="bg1"/>
                </a:solidFill>
              </a:rPr>
              <a:t>du rotor</a:t>
            </a:r>
            <a:endParaRPr lang="fr-FR" sz="2400" b="1" dirty="0">
              <a:solidFill>
                <a:schemeClr val="bg1"/>
              </a:solidFill>
            </a:endParaRP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88">
                                            <p:bg/>
                                          </p:spTgt>
                                        </p:tgtEl>
                                        <p:attrNameLst>
                                          <p:attrName>style.visibility</p:attrName>
                                        </p:attrNameLst>
                                      </p:cBhvr>
                                      <p:to>
                                        <p:strVal val="visible"/>
                                      </p:to>
                                    </p:set>
                                    <p:animEffect transition="in" filter="fade">
                                      <p:cBhvr>
                                        <p:cTn id="11" dur="500"/>
                                        <p:tgtEl>
                                          <p:spTgt spid="88">
                                            <p:bg/>
                                          </p:spTgt>
                                        </p:tgtEl>
                                      </p:cBhvr>
                                    </p:animEffect>
                                  </p:childTnLst>
                                </p:cTn>
                              </p:par>
                            </p:childTnLst>
                          </p:cTn>
                        </p:par>
                        <p:par>
                          <p:cTn id="12" fill="hold">
                            <p:stCondLst>
                              <p:cond delay="19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88">
                                            <p:txEl>
                                              <p:pRg st="0" end="0"/>
                                            </p:txEl>
                                          </p:spTgt>
                                        </p:tgtEl>
                                        <p:attrNameLst>
                                          <p:attrName>style.visibility</p:attrName>
                                        </p:attrNameLst>
                                      </p:cBhvr>
                                      <p:to>
                                        <p:strVal val="visible"/>
                                      </p:to>
                                    </p:set>
                                    <p:animEffect transition="in" filter="fade">
                                      <p:cBhvr>
                                        <p:cTn id="15" dur="500"/>
                                        <p:tgtEl>
                                          <p:spTgt spid="88">
                                            <p:txEl>
                                              <p:pRg st="0" end="0"/>
                                            </p:txEl>
                                          </p:spTgt>
                                        </p:tgtEl>
                                      </p:cBhvr>
                                    </p:animEffect>
                                  </p:childTnLst>
                                </p:cTn>
                              </p:par>
                            </p:childTnLst>
                          </p:cTn>
                        </p:par>
                        <p:par>
                          <p:cTn id="16" fill="hold">
                            <p:stCondLst>
                              <p:cond delay="24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88">
                                            <p:txEl>
                                              <p:pRg st="1" end="1"/>
                                            </p:txEl>
                                          </p:spTgt>
                                        </p:tgtEl>
                                        <p:attrNameLst>
                                          <p:attrName>style.visibility</p:attrName>
                                        </p:attrNameLst>
                                      </p:cBhvr>
                                      <p:to>
                                        <p:strVal val="visible"/>
                                      </p:to>
                                    </p:set>
                                    <p:animEffect transition="in" filter="fade">
                                      <p:cBhvr>
                                        <p:cTn id="19" dur="500"/>
                                        <p:tgtEl>
                                          <p:spTgt spid="88">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0"/>
                                        <p:tgtEl>
                                          <p:spTgt spid="5"/>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childTnLst>
                                </p:cTn>
                              </p:par>
                              <p:par>
                                <p:cTn id="29" presetID="22" presetClass="entr" presetSubtype="4" fill="hold" nodeType="withEffect">
                                  <p:stCondLst>
                                    <p:cond delay="500"/>
                                  </p:stCondLst>
                                  <p:childTnLst>
                                    <p:set>
                                      <p:cBhvr>
                                        <p:cTn id="30" dur="1" fill="hold">
                                          <p:stCondLst>
                                            <p:cond delay="0"/>
                                          </p:stCondLst>
                                        </p:cTn>
                                        <p:tgtEl>
                                          <p:spTgt spid="104"/>
                                        </p:tgtEl>
                                        <p:attrNameLst>
                                          <p:attrName>style.visibility</p:attrName>
                                        </p:attrNameLst>
                                      </p:cBhvr>
                                      <p:to>
                                        <p:strVal val="visible"/>
                                      </p:to>
                                    </p:set>
                                    <p:animEffect transition="in" filter="wipe(down)">
                                      <p:cBhvr>
                                        <p:cTn id="31" dur="500"/>
                                        <p:tgtEl>
                                          <p:spTgt spid="10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wipe(right)">
                                      <p:cBhvr>
                                        <p:cTn id="40" dur="500"/>
                                        <p:tgtEl>
                                          <p:spTgt spid="59"/>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par>
                                <p:cTn id="45" presetID="22" presetClass="entr" presetSubtype="8" fill="hold" nodeType="withEffect">
                                  <p:stCondLst>
                                    <p:cond delay="500"/>
                                  </p:stCondLst>
                                  <p:childTnLst>
                                    <p:set>
                                      <p:cBhvr>
                                        <p:cTn id="46" dur="1" fill="hold">
                                          <p:stCondLst>
                                            <p:cond delay="0"/>
                                          </p:stCondLst>
                                        </p:cTn>
                                        <p:tgtEl>
                                          <p:spTgt spid="96"/>
                                        </p:tgtEl>
                                        <p:attrNameLst>
                                          <p:attrName>style.visibility</p:attrName>
                                        </p:attrNameLst>
                                      </p:cBhvr>
                                      <p:to>
                                        <p:strVal val="visible"/>
                                      </p:to>
                                    </p:set>
                                    <p:animEffect transition="in" filter="wipe(left)">
                                      <p:cBhvr>
                                        <p:cTn id="47" dur="500"/>
                                        <p:tgtEl>
                                          <p:spTgt spid="96"/>
                                        </p:tgtEl>
                                      </p:cBhvr>
                                    </p:animEffect>
                                  </p:childTnLst>
                                </p:cTn>
                              </p:par>
                              <p:par>
                                <p:cTn id="48" presetID="22" presetClass="entr" presetSubtype="8" fill="hold" nodeType="withEffect">
                                  <p:stCondLst>
                                    <p:cond delay="1000"/>
                                  </p:stCondLst>
                                  <p:childTnLst>
                                    <p:set>
                                      <p:cBhvr>
                                        <p:cTn id="49" dur="1" fill="hold">
                                          <p:stCondLst>
                                            <p:cond delay="0"/>
                                          </p:stCondLst>
                                        </p:cTn>
                                        <p:tgtEl>
                                          <p:spTgt spid="97"/>
                                        </p:tgtEl>
                                        <p:attrNameLst>
                                          <p:attrName>style.visibility</p:attrName>
                                        </p:attrNameLst>
                                      </p:cBhvr>
                                      <p:to>
                                        <p:strVal val="visible"/>
                                      </p:to>
                                    </p:set>
                                    <p:animEffect transition="in" filter="wipe(left)">
                                      <p:cBhvr>
                                        <p:cTn id="50" dur="500"/>
                                        <p:tgtEl>
                                          <p:spTgt spid="97"/>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heel(1)">
                                      <p:cBhvr>
                                        <p:cTn id="55" dur="2000"/>
                                        <p:tgtEl>
                                          <p:spTgt spid="26"/>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childTnLst>
                                </p:cTn>
                              </p:par>
                            </p:childTnLst>
                          </p:cTn>
                        </p:par>
                        <p:par>
                          <p:cTn id="60" fill="hold">
                            <p:stCondLst>
                              <p:cond delay="2500"/>
                            </p:stCondLst>
                            <p:childTnLst>
                              <p:par>
                                <p:cTn id="61" presetID="22" presetClass="entr" presetSubtype="4" fill="hold" nodeType="afterEffect">
                                  <p:stCondLst>
                                    <p:cond delay="0"/>
                                  </p:stCondLst>
                                  <p:childTnLst>
                                    <p:set>
                                      <p:cBhvr>
                                        <p:cTn id="62" dur="1" fill="hold">
                                          <p:stCondLst>
                                            <p:cond delay="0"/>
                                          </p:stCondLst>
                                        </p:cTn>
                                        <p:tgtEl>
                                          <p:spTgt spid="108"/>
                                        </p:tgtEl>
                                        <p:attrNameLst>
                                          <p:attrName>style.visibility</p:attrName>
                                        </p:attrNameLst>
                                      </p:cBhvr>
                                      <p:to>
                                        <p:strVal val="visible"/>
                                      </p:to>
                                    </p:set>
                                    <p:animEffect transition="in" filter="wipe(down)">
                                      <p:cBhvr>
                                        <p:cTn id="63" dur="500"/>
                                        <p:tgtEl>
                                          <p:spTgt spid="108"/>
                                        </p:tgtEl>
                                      </p:cBhvr>
                                    </p:animEffect>
                                  </p:childTnLst>
                                </p:cTn>
                              </p:par>
                            </p:childTnLst>
                          </p:cTn>
                        </p:par>
                        <p:par>
                          <p:cTn id="64" fill="hold">
                            <p:stCondLst>
                              <p:cond delay="3000"/>
                            </p:stCondLst>
                            <p:childTnLst>
                              <p:par>
                                <p:cTn id="65" presetID="22" presetClass="entr" presetSubtype="4"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wipe(down)">
                                      <p:cBhvr>
                                        <p:cTn id="67" dur="500"/>
                                        <p:tgtEl>
                                          <p:spTgt spid="111"/>
                                        </p:tgtEl>
                                      </p:cBhvr>
                                    </p:animEffect>
                                  </p:childTnLst>
                                </p:cTn>
                              </p:par>
                            </p:childTnLst>
                          </p:cTn>
                        </p:par>
                        <p:par>
                          <p:cTn id="68" fill="hold">
                            <p:stCondLst>
                              <p:cond delay="3500"/>
                            </p:stCondLst>
                            <p:childTnLst>
                              <p:par>
                                <p:cTn id="69" presetID="22" presetClass="entr" presetSubtype="4" fill="hold" nodeType="afterEffect">
                                  <p:stCondLst>
                                    <p:cond delay="0"/>
                                  </p:stCondLst>
                                  <p:childTnLst>
                                    <p:set>
                                      <p:cBhvr>
                                        <p:cTn id="70" dur="1" fill="hold">
                                          <p:stCondLst>
                                            <p:cond delay="0"/>
                                          </p:stCondLst>
                                        </p:cTn>
                                        <p:tgtEl>
                                          <p:spTgt spid="149"/>
                                        </p:tgtEl>
                                        <p:attrNameLst>
                                          <p:attrName>style.visibility</p:attrName>
                                        </p:attrNameLst>
                                      </p:cBhvr>
                                      <p:to>
                                        <p:strVal val="visible"/>
                                      </p:to>
                                    </p:set>
                                    <p:animEffect transition="in" filter="wipe(down)">
                                      <p:cBhvr>
                                        <p:cTn id="71" dur="500"/>
                                        <p:tgtEl>
                                          <p:spTgt spid="14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xit" presetSubtype="2" fill="hold" nodeType="clickEffect">
                                  <p:stCondLst>
                                    <p:cond delay="0"/>
                                  </p:stCondLst>
                                  <p:childTnLst>
                                    <p:animEffect transition="out" filter="wipe(right)">
                                      <p:cBhvr>
                                        <p:cTn id="75" dur="500"/>
                                        <p:tgtEl>
                                          <p:spTgt spid="96"/>
                                        </p:tgtEl>
                                      </p:cBhvr>
                                    </p:animEffect>
                                    <p:set>
                                      <p:cBhvr>
                                        <p:cTn id="76" dur="1" fill="hold">
                                          <p:stCondLst>
                                            <p:cond delay="499"/>
                                          </p:stCondLst>
                                        </p:cTn>
                                        <p:tgtEl>
                                          <p:spTgt spid="96"/>
                                        </p:tgtEl>
                                        <p:attrNameLst>
                                          <p:attrName>style.visibility</p:attrName>
                                        </p:attrNameLst>
                                      </p:cBhvr>
                                      <p:to>
                                        <p:strVal val="hidden"/>
                                      </p:to>
                                    </p:set>
                                  </p:childTnLst>
                                </p:cTn>
                              </p:par>
                              <p:par>
                                <p:cTn id="77" presetID="22" presetClass="exit" presetSubtype="2" fill="hold" nodeType="withEffect">
                                  <p:stCondLst>
                                    <p:cond delay="0"/>
                                  </p:stCondLst>
                                  <p:childTnLst>
                                    <p:animEffect transition="out" filter="wipe(right)">
                                      <p:cBhvr>
                                        <p:cTn id="78" dur="500"/>
                                        <p:tgtEl>
                                          <p:spTgt spid="97"/>
                                        </p:tgtEl>
                                      </p:cBhvr>
                                    </p:animEffect>
                                    <p:set>
                                      <p:cBhvr>
                                        <p:cTn id="79" dur="1" fill="hold">
                                          <p:stCondLst>
                                            <p:cond delay="499"/>
                                          </p:stCondLst>
                                        </p:cTn>
                                        <p:tgtEl>
                                          <p:spTgt spid="97"/>
                                        </p:tgtEl>
                                        <p:attrNameLst>
                                          <p:attrName>style.visibility</p:attrName>
                                        </p:attrNameLst>
                                      </p:cBhvr>
                                      <p:to>
                                        <p:strVal val="hidden"/>
                                      </p:to>
                                    </p:set>
                                  </p:childTnLst>
                                </p:cTn>
                              </p:par>
                            </p:childTnLst>
                          </p:cTn>
                        </p:par>
                        <p:par>
                          <p:cTn id="80" fill="hold">
                            <p:stCondLst>
                              <p:cond delay="500"/>
                            </p:stCondLst>
                            <p:childTnLst>
                              <p:par>
                                <p:cTn id="81" presetID="22" presetClass="exit" presetSubtype="2" fill="hold" grpId="1" nodeType="afterEffect">
                                  <p:stCondLst>
                                    <p:cond delay="0"/>
                                  </p:stCondLst>
                                  <p:childTnLst>
                                    <p:animEffect transition="out" filter="wipe(right)">
                                      <p:cBhvr>
                                        <p:cTn id="82" dur="500"/>
                                        <p:tgtEl>
                                          <p:spTgt spid="98"/>
                                        </p:tgtEl>
                                      </p:cBhvr>
                                    </p:animEffect>
                                    <p:set>
                                      <p:cBhvr>
                                        <p:cTn id="83" dur="1" fill="hold">
                                          <p:stCondLst>
                                            <p:cond delay="499"/>
                                          </p:stCondLst>
                                        </p:cTn>
                                        <p:tgtEl>
                                          <p:spTgt spid="98"/>
                                        </p:tgtEl>
                                        <p:attrNameLst>
                                          <p:attrName>style.visibility</p:attrName>
                                        </p:attrNameLst>
                                      </p:cBhvr>
                                      <p:to>
                                        <p:strVal val="hidden"/>
                                      </p:to>
                                    </p:set>
                                  </p:childTnLst>
                                </p:cTn>
                              </p:par>
                              <p:par>
                                <p:cTn id="84" presetID="22" presetClass="exit" presetSubtype="8" fill="hold" nodeType="withEffect">
                                  <p:stCondLst>
                                    <p:cond delay="0"/>
                                  </p:stCondLst>
                                  <p:childTnLst>
                                    <p:animEffect transition="out" filter="wipe(left)">
                                      <p:cBhvr>
                                        <p:cTn id="85" dur="500"/>
                                        <p:tgtEl>
                                          <p:spTgt spid="149"/>
                                        </p:tgtEl>
                                      </p:cBhvr>
                                    </p:animEffect>
                                    <p:set>
                                      <p:cBhvr>
                                        <p:cTn id="86" dur="1" fill="hold">
                                          <p:stCondLst>
                                            <p:cond delay="499"/>
                                          </p:stCondLst>
                                        </p:cTn>
                                        <p:tgtEl>
                                          <p:spTgt spid="149"/>
                                        </p:tgtEl>
                                        <p:attrNameLst>
                                          <p:attrName>style.visibility</p:attrName>
                                        </p:attrNameLst>
                                      </p:cBhvr>
                                      <p:to>
                                        <p:strVal val="hidden"/>
                                      </p:to>
                                    </p:set>
                                  </p:childTnLst>
                                </p:cTn>
                              </p:par>
                              <p:par>
                                <p:cTn id="87" presetID="22" presetClass="exit" presetSubtype="8" fill="hold" nodeType="withEffect">
                                  <p:stCondLst>
                                    <p:cond delay="0"/>
                                  </p:stCondLst>
                                  <p:childTnLst>
                                    <p:animEffect transition="out" filter="wipe(left)">
                                      <p:cBhvr>
                                        <p:cTn id="88" dur="500"/>
                                        <p:tgtEl>
                                          <p:spTgt spid="104"/>
                                        </p:tgtEl>
                                      </p:cBhvr>
                                    </p:animEffect>
                                    <p:set>
                                      <p:cBhvr>
                                        <p:cTn id="89" dur="1" fill="hold">
                                          <p:stCondLst>
                                            <p:cond delay="499"/>
                                          </p:stCondLst>
                                        </p:cTn>
                                        <p:tgtEl>
                                          <p:spTgt spid="104"/>
                                        </p:tgtEl>
                                        <p:attrNameLst>
                                          <p:attrName>style.visibility</p:attrName>
                                        </p:attrNameLst>
                                      </p:cBhvr>
                                      <p:to>
                                        <p:strVal val="hidden"/>
                                      </p:to>
                                    </p:set>
                                  </p:childTnLst>
                                </p:cTn>
                              </p:par>
                            </p:childTnLst>
                          </p:cTn>
                        </p:par>
                        <p:par>
                          <p:cTn id="90" fill="hold">
                            <p:stCondLst>
                              <p:cond delay="1000"/>
                            </p:stCondLst>
                            <p:childTnLst>
                              <p:par>
                                <p:cTn id="91" presetID="22" presetClass="exit" presetSubtype="8" fill="hold" grpId="1" nodeType="afterEffect">
                                  <p:stCondLst>
                                    <p:cond delay="0"/>
                                  </p:stCondLst>
                                  <p:childTnLst>
                                    <p:animEffect transition="out" filter="wipe(left)">
                                      <p:cBhvr>
                                        <p:cTn id="92" dur="500"/>
                                        <p:tgtEl>
                                          <p:spTgt spid="105"/>
                                        </p:tgtEl>
                                      </p:cBhvr>
                                    </p:animEffect>
                                    <p:set>
                                      <p:cBhvr>
                                        <p:cTn id="93" dur="1" fill="hold">
                                          <p:stCondLst>
                                            <p:cond delay="499"/>
                                          </p:stCondLst>
                                        </p:cTn>
                                        <p:tgtEl>
                                          <p:spTgt spid="105"/>
                                        </p:tgtEl>
                                        <p:attrNameLst>
                                          <p:attrName>style.visibility</p:attrName>
                                        </p:attrNameLst>
                                      </p:cBhvr>
                                      <p:to>
                                        <p:strVal val="hidden"/>
                                      </p:to>
                                    </p:set>
                                  </p:childTnLst>
                                </p:cTn>
                              </p:par>
                              <p:par>
                                <p:cTn id="94" presetID="22" presetClass="exit" presetSubtype="8" fill="hold" nodeType="withEffect">
                                  <p:stCondLst>
                                    <p:cond delay="0"/>
                                  </p:stCondLst>
                                  <p:childTnLst>
                                    <p:animEffect transition="out" filter="wipe(left)">
                                      <p:cBhvr>
                                        <p:cTn id="95" dur="500"/>
                                        <p:tgtEl>
                                          <p:spTgt spid="108"/>
                                        </p:tgtEl>
                                      </p:cBhvr>
                                    </p:animEffect>
                                    <p:set>
                                      <p:cBhvr>
                                        <p:cTn id="96" dur="1" fill="hold">
                                          <p:stCondLst>
                                            <p:cond delay="499"/>
                                          </p:stCondLst>
                                        </p:cTn>
                                        <p:tgtEl>
                                          <p:spTgt spid="108"/>
                                        </p:tgtEl>
                                        <p:attrNameLst>
                                          <p:attrName>style.visibility</p:attrName>
                                        </p:attrNameLst>
                                      </p:cBhvr>
                                      <p:to>
                                        <p:strVal val="hidden"/>
                                      </p:to>
                                    </p:set>
                                  </p:childTnLst>
                                </p:cTn>
                              </p:par>
                              <p:par>
                                <p:cTn id="97" presetID="22" presetClass="exit" presetSubtype="8" fill="hold" nodeType="withEffect">
                                  <p:stCondLst>
                                    <p:cond delay="0"/>
                                  </p:stCondLst>
                                  <p:childTnLst>
                                    <p:animEffect transition="out" filter="wipe(left)">
                                      <p:cBhvr>
                                        <p:cTn id="98" dur="500"/>
                                        <p:tgtEl>
                                          <p:spTgt spid="111"/>
                                        </p:tgtEl>
                                      </p:cBhvr>
                                    </p:animEffect>
                                    <p:set>
                                      <p:cBhvr>
                                        <p:cTn id="99" dur="1" fill="hold">
                                          <p:stCondLst>
                                            <p:cond delay="499"/>
                                          </p:stCondLst>
                                        </p:cTn>
                                        <p:tgtEl>
                                          <p:spTgt spid="111"/>
                                        </p:tgtEl>
                                        <p:attrNameLst>
                                          <p:attrName>style.visibility</p:attrName>
                                        </p:attrNameLst>
                                      </p:cBhvr>
                                      <p:to>
                                        <p:strVal val="hidden"/>
                                      </p:to>
                                    </p:set>
                                  </p:childTnLst>
                                </p:cTn>
                              </p:par>
                            </p:childTnLst>
                          </p:cTn>
                        </p:par>
                        <p:par>
                          <p:cTn id="100" fill="hold">
                            <p:stCondLst>
                              <p:cond delay="1500"/>
                            </p:stCondLst>
                            <p:childTnLst>
                              <p:par>
                                <p:cTn id="101" presetID="22" presetClass="exit" presetSubtype="8" fill="hold" grpId="1" nodeType="afterEffect">
                                  <p:stCondLst>
                                    <p:cond delay="0"/>
                                  </p:stCondLst>
                                  <p:childTnLst>
                                    <p:animEffect transition="out" filter="wipe(left)">
                                      <p:cBhvr>
                                        <p:cTn id="102" dur="500"/>
                                        <p:tgtEl>
                                          <p:spTgt spid="109"/>
                                        </p:tgtEl>
                                      </p:cBhvr>
                                    </p:animEffect>
                                    <p:set>
                                      <p:cBhvr>
                                        <p:cTn id="103" dur="1" fill="hold">
                                          <p:stCondLst>
                                            <p:cond delay="499"/>
                                          </p:stCondLst>
                                        </p:cTn>
                                        <p:tgtEl>
                                          <p:spTgt spid="109"/>
                                        </p:tgtEl>
                                        <p:attrNameLst>
                                          <p:attrName>style.visibility</p:attrName>
                                        </p:attrNameLst>
                                      </p:cBhvr>
                                      <p:to>
                                        <p:strVal val="hidden"/>
                                      </p:to>
                                    </p:set>
                                  </p:childTnLst>
                                </p:cTn>
                              </p:par>
                            </p:childTnLst>
                          </p:cTn>
                        </p:par>
                        <p:par>
                          <p:cTn id="104" fill="hold">
                            <p:stCondLst>
                              <p:cond delay="2000"/>
                            </p:stCondLst>
                            <p:childTnLst>
                              <p:par>
                                <p:cTn id="105" presetID="10" presetClass="entr" presetSubtype="0" fill="hold" grpId="0" nodeType="afterEffect">
                                  <p:stCondLst>
                                    <p:cond delay="0"/>
                                  </p:stCondLst>
                                  <p:childTnLst>
                                    <p:set>
                                      <p:cBhvr>
                                        <p:cTn id="106" dur="1" fill="hold">
                                          <p:stCondLst>
                                            <p:cond delay="0"/>
                                          </p:stCondLst>
                                        </p:cTn>
                                        <p:tgtEl>
                                          <p:spTgt spid="156"/>
                                        </p:tgtEl>
                                        <p:attrNameLst>
                                          <p:attrName>style.visibility</p:attrName>
                                        </p:attrNameLst>
                                      </p:cBhvr>
                                      <p:to>
                                        <p:strVal val="visible"/>
                                      </p:to>
                                    </p:set>
                                    <p:animEffect transition="in" filter="fade">
                                      <p:cBhvr>
                                        <p:cTn id="107" dur="250"/>
                                        <p:tgtEl>
                                          <p:spTgt spid="156"/>
                                        </p:tgtEl>
                                      </p:cBhvr>
                                    </p:animEffect>
                                  </p:childTnLst>
                                </p:cTn>
                              </p:par>
                            </p:childTnLst>
                          </p:cTn>
                        </p:par>
                        <p:par>
                          <p:cTn id="108" fill="hold">
                            <p:stCondLst>
                              <p:cond delay="2250"/>
                            </p:stCondLst>
                            <p:childTnLst>
                              <p:par>
                                <p:cTn id="109" presetID="1" presetClass="exit" presetSubtype="0" fill="hold" grpId="1" nodeType="afterEffect">
                                  <p:stCondLst>
                                    <p:cond delay="0"/>
                                  </p:stCondLst>
                                  <p:childTnLst>
                                    <p:set>
                                      <p:cBhvr>
                                        <p:cTn id="110" dur="1" fill="hold">
                                          <p:stCondLst>
                                            <p:cond delay="249"/>
                                          </p:stCondLst>
                                        </p:cTn>
                                        <p:tgtEl>
                                          <p:spTgt spid="156"/>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0" nodeType="after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250"/>
                                        <p:tgtEl>
                                          <p:spTgt spid="155"/>
                                        </p:tgtEl>
                                      </p:cBhvr>
                                    </p:animEffect>
                                  </p:childTnLst>
                                </p:cTn>
                              </p:par>
                            </p:childTnLst>
                          </p:cTn>
                        </p:par>
                        <p:par>
                          <p:cTn id="115" fill="hold">
                            <p:stCondLst>
                              <p:cond delay="2750"/>
                            </p:stCondLst>
                            <p:childTnLst>
                              <p:par>
                                <p:cTn id="116" presetID="1" presetClass="exit" presetSubtype="0" fill="hold" grpId="1" nodeType="afterEffect">
                                  <p:stCondLst>
                                    <p:cond delay="0"/>
                                  </p:stCondLst>
                                  <p:childTnLst>
                                    <p:set>
                                      <p:cBhvr>
                                        <p:cTn id="117" dur="1" fill="hold">
                                          <p:stCondLst>
                                            <p:cond delay="249"/>
                                          </p:stCondLst>
                                        </p:cTn>
                                        <p:tgtEl>
                                          <p:spTgt spid="155"/>
                                        </p:tgtEl>
                                        <p:attrNameLst>
                                          <p:attrName>style.visibility</p:attrName>
                                        </p:attrNameLst>
                                      </p:cBhvr>
                                      <p:to>
                                        <p:strVal val="hidden"/>
                                      </p:to>
                                    </p:set>
                                  </p:childTnLst>
                                </p:cTn>
                              </p:par>
                            </p:childTnLst>
                          </p:cTn>
                        </p:par>
                        <p:par>
                          <p:cTn id="118" fill="hold">
                            <p:stCondLst>
                              <p:cond delay="3000"/>
                            </p:stCondLst>
                            <p:childTnLst>
                              <p:par>
                                <p:cTn id="119" presetID="10" presetClass="entr" presetSubtype="0" fill="hold" grpId="0" nodeType="afterEffect">
                                  <p:stCondLst>
                                    <p:cond delay="0"/>
                                  </p:stCondLst>
                                  <p:childTnLst>
                                    <p:set>
                                      <p:cBhvr>
                                        <p:cTn id="120" dur="1" fill="hold">
                                          <p:stCondLst>
                                            <p:cond delay="0"/>
                                          </p:stCondLst>
                                        </p:cTn>
                                        <p:tgtEl>
                                          <p:spTgt spid="157"/>
                                        </p:tgtEl>
                                        <p:attrNameLst>
                                          <p:attrName>style.visibility</p:attrName>
                                        </p:attrNameLst>
                                      </p:cBhvr>
                                      <p:to>
                                        <p:strVal val="visible"/>
                                      </p:to>
                                    </p:set>
                                    <p:animEffect transition="in" filter="fade">
                                      <p:cBhvr>
                                        <p:cTn id="121" dur="250"/>
                                        <p:tgtEl>
                                          <p:spTgt spid="157"/>
                                        </p:tgtEl>
                                      </p:cBhvr>
                                    </p:animEffect>
                                  </p:childTnLst>
                                </p:cTn>
                              </p:par>
                            </p:childTnLst>
                          </p:cTn>
                        </p:par>
                        <p:par>
                          <p:cTn id="122" fill="hold">
                            <p:stCondLst>
                              <p:cond delay="3250"/>
                            </p:stCondLst>
                            <p:childTnLst>
                              <p:par>
                                <p:cTn id="123" presetID="1" presetClass="exit" presetSubtype="0" fill="hold" grpId="1" nodeType="afterEffect">
                                  <p:stCondLst>
                                    <p:cond delay="0"/>
                                  </p:stCondLst>
                                  <p:childTnLst>
                                    <p:set>
                                      <p:cBhvr>
                                        <p:cTn id="124" dur="1" fill="hold">
                                          <p:stCondLst>
                                            <p:cond delay="249"/>
                                          </p:stCondLst>
                                        </p:cTn>
                                        <p:tgtEl>
                                          <p:spTgt spid="157"/>
                                        </p:tgtEl>
                                        <p:attrNameLst>
                                          <p:attrName>style.visibility</p:attrName>
                                        </p:attrNameLst>
                                      </p:cBhvr>
                                      <p:to>
                                        <p:strVal val="hidden"/>
                                      </p:to>
                                    </p:set>
                                  </p:childTnLst>
                                </p:cTn>
                              </p:par>
                            </p:childTnLst>
                          </p:cTn>
                        </p:par>
                        <p:par>
                          <p:cTn id="125" fill="hold">
                            <p:stCondLst>
                              <p:cond delay="3500"/>
                            </p:stCondLst>
                            <p:childTnLst>
                              <p:par>
                                <p:cTn id="126" presetID="10" presetClass="entr" presetSubtype="0" fill="hold" grpId="0" nodeType="afterEffect">
                                  <p:stCondLst>
                                    <p:cond delay="0"/>
                                  </p:stCondLst>
                                  <p:childTnLst>
                                    <p:set>
                                      <p:cBhvr>
                                        <p:cTn id="127" dur="1" fill="hold">
                                          <p:stCondLst>
                                            <p:cond delay="0"/>
                                          </p:stCondLst>
                                        </p:cTn>
                                        <p:tgtEl>
                                          <p:spTgt spid="74"/>
                                        </p:tgtEl>
                                        <p:attrNameLst>
                                          <p:attrName>style.visibility</p:attrName>
                                        </p:attrNameLst>
                                      </p:cBhvr>
                                      <p:to>
                                        <p:strVal val="visible"/>
                                      </p:to>
                                    </p:set>
                                    <p:animEffect transition="in" filter="fade">
                                      <p:cBhvr>
                                        <p:cTn id="128" dur="250"/>
                                        <p:tgtEl>
                                          <p:spTgt spid="74"/>
                                        </p:tgtEl>
                                      </p:cBhvr>
                                    </p:animEffect>
                                  </p:childTnLst>
                                </p:cTn>
                              </p:par>
                            </p:childTnLst>
                          </p:cTn>
                        </p:par>
                        <p:par>
                          <p:cTn id="129" fill="hold">
                            <p:stCondLst>
                              <p:cond delay="3750"/>
                            </p:stCondLst>
                            <p:childTnLst>
                              <p:par>
                                <p:cTn id="130" presetID="1" presetClass="exit" presetSubtype="0" fill="hold" grpId="1" nodeType="afterEffect">
                                  <p:stCondLst>
                                    <p:cond delay="0"/>
                                  </p:stCondLst>
                                  <p:childTnLst>
                                    <p:set>
                                      <p:cBhvr>
                                        <p:cTn id="131" dur="1" fill="hold">
                                          <p:stCondLst>
                                            <p:cond delay="249"/>
                                          </p:stCondLst>
                                        </p:cTn>
                                        <p:tgtEl>
                                          <p:spTgt spid="74"/>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grpId="0" nodeType="afterEffect">
                                  <p:stCondLst>
                                    <p:cond delay="0"/>
                                  </p:stCondLst>
                                  <p:childTnLst>
                                    <p:set>
                                      <p:cBhvr>
                                        <p:cTn id="134" dur="1" fill="hold">
                                          <p:stCondLst>
                                            <p:cond delay="0"/>
                                          </p:stCondLst>
                                        </p:cTn>
                                        <p:tgtEl>
                                          <p:spTgt spid="75"/>
                                        </p:tgtEl>
                                        <p:attrNameLst>
                                          <p:attrName>style.visibility</p:attrName>
                                        </p:attrNameLst>
                                      </p:cBhvr>
                                      <p:to>
                                        <p:strVal val="visible"/>
                                      </p:to>
                                    </p:set>
                                    <p:animEffect transition="in" filter="fade">
                                      <p:cBhvr>
                                        <p:cTn id="135" dur="250"/>
                                        <p:tgtEl>
                                          <p:spTgt spid="75"/>
                                        </p:tgtEl>
                                      </p:cBhvr>
                                    </p:animEffect>
                                  </p:childTnLst>
                                </p:cTn>
                              </p:par>
                            </p:childTnLst>
                          </p:cTn>
                        </p:par>
                        <p:par>
                          <p:cTn id="136" fill="hold">
                            <p:stCondLst>
                              <p:cond delay="4250"/>
                            </p:stCondLst>
                            <p:childTnLst>
                              <p:par>
                                <p:cTn id="137" presetID="1" presetClass="exit" presetSubtype="0" fill="hold" grpId="1" nodeType="afterEffect">
                                  <p:stCondLst>
                                    <p:cond delay="0"/>
                                  </p:stCondLst>
                                  <p:childTnLst>
                                    <p:set>
                                      <p:cBhvr>
                                        <p:cTn id="138" dur="1" fill="hold">
                                          <p:stCondLst>
                                            <p:cond delay="249"/>
                                          </p:stCondLst>
                                        </p:cTn>
                                        <p:tgtEl>
                                          <p:spTgt spid="75"/>
                                        </p:tgtEl>
                                        <p:attrNameLst>
                                          <p:attrName>style.visibility</p:attrName>
                                        </p:attrNameLst>
                                      </p:cBhvr>
                                      <p:to>
                                        <p:strVal val="hidden"/>
                                      </p:to>
                                    </p:set>
                                  </p:childTnLst>
                                </p:cTn>
                              </p:par>
                            </p:childTnLst>
                          </p:cTn>
                        </p:par>
                        <p:par>
                          <p:cTn id="139" fill="hold">
                            <p:stCondLst>
                              <p:cond delay="4500"/>
                            </p:stCondLst>
                            <p:childTnLst>
                              <p:par>
                                <p:cTn id="140" presetID="22" presetClass="entr" presetSubtype="2"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wipe(right)">
                                      <p:cBhvr>
                                        <p:cTn id="142" dur="250"/>
                                        <p:tgtEl>
                                          <p:spTgt spid="36"/>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1)">
                                      <p:cBhvr>
                                        <p:cTn id="145" dur="500"/>
                                        <p:tgtEl>
                                          <p:spTgt spid="16"/>
                                        </p:tgtEl>
                                      </p:cBhvr>
                                    </p:animEffect>
                                  </p:childTnLst>
                                </p:cTn>
                              </p:par>
                            </p:childTnLst>
                          </p:cTn>
                        </p:par>
                        <p:par>
                          <p:cTn id="146" fill="hold">
                            <p:stCondLst>
                              <p:cond delay="5000"/>
                            </p:stCondLst>
                            <p:childTnLst>
                              <p:par>
                                <p:cTn id="147" presetID="22" presetClass="entr" presetSubtype="2" fill="hold" grpId="0" nodeType="afterEffect">
                                  <p:stCondLst>
                                    <p:cond delay="0"/>
                                  </p:stCondLst>
                                  <p:childTnLst>
                                    <p:set>
                                      <p:cBhvr>
                                        <p:cTn id="148" dur="1" fill="hold">
                                          <p:stCondLst>
                                            <p:cond delay="0"/>
                                          </p:stCondLst>
                                        </p:cTn>
                                        <p:tgtEl>
                                          <p:spTgt spid="100"/>
                                        </p:tgtEl>
                                        <p:attrNameLst>
                                          <p:attrName>style.visibility</p:attrName>
                                        </p:attrNameLst>
                                      </p:cBhvr>
                                      <p:to>
                                        <p:strVal val="visible"/>
                                      </p:to>
                                    </p:set>
                                    <p:animEffect transition="in" filter="wipe(right)">
                                      <p:cBhvr>
                                        <p:cTn id="149" dur="500"/>
                                        <p:tgtEl>
                                          <p:spTgt spid="100"/>
                                        </p:tgtEl>
                                      </p:cBhvr>
                                    </p:animEffect>
                                  </p:childTnLst>
                                </p:cTn>
                              </p:par>
                            </p:childTnLst>
                          </p:cTn>
                        </p:par>
                        <p:par>
                          <p:cTn id="150" fill="hold">
                            <p:stCondLst>
                              <p:cond delay="5500"/>
                            </p:stCondLst>
                            <p:childTnLst>
                              <p:par>
                                <p:cTn id="151" presetID="22" presetClass="entr" presetSubtype="8" fill="hold" grpId="0" nodeType="after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left)">
                                      <p:cBhvr>
                                        <p:cTn id="153" dur="500"/>
                                        <p:tgtEl>
                                          <p:spTgt spid="95"/>
                                        </p:tgtEl>
                                      </p:cBhvr>
                                    </p:animEffect>
                                  </p:childTnLst>
                                </p:cTn>
                              </p:par>
                            </p:childTnLst>
                          </p:cTn>
                        </p:par>
                        <p:par>
                          <p:cTn id="154" fill="hold">
                            <p:stCondLst>
                              <p:cond delay="6000"/>
                            </p:stCondLst>
                            <p:childTnLst>
                              <p:par>
                                <p:cTn id="155" presetID="10" presetClass="entr" presetSubtype="0" fill="hold" grpId="0" nodeType="afterEffect">
                                  <p:stCondLst>
                                    <p:cond delay="100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par>
                          <p:cTn id="158" fill="hold">
                            <p:stCondLst>
                              <p:cond delay="7500"/>
                            </p:stCondLst>
                            <p:childTnLst>
                              <p:par>
                                <p:cTn id="159" presetID="22" presetClass="entr" presetSubtype="1" fill="hold" nodeType="after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wipe(up)">
                                      <p:cBhvr>
                                        <p:cTn id="161" dur="500"/>
                                        <p:tgtEl>
                                          <p:spTgt spid="44"/>
                                        </p:tgtEl>
                                      </p:cBhvr>
                                    </p:animEffect>
                                  </p:childTnLst>
                                </p:cTn>
                              </p:par>
                            </p:childTnLst>
                          </p:cTn>
                        </p:par>
                        <p:par>
                          <p:cTn id="162" fill="hold">
                            <p:stCondLst>
                              <p:cond delay="8000"/>
                            </p:stCondLst>
                            <p:childTnLst>
                              <p:par>
                                <p:cTn id="163" presetID="22" presetClass="entr" presetSubtype="2" fill="hold" nodeType="afterEffect">
                                  <p:stCondLst>
                                    <p:cond delay="0"/>
                                  </p:stCondLst>
                                  <p:childTnLst>
                                    <p:set>
                                      <p:cBhvr>
                                        <p:cTn id="164" dur="1" fill="hold">
                                          <p:stCondLst>
                                            <p:cond delay="0"/>
                                          </p:stCondLst>
                                        </p:cTn>
                                        <p:tgtEl>
                                          <p:spTgt spid="115"/>
                                        </p:tgtEl>
                                        <p:attrNameLst>
                                          <p:attrName>style.visibility</p:attrName>
                                        </p:attrNameLst>
                                      </p:cBhvr>
                                      <p:to>
                                        <p:strVal val="visible"/>
                                      </p:to>
                                    </p:set>
                                    <p:animEffect transition="in" filter="wipe(right)">
                                      <p:cBhvr>
                                        <p:cTn id="165" dur="500"/>
                                        <p:tgtEl>
                                          <p:spTgt spid="115"/>
                                        </p:tgtEl>
                                      </p:cBhvr>
                                    </p:animEffect>
                                  </p:childTnLst>
                                </p:cTn>
                              </p:par>
                            </p:childTnLst>
                          </p:cTn>
                        </p:par>
                        <p:par>
                          <p:cTn id="166" fill="hold">
                            <p:stCondLst>
                              <p:cond delay="8500"/>
                            </p:stCondLst>
                            <p:childTnLst>
                              <p:par>
                                <p:cTn id="167" presetID="22" presetClass="entr" presetSubtype="1" fill="hold" nodeType="afterEffect">
                                  <p:stCondLst>
                                    <p:cond delay="0"/>
                                  </p:stCondLst>
                                  <p:childTnLst>
                                    <p:set>
                                      <p:cBhvr>
                                        <p:cTn id="168" dur="1" fill="hold">
                                          <p:stCondLst>
                                            <p:cond delay="0"/>
                                          </p:stCondLst>
                                        </p:cTn>
                                        <p:tgtEl>
                                          <p:spTgt spid="45"/>
                                        </p:tgtEl>
                                        <p:attrNameLst>
                                          <p:attrName>style.visibility</p:attrName>
                                        </p:attrNameLst>
                                      </p:cBhvr>
                                      <p:to>
                                        <p:strVal val="visible"/>
                                      </p:to>
                                    </p:set>
                                    <p:animEffect transition="in" filter="wipe(up)">
                                      <p:cBhvr>
                                        <p:cTn id="169" dur="500"/>
                                        <p:tgtEl>
                                          <p:spTgt spid="45"/>
                                        </p:tgtEl>
                                      </p:cBhvr>
                                    </p:animEffect>
                                  </p:childTnLst>
                                </p:cTn>
                              </p:par>
                            </p:childTnLst>
                          </p:cTn>
                        </p:par>
                        <p:par>
                          <p:cTn id="170" fill="hold">
                            <p:stCondLst>
                              <p:cond delay="9000"/>
                            </p:stCondLst>
                            <p:childTnLst>
                              <p:par>
                                <p:cTn id="171" presetID="22" presetClass="entr" presetSubtype="2" fill="hold" nodeType="afterEffect">
                                  <p:stCondLst>
                                    <p:cond delay="0"/>
                                  </p:stCondLst>
                                  <p:childTnLst>
                                    <p:set>
                                      <p:cBhvr>
                                        <p:cTn id="172" dur="1" fill="hold">
                                          <p:stCondLst>
                                            <p:cond delay="0"/>
                                          </p:stCondLst>
                                        </p:cTn>
                                        <p:tgtEl>
                                          <p:spTgt spid="116"/>
                                        </p:tgtEl>
                                        <p:attrNameLst>
                                          <p:attrName>style.visibility</p:attrName>
                                        </p:attrNameLst>
                                      </p:cBhvr>
                                      <p:to>
                                        <p:strVal val="visible"/>
                                      </p:to>
                                    </p:set>
                                    <p:animEffect transition="in" filter="wipe(right)">
                                      <p:cBhvr>
                                        <p:cTn id="173" dur="500"/>
                                        <p:tgtEl>
                                          <p:spTgt spid="116"/>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40"/>
                                        </p:tgtEl>
                                        <p:attrNameLst>
                                          <p:attrName>style.visibility</p:attrName>
                                        </p:attrNameLst>
                                      </p:cBhvr>
                                      <p:to>
                                        <p:strVal val="visible"/>
                                      </p:to>
                                    </p:set>
                                    <p:animEffect transition="in" filter="wipe(left)">
                                      <p:cBhvr>
                                        <p:cTn id="178" dur="500"/>
                                        <p:tgtEl>
                                          <p:spTgt spid="40"/>
                                        </p:tgtEl>
                                      </p:cBhvr>
                                    </p:animEffect>
                                  </p:childTnLst>
                                </p:cTn>
                              </p:par>
                            </p:childTnLst>
                          </p:cTn>
                        </p:par>
                        <p:par>
                          <p:cTn id="179" fill="hold">
                            <p:stCondLst>
                              <p:cond delay="500"/>
                            </p:stCondLst>
                            <p:childTnLst>
                              <p:par>
                                <p:cTn id="180" presetID="10" presetClass="entr" presetSubtype="0" fill="hold" grpId="0" nodeType="afterEffect">
                                  <p:stCondLst>
                                    <p:cond delay="0"/>
                                  </p:stCondLst>
                                  <p:childTnLst>
                                    <p:set>
                                      <p:cBhvr>
                                        <p:cTn id="181" dur="1" fill="hold">
                                          <p:stCondLst>
                                            <p:cond delay="0"/>
                                          </p:stCondLst>
                                        </p:cTn>
                                        <p:tgtEl>
                                          <p:spTgt spid="49"/>
                                        </p:tgtEl>
                                        <p:attrNameLst>
                                          <p:attrName>style.visibility</p:attrName>
                                        </p:attrNameLst>
                                      </p:cBhvr>
                                      <p:to>
                                        <p:strVal val="visible"/>
                                      </p:to>
                                    </p:set>
                                    <p:animEffect transition="in" filter="fade">
                                      <p:cBhvr>
                                        <p:cTn id="182" dur="500"/>
                                        <p:tgtEl>
                                          <p:spTgt spid="49"/>
                                        </p:tgtEl>
                                      </p:cBhvr>
                                    </p:animEffect>
                                  </p:childTnLst>
                                </p:cTn>
                              </p:par>
                            </p:childTnLst>
                          </p:cTn>
                        </p:par>
                        <p:par>
                          <p:cTn id="183" fill="hold">
                            <p:stCondLst>
                              <p:cond delay="1000"/>
                            </p:stCondLst>
                            <p:childTnLst>
                              <p:par>
                                <p:cTn id="184" presetID="22" presetClass="entr" presetSubtype="1" fill="hold" nodeType="afterEffect">
                                  <p:stCondLst>
                                    <p:cond delay="0"/>
                                  </p:stCondLst>
                                  <p:childTnLst>
                                    <p:set>
                                      <p:cBhvr>
                                        <p:cTn id="185" dur="1" fill="hold">
                                          <p:stCondLst>
                                            <p:cond delay="0"/>
                                          </p:stCondLst>
                                        </p:cTn>
                                        <p:tgtEl>
                                          <p:spTgt spid="47"/>
                                        </p:tgtEl>
                                        <p:attrNameLst>
                                          <p:attrName>style.visibility</p:attrName>
                                        </p:attrNameLst>
                                      </p:cBhvr>
                                      <p:to>
                                        <p:strVal val="visible"/>
                                      </p:to>
                                    </p:set>
                                    <p:animEffect transition="in" filter="wipe(up)">
                                      <p:cBhvr>
                                        <p:cTn id="186" dur="500"/>
                                        <p:tgtEl>
                                          <p:spTgt spid="47"/>
                                        </p:tgtEl>
                                      </p:cBhvr>
                                    </p:animEffect>
                                  </p:childTnLst>
                                </p:cTn>
                              </p:par>
                            </p:childTnLst>
                          </p:cTn>
                        </p:par>
                        <p:par>
                          <p:cTn id="187" fill="hold">
                            <p:stCondLst>
                              <p:cond delay="1500"/>
                            </p:stCondLst>
                            <p:childTnLst>
                              <p:par>
                                <p:cTn id="188" presetID="22" presetClass="entr" presetSubtype="8" fill="hold" nodeType="afterEffect">
                                  <p:stCondLst>
                                    <p:cond delay="0"/>
                                  </p:stCondLst>
                                  <p:childTnLst>
                                    <p:set>
                                      <p:cBhvr>
                                        <p:cTn id="189" dur="1" fill="hold">
                                          <p:stCondLst>
                                            <p:cond delay="0"/>
                                          </p:stCondLst>
                                        </p:cTn>
                                        <p:tgtEl>
                                          <p:spTgt spid="118"/>
                                        </p:tgtEl>
                                        <p:attrNameLst>
                                          <p:attrName>style.visibility</p:attrName>
                                        </p:attrNameLst>
                                      </p:cBhvr>
                                      <p:to>
                                        <p:strVal val="visible"/>
                                      </p:to>
                                    </p:set>
                                    <p:animEffect transition="in" filter="wipe(left)">
                                      <p:cBhvr>
                                        <p:cTn id="190" dur="500"/>
                                        <p:tgtEl>
                                          <p:spTgt spid="118"/>
                                        </p:tgtEl>
                                      </p:cBhvr>
                                    </p:animEffect>
                                  </p:childTnLst>
                                </p:cTn>
                              </p:par>
                            </p:childTnLst>
                          </p:cTn>
                        </p:par>
                        <p:par>
                          <p:cTn id="191" fill="hold">
                            <p:stCondLst>
                              <p:cond delay="2000"/>
                            </p:stCondLst>
                            <p:childTnLst>
                              <p:par>
                                <p:cTn id="192" presetID="22" presetClass="entr" presetSubtype="1" fill="hold" nodeType="afterEffect">
                                  <p:stCondLst>
                                    <p:cond delay="0"/>
                                  </p:stCondLst>
                                  <p:childTnLst>
                                    <p:set>
                                      <p:cBhvr>
                                        <p:cTn id="193" dur="1" fill="hold">
                                          <p:stCondLst>
                                            <p:cond delay="0"/>
                                          </p:stCondLst>
                                        </p:cTn>
                                        <p:tgtEl>
                                          <p:spTgt spid="48"/>
                                        </p:tgtEl>
                                        <p:attrNameLst>
                                          <p:attrName>style.visibility</p:attrName>
                                        </p:attrNameLst>
                                      </p:cBhvr>
                                      <p:to>
                                        <p:strVal val="visible"/>
                                      </p:to>
                                    </p:set>
                                    <p:animEffect transition="in" filter="wipe(up)">
                                      <p:cBhvr>
                                        <p:cTn id="194" dur="500"/>
                                        <p:tgtEl>
                                          <p:spTgt spid="48"/>
                                        </p:tgtEl>
                                      </p:cBhvr>
                                    </p:animEffect>
                                  </p:childTnLst>
                                </p:cTn>
                              </p:par>
                            </p:childTnLst>
                          </p:cTn>
                        </p:par>
                        <p:par>
                          <p:cTn id="195" fill="hold">
                            <p:stCondLst>
                              <p:cond delay="2500"/>
                            </p:stCondLst>
                            <p:childTnLst>
                              <p:par>
                                <p:cTn id="196" presetID="22" presetClass="entr" presetSubtype="8" fill="hold" nodeType="afterEffect">
                                  <p:stCondLst>
                                    <p:cond delay="0"/>
                                  </p:stCondLst>
                                  <p:childTnLst>
                                    <p:set>
                                      <p:cBhvr>
                                        <p:cTn id="197" dur="1" fill="hold">
                                          <p:stCondLst>
                                            <p:cond delay="0"/>
                                          </p:stCondLst>
                                        </p:cTn>
                                        <p:tgtEl>
                                          <p:spTgt spid="119"/>
                                        </p:tgtEl>
                                        <p:attrNameLst>
                                          <p:attrName>style.visibility</p:attrName>
                                        </p:attrNameLst>
                                      </p:cBhvr>
                                      <p:to>
                                        <p:strVal val="visible"/>
                                      </p:to>
                                    </p:set>
                                    <p:animEffect transition="in" filter="wipe(left)">
                                      <p:cBhvr>
                                        <p:cTn id="198" dur="500"/>
                                        <p:tgtEl>
                                          <p:spTgt spid="119"/>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4" fill="hold" grpId="0" nodeType="clickEffect">
                                  <p:stCondLst>
                                    <p:cond delay="0"/>
                                  </p:stCondLst>
                                  <p:childTnLst>
                                    <p:set>
                                      <p:cBhvr>
                                        <p:cTn id="202" dur="1" fill="hold">
                                          <p:stCondLst>
                                            <p:cond delay="0"/>
                                          </p:stCondLst>
                                        </p:cTn>
                                        <p:tgtEl>
                                          <p:spTgt spid="37"/>
                                        </p:tgtEl>
                                        <p:attrNameLst>
                                          <p:attrName>style.visibility</p:attrName>
                                        </p:attrNameLst>
                                      </p:cBhvr>
                                      <p:to>
                                        <p:strVal val="visible"/>
                                      </p:to>
                                    </p:set>
                                    <p:animEffect transition="in" filter="wipe(down)">
                                      <p:cBhvr>
                                        <p:cTn id="203" dur="500"/>
                                        <p:tgtEl>
                                          <p:spTgt spid="37"/>
                                        </p:tgtEl>
                                      </p:cBhvr>
                                    </p:animEffect>
                                  </p:childTnLst>
                                </p:cTn>
                              </p:par>
                              <p:par>
                                <p:cTn id="204" presetID="22" presetClass="entr" presetSubtype="2" fill="hold" grpId="1" nodeType="with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right)">
                                      <p:cBhvr>
                                        <p:cTn id="206" dur="500"/>
                                        <p:tgtEl>
                                          <p:spTgt spid="37"/>
                                        </p:tgtEl>
                                      </p:cBhvr>
                                    </p:animEffect>
                                  </p:childTnLst>
                                </p:cTn>
                              </p:par>
                              <p:par>
                                <p:cTn id="207" presetID="22" presetClass="exit" presetSubtype="4" fill="hold" nodeType="withEffect">
                                  <p:stCondLst>
                                    <p:cond delay="0"/>
                                  </p:stCondLst>
                                  <p:childTnLst>
                                    <p:animEffect transition="out" filter="wipe(down)">
                                      <p:cBhvr>
                                        <p:cTn id="208" dur="500"/>
                                        <p:tgtEl>
                                          <p:spTgt spid="44"/>
                                        </p:tgtEl>
                                      </p:cBhvr>
                                    </p:animEffect>
                                    <p:set>
                                      <p:cBhvr>
                                        <p:cTn id="209" dur="1" fill="hold">
                                          <p:stCondLst>
                                            <p:cond delay="499"/>
                                          </p:stCondLst>
                                        </p:cTn>
                                        <p:tgtEl>
                                          <p:spTgt spid="44"/>
                                        </p:tgtEl>
                                        <p:attrNameLst>
                                          <p:attrName>style.visibility</p:attrName>
                                        </p:attrNameLst>
                                      </p:cBhvr>
                                      <p:to>
                                        <p:strVal val="hidden"/>
                                      </p:to>
                                    </p:set>
                                  </p:childTnLst>
                                </p:cTn>
                              </p:par>
                              <p:par>
                                <p:cTn id="210" presetID="22" presetClass="exit" presetSubtype="4" fill="hold" nodeType="withEffect">
                                  <p:stCondLst>
                                    <p:cond delay="0"/>
                                  </p:stCondLst>
                                  <p:childTnLst>
                                    <p:animEffect transition="out" filter="wipe(down)">
                                      <p:cBhvr>
                                        <p:cTn id="211" dur="500"/>
                                        <p:tgtEl>
                                          <p:spTgt spid="45"/>
                                        </p:tgtEl>
                                      </p:cBhvr>
                                    </p:animEffect>
                                    <p:set>
                                      <p:cBhvr>
                                        <p:cTn id="212" dur="1" fill="hold">
                                          <p:stCondLst>
                                            <p:cond delay="499"/>
                                          </p:stCondLst>
                                        </p:cTn>
                                        <p:tgtEl>
                                          <p:spTgt spid="45"/>
                                        </p:tgtEl>
                                        <p:attrNameLst>
                                          <p:attrName>style.visibility</p:attrName>
                                        </p:attrNameLst>
                                      </p:cBhvr>
                                      <p:to>
                                        <p:strVal val="hidden"/>
                                      </p:to>
                                    </p:set>
                                  </p:childTnLst>
                                </p:cTn>
                              </p:par>
                            </p:childTnLst>
                          </p:cTn>
                        </p:par>
                        <p:par>
                          <p:cTn id="213" fill="hold">
                            <p:stCondLst>
                              <p:cond delay="500"/>
                            </p:stCondLst>
                            <p:childTnLst>
                              <p:par>
                                <p:cTn id="214" presetID="22" presetClass="entr" presetSubtype="1" fill="hold" nodeType="afterEffect">
                                  <p:stCondLst>
                                    <p:cond delay="0"/>
                                  </p:stCondLst>
                                  <p:childTnLst>
                                    <p:set>
                                      <p:cBhvr>
                                        <p:cTn id="215" dur="1" fill="hold">
                                          <p:stCondLst>
                                            <p:cond delay="0"/>
                                          </p:stCondLst>
                                        </p:cTn>
                                        <p:tgtEl>
                                          <p:spTgt spid="72"/>
                                        </p:tgtEl>
                                        <p:attrNameLst>
                                          <p:attrName>style.visibility</p:attrName>
                                        </p:attrNameLst>
                                      </p:cBhvr>
                                      <p:to>
                                        <p:strVal val="visible"/>
                                      </p:to>
                                    </p:set>
                                    <p:animEffect transition="in" filter="wipe(up)">
                                      <p:cBhvr>
                                        <p:cTn id="216" dur="500"/>
                                        <p:tgtEl>
                                          <p:spTgt spid="72"/>
                                        </p:tgtEl>
                                      </p:cBhvr>
                                    </p:animEffect>
                                  </p:childTnLst>
                                </p:cTn>
                              </p:par>
                            </p:childTnLst>
                          </p:cTn>
                        </p:par>
                        <p:par>
                          <p:cTn id="217" fill="hold">
                            <p:stCondLst>
                              <p:cond delay="1000"/>
                            </p:stCondLst>
                            <p:childTnLst>
                              <p:par>
                                <p:cTn id="218" presetID="22" presetClass="entr" presetSubtype="2" fill="hold" nodeType="afterEffect">
                                  <p:stCondLst>
                                    <p:cond delay="0"/>
                                  </p:stCondLst>
                                  <p:childTnLst>
                                    <p:set>
                                      <p:cBhvr>
                                        <p:cTn id="219" dur="1" fill="hold">
                                          <p:stCondLst>
                                            <p:cond delay="0"/>
                                          </p:stCondLst>
                                        </p:cTn>
                                        <p:tgtEl>
                                          <p:spTgt spid="128"/>
                                        </p:tgtEl>
                                        <p:attrNameLst>
                                          <p:attrName>style.visibility</p:attrName>
                                        </p:attrNameLst>
                                      </p:cBhvr>
                                      <p:to>
                                        <p:strVal val="visible"/>
                                      </p:to>
                                    </p:set>
                                    <p:animEffect transition="in" filter="wipe(right)">
                                      <p:cBhvr>
                                        <p:cTn id="220" dur="500"/>
                                        <p:tgtEl>
                                          <p:spTgt spid="128"/>
                                        </p:tgtEl>
                                      </p:cBhvr>
                                    </p:animEffect>
                                  </p:childTnLst>
                                </p:cTn>
                              </p:par>
                            </p:childTnLst>
                          </p:cTn>
                        </p:par>
                        <p:par>
                          <p:cTn id="221" fill="hold">
                            <p:stCondLst>
                              <p:cond delay="1500"/>
                            </p:stCondLst>
                            <p:childTnLst>
                              <p:par>
                                <p:cTn id="222" presetID="22" presetClass="entr" presetSubtype="1" fill="hold" nodeType="afterEffect">
                                  <p:stCondLst>
                                    <p:cond delay="0"/>
                                  </p:stCondLst>
                                  <p:childTnLst>
                                    <p:set>
                                      <p:cBhvr>
                                        <p:cTn id="223" dur="1" fill="hold">
                                          <p:stCondLst>
                                            <p:cond delay="0"/>
                                          </p:stCondLst>
                                        </p:cTn>
                                        <p:tgtEl>
                                          <p:spTgt spid="73"/>
                                        </p:tgtEl>
                                        <p:attrNameLst>
                                          <p:attrName>style.visibility</p:attrName>
                                        </p:attrNameLst>
                                      </p:cBhvr>
                                      <p:to>
                                        <p:strVal val="visible"/>
                                      </p:to>
                                    </p:set>
                                    <p:animEffect transition="in" filter="wipe(up)">
                                      <p:cBhvr>
                                        <p:cTn id="224" dur="500"/>
                                        <p:tgtEl>
                                          <p:spTgt spid="73"/>
                                        </p:tgtEl>
                                      </p:cBhvr>
                                    </p:animEffect>
                                  </p:childTnLst>
                                </p:cTn>
                              </p:par>
                            </p:childTnLst>
                          </p:cTn>
                        </p:par>
                        <p:par>
                          <p:cTn id="225" fill="hold">
                            <p:stCondLst>
                              <p:cond delay="2000"/>
                            </p:stCondLst>
                            <p:childTnLst>
                              <p:par>
                                <p:cTn id="226" presetID="22" presetClass="entr" presetSubtype="2" fill="hold" nodeType="afterEffect">
                                  <p:stCondLst>
                                    <p:cond delay="0"/>
                                  </p:stCondLst>
                                  <p:childTnLst>
                                    <p:set>
                                      <p:cBhvr>
                                        <p:cTn id="227" dur="1" fill="hold">
                                          <p:stCondLst>
                                            <p:cond delay="0"/>
                                          </p:stCondLst>
                                        </p:cTn>
                                        <p:tgtEl>
                                          <p:spTgt spid="129"/>
                                        </p:tgtEl>
                                        <p:attrNameLst>
                                          <p:attrName>style.visibility</p:attrName>
                                        </p:attrNameLst>
                                      </p:cBhvr>
                                      <p:to>
                                        <p:strVal val="visible"/>
                                      </p:to>
                                    </p:set>
                                    <p:animEffect transition="in" filter="wipe(right)">
                                      <p:cBhvr>
                                        <p:cTn id="228" dur="500"/>
                                        <p:tgtEl>
                                          <p:spTgt spid="129"/>
                                        </p:tgtEl>
                                      </p:cBhvr>
                                    </p:animEffect>
                                  </p:childTnLst>
                                </p:cTn>
                              </p:par>
                            </p:childTnLst>
                          </p:cTn>
                        </p:par>
                      </p:childTnLst>
                    </p:cTn>
                  </p:par>
                  <p:par>
                    <p:cTn id="229" fill="hold">
                      <p:stCondLst>
                        <p:cond delay="indefinite"/>
                      </p:stCondLst>
                      <p:childTnLst>
                        <p:par>
                          <p:cTn id="230" fill="hold">
                            <p:stCondLst>
                              <p:cond delay="0"/>
                            </p:stCondLst>
                            <p:childTnLst>
                              <p:par>
                                <p:cTn id="231" presetID="22" presetClass="entr" presetSubtype="8" fill="hold" grpId="0" nodeType="clickEffect">
                                  <p:stCondLst>
                                    <p:cond delay="0"/>
                                  </p:stCondLst>
                                  <p:childTnLst>
                                    <p:set>
                                      <p:cBhvr>
                                        <p:cTn id="232" dur="1" fill="hold">
                                          <p:stCondLst>
                                            <p:cond delay="0"/>
                                          </p:stCondLst>
                                        </p:cTn>
                                        <p:tgtEl>
                                          <p:spTgt spid="41"/>
                                        </p:tgtEl>
                                        <p:attrNameLst>
                                          <p:attrName>style.visibility</p:attrName>
                                        </p:attrNameLst>
                                      </p:cBhvr>
                                      <p:to>
                                        <p:strVal val="visible"/>
                                      </p:to>
                                    </p:set>
                                    <p:animEffect transition="in" filter="wipe(left)">
                                      <p:cBhvr>
                                        <p:cTn id="233" dur="500"/>
                                        <p:tgtEl>
                                          <p:spTgt spid="41"/>
                                        </p:tgtEl>
                                      </p:cBhvr>
                                    </p:animEffect>
                                  </p:childTnLst>
                                </p:cTn>
                              </p:par>
                              <p:par>
                                <p:cTn id="234" presetID="22" presetClass="entr" presetSubtype="1"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wipe(up)">
                                      <p:cBhvr>
                                        <p:cTn id="236" dur="500"/>
                                        <p:tgtEl>
                                          <p:spTgt spid="41"/>
                                        </p:tgtEl>
                                      </p:cBhvr>
                                    </p:animEffect>
                                  </p:childTnLst>
                                </p:cTn>
                              </p:par>
                              <p:par>
                                <p:cTn id="237" presetID="22" presetClass="exit" presetSubtype="4" fill="hold" nodeType="withEffect">
                                  <p:stCondLst>
                                    <p:cond delay="0"/>
                                  </p:stCondLst>
                                  <p:childTnLst>
                                    <p:animEffect transition="out" filter="wipe(down)">
                                      <p:cBhvr>
                                        <p:cTn id="238" dur="500"/>
                                        <p:tgtEl>
                                          <p:spTgt spid="47"/>
                                        </p:tgtEl>
                                      </p:cBhvr>
                                    </p:animEffect>
                                    <p:set>
                                      <p:cBhvr>
                                        <p:cTn id="239" dur="1" fill="hold">
                                          <p:stCondLst>
                                            <p:cond delay="499"/>
                                          </p:stCondLst>
                                        </p:cTn>
                                        <p:tgtEl>
                                          <p:spTgt spid="47"/>
                                        </p:tgtEl>
                                        <p:attrNameLst>
                                          <p:attrName>style.visibility</p:attrName>
                                        </p:attrNameLst>
                                      </p:cBhvr>
                                      <p:to>
                                        <p:strVal val="hidden"/>
                                      </p:to>
                                    </p:set>
                                  </p:childTnLst>
                                </p:cTn>
                              </p:par>
                              <p:par>
                                <p:cTn id="240" presetID="22" presetClass="exit" presetSubtype="4" fill="hold" nodeType="withEffect">
                                  <p:stCondLst>
                                    <p:cond delay="0"/>
                                  </p:stCondLst>
                                  <p:childTnLst>
                                    <p:animEffect transition="out" filter="wipe(down)">
                                      <p:cBhvr>
                                        <p:cTn id="241" dur="500"/>
                                        <p:tgtEl>
                                          <p:spTgt spid="48"/>
                                        </p:tgtEl>
                                      </p:cBhvr>
                                    </p:animEffect>
                                    <p:set>
                                      <p:cBhvr>
                                        <p:cTn id="242" dur="1" fill="hold">
                                          <p:stCondLst>
                                            <p:cond delay="499"/>
                                          </p:stCondLst>
                                        </p:cTn>
                                        <p:tgtEl>
                                          <p:spTgt spid="48"/>
                                        </p:tgtEl>
                                        <p:attrNameLst>
                                          <p:attrName>style.visibility</p:attrName>
                                        </p:attrNameLst>
                                      </p:cBhvr>
                                      <p:to>
                                        <p:strVal val="hidden"/>
                                      </p:to>
                                    </p:set>
                                  </p:childTnLst>
                                </p:cTn>
                              </p:par>
                            </p:childTnLst>
                          </p:cTn>
                        </p:par>
                        <p:par>
                          <p:cTn id="243" fill="hold">
                            <p:stCondLst>
                              <p:cond delay="500"/>
                            </p:stCondLst>
                            <p:childTnLst>
                              <p:par>
                                <p:cTn id="244" presetID="22" presetClass="entr" presetSubtype="1" fill="hold" nodeType="afterEffect">
                                  <p:stCondLst>
                                    <p:cond delay="0"/>
                                  </p:stCondLst>
                                  <p:childTnLst>
                                    <p:set>
                                      <p:cBhvr>
                                        <p:cTn id="245" dur="1" fill="hold">
                                          <p:stCondLst>
                                            <p:cond delay="0"/>
                                          </p:stCondLst>
                                        </p:cTn>
                                        <p:tgtEl>
                                          <p:spTgt spid="52"/>
                                        </p:tgtEl>
                                        <p:attrNameLst>
                                          <p:attrName>style.visibility</p:attrName>
                                        </p:attrNameLst>
                                      </p:cBhvr>
                                      <p:to>
                                        <p:strVal val="visible"/>
                                      </p:to>
                                    </p:set>
                                    <p:animEffect transition="in" filter="wipe(up)">
                                      <p:cBhvr>
                                        <p:cTn id="246" dur="500"/>
                                        <p:tgtEl>
                                          <p:spTgt spid="52"/>
                                        </p:tgtEl>
                                      </p:cBhvr>
                                    </p:animEffect>
                                  </p:childTnLst>
                                </p:cTn>
                              </p:par>
                            </p:childTnLst>
                          </p:cTn>
                        </p:par>
                        <p:par>
                          <p:cTn id="247" fill="hold">
                            <p:stCondLst>
                              <p:cond delay="1000"/>
                            </p:stCondLst>
                            <p:childTnLst>
                              <p:par>
                                <p:cTn id="248" presetID="22" presetClass="entr" presetSubtype="8" fill="hold" nodeType="afterEffect">
                                  <p:stCondLst>
                                    <p:cond delay="0"/>
                                  </p:stCondLst>
                                  <p:childTnLst>
                                    <p:set>
                                      <p:cBhvr>
                                        <p:cTn id="249" dur="1" fill="hold">
                                          <p:stCondLst>
                                            <p:cond delay="0"/>
                                          </p:stCondLst>
                                        </p:cTn>
                                        <p:tgtEl>
                                          <p:spTgt spid="130"/>
                                        </p:tgtEl>
                                        <p:attrNameLst>
                                          <p:attrName>style.visibility</p:attrName>
                                        </p:attrNameLst>
                                      </p:cBhvr>
                                      <p:to>
                                        <p:strVal val="visible"/>
                                      </p:to>
                                    </p:set>
                                    <p:animEffect transition="in" filter="wipe(left)">
                                      <p:cBhvr>
                                        <p:cTn id="250" dur="500"/>
                                        <p:tgtEl>
                                          <p:spTgt spid="130"/>
                                        </p:tgtEl>
                                      </p:cBhvr>
                                    </p:animEffect>
                                  </p:childTnLst>
                                </p:cTn>
                              </p:par>
                            </p:childTnLst>
                          </p:cTn>
                        </p:par>
                        <p:par>
                          <p:cTn id="251" fill="hold">
                            <p:stCondLst>
                              <p:cond delay="1500"/>
                            </p:stCondLst>
                            <p:childTnLst>
                              <p:par>
                                <p:cTn id="252" presetID="22" presetClass="entr" presetSubtype="1" fill="hold" nodeType="afterEffect">
                                  <p:stCondLst>
                                    <p:cond delay="0"/>
                                  </p:stCondLst>
                                  <p:childTnLst>
                                    <p:set>
                                      <p:cBhvr>
                                        <p:cTn id="253" dur="1" fill="hold">
                                          <p:stCondLst>
                                            <p:cond delay="0"/>
                                          </p:stCondLst>
                                        </p:cTn>
                                        <p:tgtEl>
                                          <p:spTgt spid="53"/>
                                        </p:tgtEl>
                                        <p:attrNameLst>
                                          <p:attrName>style.visibility</p:attrName>
                                        </p:attrNameLst>
                                      </p:cBhvr>
                                      <p:to>
                                        <p:strVal val="visible"/>
                                      </p:to>
                                    </p:set>
                                    <p:animEffect transition="in" filter="wipe(up)">
                                      <p:cBhvr>
                                        <p:cTn id="254" dur="500"/>
                                        <p:tgtEl>
                                          <p:spTgt spid="53"/>
                                        </p:tgtEl>
                                      </p:cBhvr>
                                    </p:animEffect>
                                  </p:childTnLst>
                                </p:cTn>
                              </p:par>
                            </p:childTnLst>
                          </p:cTn>
                        </p:par>
                        <p:par>
                          <p:cTn id="255" fill="hold">
                            <p:stCondLst>
                              <p:cond delay="2000"/>
                            </p:stCondLst>
                            <p:childTnLst>
                              <p:par>
                                <p:cTn id="256" presetID="22" presetClass="entr" presetSubtype="8" fill="hold" nodeType="afterEffect">
                                  <p:stCondLst>
                                    <p:cond delay="0"/>
                                  </p:stCondLst>
                                  <p:childTnLst>
                                    <p:set>
                                      <p:cBhvr>
                                        <p:cTn id="257" dur="1" fill="hold">
                                          <p:stCondLst>
                                            <p:cond delay="0"/>
                                          </p:stCondLst>
                                        </p:cTn>
                                        <p:tgtEl>
                                          <p:spTgt spid="131"/>
                                        </p:tgtEl>
                                        <p:attrNameLst>
                                          <p:attrName>style.visibility</p:attrName>
                                        </p:attrNameLst>
                                      </p:cBhvr>
                                      <p:to>
                                        <p:strVal val="visible"/>
                                      </p:to>
                                    </p:set>
                                    <p:animEffect transition="in" filter="wipe(left)">
                                      <p:cBhvr>
                                        <p:cTn id="258" dur="500"/>
                                        <p:tgtEl>
                                          <p:spTgt spid="131"/>
                                        </p:tgtEl>
                                      </p:cBhvr>
                                    </p:animEffect>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38"/>
                                        </p:tgtEl>
                                        <p:attrNameLst>
                                          <p:attrName>style.visibility</p:attrName>
                                        </p:attrNameLst>
                                      </p:cBhvr>
                                      <p:to>
                                        <p:strVal val="visible"/>
                                      </p:to>
                                    </p:set>
                                    <p:animEffect transition="in" filter="wipe(down)">
                                      <p:cBhvr>
                                        <p:cTn id="263" dur="500"/>
                                        <p:tgtEl>
                                          <p:spTgt spid="38"/>
                                        </p:tgtEl>
                                      </p:cBhvr>
                                    </p:animEffect>
                                  </p:childTnLst>
                                </p:cTn>
                              </p:par>
                              <p:par>
                                <p:cTn id="264" presetID="22" presetClass="exit" presetSubtype="2" fill="hold" nodeType="withEffect">
                                  <p:stCondLst>
                                    <p:cond delay="0"/>
                                  </p:stCondLst>
                                  <p:childTnLst>
                                    <p:animEffect transition="out" filter="wipe(right)">
                                      <p:cBhvr>
                                        <p:cTn id="265" dur="500"/>
                                        <p:tgtEl>
                                          <p:spTgt spid="72"/>
                                        </p:tgtEl>
                                      </p:cBhvr>
                                    </p:animEffect>
                                    <p:set>
                                      <p:cBhvr>
                                        <p:cTn id="266" dur="1" fill="hold">
                                          <p:stCondLst>
                                            <p:cond delay="499"/>
                                          </p:stCondLst>
                                        </p:cTn>
                                        <p:tgtEl>
                                          <p:spTgt spid="72"/>
                                        </p:tgtEl>
                                        <p:attrNameLst>
                                          <p:attrName>style.visibility</p:attrName>
                                        </p:attrNameLst>
                                      </p:cBhvr>
                                      <p:to>
                                        <p:strVal val="hidden"/>
                                      </p:to>
                                    </p:set>
                                  </p:childTnLst>
                                </p:cTn>
                              </p:par>
                              <p:par>
                                <p:cTn id="267" presetID="22" presetClass="exit" presetSubtype="2" fill="hold" nodeType="withEffect">
                                  <p:stCondLst>
                                    <p:cond delay="0"/>
                                  </p:stCondLst>
                                  <p:childTnLst>
                                    <p:animEffect transition="out" filter="wipe(right)">
                                      <p:cBhvr>
                                        <p:cTn id="268" dur="500"/>
                                        <p:tgtEl>
                                          <p:spTgt spid="73"/>
                                        </p:tgtEl>
                                      </p:cBhvr>
                                    </p:animEffect>
                                    <p:set>
                                      <p:cBhvr>
                                        <p:cTn id="269" dur="1" fill="hold">
                                          <p:stCondLst>
                                            <p:cond delay="499"/>
                                          </p:stCondLst>
                                        </p:cTn>
                                        <p:tgtEl>
                                          <p:spTgt spid="73"/>
                                        </p:tgtEl>
                                        <p:attrNameLst>
                                          <p:attrName>style.visibility</p:attrName>
                                        </p:attrNameLst>
                                      </p:cBhvr>
                                      <p:to>
                                        <p:strVal val="hidden"/>
                                      </p:to>
                                    </p:set>
                                  </p:childTnLst>
                                </p:cTn>
                              </p:par>
                            </p:childTnLst>
                          </p:cTn>
                        </p:par>
                        <p:par>
                          <p:cTn id="270" fill="hold">
                            <p:stCondLst>
                              <p:cond delay="1000"/>
                            </p:stCondLst>
                            <p:childTnLst>
                              <p:par>
                                <p:cTn id="271" presetID="22" presetClass="entr" presetSubtype="1" fill="hold" nodeType="after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up)">
                                      <p:cBhvr>
                                        <p:cTn id="273" dur="500"/>
                                        <p:tgtEl>
                                          <p:spTgt spid="78"/>
                                        </p:tgtEl>
                                      </p:cBhvr>
                                    </p:animEffect>
                                  </p:childTnLst>
                                </p:cTn>
                              </p:par>
                            </p:childTnLst>
                          </p:cTn>
                        </p:par>
                        <p:par>
                          <p:cTn id="274" fill="hold">
                            <p:stCondLst>
                              <p:cond delay="1500"/>
                            </p:stCondLst>
                            <p:childTnLst>
                              <p:par>
                                <p:cTn id="275" presetID="22" presetClass="entr" presetSubtype="4" fill="hold" nodeType="afterEffect">
                                  <p:stCondLst>
                                    <p:cond delay="0"/>
                                  </p:stCondLst>
                                  <p:childTnLst>
                                    <p:set>
                                      <p:cBhvr>
                                        <p:cTn id="276" dur="1" fill="hold">
                                          <p:stCondLst>
                                            <p:cond delay="0"/>
                                          </p:stCondLst>
                                        </p:cTn>
                                        <p:tgtEl>
                                          <p:spTgt spid="134"/>
                                        </p:tgtEl>
                                        <p:attrNameLst>
                                          <p:attrName>style.visibility</p:attrName>
                                        </p:attrNameLst>
                                      </p:cBhvr>
                                      <p:to>
                                        <p:strVal val="visible"/>
                                      </p:to>
                                    </p:set>
                                    <p:animEffect transition="in" filter="wipe(down)">
                                      <p:cBhvr>
                                        <p:cTn id="277" dur="500"/>
                                        <p:tgtEl>
                                          <p:spTgt spid="134"/>
                                        </p:tgtEl>
                                      </p:cBhvr>
                                    </p:animEffect>
                                  </p:childTnLst>
                                </p:cTn>
                              </p:par>
                            </p:childTnLst>
                          </p:cTn>
                        </p:par>
                        <p:par>
                          <p:cTn id="278" fill="hold">
                            <p:stCondLst>
                              <p:cond delay="2000"/>
                            </p:stCondLst>
                            <p:childTnLst>
                              <p:par>
                                <p:cTn id="279" presetID="22" presetClass="entr" presetSubtype="1" fill="hold" nodeType="afterEffect">
                                  <p:stCondLst>
                                    <p:cond delay="0"/>
                                  </p:stCondLst>
                                  <p:childTnLst>
                                    <p:set>
                                      <p:cBhvr>
                                        <p:cTn id="280" dur="1" fill="hold">
                                          <p:stCondLst>
                                            <p:cond delay="0"/>
                                          </p:stCondLst>
                                        </p:cTn>
                                        <p:tgtEl>
                                          <p:spTgt spid="79"/>
                                        </p:tgtEl>
                                        <p:attrNameLst>
                                          <p:attrName>style.visibility</p:attrName>
                                        </p:attrNameLst>
                                      </p:cBhvr>
                                      <p:to>
                                        <p:strVal val="visible"/>
                                      </p:to>
                                    </p:set>
                                    <p:animEffect transition="in" filter="wipe(up)">
                                      <p:cBhvr>
                                        <p:cTn id="281" dur="500"/>
                                        <p:tgtEl>
                                          <p:spTgt spid="79"/>
                                        </p:tgtEl>
                                      </p:cBhvr>
                                    </p:animEffect>
                                  </p:childTnLst>
                                </p:cTn>
                              </p:par>
                            </p:childTnLst>
                          </p:cTn>
                        </p:par>
                        <p:par>
                          <p:cTn id="282" fill="hold">
                            <p:stCondLst>
                              <p:cond delay="2500"/>
                            </p:stCondLst>
                            <p:childTnLst>
                              <p:par>
                                <p:cTn id="283" presetID="22" presetClass="entr" presetSubtype="4" fill="hold" nodeType="afterEffect">
                                  <p:stCondLst>
                                    <p:cond delay="0"/>
                                  </p:stCondLst>
                                  <p:childTnLst>
                                    <p:set>
                                      <p:cBhvr>
                                        <p:cTn id="284" dur="1" fill="hold">
                                          <p:stCondLst>
                                            <p:cond delay="0"/>
                                          </p:stCondLst>
                                        </p:cTn>
                                        <p:tgtEl>
                                          <p:spTgt spid="135"/>
                                        </p:tgtEl>
                                        <p:attrNameLst>
                                          <p:attrName>style.visibility</p:attrName>
                                        </p:attrNameLst>
                                      </p:cBhvr>
                                      <p:to>
                                        <p:strVal val="visible"/>
                                      </p:to>
                                    </p:set>
                                    <p:animEffect transition="in" filter="wipe(down)">
                                      <p:cBhvr>
                                        <p:cTn id="285" dur="500"/>
                                        <p:tgtEl>
                                          <p:spTgt spid="135"/>
                                        </p:tgtEl>
                                      </p:cBhvr>
                                    </p:animEffect>
                                  </p:childTnLst>
                                </p:cTn>
                              </p:par>
                            </p:childTnLst>
                          </p:cTn>
                        </p:par>
                      </p:childTnLst>
                    </p:cTn>
                  </p:par>
                  <p:par>
                    <p:cTn id="286" fill="hold">
                      <p:stCondLst>
                        <p:cond delay="indefinite"/>
                      </p:stCondLst>
                      <p:childTnLst>
                        <p:par>
                          <p:cTn id="287" fill="hold">
                            <p:stCondLst>
                              <p:cond delay="0"/>
                            </p:stCondLst>
                            <p:childTnLst>
                              <p:par>
                                <p:cTn id="288" presetID="22" presetClass="entr" presetSubtype="1" fill="hold" grpId="0" nodeType="clickEffect">
                                  <p:stCondLst>
                                    <p:cond delay="0"/>
                                  </p:stCondLst>
                                  <p:childTnLst>
                                    <p:set>
                                      <p:cBhvr>
                                        <p:cTn id="289" dur="1" fill="hold">
                                          <p:stCondLst>
                                            <p:cond delay="0"/>
                                          </p:stCondLst>
                                        </p:cTn>
                                        <p:tgtEl>
                                          <p:spTgt spid="43"/>
                                        </p:tgtEl>
                                        <p:attrNameLst>
                                          <p:attrName>style.visibility</p:attrName>
                                        </p:attrNameLst>
                                      </p:cBhvr>
                                      <p:to>
                                        <p:strVal val="visible"/>
                                      </p:to>
                                    </p:set>
                                    <p:animEffect transition="in" filter="wipe(up)">
                                      <p:cBhvr>
                                        <p:cTn id="290" dur="500"/>
                                        <p:tgtEl>
                                          <p:spTgt spid="43"/>
                                        </p:tgtEl>
                                      </p:cBhvr>
                                    </p:animEffect>
                                  </p:childTnLst>
                                </p:cTn>
                              </p:par>
                              <p:par>
                                <p:cTn id="291" presetID="22" presetClass="exit" presetSubtype="8" fill="hold" nodeType="withEffect">
                                  <p:stCondLst>
                                    <p:cond delay="0"/>
                                  </p:stCondLst>
                                  <p:childTnLst>
                                    <p:animEffect transition="out" filter="wipe(left)">
                                      <p:cBhvr>
                                        <p:cTn id="292" dur="500"/>
                                        <p:tgtEl>
                                          <p:spTgt spid="52"/>
                                        </p:tgtEl>
                                      </p:cBhvr>
                                    </p:animEffect>
                                    <p:set>
                                      <p:cBhvr>
                                        <p:cTn id="293" dur="1" fill="hold">
                                          <p:stCondLst>
                                            <p:cond delay="499"/>
                                          </p:stCondLst>
                                        </p:cTn>
                                        <p:tgtEl>
                                          <p:spTgt spid="52"/>
                                        </p:tgtEl>
                                        <p:attrNameLst>
                                          <p:attrName>style.visibility</p:attrName>
                                        </p:attrNameLst>
                                      </p:cBhvr>
                                      <p:to>
                                        <p:strVal val="hidden"/>
                                      </p:to>
                                    </p:set>
                                  </p:childTnLst>
                                </p:cTn>
                              </p:par>
                              <p:par>
                                <p:cTn id="294" presetID="22" presetClass="exit" presetSubtype="8" fill="hold" nodeType="withEffect">
                                  <p:stCondLst>
                                    <p:cond delay="0"/>
                                  </p:stCondLst>
                                  <p:childTnLst>
                                    <p:animEffect transition="out" filter="wipe(left)">
                                      <p:cBhvr>
                                        <p:cTn id="295" dur="500"/>
                                        <p:tgtEl>
                                          <p:spTgt spid="53"/>
                                        </p:tgtEl>
                                      </p:cBhvr>
                                    </p:animEffect>
                                    <p:set>
                                      <p:cBhvr>
                                        <p:cTn id="296" dur="1" fill="hold">
                                          <p:stCondLst>
                                            <p:cond delay="499"/>
                                          </p:stCondLst>
                                        </p:cTn>
                                        <p:tgtEl>
                                          <p:spTgt spid="53"/>
                                        </p:tgtEl>
                                        <p:attrNameLst>
                                          <p:attrName>style.visibility</p:attrName>
                                        </p:attrNameLst>
                                      </p:cBhvr>
                                      <p:to>
                                        <p:strVal val="hidden"/>
                                      </p:to>
                                    </p:set>
                                  </p:childTnLst>
                                </p:cTn>
                              </p:par>
                            </p:childTnLst>
                          </p:cTn>
                        </p:par>
                        <p:par>
                          <p:cTn id="297" fill="hold">
                            <p:stCondLst>
                              <p:cond delay="1000"/>
                            </p:stCondLst>
                            <p:childTnLst>
                              <p:par>
                                <p:cTn id="298" presetID="22" presetClass="entr" presetSubtype="1" fill="hold" nodeType="afterEffect">
                                  <p:stCondLst>
                                    <p:cond delay="0"/>
                                  </p:stCondLst>
                                  <p:childTnLst>
                                    <p:set>
                                      <p:cBhvr>
                                        <p:cTn id="299" dur="1" fill="hold">
                                          <p:stCondLst>
                                            <p:cond delay="0"/>
                                          </p:stCondLst>
                                        </p:cTn>
                                        <p:tgtEl>
                                          <p:spTgt spid="65"/>
                                        </p:tgtEl>
                                        <p:attrNameLst>
                                          <p:attrName>style.visibility</p:attrName>
                                        </p:attrNameLst>
                                      </p:cBhvr>
                                      <p:to>
                                        <p:strVal val="visible"/>
                                      </p:to>
                                    </p:set>
                                    <p:animEffect transition="in" filter="wipe(up)">
                                      <p:cBhvr>
                                        <p:cTn id="300" dur="500"/>
                                        <p:tgtEl>
                                          <p:spTgt spid="65"/>
                                        </p:tgtEl>
                                      </p:cBhvr>
                                    </p:animEffect>
                                  </p:childTnLst>
                                </p:cTn>
                              </p:par>
                            </p:childTnLst>
                          </p:cTn>
                        </p:par>
                        <p:par>
                          <p:cTn id="301" fill="hold">
                            <p:stCondLst>
                              <p:cond delay="1500"/>
                            </p:stCondLst>
                            <p:childTnLst>
                              <p:par>
                                <p:cTn id="302" presetID="22" presetClass="entr" presetSubtype="1" fill="hold" nodeType="afterEffect">
                                  <p:stCondLst>
                                    <p:cond delay="0"/>
                                  </p:stCondLst>
                                  <p:childTnLst>
                                    <p:set>
                                      <p:cBhvr>
                                        <p:cTn id="303" dur="1" fill="hold">
                                          <p:stCondLst>
                                            <p:cond delay="0"/>
                                          </p:stCondLst>
                                        </p:cTn>
                                        <p:tgtEl>
                                          <p:spTgt spid="132"/>
                                        </p:tgtEl>
                                        <p:attrNameLst>
                                          <p:attrName>style.visibility</p:attrName>
                                        </p:attrNameLst>
                                      </p:cBhvr>
                                      <p:to>
                                        <p:strVal val="visible"/>
                                      </p:to>
                                    </p:set>
                                    <p:animEffect transition="in" filter="wipe(up)">
                                      <p:cBhvr>
                                        <p:cTn id="304" dur="500"/>
                                        <p:tgtEl>
                                          <p:spTgt spid="132"/>
                                        </p:tgtEl>
                                      </p:cBhvr>
                                    </p:animEffect>
                                  </p:childTnLst>
                                </p:cTn>
                              </p:par>
                            </p:childTnLst>
                          </p:cTn>
                        </p:par>
                        <p:par>
                          <p:cTn id="305" fill="hold">
                            <p:stCondLst>
                              <p:cond delay="2000"/>
                            </p:stCondLst>
                            <p:childTnLst>
                              <p:par>
                                <p:cTn id="306" presetID="22" presetClass="entr" presetSubtype="1" fill="hold" nodeType="after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wipe(up)">
                                      <p:cBhvr>
                                        <p:cTn id="308" dur="500"/>
                                        <p:tgtEl>
                                          <p:spTgt spid="67"/>
                                        </p:tgtEl>
                                      </p:cBhvr>
                                    </p:animEffect>
                                  </p:childTnLst>
                                </p:cTn>
                              </p:par>
                            </p:childTnLst>
                          </p:cTn>
                        </p:par>
                        <p:par>
                          <p:cTn id="309" fill="hold">
                            <p:stCondLst>
                              <p:cond delay="2500"/>
                            </p:stCondLst>
                            <p:childTnLst>
                              <p:par>
                                <p:cTn id="310" presetID="22" presetClass="entr" presetSubtype="1" fill="hold" nodeType="afterEffect">
                                  <p:stCondLst>
                                    <p:cond delay="0"/>
                                  </p:stCondLst>
                                  <p:childTnLst>
                                    <p:set>
                                      <p:cBhvr>
                                        <p:cTn id="311" dur="1" fill="hold">
                                          <p:stCondLst>
                                            <p:cond delay="0"/>
                                          </p:stCondLst>
                                        </p:cTn>
                                        <p:tgtEl>
                                          <p:spTgt spid="133"/>
                                        </p:tgtEl>
                                        <p:attrNameLst>
                                          <p:attrName>style.visibility</p:attrName>
                                        </p:attrNameLst>
                                      </p:cBhvr>
                                      <p:to>
                                        <p:strVal val="visible"/>
                                      </p:to>
                                    </p:set>
                                    <p:animEffect transition="in" filter="wipe(up)">
                                      <p:cBhvr>
                                        <p:cTn id="312" dur="500"/>
                                        <p:tgtEl>
                                          <p:spTgt spid="133"/>
                                        </p:tgtEl>
                                      </p:cBhvr>
                                    </p:animEffect>
                                  </p:childTnLst>
                                </p:cTn>
                              </p:par>
                            </p:childTnLst>
                          </p:cTn>
                        </p:par>
                      </p:childTnLst>
                    </p:cTn>
                  </p:par>
                  <p:par>
                    <p:cTn id="313" fill="hold">
                      <p:stCondLst>
                        <p:cond delay="indefinite"/>
                      </p:stCondLst>
                      <p:childTnLst>
                        <p:par>
                          <p:cTn id="314" fill="hold">
                            <p:stCondLst>
                              <p:cond delay="0"/>
                            </p:stCondLst>
                            <p:childTnLst>
                              <p:par>
                                <p:cTn id="315" presetID="22" presetClass="entr" presetSubtype="1" fill="hold" grpId="0" nodeType="clickEffect">
                                  <p:stCondLst>
                                    <p:cond delay="0"/>
                                  </p:stCondLst>
                                  <p:childTnLst>
                                    <p:set>
                                      <p:cBhvr>
                                        <p:cTn id="316" dur="1" fill="hold">
                                          <p:stCondLst>
                                            <p:cond delay="0"/>
                                          </p:stCondLst>
                                        </p:cTn>
                                        <p:tgtEl>
                                          <p:spTgt spid="42"/>
                                        </p:tgtEl>
                                        <p:attrNameLst>
                                          <p:attrName>style.visibility</p:attrName>
                                        </p:attrNameLst>
                                      </p:cBhvr>
                                      <p:to>
                                        <p:strVal val="visible"/>
                                      </p:to>
                                    </p:set>
                                    <p:animEffect transition="in" filter="wipe(up)">
                                      <p:cBhvr>
                                        <p:cTn id="317" dur="500"/>
                                        <p:tgtEl>
                                          <p:spTgt spid="42"/>
                                        </p:tgtEl>
                                      </p:cBhvr>
                                    </p:animEffect>
                                  </p:childTnLst>
                                </p:cTn>
                              </p:par>
                              <p:par>
                                <p:cTn id="318" presetID="22" presetClass="entr" presetSubtype="2" fill="hold" grpId="1" nodeType="withEffect">
                                  <p:stCondLst>
                                    <p:cond delay="0"/>
                                  </p:stCondLst>
                                  <p:childTnLst>
                                    <p:set>
                                      <p:cBhvr>
                                        <p:cTn id="319" dur="1" fill="hold">
                                          <p:stCondLst>
                                            <p:cond delay="0"/>
                                          </p:stCondLst>
                                        </p:cTn>
                                        <p:tgtEl>
                                          <p:spTgt spid="42"/>
                                        </p:tgtEl>
                                        <p:attrNameLst>
                                          <p:attrName>style.visibility</p:attrName>
                                        </p:attrNameLst>
                                      </p:cBhvr>
                                      <p:to>
                                        <p:strVal val="visible"/>
                                      </p:to>
                                    </p:set>
                                    <p:animEffect transition="in" filter="wipe(right)">
                                      <p:cBhvr>
                                        <p:cTn id="320" dur="500"/>
                                        <p:tgtEl>
                                          <p:spTgt spid="42"/>
                                        </p:tgtEl>
                                      </p:cBhvr>
                                    </p:animEffect>
                                  </p:childTnLst>
                                </p:cTn>
                              </p:par>
                              <p:par>
                                <p:cTn id="321" presetID="22" presetClass="exit" presetSubtype="2" fill="hold" nodeType="withEffect">
                                  <p:stCondLst>
                                    <p:cond delay="0"/>
                                  </p:stCondLst>
                                  <p:childTnLst>
                                    <p:animEffect transition="out" filter="wipe(right)">
                                      <p:cBhvr>
                                        <p:cTn id="322" dur="500"/>
                                        <p:tgtEl>
                                          <p:spTgt spid="78"/>
                                        </p:tgtEl>
                                      </p:cBhvr>
                                    </p:animEffect>
                                    <p:set>
                                      <p:cBhvr>
                                        <p:cTn id="323" dur="1" fill="hold">
                                          <p:stCondLst>
                                            <p:cond delay="499"/>
                                          </p:stCondLst>
                                        </p:cTn>
                                        <p:tgtEl>
                                          <p:spTgt spid="78"/>
                                        </p:tgtEl>
                                        <p:attrNameLst>
                                          <p:attrName>style.visibility</p:attrName>
                                        </p:attrNameLst>
                                      </p:cBhvr>
                                      <p:to>
                                        <p:strVal val="hidden"/>
                                      </p:to>
                                    </p:set>
                                  </p:childTnLst>
                                </p:cTn>
                              </p:par>
                              <p:par>
                                <p:cTn id="324" presetID="22" presetClass="exit" presetSubtype="2" fill="hold" nodeType="withEffect">
                                  <p:stCondLst>
                                    <p:cond delay="0"/>
                                  </p:stCondLst>
                                  <p:childTnLst>
                                    <p:animEffect transition="out" filter="wipe(right)">
                                      <p:cBhvr>
                                        <p:cTn id="325" dur="500"/>
                                        <p:tgtEl>
                                          <p:spTgt spid="79"/>
                                        </p:tgtEl>
                                      </p:cBhvr>
                                    </p:animEffect>
                                    <p:set>
                                      <p:cBhvr>
                                        <p:cTn id="326" dur="1" fill="hold">
                                          <p:stCondLst>
                                            <p:cond delay="499"/>
                                          </p:stCondLst>
                                        </p:cTn>
                                        <p:tgtEl>
                                          <p:spTgt spid="79"/>
                                        </p:tgtEl>
                                        <p:attrNameLst>
                                          <p:attrName>style.visibility</p:attrName>
                                        </p:attrNameLst>
                                      </p:cBhvr>
                                      <p:to>
                                        <p:strVal val="hidden"/>
                                      </p:to>
                                    </p:set>
                                  </p:childTnLst>
                                </p:cTn>
                              </p:par>
                            </p:childTnLst>
                          </p:cTn>
                        </p:par>
                        <p:par>
                          <p:cTn id="327" fill="hold">
                            <p:stCondLst>
                              <p:cond delay="1500"/>
                            </p:stCondLst>
                            <p:childTnLst>
                              <p:par>
                                <p:cTn id="328" presetID="22" presetClass="entr" presetSubtype="1" fill="hold" nodeType="afterEffect">
                                  <p:stCondLst>
                                    <p:cond delay="0"/>
                                  </p:stCondLst>
                                  <p:childTnLst>
                                    <p:set>
                                      <p:cBhvr>
                                        <p:cTn id="329" dur="1" fill="hold">
                                          <p:stCondLst>
                                            <p:cond delay="0"/>
                                          </p:stCondLst>
                                        </p:cTn>
                                        <p:tgtEl>
                                          <p:spTgt spid="84"/>
                                        </p:tgtEl>
                                        <p:attrNameLst>
                                          <p:attrName>style.visibility</p:attrName>
                                        </p:attrNameLst>
                                      </p:cBhvr>
                                      <p:to>
                                        <p:strVal val="visible"/>
                                      </p:to>
                                    </p:set>
                                    <p:animEffect transition="in" filter="wipe(up)">
                                      <p:cBhvr>
                                        <p:cTn id="330" dur="500"/>
                                        <p:tgtEl>
                                          <p:spTgt spid="84"/>
                                        </p:tgtEl>
                                      </p:cBhvr>
                                    </p:animEffect>
                                  </p:childTnLst>
                                </p:cTn>
                              </p:par>
                            </p:childTnLst>
                          </p:cTn>
                        </p:par>
                        <p:par>
                          <p:cTn id="331" fill="hold">
                            <p:stCondLst>
                              <p:cond delay="2000"/>
                            </p:stCondLst>
                            <p:childTnLst>
                              <p:par>
                                <p:cTn id="332" presetID="22" presetClass="entr" presetSubtype="2" fill="hold" nodeType="afterEffect">
                                  <p:stCondLst>
                                    <p:cond delay="0"/>
                                  </p:stCondLst>
                                  <p:childTnLst>
                                    <p:set>
                                      <p:cBhvr>
                                        <p:cTn id="333" dur="1" fill="hold">
                                          <p:stCondLst>
                                            <p:cond delay="0"/>
                                          </p:stCondLst>
                                        </p:cTn>
                                        <p:tgtEl>
                                          <p:spTgt spid="142"/>
                                        </p:tgtEl>
                                        <p:attrNameLst>
                                          <p:attrName>style.visibility</p:attrName>
                                        </p:attrNameLst>
                                      </p:cBhvr>
                                      <p:to>
                                        <p:strVal val="visible"/>
                                      </p:to>
                                    </p:set>
                                    <p:animEffect transition="in" filter="wipe(right)">
                                      <p:cBhvr>
                                        <p:cTn id="334" dur="500"/>
                                        <p:tgtEl>
                                          <p:spTgt spid="142"/>
                                        </p:tgtEl>
                                      </p:cBhvr>
                                    </p:animEffect>
                                  </p:childTnLst>
                                </p:cTn>
                              </p:par>
                            </p:childTnLst>
                          </p:cTn>
                        </p:par>
                        <p:par>
                          <p:cTn id="335" fill="hold">
                            <p:stCondLst>
                              <p:cond delay="2500"/>
                            </p:stCondLst>
                            <p:childTnLst>
                              <p:par>
                                <p:cTn id="336" presetID="22" presetClass="entr" presetSubtype="1" fill="hold" nodeType="afterEffect">
                                  <p:stCondLst>
                                    <p:cond delay="0"/>
                                  </p:stCondLst>
                                  <p:childTnLst>
                                    <p:set>
                                      <p:cBhvr>
                                        <p:cTn id="337" dur="1" fill="hold">
                                          <p:stCondLst>
                                            <p:cond delay="0"/>
                                          </p:stCondLst>
                                        </p:cTn>
                                        <p:tgtEl>
                                          <p:spTgt spid="85"/>
                                        </p:tgtEl>
                                        <p:attrNameLst>
                                          <p:attrName>style.visibility</p:attrName>
                                        </p:attrNameLst>
                                      </p:cBhvr>
                                      <p:to>
                                        <p:strVal val="visible"/>
                                      </p:to>
                                    </p:set>
                                    <p:animEffect transition="in" filter="wipe(up)">
                                      <p:cBhvr>
                                        <p:cTn id="338" dur="500"/>
                                        <p:tgtEl>
                                          <p:spTgt spid="85"/>
                                        </p:tgtEl>
                                      </p:cBhvr>
                                    </p:animEffect>
                                  </p:childTnLst>
                                </p:cTn>
                              </p:par>
                            </p:childTnLst>
                          </p:cTn>
                        </p:par>
                        <p:par>
                          <p:cTn id="339" fill="hold">
                            <p:stCondLst>
                              <p:cond delay="3000"/>
                            </p:stCondLst>
                            <p:childTnLst>
                              <p:par>
                                <p:cTn id="340" presetID="22" presetClass="entr" presetSubtype="2" fill="hold" nodeType="afterEffect">
                                  <p:stCondLst>
                                    <p:cond delay="0"/>
                                  </p:stCondLst>
                                  <p:childTnLst>
                                    <p:set>
                                      <p:cBhvr>
                                        <p:cTn id="341" dur="1" fill="hold">
                                          <p:stCondLst>
                                            <p:cond delay="0"/>
                                          </p:stCondLst>
                                        </p:cTn>
                                        <p:tgtEl>
                                          <p:spTgt spid="141"/>
                                        </p:tgtEl>
                                        <p:attrNameLst>
                                          <p:attrName>style.visibility</p:attrName>
                                        </p:attrNameLst>
                                      </p:cBhvr>
                                      <p:to>
                                        <p:strVal val="visible"/>
                                      </p:to>
                                    </p:set>
                                    <p:animEffect transition="in" filter="wipe(right)">
                                      <p:cBhvr>
                                        <p:cTn id="342" dur="500"/>
                                        <p:tgtEl>
                                          <p:spTgt spid="141"/>
                                        </p:tgtEl>
                                      </p:cBhvr>
                                    </p:animEffect>
                                  </p:childTnLst>
                                </p:cTn>
                              </p:par>
                            </p:childTnLst>
                          </p:cTn>
                        </p:par>
                      </p:childTnLst>
                    </p:cTn>
                  </p:par>
                  <p:par>
                    <p:cTn id="343" fill="hold">
                      <p:stCondLst>
                        <p:cond delay="indefinite"/>
                      </p:stCondLst>
                      <p:childTnLst>
                        <p:par>
                          <p:cTn id="344" fill="hold">
                            <p:stCondLst>
                              <p:cond delay="0"/>
                            </p:stCondLst>
                            <p:childTnLst>
                              <p:par>
                                <p:cTn id="345" presetID="22" presetClass="entr" presetSubtype="4" fill="hold" grpId="0" nodeType="clickEffect">
                                  <p:stCondLst>
                                    <p:cond delay="0"/>
                                  </p:stCondLst>
                                  <p:childTnLst>
                                    <p:set>
                                      <p:cBhvr>
                                        <p:cTn id="346" dur="1" fill="hold">
                                          <p:stCondLst>
                                            <p:cond delay="0"/>
                                          </p:stCondLst>
                                        </p:cTn>
                                        <p:tgtEl>
                                          <p:spTgt spid="39"/>
                                        </p:tgtEl>
                                        <p:attrNameLst>
                                          <p:attrName>style.visibility</p:attrName>
                                        </p:attrNameLst>
                                      </p:cBhvr>
                                      <p:to>
                                        <p:strVal val="visible"/>
                                      </p:to>
                                    </p:set>
                                    <p:animEffect transition="in" filter="wipe(down)">
                                      <p:cBhvr>
                                        <p:cTn id="347" dur="500"/>
                                        <p:tgtEl>
                                          <p:spTgt spid="39"/>
                                        </p:tgtEl>
                                      </p:cBhvr>
                                    </p:animEffect>
                                  </p:childTnLst>
                                </p:cTn>
                              </p:par>
                              <p:par>
                                <p:cTn id="348" presetID="22" presetClass="entr" presetSubtype="8" fill="hold" grpId="1" nodeType="withEffect">
                                  <p:stCondLst>
                                    <p:cond delay="0"/>
                                  </p:stCondLst>
                                  <p:childTnLst>
                                    <p:set>
                                      <p:cBhvr>
                                        <p:cTn id="349" dur="1" fill="hold">
                                          <p:stCondLst>
                                            <p:cond delay="0"/>
                                          </p:stCondLst>
                                        </p:cTn>
                                        <p:tgtEl>
                                          <p:spTgt spid="39"/>
                                        </p:tgtEl>
                                        <p:attrNameLst>
                                          <p:attrName>style.visibility</p:attrName>
                                        </p:attrNameLst>
                                      </p:cBhvr>
                                      <p:to>
                                        <p:strVal val="visible"/>
                                      </p:to>
                                    </p:set>
                                    <p:animEffect transition="in" filter="wipe(left)">
                                      <p:cBhvr>
                                        <p:cTn id="350" dur="500"/>
                                        <p:tgtEl>
                                          <p:spTgt spid="39"/>
                                        </p:tgtEl>
                                      </p:cBhvr>
                                    </p:animEffect>
                                  </p:childTnLst>
                                </p:cTn>
                              </p:par>
                              <p:par>
                                <p:cTn id="351" presetID="22" presetClass="exit" presetSubtype="8" fill="hold" nodeType="withEffect">
                                  <p:stCondLst>
                                    <p:cond delay="0"/>
                                  </p:stCondLst>
                                  <p:childTnLst>
                                    <p:animEffect transition="out" filter="wipe(left)">
                                      <p:cBhvr>
                                        <p:cTn id="352" dur="500"/>
                                        <p:tgtEl>
                                          <p:spTgt spid="65"/>
                                        </p:tgtEl>
                                      </p:cBhvr>
                                    </p:animEffect>
                                    <p:set>
                                      <p:cBhvr>
                                        <p:cTn id="353" dur="1" fill="hold">
                                          <p:stCondLst>
                                            <p:cond delay="499"/>
                                          </p:stCondLst>
                                        </p:cTn>
                                        <p:tgtEl>
                                          <p:spTgt spid="65"/>
                                        </p:tgtEl>
                                        <p:attrNameLst>
                                          <p:attrName>style.visibility</p:attrName>
                                        </p:attrNameLst>
                                      </p:cBhvr>
                                      <p:to>
                                        <p:strVal val="hidden"/>
                                      </p:to>
                                    </p:set>
                                  </p:childTnLst>
                                </p:cTn>
                              </p:par>
                              <p:par>
                                <p:cTn id="354" presetID="22" presetClass="exit" presetSubtype="8" fill="hold" nodeType="withEffect">
                                  <p:stCondLst>
                                    <p:cond delay="0"/>
                                  </p:stCondLst>
                                  <p:childTnLst>
                                    <p:animEffect transition="out" filter="wipe(left)">
                                      <p:cBhvr>
                                        <p:cTn id="355" dur="500"/>
                                        <p:tgtEl>
                                          <p:spTgt spid="67"/>
                                        </p:tgtEl>
                                      </p:cBhvr>
                                    </p:animEffect>
                                    <p:set>
                                      <p:cBhvr>
                                        <p:cTn id="356" dur="1" fill="hold">
                                          <p:stCondLst>
                                            <p:cond delay="499"/>
                                          </p:stCondLst>
                                        </p:cTn>
                                        <p:tgtEl>
                                          <p:spTgt spid="67"/>
                                        </p:tgtEl>
                                        <p:attrNameLst>
                                          <p:attrName>style.visibility</p:attrName>
                                        </p:attrNameLst>
                                      </p:cBhvr>
                                      <p:to>
                                        <p:strVal val="hidden"/>
                                      </p:to>
                                    </p:set>
                                  </p:childTnLst>
                                </p:cTn>
                              </p:par>
                            </p:childTnLst>
                          </p:cTn>
                        </p:par>
                        <p:par>
                          <p:cTn id="357" fill="hold">
                            <p:stCondLst>
                              <p:cond delay="500"/>
                            </p:stCondLst>
                            <p:childTnLst>
                              <p:par>
                                <p:cTn id="358" presetID="22" presetClass="entr" presetSubtype="1" fill="hold" nodeType="afterEffect">
                                  <p:stCondLst>
                                    <p:cond delay="0"/>
                                  </p:stCondLst>
                                  <p:childTnLst>
                                    <p:set>
                                      <p:cBhvr>
                                        <p:cTn id="359" dur="1" fill="hold">
                                          <p:stCondLst>
                                            <p:cond delay="0"/>
                                          </p:stCondLst>
                                        </p:cTn>
                                        <p:tgtEl>
                                          <p:spTgt spid="69"/>
                                        </p:tgtEl>
                                        <p:attrNameLst>
                                          <p:attrName>style.visibility</p:attrName>
                                        </p:attrNameLst>
                                      </p:cBhvr>
                                      <p:to>
                                        <p:strVal val="visible"/>
                                      </p:to>
                                    </p:set>
                                    <p:animEffect transition="in" filter="wipe(up)">
                                      <p:cBhvr>
                                        <p:cTn id="360" dur="500"/>
                                        <p:tgtEl>
                                          <p:spTgt spid="69"/>
                                        </p:tgtEl>
                                      </p:cBhvr>
                                    </p:animEffect>
                                  </p:childTnLst>
                                </p:cTn>
                              </p:par>
                            </p:childTnLst>
                          </p:cTn>
                        </p:par>
                        <p:par>
                          <p:cTn id="361" fill="hold">
                            <p:stCondLst>
                              <p:cond delay="1000"/>
                            </p:stCondLst>
                            <p:childTnLst>
                              <p:par>
                                <p:cTn id="362" presetID="22" presetClass="entr" presetSubtype="8" fill="hold" nodeType="afterEffect">
                                  <p:stCondLst>
                                    <p:cond delay="0"/>
                                  </p:stCondLst>
                                  <p:childTnLst>
                                    <p:set>
                                      <p:cBhvr>
                                        <p:cTn id="363" dur="1" fill="hold">
                                          <p:stCondLst>
                                            <p:cond delay="0"/>
                                          </p:stCondLst>
                                        </p:cTn>
                                        <p:tgtEl>
                                          <p:spTgt spid="144"/>
                                        </p:tgtEl>
                                        <p:attrNameLst>
                                          <p:attrName>style.visibility</p:attrName>
                                        </p:attrNameLst>
                                      </p:cBhvr>
                                      <p:to>
                                        <p:strVal val="visible"/>
                                      </p:to>
                                    </p:set>
                                    <p:animEffect transition="in" filter="wipe(left)">
                                      <p:cBhvr>
                                        <p:cTn id="364" dur="500"/>
                                        <p:tgtEl>
                                          <p:spTgt spid="144"/>
                                        </p:tgtEl>
                                      </p:cBhvr>
                                    </p:animEffect>
                                  </p:childTnLst>
                                </p:cTn>
                              </p:par>
                            </p:childTnLst>
                          </p:cTn>
                        </p:par>
                        <p:par>
                          <p:cTn id="365" fill="hold">
                            <p:stCondLst>
                              <p:cond delay="1500"/>
                            </p:stCondLst>
                            <p:childTnLst>
                              <p:par>
                                <p:cTn id="366" presetID="22" presetClass="entr" presetSubtype="1" fill="hold" nodeType="afterEffect">
                                  <p:stCondLst>
                                    <p:cond delay="0"/>
                                  </p:stCondLst>
                                  <p:childTnLst>
                                    <p:set>
                                      <p:cBhvr>
                                        <p:cTn id="367" dur="1" fill="hold">
                                          <p:stCondLst>
                                            <p:cond delay="0"/>
                                          </p:stCondLst>
                                        </p:cTn>
                                        <p:tgtEl>
                                          <p:spTgt spid="70"/>
                                        </p:tgtEl>
                                        <p:attrNameLst>
                                          <p:attrName>style.visibility</p:attrName>
                                        </p:attrNameLst>
                                      </p:cBhvr>
                                      <p:to>
                                        <p:strVal val="visible"/>
                                      </p:to>
                                    </p:set>
                                    <p:animEffect transition="in" filter="wipe(up)">
                                      <p:cBhvr>
                                        <p:cTn id="368" dur="500"/>
                                        <p:tgtEl>
                                          <p:spTgt spid="70"/>
                                        </p:tgtEl>
                                      </p:cBhvr>
                                    </p:animEffect>
                                  </p:childTnLst>
                                </p:cTn>
                              </p:par>
                            </p:childTnLst>
                          </p:cTn>
                        </p:par>
                        <p:par>
                          <p:cTn id="369" fill="hold">
                            <p:stCondLst>
                              <p:cond delay="2000"/>
                            </p:stCondLst>
                            <p:childTnLst>
                              <p:par>
                                <p:cTn id="370" presetID="22" presetClass="entr" presetSubtype="8" fill="hold" nodeType="afterEffect">
                                  <p:stCondLst>
                                    <p:cond delay="0"/>
                                  </p:stCondLst>
                                  <p:childTnLst>
                                    <p:set>
                                      <p:cBhvr>
                                        <p:cTn id="371" dur="1" fill="hold">
                                          <p:stCondLst>
                                            <p:cond delay="0"/>
                                          </p:stCondLst>
                                        </p:cTn>
                                        <p:tgtEl>
                                          <p:spTgt spid="143"/>
                                        </p:tgtEl>
                                        <p:attrNameLst>
                                          <p:attrName>style.visibility</p:attrName>
                                        </p:attrNameLst>
                                      </p:cBhvr>
                                      <p:to>
                                        <p:strVal val="visible"/>
                                      </p:to>
                                    </p:set>
                                    <p:animEffect transition="in" filter="wipe(left)">
                                      <p:cBhvr>
                                        <p:cTn id="372"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5" grpId="1" animBg="1"/>
      <p:bldP spid="157" grpId="0" animBg="1"/>
      <p:bldP spid="157" grpId="1" animBg="1"/>
      <p:bldP spid="74" grpId="0" animBg="1"/>
      <p:bldP spid="74" grpId="1" animBg="1"/>
      <p:bldP spid="75" grpId="0" animBg="1"/>
      <p:bldP spid="75" grpId="1" animBg="1"/>
      <p:bldP spid="2" grpId="0" animBg="1"/>
      <p:bldP spid="36" grpId="0" animBg="1"/>
      <p:bldP spid="40" grpId="0" animBg="1"/>
      <p:bldP spid="37" grpId="0" animBg="1"/>
      <p:bldP spid="37" grpId="1" animBg="1"/>
      <p:bldP spid="41" grpId="0" animBg="1"/>
      <p:bldP spid="41" grpId="1" animBg="1"/>
      <p:bldP spid="38" grpId="0" animBg="1"/>
      <p:bldP spid="43" grpId="0" animBg="1"/>
      <p:bldP spid="39" grpId="0" animBg="1"/>
      <p:bldP spid="39" grpId="1" animBg="1"/>
      <p:bldP spid="42" grpId="0" animBg="1"/>
      <p:bldP spid="42" grpId="1" animBg="1"/>
      <p:bldP spid="49" grpId="0" animBg="1"/>
      <p:bldP spid="46" grpId="0" animBg="1"/>
      <p:bldP spid="98" grpId="0" animBg="1"/>
      <p:bldP spid="98" grpId="1" animBg="1"/>
      <p:bldP spid="105" grpId="0" animBg="1"/>
      <p:bldP spid="105" grpId="1" animBg="1"/>
      <p:bldP spid="109" grpId="0" animBg="1"/>
      <p:bldP spid="109" grpId="1" animBg="1"/>
      <p:bldP spid="16" grpId="0" animBg="1"/>
      <p:bldP spid="156" grpId="0" animBg="1"/>
      <p:bldP spid="156" grpId="1" animBg="1"/>
      <p:bldP spid="88" grpId="0" uiExpand="1" build="p" animBg="1"/>
      <p:bldP spid="95" grpId="0"/>
      <p:bldP spid="10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33">
            <a:extLst>
              <a:ext uri="{28A0092B-C50C-407E-A947-70E740481C1C}">
                <a14:useLocalDpi xmlns:a14="http://schemas.microsoft.com/office/drawing/2010/main" val="0"/>
              </a:ext>
            </a:extLst>
          </a:blip>
          <a:stretch>
            <a:fillRect/>
          </a:stretch>
        </p:blipFill>
        <p:spPr>
          <a:xfrm rot="1380000">
            <a:off x="3556623" y="3284028"/>
            <a:ext cx="1592420" cy="1592420"/>
          </a:xfrm>
          <a:prstGeom prst="rect">
            <a:avLst/>
          </a:prstGeom>
        </p:spPr>
      </p:pic>
      <p:grpSp>
        <p:nvGrpSpPr>
          <p:cNvPr id="56" name="Groupe 55"/>
          <p:cNvGrpSpPr/>
          <p:nvPr>
            <p:custDataLst>
              <p:tags r:id="rId2"/>
            </p:custDataLst>
          </p:nvPr>
        </p:nvGrpSpPr>
        <p:grpSpPr>
          <a:xfrm rot="16200000">
            <a:off x="2612955"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3"/>
            </p:custDataLst>
          </p:nvPr>
        </p:nvGrpSpPr>
        <p:grpSpPr>
          <a:xfrm rot="16200000">
            <a:off x="5562045"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396544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5"/>
            </p:custDataLst>
          </p:nvPr>
        </p:nvSpPr>
        <p:spPr>
          <a:xfrm>
            <a:off x="1434915" y="391659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custDataLst>
              <p:tags r:id="rId6"/>
            </p:custDataLst>
          </p:nvPr>
        </p:nvSpPr>
        <p:spPr>
          <a:xfrm>
            <a:off x="0" y="274638"/>
            <a:ext cx="9144000" cy="1143000"/>
          </a:xfrm>
        </p:spPr>
        <p:txBody>
          <a:bodyPr>
            <a:normAutofit/>
          </a:bodyPr>
          <a:lstStyle/>
          <a:p>
            <a:r>
              <a:rPr lang="fr-FR" sz="3200" dirty="0"/>
              <a:t>Les moteurs Courant Continu, </a:t>
            </a:r>
            <a:r>
              <a:rPr lang="fr-FR" sz="3200" dirty="0" smtClean="0"/>
              <a:t/>
            </a:r>
            <a:br>
              <a:rPr lang="fr-FR" sz="3200" dirty="0" smtClean="0"/>
            </a:br>
            <a:r>
              <a:rPr lang="fr-FR" sz="3200" dirty="0" smtClean="0"/>
              <a:t>le courant dans le rotor</a:t>
            </a:r>
            <a:endParaRPr lang="fr-FR" sz="3200" dirty="0"/>
          </a:p>
        </p:txBody>
      </p:sp>
      <p:sp>
        <p:nvSpPr>
          <p:cNvPr id="36" name="Forme libre 35"/>
          <p:cNvSpPr/>
          <p:nvPr>
            <p:custDataLst>
              <p:tags r:id="rId7"/>
            </p:custDataLst>
          </p:nvPr>
        </p:nvSpPr>
        <p:spPr>
          <a:xfrm>
            <a:off x="2000406"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8"/>
            </p:custDataLst>
          </p:nvPr>
        </p:nvSpPr>
        <p:spPr>
          <a:xfrm rot="2700000">
            <a:off x="2323602"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9"/>
            </p:custDataLst>
          </p:nvPr>
        </p:nvSpPr>
        <p:spPr>
          <a:xfrm rot="5400000">
            <a:off x="3134709"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8100000">
            <a:off x="3894679"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0800000">
            <a:off x="4200093"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3500000">
            <a:off x="3874500" y="3768814"/>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8900000">
            <a:off x="2297634"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6200000">
            <a:off x="3054718"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5"/>
            </p:custDataLst>
          </p:nvPr>
        </p:nvSpPr>
        <p:spPr>
          <a:xfrm>
            <a:off x="7411800" y="41542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6"/>
            </p:custDataLst>
          </p:nvPr>
        </p:nvSpPr>
        <p:spPr>
          <a:xfrm>
            <a:off x="7411799" y="40904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lèche gauche 2"/>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Flèche gauche 45"/>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7"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8"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9"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52"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a:off x="3144142"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smtClean="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71" name="Ellipse 70"/>
          <p:cNvSpPr/>
          <p:nvPr>
            <p:custDataLst>
              <p:tags r:id="rId24"/>
            </p:custDataLst>
          </p:nvPr>
        </p:nvSpPr>
        <p:spPr>
          <a:xfrm>
            <a:off x="3471798" y="470958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 name="Ellipse 71"/>
          <p:cNvSpPr/>
          <p:nvPr>
            <p:custDataLst>
              <p:tags r:id="rId25"/>
            </p:custDataLst>
          </p:nvPr>
        </p:nvSpPr>
        <p:spPr>
          <a:xfrm>
            <a:off x="3150877" y="394764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 name="Ellipse 72"/>
          <p:cNvSpPr/>
          <p:nvPr>
            <p:custDataLst>
              <p:tags r:id="rId26"/>
            </p:custDataLst>
          </p:nvPr>
        </p:nvSpPr>
        <p:spPr>
          <a:xfrm>
            <a:off x="3447293"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 name="Ellipse 68"/>
          <p:cNvSpPr/>
          <p:nvPr>
            <p:custDataLst>
              <p:tags r:id="rId27"/>
            </p:custDataLst>
          </p:nvPr>
        </p:nvSpPr>
        <p:spPr>
          <a:xfrm>
            <a:off x="5009824"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 name="Ellipse 66"/>
          <p:cNvSpPr/>
          <p:nvPr>
            <p:custDataLst>
              <p:tags r:id="rId28"/>
            </p:custDataLst>
          </p:nvPr>
        </p:nvSpPr>
        <p:spPr>
          <a:xfrm>
            <a:off x="5289716" y="39433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 name="Ellipse 67"/>
          <p:cNvSpPr/>
          <p:nvPr>
            <p:custDataLst>
              <p:tags r:id="rId29"/>
            </p:custDataLst>
          </p:nvPr>
        </p:nvSpPr>
        <p:spPr>
          <a:xfrm>
            <a:off x="4971227" y="46855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 name="Rectangle 3"/>
          <p:cNvSpPr/>
          <p:nvPr>
            <p:custDataLst>
              <p:tags r:id="rId30"/>
            </p:custDataLst>
          </p:nvPr>
        </p:nvSpPr>
        <p:spPr>
          <a:xfrm>
            <a:off x="2072414" y="1567603"/>
            <a:ext cx="4659826" cy="4741717"/>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425746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49"/>
                                        </p:tgtEl>
                                        <p:attrNameLst>
                                          <p:attrName>style.visibility</p:attrName>
                                        </p:attrNameLst>
                                      </p:cBhvr>
                                      <p:to>
                                        <p:strVal val="visible"/>
                                      </p:to>
                                    </p:set>
                                    <p:animEffect transition="in" filter="fade">
                                      <p:cBhvr>
                                        <p:cTn id="24" dur="500"/>
                                        <p:tgtEl>
                                          <p:spTgt spid="4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par>
                          <p:cTn id="30" fill="hold">
                            <p:stCondLst>
                              <p:cond delay="1650"/>
                            </p:stCondLst>
                            <p:childTnLst>
                              <p:par>
                                <p:cTn id="31" presetID="10" presetClass="entr" presetSubtype="0" fill="hold" grpId="0" nodeType="afterEffect">
                                  <p:stCondLst>
                                    <p:cond delay="500"/>
                                  </p:stCondLst>
                                  <p:iterate type="wd">
                                    <p:tmPct val="10000"/>
                                  </p:iterate>
                                  <p:childTnLst>
                                    <p:set>
                                      <p:cBhvr>
                                        <p:cTn id="32" dur="1" fill="hold">
                                          <p:stCondLst>
                                            <p:cond delay="0"/>
                                          </p:stCondLst>
                                        </p:cTn>
                                        <p:tgtEl>
                                          <p:spTgt spid="52"/>
                                        </p:tgtEl>
                                        <p:attrNameLst>
                                          <p:attrName>style.visibility</p:attrName>
                                        </p:attrNameLst>
                                      </p:cBhvr>
                                      <p:to>
                                        <p:strVal val="visible"/>
                                      </p:to>
                                    </p:set>
                                    <p:animEffect transition="in" filter="fade">
                                      <p:cBhvr>
                                        <p:cTn id="33" dur="500"/>
                                        <p:tgtEl>
                                          <p:spTgt spid="52"/>
                                        </p:tgtEl>
                                      </p:cBhvr>
                                    </p:animEffect>
                                  </p:childTnLst>
                                </p:cTn>
                              </p:par>
                            </p:childTnLst>
                          </p:cTn>
                        </p:par>
                        <p:par>
                          <p:cTn id="34" fill="hold">
                            <p:stCondLst>
                              <p:cond delay="3950"/>
                            </p:stCondLst>
                            <p:childTnLst>
                              <p:par>
                                <p:cTn id="35" presetID="10"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1" presetClass="exit" presetSubtype="0" fill="hold" grpId="1" nodeType="withEffect">
                                  <p:stCondLst>
                                    <p:cond delay="0"/>
                                  </p:stCondLst>
                                  <p:childTnLst>
                                    <p:set>
                                      <p:cBhvr>
                                        <p:cTn id="50" dur="1" fill="hold">
                                          <p:stCondLst>
                                            <p:cond delay="0"/>
                                          </p:stCondLst>
                                        </p:cTn>
                                        <p:tgtEl>
                                          <p:spTgt spid="4"/>
                                        </p:tgtEl>
                                        <p:attrNameLst>
                                          <p:attrName>style.visibility</p:attrName>
                                        </p:attrNameLst>
                                      </p:cBhvr>
                                      <p:to>
                                        <p:strVal val="hidden"/>
                                      </p:to>
                                    </p:set>
                                  </p:childTnLst>
                                </p:cTn>
                              </p:par>
                              <p:par>
                                <p:cTn id="51" presetID="10" presetClass="entr" presetSubtype="0" fill="hold" grpId="1" nodeType="with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fade">
                                      <p:cBhvr>
                                        <p:cTn id="53" dur="500"/>
                                        <p:tgtEl>
                                          <p:spTgt spid="64"/>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58" dur="8000" fill="hold"/>
                                        <p:tgtEl>
                                          <p:spTgt spid="64"/>
                                        </p:tgtEl>
                                        <p:attrNameLst>
                                          <p:attrName>ppt_x</p:attrName>
                                          <p:attrName>ppt_y</p:attrName>
                                        </p:attrNameLst>
                                      </p:cBhvr>
                                      <p:rCtr x="-31788" y="10856"/>
                                    </p:animMotion>
                                  </p:childTnLst>
                                </p:cTn>
                              </p:par>
                              <p:par>
                                <p:cTn id="59"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60" dur="8000" fill="hold"/>
                                        <p:tgtEl>
                                          <p:spTgt spid="66"/>
                                        </p:tgtEl>
                                        <p:attrNameLst>
                                          <p:attrName>ppt_x</p:attrName>
                                          <p:attrName>ppt_y</p:attrName>
                                        </p:attrNameLst>
                                      </p:cBhvr>
                                      <p:rCtr x="-31806" y="-13194"/>
                                    </p:animMotion>
                                  </p:childTnLst>
                                </p:cTn>
                              </p:par>
                              <p:par>
                                <p:cTn id="61" presetID="10" presetClass="entr" presetSubtype="0" fill="hold" grpId="0" nodeType="withEffect">
                                  <p:stCondLst>
                                    <p:cond delay="100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par>
                                <p:cTn id="64" presetID="10" presetClass="entr" presetSubtype="0" fill="hold" grpId="0" nodeType="withEffect">
                                  <p:stCondLst>
                                    <p:cond delay="2500"/>
                                  </p:stCondLst>
                                  <p:childTnLst>
                                    <p:set>
                                      <p:cBhvr>
                                        <p:cTn id="65" dur="1" fill="hold">
                                          <p:stCondLst>
                                            <p:cond delay="0"/>
                                          </p:stCondLst>
                                        </p:cTn>
                                        <p:tgtEl>
                                          <p:spTgt spid="67"/>
                                        </p:tgtEl>
                                        <p:attrNameLst>
                                          <p:attrName>style.visibility</p:attrName>
                                        </p:attrNameLst>
                                      </p:cBhvr>
                                      <p:to>
                                        <p:strVal val="visible"/>
                                      </p:to>
                                    </p:set>
                                    <p:animEffect transition="in" filter="fade">
                                      <p:cBhvr>
                                        <p:cTn id="66" dur="500"/>
                                        <p:tgtEl>
                                          <p:spTgt spid="67"/>
                                        </p:tgtEl>
                                      </p:cBhvr>
                                    </p:animEffect>
                                  </p:childTnLst>
                                </p:cTn>
                              </p:par>
                              <p:par>
                                <p:cTn id="67" presetID="10" presetClass="entr" presetSubtype="0" fill="hold" grpId="0" nodeType="withEffect">
                                  <p:stCondLst>
                                    <p:cond delay="4000"/>
                                  </p:stCondLst>
                                  <p:childTnLst>
                                    <p:set>
                                      <p:cBhvr>
                                        <p:cTn id="68" dur="1" fill="hold">
                                          <p:stCondLst>
                                            <p:cond delay="0"/>
                                          </p:stCondLst>
                                        </p:cTn>
                                        <p:tgtEl>
                                          <p:spTgt spid="72"/>
                                        </p:tgtEl>
                                        <p:attrNameLst>
                                          <p:attrName>style.visibility</p:attrName>
                                        </p:attrNameLst>
                                      </p:cBhvr>
                                      <p:to>
                                        <p:strVal val="visible"/>
                                      </p:to>
                                    </p:set>
                                    <p:animEffect transition="in" filter="fade">
                                      <p:cBhvr>
                                        <p:cTn id="69" dur="500"/>
                                        <p:tgtEl>
                                          <p:spTgt spid="72"/>
                                        </p:tgtEl>
                                      </p:cBhvr>
                                    </p:animEffect>
                                  </p:childTnLst>
                                </p:cTn>
                              </p:par>
                              <p:par>
                                <p:cTn id="70" presetID="10" presetClass="entr" presetSubtype="0" fill="hold" grpId="0" nodeType="withEffect">
                                  <p:stCondLst>
                                    <p:cond delay="550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par>
                                <p:cTn id="73" presetID="10" presetClass="entr" presetSubtype="0" fill="hold" grpId="0" nodeType="withEffect">
                                  <p:stCondLst>
                                    <p:cond delay="700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par>
                          <p:cTn id="76" fill="hold">
                            <p:stCondLst>
                              <p:cond delay="80000"/>
                            </p:stCondLst>
                            <p:childTnLst>
                              <p:par>
                                <p:cTn id="77" presetID="1" presetClass="entr" presetSubtype="0" fill="hold" grpId="2" nodeType="afterEffect">
                                  <p:stCondLst>
                                    <p:cond delay="0"/>
                                  </p:stCondLst>
                                  <p:childTnLst>
                                    <p:set>
                                      <p:cBhvr>
                                        <p:cTn id="78" dur="1" fill="hold">
                                          <p:stCondLst>
                                            <p:cond delay="0"/>
                                          </p:stCondLst>
                                        </p:cTn>
                                        <p:tgtEl>
                                          <p:spTgt spid="4"/>
                                        </p:tgtEl>
                                        <p:attrNameLst>
                                          <p:attrName>style.visibility</p:attrName>
                                        </p:attrNameLst>
                                      </p:cBhvr>
                                      <p:to>
                                        <p:strVal val="visible"/>
                                      </p:to>
                                    </p:set>
                                  </p:childTnLst>
                                </p:cTn>
                              </p:par>
                            </p:childTnLst>
                          </p:cTn>
                        </p:par>
                      </p:childTnLst>
                    </p:cTn>
                  </p:par>
                </p:childTnLst>
              </p:cTn>
              <p:nextCondLst>
                <p:cond evt="onClick" delay="0">
                  <p:tgtEl>
                    <p:spTgt spid="4"/>
                  </p:tgtEl>
                </p:cond>
              </p:nextCondLst>
            </p:seq>
          </p:childTnLst>
        </p:cTn>
      </p:par>
    </p:tnLst>
    <p:bldLst>
      <p:bldP spid="62" grpId="0" animBg="1"/>
      <p:bldP spid="63" grpId="0" animBg="1"/>
      <p:bldP spid="2" grpId="0" animBg="1"/>
      <p:bldP spid="64" grpId="0" animBg="1"/>
      <p:bldP spid="64" grpId="1" animBg="1"/>
      <p:bldP spid="66" grpId="0" animBg="1"/>
      <p:bldP spid="66" grpId="1" animBg="1"/>
      <p:bldP spid="3" grpId="0" animBg="1"/>
      <p:bldP spid="46" grpId="0" animBg="1"/>
      <p:bldP spid="47" grpId="0" animBg="1"/>
      <p:bldP spid="48" grpId="0" animBg="1"/>
      <p:bldP spid="49" grpId="0" animBg="1"/>
      <p:bldP spid="52" grpId="0" animBg="1"/>
      <p:bldP spid="71" grpId="0" animBg="1"/>
      <p:bldP spid="72" grpId="0" animBg="1"/>
      <p:bldP spid="69" grpId="0" animBg="1"/>
      <p:bldP spid="67" grpId="0" animBg="1"/>
      <p:bldP spid="68" grpId="0" animBg="1"/>
      <p:bldP spid="4" grpId="0" animBg="1"/>
      <p:bldP spid="4" grpId="1" animBg="1"/>
      <p:bldP spid="4" grpId="2"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5496" y="260648"/>
            <a:ext cx="9108503"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2280000">
            <a:off x="3560353" y="3290450"/>
            <a:ext cx="1592420" cy="1592420"/>
          </a:xfrm>
          <a:prstGeom prst="rect">
            <a:avLst/>
          </a:prstGeom>
        </p:spPr>
      </p:pic>
      <p:sp>
        <p:nvSpPr>
          <p:cNvPr id="37" name="Forme libre 36"/>
          <p:cNvSpPr/>
          <p:nvPr>
            <p:custDataLst>
              <p:tags r:id="rId3"/>
            </p:custDataLst>
          </p:nvPr>
        </p:nvSpPr>
        <p:spPr>
          <a:xfrm rot="3600000">
            <a:off x="2560720" y="1980671"/>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custDataLst>
              <p:tags r:id="rId4"/>
            </p:custDataLst>
          </p:nvPr>
        </p:nvGrpSpPr>
        <p:grpSpPr>
          <a:xfrm rot="16200000">
            <a:off x="2612955" y="2551628"/>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5"/>
            </p:custDataLst>
          </p:nvPr>
        </p:nvGrpSpPr>
        <p:grpSpPr>
          <a:xfrm rot="16200000">
            <a:off x="5562045" y="2653325"/>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900000">
            <a:off x="2054013" y="261980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7"/>
            </p:custDataLst>
          </p:nvPr>
        </p:nvSpPr>
        <p:spPr>
          <a:xfrm>
            <a:off x="7303787" y="398047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8"/>
            </p:custDataLst>
          </p:nvPr>
        </p:nvSpPr>
        <p:spPr>
          <a:xfrm>
            <a:off x="1434915" y="393161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custDataLst>
              <p:tags r:id="rId9"/>
            </p:custDataLst>
          </p:nvPr>
        </p:nvSpPr>
        <p:spPr>
          <a:xfrm rot="6300000">
            <a:off x="3423771" y="189069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9000000">
            <a:off x="4064652" y="243789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1700000">
            <a:off x="4160868" y="3259849"/>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4400000">
            <a:off x="3638179" y="3948522"/>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9800000">
            <a:off x="2124736" y="3505234"/>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7100000">
            <a:off x="2772336" y="4015392"/>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5"/>
            </p:custDataLst>
          </p:nvPr>
        </p:nvSpPr>
        <p:spPr>
          <a:xfrm>
            <a:off x="7411799" y="41055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6"/>
            </p:custDataLst>
          </p:nvPr>
        </p:nvSpPr>
        <p:spPr>
          <a:xfrm>
            <a:off x="7401144" y="40866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49"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rot="900000">
            <a:off x="3148684" y="286949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4"/>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10" dur="8000" fill="hold"/>
                                        <p:tgtEl>
                                          <p:spTgt spid="66"/>
                                        </p:tgtEl>
                                        <p:attrNameLst>
                                          <p:attrName>ppt_x</p:attrName>
                                          <p:attrName>ppt_y</p:attrName>
                                        </p:attrNameLst>
                                      </p:cBhvr>
                                      <p:rCtr x="-31927" y="10391"/>
                                    </p:animMotion>
                                  </p:childTnLst>
                                </p:cTn>
                              </p:par>
                              <p:par>
                                <p:cTn id="11"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12" dur="8000" fill="hold"/>
                                        <p:tgtEl>
                                          <p:spTgt spid="64"/>
                                        </p:tgtEl>
                                        <p:attrNameLst>
                                          <p:attrName>ppt_x</p:attrName>
                                          <p:attrName>ppt_y</p:attrName>
                                        </p:attrNameLst>
                                      </p:cBhvr>
                                      <p:rCtr x="-31962" y="-1184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6"/>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6" grpId="2" animBg="1"/>
      <p:bldP spid="64" grpId="0" animBg="1"/>
      <p:bldP spid="64" grpId="1" animBg="1"/>
      <p:bldP spid="64" grpId="2"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69260" y="260648"/>
            <a:ext cx="9059308"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3180000">
            <a:off x="3566184" y="3319981"/>
            <a:ext cx="1592420" cy="1592420"/>
          </a:xfrm>
          <a:prstGeom prst="rect">
            <a:avLst/>
          </a:prstGeom>
        </p:spPr>
      </p:pic>
      <p:grpSp>
        <p:nvGrpSpPr>
          <p:cNvPr id="59" name="Groupe 58"/>
          <p:cNvGrpSpPr/>
          <p:nvPr>
            <p:custDataLst>
              <p:tags r:id="rId3"/>
            </p:custDataLst>
          </p:nvPr>
        </p:nvGrpSpPr>
        <p:grpSpPr>
          <a:xfrm rot="16200000">
            <a:off x="5562045" y="269020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40173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custDataLst>
              <p:tags r:id="rId5"/>
            </p:custDataLst>
          </p:nvPr>
        </p:nvGrpSpPr>
        <p:grpSpPr>
          <a:xfrm rot="16200000">
            <a:off x="2768970" y="243077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1800000">
            <a:off x="2180986" y="238993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7"/>
            </p:custDataLst>
          </p:nvPr>
        </p:nvSpPr>
        <p:spPr>
          <a:xfrm rot="4500000">
            <a:off x="2835023" y="190998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8"/>
            </p:custDataLst>
          </p:nvPr>
        </p:nvSpPr>
        <p:spPr>
          <a:xfrm rot="7200000">
            <a:off x="3692706" y="204074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9"/>
            </p:custDataLst>
          </p:nvPr>
        </p:nvSpPr>
        <p:spPr>
          <a:xfrm rot="9900000">
            <a:off x="4169425" y="274047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0"/>
            </p:custDataLst>
          </p:nvPr>
        </p:nvSpPr>
        <p:spPr>
          <a:xfrm rot="12600000">
            <a:off x="4049363" y="356131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1"/>
            </p:custDataLst>
          </p:nvPr>
        </p:nvSpPr>
        <p:spPr>
          <a:xfrm rot="15300000">
            <a:off x="3367287" y="408330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2"/>
            </p:custDataLst>
          </p:nvPr>
        </p:nvSpPr>
        <p:spPr>
          <a:xfrm rot="20700000">
            <a:off x="2019883" y="326539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3"/>
            </p:custDataLst>
          </p:nvPr>
        </p:nvSpPr>
        <p:spPr>
          <a:xfrm rot="18000000">
            <a:off x="2512891" y="392948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14"/>
            </p:custDataLst>
          </p:nvPr>
        </p:nvGrpSpPr>
        <p:grpSpPr>
          <a:xfrm rot="1800000">
            <a:off x="3154487" y="290226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custDataLst>
              <p:tags r:id="rId15"/>
            </p:custDataLst>
          </p:nvPr>
        </p:nvSpPr>
        <p:spPr>
          <a:xfrm>
            <a:off x="1425678" y="391049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custDataLst>
              <p:tags r:id="rId16"/>
            </p:custDataLst>
          </p:nvPr>
        </p:nvSpPr>
        <p:spPr>
          <a:xfrm>
            <a:off x="7411800" y="413778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7"/>
            </p:custDataLst>
          </p:nvPr>
        </p:nvSpPr>
        <p:spPr>
          <a:xfrm>
            <a:off x="7411799" y="41301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8"/>
            </p:custDataLst>
          </p:nvPr>
        </p:nvSpPr>
        <p:spPr>
          <a:xfrm flipH="1">
            <a:off x="7810724"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9"/>
            </p:custDataLst>
          </p:nvPr>
        </p:nvSpPr>
        <p:spPr>
          <a:xfrm flipH="1">
            <a:off x="69260"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20"/>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1"/>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2"/>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49" name="Sous-titre 2"/>
          <p:cNvSpPr txBox="1">
            <a:spLocks/>
          </p:cNvSpPr>
          <p:nvPr>
            <p:custDataLst>
              <p:tags r:id="rId23"/>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10" dur="8000" fill="hold"/>
                                        <p:tgtEl>
                                          <p:spTgt spid="64"/>
                                        </p:tgtEl>
                                        <p:attrNameLst>
                                          <p:attrName>ppt_x</p:attrName>
                                          <p:attrName>ppt_y</p:attrName>
                                        </p:attrNameLst>
                                      </p:cBhvr>
                                      <p:rCtr x="-31719" y="10741"/>
                                    </p:animMotion>
                                  </p:childTnLst>
                                </p:cTn>
                              </p:par>
                              <p:par>
                                <p:cTn id="11"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12" dur="8000" fill="hold"/>
                                        <p:tgtEl>
                                          <p:spTgt spid="66"/>
                                        </p:tgtEl>
                                        <p:attrNameLst>
                                          <p:attrName>ppt_x</p:attrName>
                                          <p:attrName>ppt_y</p:attrName>
                                        </p:attrNameLst>
                                      </p:cBhvr>
                                      <p:rCtr x="-31719" y="-1263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4"/>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4" grpId="1" animBg="1"/>
      <p:bldP spid="64" grpId="2" animBg="1"/>
      <p:bldP spid="66" grpId="0" animBg="1"/>
      <p:bldP spid="66" grpId="1" animBg="1"/>
      <p:bldP spid="66"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 name="Sous-titre 2">
            <a:hlinkClick r:id="rId203" action="ppaction://hlinksldjump"/>
          </p:cNvPr>
          <p:cNvSpPr txBox="1">
            <a:spLocks/>
          </p:cNvSpPr>
          <p:nvPr>
            <p:custDataLst>
              <p:tags r:id="rId1"/>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sp>
        <p:nvSpPr>
          <p:cNvPr id="45" name="Ellipse 44"/>
          <p:cNvSpPr/>
          <p:nvPr>
            <p:custDataLst>
              <p:tags r:id="rId2"/>
            </p:custDataLst>
          </p:nvPr>
        </p:nvSpPr>
        <p:spPr>
          <a:xfrm>
            <a:off x="3483512" y="163550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3"/>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4"/>
            </p:custDataLst>
          </p:nvPr>
        </p:nvPicPr>
        <p:blipFill>
          <a:blip r:embed="rId204">
            <a:extLst>
              <a:ext uri="{28A0092B-C50C-407E-A947-70E740481C1C}">
                <a14:useLocalDpi xmlns:a14="http://schemas.microsoft.com/office/drawing/2010/main" val="0"/>
              </a:ext>
            </a:extLst>
          </a:blip>
          <a:stretch>
            <a:fillRect/>
          </a:stretch>
        </p:blipFill>
        <p:spPr>
          <a:xfrm rot="1320000">
            <a:off x="3920218" y="2072208"/>
            <a:ext cx="1574861" cy="1574861"/>
          </a:xfrm>
          <a:prstGeom prst="rect">
            <a:avLst/>
          </a:prstGeom>
        </p:spPr>
      </p:pic>
      <p:sp>
        <p:nvSpPr>
          <p:cNvPr id="1545" name="Étoile à 8 branches 1544"/>
          <p:cNvSpPr/>
          <p:nvPr>
            <p:custDataLst>
              <p:tags r:id="rId5"/>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6"/>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1547" name="Étoile à 8 branches 1546"/>
          <p:cNvSpPr/>
          <p:nvPr>
            <p:custDataLst>
              <p:tags r:id="rId7"/>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pic>
        <p:nvPicPr>
          <p:cNvPr id="1548" name="Image 1547"/>
          <p:cNvPicPr>
            <a:picLocks noChangeAspect="1"/>
          </p:cNvPicPr>
          <p:nvPr>
            <p:custDataLst>
              <p:tags r:id="rId8"/>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2" name="Titre 1"/>
          <p:cNvSpPr>
            <a:spLocks noGrp="1"/>
          </p:cNvSpPr>
          <p:nvPr>
            <p:ph type="title"/>
            <p:custDataLst>
              <p:tags r:id="rId9"/>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a:t>
            </a:r>
            <a:r>
              <a:rPr lang="fr-FR" sz="3200" dirty="0" smtClean="0"/>
              <a:t>Continu, la commutation</a:t>
            </a:r>
            <a:endParaRPr lang="fr-FR" sz="3200" dirty="0"/>
          </a:p>
        </p:txBody>
      </p:sp>
      <p:grpSp>
        <p:nvGrpSpPr>
          <p:cNvPr id="14" name="Groupe 13"/>
          <p:cNvGrpSpPr/>
          <p:nvPr>
            <p:custDataLst>
              <p:tags r:id="rId10"/>
            </p:custDataLst>
          </p:nvPr>
        </p:nvGrpSpPr>
        <p:grpSpPr>
          <a:xfrm>
            <a:off x="3487446" y="164398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1"/>
            </p:custDataLst>
          </p:nvPr>
        </p:nvSpPr>
        <p:spPr>
          <a:xfrm>
            <a:off x="45426" y="4365104"/>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Dans </a:t>
            </a:r>
            <a:r>
              <a:rPr lang="fr-FR" sz="1800" smtClean="0"/>
              <a:t>cette représentation seules </a:t>
            </a:r>
            <a:r>
              <a:rPr lang="fr-FR" sz="1800" dirty="0" smtClean="0"/>
              <a:t>les encoches ou sont logés les conducteurs sont représentées. Cela permet </a:t>
            </a:r>
            <a:br>
              <a:rPr lang="fr-FR" sz="1800" dirty="0" smtClean="0"/>
            </a:br>
            <a:r>
              <a:rPr lang="fr-FR" sz="1800" dirty="0" smtClean="0"/>
              <a:t>de mettre en évidence le principe de fonctionnement en rotation.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a:t>
            </a:r>
            <a:r>
              <a:rPr lang="fr-FR" sz="1800" smtClean="0"/>
              <a:t>les 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custDataLst>
              <p:tags r:id="rId12"/>
            </p:custDataLst>
          </p:nvPr>
        </p:nvGrpSpPr>
        <p:grpSpPr>
          <a:xfrm rot="1800000">
            <a:off x="3487446" y="164398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3"/>
            </p:custDataLst>
          </p:nvPr>
        </p:nvGrpSpPr>
        <p:grpSpPr>
          <a:xfrm rot="900000">
            <a:off x="3487446" y="164398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4"/>
            </p:custDataLst>
          </p:nvPr>
        </p:nvGrpSpPr>
        <p:grpSpPr>
          <a:xfrm>
            <a:off x="3487446" y="164398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5"/>
            </p:custDataLst>
          </p:nvPr>
        </p:nvGrpSpPr>
        <p:grpSpPr>
          <a:xfrm rot="1800000">
            <a:off x="3487446" y="164398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6"/>
            </p:custDataLst>
          </p:nvPr>
        </p:nvGrpSpPr>
        <p:grpSpPr>
          <a:xfrm rot="900000">
            <a:off x="3487446" y="164398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7"/>
            </p:custDataLst>
          </p:nvPr>
        </p:nvGrpSpPr>
        <p:grpSpPr>
          <a:xfrm>
            <a:off x="3487446" y="164398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8"/>
            </p:custDataLst>
          </p:nvPr>
        </p:nvGrpSpPr>
        <p:grpSpPr>
          <a:xfrm rot="1800000">
            <a:off x="3487446" y="164398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9"/>
            </p:custDataLst>
          </p:nvPr>
        </p:nvGrpSpPr>
        <p:grpSpPr>
          <a:xfrm rot="900000">
            <a:off x="3487446" y="164398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20"/>
            </p:custDataLst>
          </p:nvPr>
        </p:nvGrpSpPr>
        <p:grpSpPr>
          <a:xfrm>
            <a:off x="3487446" y="164398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1"/>
            </p:custDataLst>
          </p:nvPr>
        </p:nvGrpSpPr>
        <p:grpSpPr>
          <a:xfrm rot="1800000">
            <a:off x="3487446" y="164398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2"/>
            </p:custDataLst>
          </p:nvPr>
        </p:nvGrpSpPr>
        <p:grpSpPr>
          <a:xfrm rot="900000">
            <a:off x="3487446" y="164398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3"/>
            </p:custDataLst>
          </p:nvPr>
        </p:nvGrpSpPr>
        <p:grpSpPr>
          <a:xfrm>
            <a:off x="3487446" y="164398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4"/>
            </p:custDataLst>
          </p:nvPr>
        </p:nvGrpSpPr>
        <p:grpSpPr>
          <a:xfrm rot="1800000">
            <a:off x="3487446" y="164398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5"/>
            </p:custDataLst>
          </p:nvPr>
        </p:nvGrpSpPr>
        <p:grpSpPr>
          <a:xfrm rot="900000">
            <a:off x="3487446" y="164398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6"/>
            </p:custDataLst>
          </p:nvPr>
        </p:nvGrpSpPr>
        <p:grpSpPr>
          <a:xfrm>
            <a:off x="3487446" y="164398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7"/>
            </p:custDataLst>
          </p:nvPr>
        </p:nvGrpSpPr>
        <p:grpSpPr>
          <a:xfrm rot="1800000">
            <a:off x="3487446" y="164398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8"/>
            </p:custDataLst>
          </p:nvPr>
        </p:nvGrpSpPr>
        <p:grpSpPr>
          <a:xfrm rot="900000">
            <a:off x="3487446" y="164398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9"/>
            </p:custDataLst>
          </p:nvPr>
        </p:nvGrpSpPr>
        <p:grpSpPr>
          <a:xfrm>
            <a:off x="3487446" y="164398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30"/>
            </p:custDataLst>
          </p:nvPr>
        </p:nvGrpSpPr>
        <p:grpSpPr>
          <a:xfrm rot="1800000">
            <a:off x="3487446" y="164398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1"/>
            </p:custDataLst>
          </p:nvPr>
        </p:nvGrpSpPr>
        <p:grpSpPr>
          <a:xfrm rot="900000">
            <a:off x="3487446" y="164398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2"/>
            </p:custDataLst>
          </p:nvPr>
        </p:nvGrpSpPr>
        <p:grpSpPr>
          <a:xfrm>
            <a:off x="3487446" y="164398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3"/>
            </p:custDataLst>
          </p:nvPr>
        </p:nvGrpSpPr>
        <p:grpSpPr>
          <a:xfrm rot="1800000">
            <a:off x="3487446" y="164398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4"/>
            </p:custDataLst>
          </p:nvPr>
        </p:nvGrpSpPr>
        <p:grpSpPr>
          <a:xfrm rot="900000">
            <a:off x="3487446" y="164398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5"/>
            </p:custDataLst>
          </p:nvPr>
        </p:nvGrpSpPr>
        <p:grpSpPr>
          <a:xfrm>
            <a:off x="3487446" y="164398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6"/>
            </p:custDataLst>
          </p:nvPr>
        </p:nvGrpSpPr>
        <p:grpSpPr>
          <a:xfrm rot="1800000">
            <a:off x="3487446" y="164398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7"/>
            </p:custDataLst>
          </p:nvPr>
        </p:nvGrpSpPr>
        <p:grpSpPr>
          <a:xfrm rot="900000">
            <a:off x="3487446" y="164398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8"/>
            </p:custDataLst>
          </p:nvPr>
        </p:nvGrpSpPr>
        <p:grpSpPr>
          <a:xfrm>
            <a:off x="3487446" y="164398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9"/>
            </p:custDataLst>
          </p:nvPr>
        </p:nvGrpSpPr>
        <p:grpSpPr>
          <a:xfrm rot="1800000">
            <a:off x="3487446" y="164398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40"/>
            </p:custDataLst>
          </p:nvPr>
        </p:nvGrpSpPr>
        <p:grpSpPr>
          <a:xfrm rot="900000">
            <a:off x="3487446" y="164398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1"/>
            </p:custDataLst>
          </p:nvPr>
        </p:nvGrpSpPr>
        <p:grpSpPr>
          <a:xfrm>
            <a:off x="3487446" y="164398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2"/>
            </p:custDataLst>
          </p:nvPr>
        </p:nvGrpSpPr>
        <p:grpSpPr>
          <a:xfrm rot="1800000">
            <a:off x="3487446" y="164398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3"/>
            </p:custDataLst>
          </p:nvPr>
        </p:nvGrpSpPr>
        <p:grpSpPr>
          <a:xfrm rot="900000">
            <a:off x="3487446" y="164398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custDataLst>
              <p:tags r:id="rId44"/>
            </p:custDataLst>
          </p:nvPr>
        </p:nvGrpSpPr>
        <p:grpSpPr>
          <a:xfrm>
            <a:off x="3487446" y="164398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5"/>
            </p:custDataLst>
          </p:nvPr>
        </p:nvGrpSpPr>
        <p:grpSpPr>
          <a:xfrm rot="1800000">
            <a:off x="3487446" y="164398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6"/>
            </p:custDataLst>
          </p:nvPr>
        </p:nvGrpSpPr>
        <p:grpSpPr>
          <a:xfrm rot="900000">
            <a:off x="3487446" y="164398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7"/>
            </p:custDataLst>
          </p:nvPr>
        </p:nvGrpSpPr>
        <p:grpSpPr>
          <a:xfrm>
            <a:off x="3487446" y="164398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8"/>
            </p:custDataLst>
          </p:nvPr>
        </p:nvGrpSpPr>
        <p:grpSpPr>
          <a:xfrm rot="1800000">
            <a:off x="3487446" y="164398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custDataLst>
              <p:tags r:id="rId49"/>
            </p:custDataLst>
          </p:nvPr>
        </p:nvGrpSpPr>
        <p:grpSpPr>
          <a:xfrm rot="900000">
            <a:off x="3487446" y="164398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custDataLst>
              <p:tags r:id="rId50"/>
            </p:custDataLst>
          </p:nvPr>
        </p:nvGrpSpPr>
        <p:grpSpPr>
          <a:xfrm>
            <a:off x="3487446" y="164398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1"/>
            </p:custDataLst>
          </p:nvPr>
        </p:nvGrpSpPr>
        <p:grpSpPr>
          <a:xfrm rot="1800000">
            <a:off x="3487446" y="164398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2"/>
            </p:custDataLst>
          </p:nvPr>
        </p:nvGrpSpPr>
        <p:grpSpPr>
          <a:xfrm rot="900000">
            <a:off x="3487446" y="164398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3"/>
            </p:custDataLst>
          </p:nvPr>
        </p:nvGrpSpPr>
        <p:grpSpPr>
          <a:xfrm>
            <a:off x="3487446" y="164398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4"/>
            </p:custDataLst>
          </p:nvPr>
        </p:nvGrpSpPr>
        <p:grpSpPr>
          <a:xfrm rot="1800000">
            <a:off x="3487446" y="164398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5"/>
            </p:custDataLst>
          </p:nvPr>
        </p:nvGrpSpPr>
        <p:grpSpPr>
          <a:xfrm rot="900000">
            <a:off x="3487446" y="164398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6"/>
            </p:custDataLst>
          </p:nvPr>
        </p:nvGrpSpPr>
        <p:grpSpPr>
          <a:xfrm>
            <a:off x="3487446" y="164398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7"/>
            </p:custDataLst>
          </p:nvPr>
        </p:nvGrpSpPr>
        <p:grpSpPr>
          <a:xfrm rot="1800000">
            <a:off x="3487446" y="164398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8"/>
            </p:custDataLst>
          </p:nvPr>
        </p:nvGrpSpPr>
        <p:grpSpPr>
          <a:xfrm rot="900000">
            <a:off x="3487446" y="164398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9"/>
            </p:custDataLst>
          </p:nvPr>
        </p:nvGrpSpPr>
        <p:grpSpPr>
          <a:xfrm>
            <a:off x="3487446" y="164398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60"/>
            </p:custDataLst>
          </p:nvPr>
        </p:nvGrpSpPr>
        <p:grpSpPr>
          <a:xfrm rot="1800000">
            <a:off x="3487446" y="164398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1"/>
            </p:custDataLst>
          </p:nvPr>
        </p:nvGrpSpPr>
        <p:grpSpPr>
          <a:xfrm rot="900000">
            <a:off x="3487446" y="164398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2"/>
            </p:custDataLst>
          </p:nvPr>
        </p:nvGrpSpPr>
        <p:grpSpPr>
          <a:xfrm>
            <a:off x="3487446" y="164398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3"/>
            </p:custDataLst>
          </p:nvPr>
        </p:nvGrpSpPr>
        <p:grpSpPr>
          <a:xfrm rot="1800000">
            <a:off x="3487446" y="164398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4"/>
            </p:custDataLst>
          </p:nvPr>
        </p:nvGrpSpPr>
        <p:grpSpPr>
          <a:xfrm rot="900000">
            <a:off x="3487446" y="164398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5"/>
            </p:custDataLst>
          </p:nvPr>
        </p:nvGrpSpPr>
        <p:grpSpPr>
          <a:xfrm>
            <a:off x="3487446" y="164398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6"/>
            </p:custDataLst>
          </p:nvPr>
        </p:nvGrpSpPr>
        <p:grpSpPr>
          <a:xfrm rot="1800000">
            <a:off x="3487446" y="164398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7"/>
            </p:custDataLst>
          </p:nvPr>
        </p:nvGrpSpPr>
        <p:grpSpPr>
          <a:xfrm rot="900000">
            <a:off x="3487446" y="164398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8"/>
            </p:custDataLst>
          </p:nvPr>
        </p:nvGrpSpPr>
        <p:grpSpPr>
          <a:xfrm>
            <a:off x="3487446" y="164398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9"/>
            </p:custDataLst>
          </p:nvPr>
        </p:nvGrpSpPr>
        <p:grpSpPr>
          <a:xfrm rot="1800000">
            <a:off x="3487446" y="164398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70"/>
            </p:custDataLst>
          </p:nvPr>
        </p:nvGrpSpPr>
        <p:grpSpPr>
          <a:xfrm rot="900000">
            <a:off x="3487446" y="164398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1"/>
            </p:custDataLst>
          </p:nvPr>
        </p:nvGrpSpPr>
        <p:grpSpPr>
          <a:xfrm>
            <a:off x="3487446" y="164398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2"/>
            </p:custDataLst>
          </p:nvPr>
        </p:nvGrpSpPr>
        <p:grpSpPr>
          <a:xfrm rot="1800000">
            <a:off x="3487446" y="164398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3"/>
            </p:custDataLst>
          </p:nvPr>
        </p:nvGrpSpPr>
        <p:grpSpPr>
          <a:xfrm rot="900000">
            <a:off x="3487446" y="164398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4"/>
            </p:custDataLst>
          </p:nvPr>
        </p:nvGrpSpPr>
        <p:grpSpPr>
          <a:xfrm>
            <a:off x="3487446" y="164398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5"/>
            </p:custDataLst>
          </p:nvPr>
        </p:nvGrpSpPr>
        <p:grpSpPr>
          <a:xfrm rot="1800000">
            <a:off x="3487446" y="164398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6"/>
            </p:custDataLst>
          </p:nvPr>
        </p:nvGrpSpPr>
        <p:grpSpPr>
          <a:xfrm rot="900000">
            <a:off x="3487446" y="164398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7"/>
            </p:custDataLst>
          </p:nvPr>
        </p:nvGrpSpPr>
        <p:grpSpPr>
          <a:xfrm>
            <a:off x="3487446" y="164398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8"/>
            </p:custDataLst>
          </p:nvPr>
        </p:nvGrpSpPr>
        <p:grpSpPr>
          <a:xfrm rot="1800000">
            <a:off x="3487446" y="164398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9"/>
            </p:custDataLst>
          </p:nvPr>
        </p:nvGrpSpPr>
        <p:grpSpPr>
          <a:xfrm rot="900000">
            <a:off x="3487446" y="164398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80"/>
            </p:custDataLst>
          </p:nvPr>
        </p:nvGrpSpPr>
        <p:grpSpPr>
          <a:xfrm>
            <a:off x="3487446" y="164398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1"/>
            </p:custDataLst>
          </p:nvPr>
        </p:nvGrpSpPr>
        <p:grpSpPr>
          <a:xfrm rot="1800000">
            <a:off x="3487446" y="164398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2"/>
            </p:custDataLst>
          </p:nvPr>
        </p:nvGrpSpPr>
        <p:grpSpPr>
          <a:xfrm rot="900000">
            <a:off x="3487446" y="164398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3"/>
            </p:custDataLst>
          </p:nvPr>
        </p:nvGrpSpPr>
        <p:grpSpPr>
          <a:xfrm>
            <a:off x="3487446" y="164398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4"/>
            </p:custDataLst>
          </p:nvPr>
        </p:nvGrpSpPr>
        <p:grpSpPr>
          <a:xfrm rot="1800000">
            <a:off x="3487446" y="164398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5"/>
            </p:custDataLst>
          </p:nvPr>
        </p:nvGrpSpPr>
        <p:grpSpPr>
          <a:xfrm rot="900000">
            <a:off x="3487446" y="164398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6"/>
            </p:custDataLst>
          </p:nvPr>
        </p:nvGrpSpPr>
        <p:grpSpPr>
          <a:xfrm>
            <a:off x="3487446" y="164398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7"/>
            </p:custDataLst>
          </p:nvPr>
        </p:nvGrpSpPr>
        <p:grpSpPr>
          <a:xfrm rot="1800000">
            <a:off x="3487446" y="164398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8"/>
            </p:custDataLst>
          </p:nvPr>
        </p:nvGrpSpPr>
        <p:grpSpPr>
          <a:xfrm rot="900000">
            <a:off x="3487446" y="164398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9"/>
            </p:custDataLst>
          </p:nvPr>
        </p:nvGrpSpPr>
        <p:grpSpPr>
          <a:xfrm>
            <a:off x="3487446" y="164398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90"/>
            </p:custDataLst>
          </p:nvPr>
        </p:nvGrpSpPr>
        <p:grpSpPr>
          <a:xfrm rot="1800000">
            <a:off x="3487446" y="164398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1"/>
            </p:custDataLst>
          </p:nvPr>
        </p:nvGrpSpPr>
        <p:grpSpPr>
          <a:xfrm rot="900000">
            <a:off x="3487446" y="164398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2"/>
            </p:custDataLst>
          </p:nvPr>
        </p:nvGrpSpPr>
        <p:grpSpPr>
          <a:xfrm>
            <a:off x="3487446" y="164398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3"/>
            </p:custDataLst>
          </p:nvPr>
        </p:nvGrpSpPr>
        <p:grpSpPr>
          <a:xfrm rot="1800000">
            <a:off x="3487446" y="164398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4"/>
            </p:custDataLst>
          </p:nvPr>
        </p:nvGrpSpPr>
        <p:grpSpPr>
          <a:xfrm rot="900000">
            <a:off x="3487446" y="164398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5"/>
            </p:custDataLst>
          </p:nvPr>
        </p:nvGrpSpPr>
        <p:grpSpPr>
          <a:xfrm>
            <a:off x="3487446" y="164398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custDataLst>
              <p:tags r:id="rId96"/>
            </p:custDataLst>
          </p:nvPr>
        </p:nvGrpSpPr>
        <p:grpSpPr>
          <a:xfrm rot="1800000">
            <a:off x="3487446" y="164398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7"/>
            </p:custDataLst>
          </p:nvPr>
        </p:nvGrpSpPr>
        <p:grpSpPr>
          <a:xfrm rot="900000">
            <a:off x="3487446" y="164398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8"/>
            </p:custDataLst>
          </p:nvPr>
        </p:nvGrpSpPr>
        <p:grpSpPr>
          <a:xfrm>
            <a:off x="3487446" y="164398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9"/>
            </p:custDataLst>
          </p:nvPr>
        </p:nvGrpSpPr>
        <p:grpSpPr>
          <a:xfrm rot="1800000">
            <a:off x="3487446" y="164398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100"/>
            </p:custDataLst>
          </p:nvPr>
        </p:nvGrpSpPr>
        <p:grpSpPr>
          <a:xfrm rot="900000">
            <a:off x="3487446" y="163677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1"/>
            </p:custDataLst>
          </p:nvPr>
        </p:nvGrpSpPr>
        <p:grpSpPr>
          <a:xfrm>
            <a:off x="3487446" y="164398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2"/>
            </p:custDataLst>
          </p:nvPr>
        </p:nvGrpSpPr>
        <p:grpSpPr>
          <a:xfrm rot="1800000">
            <a:off x="3487446" y="164398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3"/>
            </p:custDataLst>
          </p:nvPr>
        </p:nvGrpSpPr>
        <p:grpSpPr>
          <a:xfrm rot="900000">
            <a:off x="3487446" y="164398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4"/>
            </p:custDataLst>
          </p:nvPr>
        </p:nvGrpSpPr>
        <p:grpSpPr>
          <a:xfrm>
            <a:off x="3487446" y="164398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5"/>
            </p:custDataLst>
          </p:nvPr>
        </p:nvGrpSpPr>
        <p:grpSpPr>
          <a:xfrm rot="1800000">
            <a:off x="3487446" y="164398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6"/>
            </p:custDataLst>
          </p:nvPr>
        </p:nvGrpSpPr>
        <p:grpSpPr>
          <a:xfrm rot="900000">
            <a:off x="3487446" y="164398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7"/>
            </p:custDataLst>
          </p:nvPr>
        </p:nvGrpSpPr>
        <p:grpSpPr>
          <a:xfrm>
            <a:off x="3487446" y="164398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8"/>
            </p:custDataLst>
          </p:nvPr>
        </p:nvGrpSpPr>
        <p:grpSpPr>
          <a:xfrm rot="1800000">
            <a:off x="3487446" y="164398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9"/>
            </p:custDataLst>
          </p:nvPr>
        </p:nvGrpSpPr>
        <p:grpSpPr>
          <a:xfrm rot="900000">
            <a:off x="3487446" y="164398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10"/>
            </p:custDataLst>
          </p:nvPr>
        </p:nvGrpSpPr>
        <p:grpSpPr>
          <a:xfrm>
            <a:off x="3487446" y="164398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1"/>
            </p:custDataLst>
          </p:nvPr>
        </p:nvGrpSpPr>
        <p:grpSpPr>
          <a:xfrm rot="1800000">
            <a:off x="3487446" y="164398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2"/>
            </p:custDataLst>
          </p:nvPr>
        </p:nvGrpSpPr>
        <p:grpSpPr>
          <a:xfrm rot="900000">
            <a:off x="3487446" y="164398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3"/>
            </p:custDataLst>
          </p:nvPr>
        </p:nvGrpSpPr>
        <p:grpSpPr>
          <a:xfrm>
            <a:off x="3487446" y="164398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4"/>
            </p:custDataLst>
          </p:nvPr>
        </p:nvGrpSpPr>
        <p:grpSpPr>
          <a:xfrm rot="1800000">
            <a:off x="3487446" y="164398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5"/>
            </p:custDataLst>
          </p:nvPr>
        </p:nvGrpSpPr>
        <p:grpSpPr>
          <a:xfrm rot="900000">
            <a:off x="3487446" y="164398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6"/>
            </p:custDataLst>
          </p:nvPr>
        </p:nvGrpSpPr>
        <p:grpSpPr>
          <a:xfrm>
            <a:off x="3487446" y="164398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7"/>
            </p:custDataLst>
          </p:nvPr>
        </p:nvGrpSpPr>
        <p:grpSpPr>
          <a:xfrm rot="1800000">
            <a:off x="3487446" y="164398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8"/>
            </p:custDataLst>
          </p:nvPr>
        </p:nvGrpSpPr>
        <p:grpSpPr>
          <a:xfrm rot="900000">
            <a:off x="3487446" y="164398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9"/>
            </p:custDataLst>
          </p:nvPr>
        </p:nvGrpSpPr>
        <p:grpSpPr>
          <a:xfrm>
            <a:off x="3487446" y="164398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20"/>
            </p:custDataLst>
          </p:nvPr>
        </p:nvGrpSpPr>
        <p:grpSpPr>
          <a:xfrm rot="1800000">
            <a:off x="3487446" y="164398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custDataLst>
              <p:tags r:id="rId121"/>
            </p:custDataLst>
          </p:nvPr>
        </p:nvGrpSpPr>
        <p:grpSpPr>
          <a:xfrm rot="900000">
            <a:off x="3487446" y="164398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custDataLst>
              <p:tags r:id="rId122"/>
            </p:custDataLst>
          </p:nvPr>
        </p:nvGrpSpPr>
        <p:grpSpPr>
          <a:xfrm>
            <a:off x="3487446" y="164398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custDataLst>
              <p:tags r:id="rId123"/>
            </p:custDataLst>
          </p:nvPr>
        </p:nvGrpSpPr>
        <p:grpSpPr>
          <a:xfrm rot="1800000">
            <a:off x="3487446" y="164398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4"/>
            </p:custDataLst>
          </p:nvPr>
        </p:nvGrpSpPr>
        <p:grpSpPr>
          <a:xfrm rot="900000">
            <a:off x="3487446" y="164398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5"/>
            </p:custDataLst>
          </p:nvPr>
        </p:nvGrpSpPr>
        <p:grpSpPr>
          <a:xfrm>
            <a:off x="3487446" y="164398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6"/>
            </p:custDataLst>
          </p:nvPr>
        </p:nvGrpSpPr>
        <p:grpSpPr>
          <a:xfrm rot="1800000">
            <a:off x="3487446" y="164398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7"/>
            </p:custDataLst>
          </p:nvPr>
        </p:nvGrpSpPr>
        <p:grpSpPr>
          <a:xfrm rot="900000">
            <a:off x="3487446" y="164398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8"/>
            </p:custDataLst>
          </p:nvPr>
        </p:nvGrpSpPr>
        <p:grpSpPr>
          <a:xfrm>
            <a:off x="3487446" y="164398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9"/>
            </p:custDataLst>
          </p:nvPr>
        </p:nvGrpSpPr>
        <p:grpSpPr>
          <a:xfrm rot="1800000">
            <a:off x="3487446" y="164398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30"/>
            </p:custDataLst>
          </p:nvPr>
        </p:nvGrpSpPr>
        <p:grpSpPr>
          <a:xfrm rot="900000">
            <a:off x="3487446" y="164398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1"/>
            </p:custDataLst>
          </p:nvPr>
        </p:nvGrpSpPr>
        <p:grpSpPr>
          <a:xfrm>
            <a:off x="3487446" y="164398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2"/>
            </p:custDataLst>
          </p:nvPr>
        </p:nvGrpSpPr>
        <p:grpSpPr>
          <a:xfrm rot="1800000">
            <a:off x="3487446" y="164398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3"/>
            </p:custDataLst>
          </p:nvPr>
        </p:nvGrpSpPr>
        <p:grpSpPr>
          <a:xfrm rot="900000">
            <a:off x="3487446" y="164398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4"/>
            </p:custDataLst>
          </p:nvPr>
        </p:nvGrpSpPr>
        <p:grpSpPr>
          <a:xfrm>
            <a:off x="3487446" y="164398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5"/>
            </p:custDataLst>
          </p:nvPr>
        </p:nvGrpSpPr>
        <p:grpSpPr>
          <a:xfrm rot="1800000">
            <a:off x="3487446" y="164398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6"/>
            </p:custDataLst>
          </p:nvPr>
        </p:nvGrpSpPr>
        <p:grpSpPr>
          <a:xfrm rot="900000">
            <a:off x="3487446" y="164398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7"/>
            </p:custDataLst>
          </p:nvPr>
        </p:nvGrpSpPr>
        <p:grpSpPr>
          <a:xfrm flipH="1">
            <a:off x="6115760" y="1357200"/>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9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9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9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9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9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9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9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0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8"/>
            </p:custDataLst>
          </p:nvPr>
        </p:nvGrpSpPr>
        <p:grpSpPr>
          <a:xfrm flipH="1">
            <a:off x="1762460" y="1357610"/>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9"/>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80"/>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8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8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8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86"/>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7"/>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8"/>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9"/>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9"/>
            </p:custDataLst>
          </p:nvPr>
        </p:nvGrpSpPr>
        <p:grpSpPr>
          <a:xfrm>
            <a:off x="3487446" y="164398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40"/>
            </p:custDataLst>
          </p:nvPr>
        </p:nvGrpSpPr>
        <p:grpSpPr>
          <a:xfrm rot="1800000">
            <a:off x="3487446" y="164398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1"/>
            </p:custDataLst>
          </p:nvPr>
        </p:nvGrpSpPr>
        <p:grpSpPr>
          <a:xfrm rot="900000">
            <a:off x="3487446" y="164398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2"/>
            </p:custDataLst>
          </p:nvPr>
        </p:nvGrpSpPr>
        <p:grpSpPr>
          <a:xfrm>
            <a:off x="3487446" y="164398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3"/>
            </p:custDataLst>
          </p:nvPr>
        </p:nvGrpSpPr>
        <p:grpSpPr>
          <a:xfrm rot="1800000">
            <a:off x="3487446" y="164398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4"/>
            </p:custDataLst>
          </p:nvPr>
        </p:nvGrpSpPr>
        <p:grpSpPr>
          <a:xfrm rot="900000">
            <a:off x="3487446" y="164398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5"/>
            </p:custDataLst>
          </p:nvPr>
        </p:nvGrpSpPr>
        <p:grpSpPr>
          <a:xfrm rot="1800000">
            <a:off x="3487446" y="164398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6"/>
            </p:custDataLst>
          </p:nvPr>
        </p:nvGrpSpPr>
        <p:grpSpPr>
          <a:xfrm rot="900000">
            <a:off x="3487446" y="164398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7"/>
            </p:custDataLst>
          </p:nvPr>
        </p:nvGrpSpPr>
        <p:grpSpPr>
          <a:xfrm>
            <a:off x="3487446" y="164398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8"/>
            </p:custDataLst>
          </p:nvPr>
        </p:nvGrpSpPr>
        <p:grpSpPr>
          <a:xfrm>
            <a:off x="3487446" y="164398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custDataLst>
              <p:tags r:id="rId149"/>
            </p:custDataLst>
          </p:nvPr>
        </p:nvGrpSpPr>
        <p:grpSpPr>
          <a:xfrm rot="1800000">
            <a:off x="3487446" y="164398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custDataLst>
              <p:tags r:id="rId150"/>
            </p:custDataLst>
          </p:nvPr>
        </p:nvGrpSpPr>
        <p:grpSpPr>
          <a:xfrm rot="900000">
            <a:off x="3487446" y="164398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custDataLst>
              <p:tags r:id="rId151"/>
            </p:custDataLst>
          </p:nvPr>
        </p:nvGrpSpPr>
        <p:grpSpPr>
          <a:xfrm rot="1800000">
            <a:off x="3487446" y="164398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custDataLst>
              <p:tags r:id="rId152"/>
            </p:custDataLst>
          </p:nvPr>
        </p:nvGrpSpPr>
        <p:grpSpPr>
          <a:xfrm rot="900000">
            <a:off x="3487446" y="164398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custDataLst>
              <p:tags r:id="rId153"/>
            </p:custDataLst>
          </p:nvPr>
        </p:nvGrpSpPr>
        <p:grpSpPr>
          <a:xfrm>
            <a:off x="3487446" y="164398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4"/>
            </p:custDataLst>
          </p:nvPr>
        </p:nvGrpSpPr>
        <p:grpSpPr>
          <a:xfrm rot="1800000">
            <a:off x="3487446" y="164398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custDataLst>
              <p:tags r:id="rId155"/>
            </p:custDataLst>
          </p:nvPr>
        </p:nvGrpSpPr>
        <p:grpSpPr>
          <a:xfrm rot="900000">
            <a:off x="3487446" y="164398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custDataLst>
              <p:tags r:id="rId156"/>
            </p:custDataLst>
          </p:nvPr>
        </p:nvGrpSpPr>
        <p:grpSpPr>
          <a:xfrm>
            <a:off x="3487446" y="164398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custDataLst>
              <p:tags r:id="rId157"/>
            </p:custDataLst>
          </p:nvPr>
        </p:nvGrpSpPr>
        <p:grpSpPr>
          <a:xfrm>
            <a:off x="4555264" y="1441946"/>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custDataLst>
              <p:tags r:id="rId158"/>
            </p:custDataLst>
          </p:nvPr>
        </p:nvGrpSpPr>
        <p:grpSpPr>
          <a:xfrm>
            <a:off x="3949402" y="3056271"/>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custDataLst>
              <p:tags r:id="rId159"/>
            </p:custDataLst>
          </p:nvPr>
        </p:nvSpPr>
        <p:spPr>
          <a:xfrm>
            <a:off x="1772516" y="152164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custDataLst>
              <p:tags r:id="rId160"/>
            </p:custDataLst>
          </p:nvPr>
        </p:nvSpPr>
        <p:spPr>
          <a:xfrm>
            <a:off x="3709857" y="403046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custDataLst>
              <p:tags r:id="rId161"/>
            </p:custDataLst>
          </p:nvPr>
        </p:nvSpPr>
        <p:spPr>
          <a:xfrm>
            <a:off x="6769500" y="167749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custDataLst>
              <p:tags r:id="rId162"/>
            </p:custDataLst>
          </p:nvPr>
        </p:nvSpPr>
        <p:spPr>
          <a:xfrm>
            <a:off x="2074005" y="119030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custDataLst>
              <p:tags r:id="rId163"/>
            </p:custDataLst>
          </p:nvPr>
        </p:nvSpPr>
        <p:spPr>
          <a:xfrm>
            <a:off x="4681217" y="127310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custDataLst>
              <p:tags r:id="rId164"/>
            </p:custDataLst>
          </p:nvPr>
        </p:nvSpPr>
        <p:spPr>
          <a:xfrm>
            <a:off x="6962322" y="129467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custDataLst>
              <p:tags r:id="rId165"/>
            </p:custDataLst>
          </p:nvPr>
        </p:nvSpPr>
        <p:spPr>
          <a:xfrm>
            <a:off x="7057715" y="3946460"/>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custDataLst>
              <p:tags r:id="rId166"/>
            </p:custDataLst>
          </p:nvPr>
        </p:nvSpPr>
        <p:spPr>
          <a:xfrm>
            <a:off x="1667762" y="3835682"/>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3" name="Légende encadrée 1 1702"/>
          <p:cNvSpPr/>
          <p:nvPr>
            <p:custDataLst>
              <p:tags r:id="rId167"/>
            </p:custDataLst>
          </p:nvPr>
        </p:nvSpPr>
        <p:spPr>
          <a:xfrm>
            <a:off x="7090324" y="3315585"/>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custDataLst>
              <p:tags r:id="rId168"/>
            </p:custDataLst>
          </p:nvPr>
        </p:nvSpPr>
        <p:spPr>
          <a:xfrm>
            <a:off x="311218" y="3172052"/>
            <a:ext cx="1356544" cy="496092"/>
          </a:xfrm>
          <a:prstGeom prst="borderCallout1">
            <a:avLst>
              <a:gd name="adj1" fmla="val 46678"/>
              <a:gd name="adj2" fmla="val 99833"/>
              <a:gd name="adj3" fmla="val -31384"/>
              <a:gd name="adj4" fmla="val 14182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custDataLst>
              <p:tags r:id="rId169"/>
            </p:custDataLst>
          </p:nvPr>
        </p:nvSpPr>
        <p:spPr>
          <a:xfrm>
            <a:off x="2421978" y="1340768"/>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custDataLst>
              <p:tags r:id="rId170"/>
            </p:custDataLst>
          </p:nvPr>
        </p:nvSpPr>
        <p:spPr>
          <a:xfrm>
            <a:off x="6278746" y="265696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custDataLst>
              <p:tags r:id="rId171"/>
            </p:custDataLst>
          </p:nvPr>
        </p:nvSpPr>
        <p:spPr>
          <a:xfrm>
            <a:off x="2697194" y="265696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custDataLst>
              <p:tags r:id="rId172"/>
            </p:custDataLst>
          </p:nvPr>
        </p:nvSpPr>
        <p:spPr>
          <a:xfrm>
            <a:off x="7039267" y="3911942"/>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custDataLst>
              <p:tags r:id="rId173"/>
            </p:custDataLst>
          </p:nvPr>
        </p:nvSpPr>
        <p:spPr>
          <a:xfrm>
            <a:off x="7356703" y="1371274"/>
            <a:ext cx="1690749" cy="830008"/>
          </a:xfrm>
          <a:prstGeom prst="borderCallout1">
            <a:avLst>
              <a:gd name="adj1" fmla="val 94154"/>
              <a:gd name="adj2" fmla="val 681"/>
              <a:gd name="adj3" fmla="val 91900"/>
              <a:gd name="adj4" fmla="val -10479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Conducteurs dans une encoche</a:t>
            </a:r>
            <a:endParaRPr lang="fr-FR" dirty="0">
              <a:ln>
                <a:solidFill>
                  <a:sysClr val="windowText" lastClr="000000"/>
                </a:solidFill>
              </a:ln>
              <a:solidFill>
                <a:sysClr val="windowText" lastClr="000000"/>
              </a:solidFill>
            </a:endParaRPr>
          </a:p>
        </p:txBody>
      </p:sp>
      <p:cxnSp>
        <p:nvCxnSpPr>
          <p:cNvPr id="9" name="Connecteur droit avec flèche 8"/>
          <p:cNvCxnSpPr/>
          <p:nvPr>
            <p:custDataLst>
              <p:tags r:id="rId174"/>
            </p:custDataLst>
          </p:nvPr>
        </p:nvCxnSpPr>
        <p:spPr>
          <a:xfrm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562" name="Connecteur droit avec flèche 1561"/>
          <p:cNvCxnSpPr/>
          <p:nvPr>
            <p:custDataLst>
              <p:tags r:id="rId175"/>
            </p:custDataLst>
          </p:nvPr>
        </p:nvCxnSpPr>
        <p:spPr>
          <a:xfrm>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ZoneTexte 14"/>
          <p:cNvSpPr txBox="1"/>
          <p:nvPr>
            <p:custDataLst>
              <p:tags r:id="rId176"/>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563" name="ZoneTexte 1562"/>
          <p:cNvSpPr txBox="1"/>
          <p:nvPr>
            <p:custDataLst>
              <p:tags r:id="rId177"/>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 name="Rectangle 15"/>
          <p:cNvSpPr/>
          <p:nvPr>
            <p:custDataLst>
              <p:tags r:id="rId178"/>
            </p:custDataLst>
          </p:nvPr>
        </p:nvSpPr>
        <p:spPr>
          <a:xfrm>
            <a:off x="1653828" y="119863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1550"/>
                                        <p:tgtEl>
                                          <p:spTgt spid="6"/>
                                        </p:tgtEl>
                                      </p:cBhvr>
                                    </p:animEffect>
                                  </p:childTnLst>
                                </p:cTn>
                              </p:par>
                            </p:childTnLst>
                          </p:cTn>
                        </p:par>
                        <p:par>
                          <p:cTn id="12" fill="hold">
                            <p:stCondLst>
                              <p:cond delay="14800"/>
                            </p:stCondLst>
                            <p:childTnLst>
                              <p:par>
                                <p:cTn id="13" presetID="22" presetClass="entr" presetSubtype="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500"/>
                                        <p:tgtEl>
                                          <p:spTgt spid="3"/>
                                        </p:tgtEl>
                                      </p:cBhvr>
                                    </p:animEffect>
                                  </p:childTnLst>
                                </p:cTn>
                              </p:par>
                            </p:childTnLst>
                          </p:cTn>
                        </p:par>
                        <p:par>
                          <p:cTn id="16" fill="hold">
                            <p:stCondLst>
                              <p:cond delay="153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1704"/>
                                        </p:tgtEl>
                                        <p:attrNameLst>
                                          <p:attrName>style.visibility</p:attrName>
                                        </p:attrNameLst>
                                      </p:cBhvr>
                                      <p:to>
                                        <p:strVal val="visible"/>
                                      </p:to>
                                    </p:set>
                                    <p:animEffect transition="in" filter="fade">
                                      <p:cBhvr>
                                        <p:cTn id="19" dur="500"/>
                                        <p:tgtEl>
                                          <p:spTgt spid="1704"/>
                                        </p:tgtEl>
                                      </p:cBhvr>
                                    </p:animEffect>
                                  </p:childTnLst>
                                </p:cTn>
                              </p:par>
                            </p:childTnLst>
                          </p:cTn>
                        </p:par>
                        <p:par>
                          <p:cTn id="20" fill="hold">
                            <p:stCondLst>
                              <p:cond delay="15800"/>
                            </p:stCondLst>
                            <p:childTnLst>
                              <p:par>
                                <p:cTn id="21" presetID="10" presetClass="entr" presetSubtype="0" fill="hold" grpId="0" nodeType="afterEffect">
                                  <p:stCondLst>
                                    <p:cond delay="1000"/>
                                  </p:stCondLst>
                                  <p:childTnLst>
                                    <p:set>
                                      <p:cBhvr>
                                        <p:cTn id="22" dur="1" fill="hold">
                                          <p:stCondLst>
                                            <p:cond delay="0"/>
                                          </p:stCondLst>
                                        </p:cTn>
                                        <p:tgtEl>
                                          <p:spTgt spid="1706"/>
                                        </p:tgtEl>
                                        <p:attrNameLst>
                                          <p:attrName>style.visibility</p:attrName>
                                        </p:attrNameLst>
                                      </p:cBhvr>
                                      <p:to>
                                        <p:strVal val="visible"/>
                                      </p:to>
                                    </p:set>
                                    <p:animEffect transition="in" filter="fade">
                                      <p:cBhvr>
                                        <p:cTn id="23" dur="500"/>
                                        <p:tgtEl>
                                          <p:spTgt spid="1706"/>
                                        </p:tgtEl>
                                      </p:cBhvr>
                                    </p:animEffect>
                                  </p:childTnLst>
                                </p:cTn>
                              </p:par>
                            </p:childTnLst>
                          </p:cTn>
                        </p:par>
                        <p:par>
                          <p:cTn id="24" fill="hold">
                            <p:stCondLst>
                              <p:cond delay="173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178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703"/>
                                        </p:tgtEl>
                                        <p:attrNameLst>
                                          <p:attrName>style.visibility</p:attrName>
                                        </p:attrNameLst>
                                      </p:cBhvr>
                                      <p:to>
                                        <p:strVal val="visible"/>
                                      </p:to>
                                    </p:set>
                                    <p:animEffect transition="in" filter="fade">
                                      <p:cBhvr>
                                        <p:cTn id="31" dur="500"/>
                                        <p:tgtEl>
                                          <p:spTgt spid="1703"/>
                                        </p:tgtEl>
                                      </p:cBhvr>
                                    </p:animEffect>
                                  </p:childTnLst>
                                </p:cTn>
                              </p:par>
                            </p:childTnLst>
                          </p:cTn>
                        </p:par>
                        <p:par>
                          <p:cTn id="32" fill="hold">
                            <p:stCondLst>
                              <p:cond delay="183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8800"/>
                            </p:stCondLst>
                            <p:childTnLst>
                              <p:par>
                                <p:cTn id="37" presetID="21" presetClass="entr" presetSubtype="1" fill="hold" nodeType="afterEffect">
                                  <p:stCondLst>
                                    <p:cond delay="0"/>
                                  </p:stCondLst>
                                  <p:childTnLst>
                                    <p:set>
                                      <p:cBhvr>
                                        <p:cTn id="38" dur="1" fill="hold">
                                          <p:stCondLst>
                                            <p:cond delay="0"/>
                                          </p:stCondLst>
                                        </p:cTn>
                                        <p:tgtEl>
                                          <p:spTgt spid="1548"/>
                                        </p:tgtEl>
                                        <p:attrNameLst>
                                          <p:attrName>style.visibility</p:attrName>
                                        </p:attrNameLst>
                                      </p:cBhvr>
                                      <p:to>
                                        <p:strVal val="visible"/>
                                      </p:to>
                                    </p:set>
                                    <p:animEffect transition="in" filter="wheel(1)">
                                      <p:cBhvr>
                                        <p:cTn id="39" dur="2000"/>
                                        <p:tgtEl>
                                          <p:spTgt spid="1548"/>
                                        </p:tgtEl>
                                      </p:cBhvr>
                                    </p:animEffect>
                                  </p:childTnLst>
                                </p:cTn>
                              </p:par>
                            </p:childTnLst>
                          </p:cTn>
                        </p:par>
                        <p:par>
                          <p:cTn id="40" fill="hold">
                            <p:stCondLst>
                              <p:cond delay="208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1701"/>
                                        </p:tgtEl>
                                        <p:attrNameLst>
                                          <p:attrName>style.visibility</p:attrName>
                                        </p:attrNameLst>
                                      </p:cBhvr>
                                      <p:to>
                                        <p:strVal val="visible"/>
                                      </p:to>
                                    </p:set>
                                    <p:animEffect transition="in" filter="fade">
                                      <p:cBhvr>
                                        <p:cTn id="43" dur="500"/>
                                        <p:tgtEl>
                                          <p:spTgt spid="1701"/>
                                        </p:tgtEl>
                                      </p:cBhvr>
                                    </p:animEffect>
                                  </p:childTnLst>
                                </p:cTn>
                              </p:par>
                            </p:childTnLst>
                          </p:cTn>
                        </p:par>
                        <p:par>
                          <p:cTn id="44" fill="hold">
                            <p:stCondLst>
                              <p:cond delay="21300"/>
                            </p:stCondLst>
                            <p:childTnLst>
                              <p:par>
                                <p:cTn id="45" presetID="21" presetClass="entr" presetSubtype="1"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heel(1)">
                                      <p:cBhvr>
                                        <p:cTn id="47" dur="2000"/>
                                        <p:tgtEl>
                                          <p:spTgt spid="45"/>
                                        </p:tgtEl>
                                      </p:cBhvr>
                                    </p:animEffect>
                                  </p:childTnLst>
                                </p:cTn>
                              </p:par>
                            </p:childTnLst>
                          </p:cTn>
                        </p:par>
                        <p:par>
                          <p:cTn id="48" fill="hold">
                            <p:stCondLst>
                              <p:cond delay="23300"/>
                            </p:stCondLst>
                            <p:childTnLst>
                              <p:par>
                                <p:cTn id="49" presetID="21" presetClass="entr" presetSubtype="1" fill="hold" grpId="2" nodeType="afterEffect">
                                  <p:stCondLst>
                                    <p:cond delay="0"/>
                                  </p:stCondLst>
                                  <p:childTnLst>
                                    <p:set>
                                      <p:cBhvr>
                                        <p:cTn id="50" dur="1" fill="hold">
                                          <p:stCondLst>
                                            <p:cond delay="0"/>
                                          </p:stCondLst>
                                        </p:cTn>
                                        <p:tgtEl>
                                          <p:spTgt spid="1547"/>
                                        </p:tgtEl>
                                        <p:attrNameLst>
                                          <p:attrName>style.visibility</p:attrName>
                                        </p:attrNameLst>
                                      </p:cBhvr>
                                      <p:to>
                                        <p:strVal val="visible"/>
                                      </p:to>
                                    </p:set>
                                    <p:animEffect transition="in" filter="wheel(1)">
                                      <p:cBhvr>
                                        <p:cTn id="51" dur="2000"/>
                                        <p:tgtEl>
                                          <p:spTgt spid="1547"/>
                                        </p:tgtEl>
                                      </p:cBhvr>
                                    </p:animEffect>
                                  </p:childTnLst>
                                </p:cTn>
                              </p:par>
                            </p:childTnLst>
                          </p:cTn>
                        </p:par>
                        <p:par>
                          <p:cTn id="52" fill="hold">
                            <p:stCondLst>
                              <p:cond delay="25300"/>
                            </p:stCondLst>
                            <p:childTnLst>
                              <p:par>
                                <p:cTn id="53" presetID="21" presetClass="entr" presetSubtype="1" fill="hold" nodeType="afterEffect">
                                  <p:stCondLst>
                                    <p:cond delay="0"/>
                                  </p:stCondLst>
                                  <p:childTnLst>
                                    <p:set>
                                      <p:cBhvr>
                                        <p:cTn id="54" dur="1" fill="hold">
                                          <p:stCondLst>
                                            <p:cond delay="0"/>
                                          </p:stCondLst>
                                        </p:cTn>
                                        <p:tgtEl>
                                          <p:spTgt spid="1679"/>
                                        </p:tgtEl>
                                        <p:attrNameLst>
                                          <p:attrName>style.visibility</p:attrName>
                                        </p:attrNameLst>
                                      </p:cBhvr>
                                      <p:to>
                                        <p:strVal val="visible"/>
                                      </p:to>
                                    </p:set>
                                    <p:animEffect transition="in" filter="wheel(1)">
                                      <p:cBhvr>
                                        <p:cTn id="55" dur="2000"/>
                                        <p:tgtEl>
                                          <p:spTgt spid="1679"/>
                                        </p:tgtEl>
                                      </p:cBhvr>
                                    </p:animEffect>
                                  </p:childTnLst>
                                </p:cTn>
                              </p:par>
                            </p:childTnLst>
                          </p:cTn>
                        </p:par>
                        <p:par>
                          <p:cTn id="56" fill="hold">
                            <p:stCondLst>
                              <p:cond delay="27300"/>
                            </p:stCondLst>
                            <p:childTnLst>
                              <p:par>
                                <p:cTn id="57" presetID="10" presetClass="entr" presetSubtype="0" fill="hold" grpId="0" nodeType="afterEffect">
                                  <p:stCondLst>
                                    <p:cond delay="0"/>
                                  </p:stCondLst>
                                  <p:iterate type="wd">
                                    <p:tmPct val="10000"/>
                                  </p:iterate>
                                  <p:childTnLst>
                                    <p:set>
                                      <p:cBhvr>
                                        <p:cTn id="58" dur="1" fill="hold">
                                          <p:stCondLst>
                                            <p:cond delay="0"/>
                                          </p:stCondLst>
                                        </p:cTn>
                                        <p:tgtEl>
                                          <p:spTgt spid="1553"/>
                                        </p:tgtEl>
                                        <p:attrNameLst>
                                          <p:attrName>style.visibility</p:attrName>
                                        </p:attrNameLst>
                                      </p:cBhvr>
                                      <p:to>
                                        <p:strVal val="visible"/>
                                      </p:to>
                                    </p:set>
                                    <p:animEffect transition="in" filter="fade">
                                      <p:cBhvr>
                                        <p:cTn id="59" dur="500"/>
                                        <p:tgtEl>
                                          <p:spTgt spid="1553"/>
                                        </p:tgtEl>
                                      </p:cBhvr>
                                    </p:animEffect>
                                  </p:childTnLst>
                                </p:cTn>
                              </p:par>
                            </p:childTnLst>
                          </p:cTn>
                        </p:par>
                        <p:par>
                          <p:cTn id="60" fill="hold">
                            <p:stCondLst>
                              <p:cond delay="27950"/>
                            </p:stCondLst>
                            <p:childTnLst>
                              <p:par>
                                <p:cTn id="61" presetID="22" presetClass="entr" presetSubtype="4" fill="hold" nodeType="afterEffect">
                                  <p:stCondLst>
                                    <p:cond delay="0"/>
                                  </p:stCondLst>
                                  <p:childTnLst>
                                    <p:set>
                                      <p:cBhvr>
                                        <p:cTn id="62" dur="1" fill="hold">
                                          <p:stCondLst>
                                            <p:cond delay="0"/>
                                          </p:stCondLst>
                                        </p:cTn>
                                        <p:tgtEl>
                                          <p:spTgt spid="1692"/>
                                        </p:tgtEl>
                                        <p:attrNameLst>
                                          <p:attrName>style.visibility</p:attrName>
                                        </p:attrNameLst>
                                      </p:cBhvr>
                                      <p:to>
                                        <p:strVal val="visible"/>
                                      </p:to>
                                    </p:set>
                                    <p:animEffect transition="in" filter="wipe(down)">
                                      <p:cBhvr>
                                        <p:cTn id="63" dur="500"/>
                                        <p:tgtEl>
                                          <p:spTgt spid="1692"/>
                                        </p:tgtEl>
                                      </p:cBhvr>
                                    </p:animEffect>
                                  </p:childTnLst>
                                </p:cTn>
                              </p:par>
                            </p:childTnLst>
                          </p:cTn>
                        </p:par>
                        <p:par>
                          <p:cTn id="64" fill="hold">
                            <p:stCondLst>
                              <p:cond delay="28450"/>
                            </p:stCondLst>
                            <p:childTnLst>
                              <p:par>
                                <p:cTn id="65" presetID="22" presetClass="entr" presetSubtype="1" fill="hold" nodeType="afterEffect">
                                  <p:stCondLst>
                                    <p:cond delay="0"/>
                                  </p:stCondLst>
                                  <p:childTnLst>
                                    <p:set>
                                      <p:cBhvr>
                                        <p:cTn id="66" dur="1" fill="hold">
                                          <p:stCondLst>
                                            <p:cond delay="0"/>
                                          </p:stCondLst>
                                        </p:cTn>
                                        <p:tgtEl>
                                          <p:spTgt spid="1689"/>
                                        </p:tgtEl>
                                        <p:attrNameLst>
                                          <p:attrName>style.visibility</p:attrName>
                                        </p:attrNameLst>
                                      </p:cBhvr>
                                      <p:to>
                                        <p:strVal val="visible"/>
                                      </p:to>
                                    </p:set>
                                    <p:animEffect transition="in" filter="wipe(up)">
                                      <p:cBhvr>
                                        <p:cTn id="67" dur="500"/>
                                        <p:tgtEl>
                                          <p:spTgt spid="1689"/>
                                        </p:tgtEl>
                                      </p:cBhvr>
                                    </p:animEffect>
                                  </p:childTnLst>
                                </p:cTn>
                              </p:par>
                            </p:childTnLst>
                          </p:cTn>
                        </p:par>
                        <p:par>
                          <p:cTn id="68" fill="hold">
                            <p:stCondLst>
                              <p:cond delay="28950"/>
                            </p:stCondLst>
                            <p:childTnLst>
                              <p:par>
                                <p:cTn id="69" presetID="10" presetClass="entr" presetSubtype="0" fill="hold" grpId="0" nodeType="after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childTnLst>
                          </p:cTn>
                        </p:par>
                        <p:par>
                          <p:cTn id="72" fill="hold">
                            <p:stCondLst>
                              <p:cond delay="29450"/>
                            </p:stCondLst>
                            <p:childTnLst>
                              <p:par>
                                <p:cTn id="73" presetID="10" presetClass="entr" presetSubtype="0" fill="hold" grpId="0" nodeType="afterEffect">
                                  <p:stCondLst>
                                    <p:cond delay="0"/>
                                  </p:stCondLst>
                                  <p:iterate type="wd">
                                    <p:tmPct val="10000"/>
                                  </p:iterate>
                                  <p:childTnLst>
                                    <p:set>
                                      <p:cBhvr>
                                        <p:cTn id="74" dur="1" fill="hold">
                                          <p:stCondLst>
                                            <p:cond delay="0"/>
                                          </p:stCondLst>
                                        </p:cTn>
                                        <p:tgtEl>
                                          <p:spTgt spid="1552"/>
                                        </p:tgtEl>
                                        <p:attrNameLst>
                                          <p:attrName>style.visibility</p:attrName>
                                        </p:attrNameLst>
                                      </p:cBhvr>
                                      <p:to>
                                        <p:strVal val="visible"/>
                                      </p:to>
                                    </p:set>
                                    <p:animEffect transition="in" filter="fade">
                                      <p:cBhvr>
                                        <p:cTn id="75" dur="500"/>
                                        <p:tgtEl>
                                          <p:spTgt spid="1552"/>
                                        </p:tgtEl>
                                      </p:cBhvr>
                                    </p:animEffect>
                                  </p:childTnLst>
                                </p:cTn>
                              </p:par>
                            </p:childTnLst>
                          </p:cTn>
                        </p:par>
                        <p:par>
                          <p:cTn id="76" fill="hold">
                            <p:stCondLst>
                              <p:cond delay="29950"/>
                            </p:stCondLst>
                            <p:childTnLst>
                              <p:par>
                                <p:cTn id="77" presetID="10" presetClass="entr" presetSubtype="0" fill="hold" grpId="0" nodeType="afterEffect">
                                  <p:stCondLst>
                                    <p:cond delay="0"/>
                                  </p:stCondLst>
                                  <p:iterate type="wd">
                                    <p:tmPct val="10000"/>
                                  </p:iterate>
                                  <p:childTnLst>
                                    <p:set>
                                      <p:cBhvr>
                                        <p:cTn id="78" dur="1" fill="hold">
                                          <p:stCondLst>
                                            <p:cond delay="0"/>
                                          </p:stCondLst>
                                        </p:cTn>
                                        <p:tgtEl>
                                          <p:spTgt spid="1705"/>
                                        </p:tgtEl>
                                        <p:attrNameLst>
                                          <p:attrName>style.visibility</p:attrName>
                                        </p:attrNameLst>
                                      </p:cBhvr>
                                      <p:to>
                                        <p:strVal val="visible"/>
                                      </p:to>
                                    </p:set>
                                    <p:animEffect transition="in" filter="fade">
                                      <p:cBhvr>
                                        <p:cTn id="79" dur="500"/>
                                        <p:tgtEl>
                                          <p:spTgt spid="1705"/>
                                        </p:tgtEl>
                                      </p:cBhvr>
                                    </p:animEffect>
                                  </p:childTnLst>
                                </p:cTn>
                              </p:par>
                            </p:childTnLst>
                          </p:cTn>
                        </p:par>
                        <p:par>
                          <p:cTn id="80" fill="hold">
                            <p:stCondLst>
                              <p:cond delay="30450"/>
                            </p:stCondLst>
                            <p:childTnLst>
                              <p:par>
                                <p:cTn id="81" presetID="1" presetClass="entr" presetSubtype="0" fill="hold" grpId="2" nodeType="afterEffect">
                                  <p:stCondLst>
                                    <p:cond delay="0"/>
                                  </p:stCondLst>
                                  <p:childTnLst>
                                    <p:set>
                                      <p:cBhvr>
                                        <p:cTn id="82" dur="1" fill="hold">
                                          <p:stCondLst>
                                            <p:cond delay="0"/>
                                          </p:stCondLst>
                                        </p:cTn>
                                        <p:tgtEl>
                                          <p:spTgt spid="16"/>
                                        </p:tgtEl>
                                        <p:attrNameLst>
                                          <p:attrName>style.visibility</p:attrName>
                                        </p:attrNameLst>
                                      </p:cBhvr>
                                      <p:to>
                                        <p:strVal val="visible"/>
                                      </p:to>
                                    </p:set>
                                  </p:childTnLst>
                                </p:cTn>
                              </p:par>
                            </p:childTnLst>
                          </p:cTn>
                        </p:par>
                        <p:par>
                          <p:cTn id="83" fill="hold">
                            <p:stCondLst>
                              <p:cond delay="30450"/>
                            </p:stCondLst>
                            <p:childTnLst>
                              <p:par>
                                <p:cTn id="84" presetID="10" presetClass="entr" presetSubtype="0" fill="hold" grpId="0" nodeType="afterEffect">
                                  <p:stCondLst>
                                    <p:cond delay="0"/>
                                  </p:stCondLst>
                                  <p:iterate type="wd">
                                    <p:tmPct val="10000"/>
                                  </p:iterate>
                                  <p:childTnLst>
                                    <p:set>
                                      <p:cBhvr>
                                        <p:cTn id="85" dur="1" fill="hold">
                                          <p:stCondLst>
                                            <p:cond delay="0"/>
                                          </p:stCondLst>
                                        </p:cTn>
                                        <p:tgtEl>
                                          <p:spTgt spid="1561">
                                            <p:bg/>
                                          </p:spTgt>
                                        </p:tgtEl>
                                        <p:attrNameLst>
                                          <p:attrName>style.visibility</p:attrName>
                                        </p:attrNameLst>
                                      </p:cBhvr>
                                      <p:to>
                                        <p:strVal val="visible"/>
                                      </p:to>
                                    </p:set>
                                    <p:animEffect transition="in" filter="fade">
                                      <p:cBhvr>
                                        <p:cTn id="86" dur="500"/>
                                        <p:tgtEl>
                                          <p:spTgt spid="1561">
                                            <p:bg/>
                                          </p:spTgt>
                                        </p:tgtEl>
                                      </p:cBhvr>
                                    </p:animEffect>
                                  </p:childTnLst>
                                </p:cTn>
                              </p:par>
                            </p:childTnLst>
                          </p:cTn>
                        </p:par>
                        <p:par>
                          <p:cTn id="87" fill="hold">
                            <p:stCondLst>
                              <p:cond delay="30950"/>
                            </p:stCondLst>
                            <p:childTnLst>
                              <p:par>
                                <p:cTn id="88" presetID="10" presetClass="entr" presetSubtype="0" fill="hold" grpId="0" nodeType="afterEffect">
                                  <p:stCondLst>
                                    <p:cond delay="0"/>
                                  </p:stCondLst>
                                  <p:iterate type="wd">
                                    <p:tmPct val="10000"/>
                                  </p:iterate>
                                  <p:childTnLst>
                                    <p:set>
                                      <p:cBhvr>
                                        <p:cTn id="89" dur="1" fill="hold">
                                          <p:stCondLst>
                                            <p:cond delay="0"/>
                                          </p:stCondLst>
                                        </p:cTn>
                                        <p:tgtEl>
                                          <p:spTgt spid="1561">
                                            <p:txEl>
                                              <p:pRg st="0" end="0"/>
                                            </p:txEl>
                                          </p:spTgt>
                                        </p:tgtEl>
                                        <p:attrNameLst>
                                          <p:attrName>style.visibility</p:attrName>
                                        </p:attrNameLst>
                                      </p:cBhvr>
                                      <p:to>
                                        <p:strVal val="visible"/>
                                      </p:to>
                                    </p:set>
                                    <p:animEffect transition="in" filter="fade">
                                      <p:cBhvr>
                                        <p:cTn id="90" dur="500"/>
                                        <p:tgtEl>
                                          <p:spTgt spid="15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1" restart="whenNotActive" fill="hold" evtFilter="cancelBubble" nodeType="interactiveSeq">
                <p:stCondLst>
                  <p:cond evt="onClick" delay="0">
                    <p:tgtEl>
                      <p:spTgt spid="16"/>
                    </p:tgtEl>
                  </p:cond>
                </p:stCondLst>
                <p:endSync evt="end" delay="0">
                  <p:rtn val="all"/>
                </p:endSync>
                <p:childTnLst>
                  <p:par>
                    <p:cTn id="92" fill="hold">
                      <p:stCondLst>
                        <p:cond delay="0"/>
                      </p:stCondLst>
                      <p:childTnLst>
                        <p:par>
                          <p:cTn id="93" fill="hold">
                            <p:stCondLst>
                              <p:cond delay="0"/>
                            </p:stCondLst>
                            <p:childTnLst>
                              <p:par>
                                <p:cTn id="94" presetID="1" presetClass="exit" presetSubtype="0" fill="hold" grpId="1" nodeType="withEffect">
                                  <p:stCondLst>
                                    <p:cond delay="0"/>
                                  </p:stCondLst>
                                  <p:childTnLst>
                                    <p:set>
                                      <p:cBhvr>
                                        <p:cTn id="95" dur="1" fill="hold">
                                          <p:stCondLst>
                                            <p:cond delay="0"/>
                                          </p:stCondLst>
                                        </p:cTn>
                                        <p:tgtEl>
                                          <p:spTgt spid="16"/>
                                        </p:tgtEl>
                                        <p:attrNameLst>
                                          <p:attrName>style.visibility</p:attrName>
                                        </p:attrNameLst>
                                      </p:cBhvr>
                                      <p:to>
                                        <p:strVal val="hidden"/>
                                      </p:to>
                                    </p:set>
                                  </p:childTnLst>
                                </p:cTn>
                              </p:par>
                              <p:par>
                                <p:cTn id="96" presetID="1" presetClass="exit" presetSubtype="0" fill="hold" grpId="1" nodeType="withEffect">
                                  <p:stCondLst>
                                    <p:cond delay="0"/>
                                  </p:stCondLst>
                                  <p:iterate type="wd">
                                    <p:tmAbs val="0"/>
                                  </p:iterate>
                                  <p:childTnLst>
                                    <p:set>
                                      <p:cBhvr>
                                        <p:cTn id="97" dur="1" fill="hold">
                                          <p:stCondLst>
                                            <p:cond delay="0"/>
                                          </p:stCondLst>
                                        </p:cTn>
                                        <p:tgtEl>
                                          <p:spTgt spid="1704"/>
                                        </p:tgtEl>
                                        <p:attrNameLst>
                                          <p:attrName>style.visibility</p:attrName>
                                        </p:attrNameLst>
                                      </p:cBhvr>
                                      <p:to>
                                        <p:strVal val="hidden"/>
                                      </p:to>
                                    </p:set>
                                  </p:childTnLst>
                                </p:cTn>
                              </p:par>
                              <p:par>
                                <p:cTn id="98" presetID="1" presetClass="exit" presetSubtype="0" fill="hold" grpId="1" nodeType="withEffect">
                                  <p:stCondLst>
                                    <p:cond delay="0"/>
                                  </p:stCondLst>
                                  <p:iterate type="wd">
                                    <p:tmAbs val="0"/>
                                  </p:iterate>
                                  <p:childTnLst>
                                    <p:set>
                                      <p:cBhvr>
                                        <p:cTn id="99" dur="1" fill="hold">
                                          <p:stCondLst>
                                            <p:cond delay="0"/>
                                          </p:stCondLst>
                                        </p:cTn>
                                        <p:tgtEl>
                                          <p:spTgt spid="1703"/>
                                        </p:tgtEl>
                                        <p:attrNameLst>
                                          <p:attrName>style.visibility</p:attrName>
                                        </p:attrNameLst>
                                      </p:cBhvr>
                                      <p:to>
                                        <p:strVal val="hidden"/>
                                      </p:to>
                                    </p:set>
                                  </p:childTnLst>
                                </p:cTn>
                              </p:par>
                              <p:par>
                                <p:cTn id="100" presetID="1" presetClass="exit" presetSubtype="0" fill="hold" grpId="1" nodeType="withEffect">
                                  <p:stCondLst>
                                    <p:cond delay="0"/>
                                  </p:stCondLst>
                                  <p:iterate type="wd">
                                    <p:tmAbs val="0"/>
                                  </p:iterate>
                                  <p:childTnLst>
                                    <p:set>
                                      <p:cBhvr>
                                        <p:cTn id="101" dur="1" fill="hold">
                                          <p:stCondLst>
                                            <p:cond delay="0"/>
                                          </p:stCondLst>
                                        </p:cTn>
                                        <p:tgtEl>
                                          <p:spTgt spid="1701"/>
                                        </p:tgtEl>
                                        <p:attrNameLst>
                                          <p:attrName>style.visibility</p:attrName>
                                        </p:attrNameLst>
                                      </p:cBhvr>
                                      <p:to>
                                        <p:strVal val="hidden"/>
                                      </p:to>
                                    </p:set>
                                  </p:childTnLst>
                                </p:cTn>
                              </p:par>
                              <p:par>
                                <p:cTn id="102" presetID="1" presetClass="exit" presetSubtype="0" fill="hold" grpId="1" nodeType="withEffect">
                                  <p:stCondLst>
                                    <p:cond delay="0"/>
                                  </p:stCondLst>
                                  <p:iterate type="wd">
                                    <p:tmAbs val="0"/>
                                  </p:iterate>
                                  <p:childTnLst>
                                    <p:set>
                                      <p:cBhvr>
                                        <p:cTn id="103" dur="1" fill="hold">
                                          <p:stCondLst>
                                            <p:cond delay="0"/>
                                          </p:stCondLst>
                                        </p:cTn>
                                        <p:tgtEl>
                                          <p:spTgt spid="1553"/>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
                                        </p:tgtEl>
                                        <p:attrNameLst>
                                          <p:attrName>style.visibility</p:attrName>
                                        </p:attrNameLst>
                                      </p:cBhvr>
                                      <p:to>
                                        <p:strVal val="hidden"/>
                                      </p:to>
                                    </p:set>
                                  </p:childTnLst>
                                </p:cTn>
                              </p:par>
                              <p:par>
                                <p:cTn id="106" presetID="1" presetClass="exit" presetSubtype="0" fill="hold" grpId="1" nodeType="withEffect">
                                  <p:stCondLst>
                                    <p:cond delay="0"/>
                                  </p:stCondLst>
                                  <p:iterate type="wd">
                                    <p:tmAbs val="0"/>
                                  </p:iterate>
                                  <p:childTnLst>
                                    <p:set>
                                      <p:cBhvr>
                                        <p:cTn id="107" dur="1" fill="hold">
                                          <p:stCondLst>
                                            <p:cond delay="0"/>
                                          </p:stCondLst>
                                        </p:cTn>
                                        <p:tgtEl>
                                          <p:spTgt spid="1552"/>
                                        </p:tgtEl>
                                        <p:attrNameLst>
                                          <p:attrName>style.visibility</p:attrName>
                                        </p:attrNameLst>
                                      </p:cBhvr>
                                      <p:to>
                                        <p:strVal val="hidden"/>
                                      </p:to>
                                    </p:set>
                                  </p:childTnLst>
                                </p:cTn>
                              </p:par>
                              <p:par>
                                <p:cTn id="108" presetID="1" presetClass="exit" presetSubtype="0" fill="hold" grpId="1" nodeType="withEffect">
                                  <p:stCondLst>
                                    <p:cond delay="0"/>
                                  </p:stCondLst>
                                  <p:iterate type="wd">
                                    <p:tmAbs val="0"/>
                                  </p:iterate>
                                  <p:childTnLst>
                                    <p:set>
                                      <p:cBhvr>
                                        <p:cTn id="109" dur="1" fill="hold">
                                          <p:stCondLst>
                                            <p:cond delay="0"/>
                                          </p:stCondLst>
                                        </p:cTn>
                                        <p:tgtEl>
                                          <p:spTgt spid="1705"/>
                                        </p:tgtEl>
                                        <p:attrNameLst>
                                          <p:attrName>style.visibility</p:attrName>
                                        </p:attrNameLst>
                                      </p:cBhvr>
                                      <p:to>
                                        <p:strVal val="hidden"/>
                                      </p:to>
                                    </p:set>
                                  </p:childTnLst>
                                </p:cTn>
                              </p:par>
                            </p:childTnLst>
                          </p:cTn>
                        </p:par>
                        <p:par>
                          <p:cTn id="110" fill="hold">
                            <p:stCondLst>
                              <p:cond delay="0"/>
                            </p:stCondLst>
                            <p:childTnLst>
                              <p:par>
                                <p:cTn id="111" presetID="10" presetClass="entr" presetSubtype="0" fill="hold" grpId="0" nodeType="afterEffect">
                                  <p:stCondLst>
                                    <p:cond delay="0"/>
                                  </p:stCondLst>
                                  <p:childTnLst>
                                    <p:set>
                                      <p:cBhvr>
                                        <p:cTn id="112" dur="1" fill="hold">
                                          <p:stCondLst>
                                            <p:cond delay="0"/>
                                          </p:stCondLst>
                                        </p:cTn>
                                        <p:tgtEl>
                                          <p:spTgt spid="1695"/>
                                        </p:tgtEl>
                                        <p:attrNameLst>
                                          <p:attrName>style.visibility</p:attrName>
                                        </p:attrNameLst>
                                      </p:cBhvr>
                                      <p:to>
                                        <p:strVal val="visible"/>
                                      </p:to>
                                    </p:set>
                                    <p:animEffect transition="in" filter="fade">
                                      <p:cBhvr>
                                        <p:cTn id="113" dur="500"/>
                                        <p:tgtEl>
                                          <p:spTgt spid="1695"/>
                                        </p:tgtEl>
                                      </p:cBhvr>
                                    </p:animEffect>
                                  </p:childTnLst>
                                </p:cTn>
                              </p:par>
                            </p:childTnLst>
                          </p:cTn>
                        </p:par>
                        <p:par>
                          <p:cTn id="114" fill="hold">
                            <p:stCondLst>
                              <p:cond delay="500"/>
                            </p:stCondLst>
                            <p:childTnLst>
                              <p:par>
                                <p:cTn id="115" presetID="10" presetClass="entr" presetSubtype="0" fill="hold" grpId="0" nodeType="afterEffect">
                                  <p:stCondLst>
                                    <p:cond delay="0"/>
                                  </p:stCondLst>
                                  <p:childTnLst>
                                    <p:set>
                                      <p:cBhvr>
                                        <p:cTn id="116" dur="1" fill="hold">
                                          <p:stCondLst>
                                            <p:cond delay="0"/>
                                          </p:stCondLst>
                                        </p:cTn>
                                        <p:tgtEl>
                                          <p:spTgt spid="1698"/>
                                        </p:tgtEl>
                                        <p:attrNameLst>
                                          <p:attrName>style.visibility</p:attrName>
                                        </p:attrNameLst>
                                      </p:cBhvr>
                                      <p:to>
                                        <p:strVal val="visible"/>
                                      </p:to>
                                    </p:set>
                                    <p:animEffect transition="in" filter="fade">
                                      <p:cBhvr>
                                        <p:cTn id="117" dur="500"/>
                                        <p:tgtEl>
                                          <p:spTgt spid="1698"/>
                                        </p:tgtEl>
                                      </p:cBhvr>
                                    </p:animEffect>
                                  </p:childTnLst>
                                </p:cTn>
                              </p:par>
                            </p:childTnLst>
                          </p:cTn>
                        </p:par>
                        <p:par>
                          <p:cTn id="118" fill="hold">
                            <p:stCondLst>
                              <p:cond delay="1000"/>
                            </p:stCondLst>
                            <p:childTnLst>
                              <p:par>
                                <p:cTn id="119" presetID="10" presetClass="entr" presetSubtype="0" fill="hold" grpId="0" nodeType="afterEffect">
                                  <p:stCondLst>
                                    <p:cond delay="0"/>
                                  </p:stCondLst>
                                  <p:childTnLst>
                                    <p:set>
                                      <p:cBhvr>
                                        <p:cTn id="120" dur="1" fill="hold">
                                          <p:stCondLst>
                                            <p:cond delay="0"/>
                                          </p:stCondLst>
                                        </p:cTn>
                                        <p:tgtEl>
                                          <p:spTgt spid="1699"/>
                                        </p:tgtEl>
                                        <p:attrNameLst>
                                          <p:attrName>style.visibility</p:attrName>
                                        </p:attrNameLst>
                                      </p:cBhvr>
                                      <p:to>
                                        <p:strVal val="visible"/>
                                      </p:to>
                                    </p:set>
                                    <p:animEffect transition="in" filter="fade">
                                      <p:cBhvr>
                                        <p:cTn id="121" dur="500"/>
                                        <p:tgtEl>
                                          <p:spTgt spid="1699"/>
                                        </p:tgtEl>
                                      </p:cBhvr>
                                    </p:animEffect>
                                  </p:childTnLst>
                                </p:cTn>
                              </p:par>
                            </p:childTnLst>
                          </p:cTn>
                        </p:par>
                        <p:par>
                          <p:cTn id="122" fill="hold">
                            <p:stCondLst>
                              <p:cond delay="1500"/>
                            </p:stCondLst>
                            <p:childTnLst>
                              <p:par>
                                <p:cTn id="123" presetID="10" presetClass="entr" presetSubtype="0" fill="hold" grpId="0" nodeType="afterEffect">
                                  <p:stCondLst>
                                    <p:cond delay="0"/>
                                  </p:stCondLst>
                                  <p:childTnLst>
                                    <p:set>
                                      <p:cBhvr>
                                        <p:cTn id="124" dur="1" fill="hold">
                                          <p:stCondLst>
                                            <p:cond delay="0"/>
                                          </p:stCondLst>
                                        </p:cTn>
                                        <p:tgtEl>
                                          <p:spTgt spid="1696"/>
                                        </p:tgtEl>
                                        <p:attrNameLst>
                                          <p:attrName>style.visibility</p:attrName>
                                        </p:attrNameLst>
                                      </p:cBhvr>
                                      <p:to>
                                        <p:strVal val="visible"/>
                                      </p:to>
                                    </p:set>
                                    <p:animEffect transition="in" filter="fade">
                                      <p:cBhvr>
                                        <p:cTn id="125" dur="500"/>
                                        <p:tgtEl>
                                          <p:spTgt spid="1696"/>
                                        </p:tgtEl>
                                      </p:cBhvr>
                                    </p:animEffect>
                                  </p:childTnLst>
                                </p:cTn>
                              </p:par>
                            </p:childTnLst>
                          </p:cTn>
                        </p:par>
                        <p:par>
                          <p:cTn id="126" fill="hold">
                            <p:stCondLst>
                              <p:cond delay="2000"/>
                            </p:stCondLst>
                            <p:childTnLst>
                              <p:par>
                                <p:cTn id="127" presetID="10" presetClass="entr" presetSubtype="0" fill="hold" grpId="0" nodeType="afterEffect">
                                  <p:stCondLst>
                                    <p:cond delay="0"/>
                                  </p:stCondLst>
                                  <p:childTnLst>
                                    <p:set>
                                      <p:cBhvr>
                                        <p:cTn id="128" dur="1" fill="hold">
                                          <p:stCondLst>
                                            <p:cond delay="0"/>
                                          </p:stCondLst>
                                        </p:cTn>
                                        <p:tgtEl>
                                          <p:spTgt spid="1697"/>
                                        </p:tgtEl>
                                        <p:attrNameLst>
                                          <p:attrName>style.visibility</p:attrName>
                                        </p:attrNameLst>
                                      </p:cBhvr>
                                      <p:to>
                                        <p:strVal val="visible"/>
                                      </p:to>
                                    </p:set>
                                    <p:animEffect transition="in" filter="fade">
                                      <p:cBhvr>
                                        <p:cTn id="129" dur="500"/>
                                        <p:tgtEl>
                                          <p:spTgt spid="1697"/>
                                        </p:tgtEl>
                                      </p:cBhvr>
                                    </p:animEffect>
                                  </p:childTnLst>
                                </p:cTn>
                              </p:par>
                            </p:childTnLst>
                          </p:cTn>
                        </p:par>
                        <p:par>
                          <p:cTn id="130" fill="hold">
                            <p:stCondLst>
                              <p:cond delay="2500"/>
                            </p:stCondLst>
                            <p:childTnLst>
                              <p:par>
                                <p:cTn id="131" presetID="10" presetClass="entr" presetSubtype="0" fill="hold" grpId="0" nodeType="afterEffect">
                                  <p:stCondLst>
                                    <p:cond delay="0"/>
                                  </p:stCondLst>
                                  <p:childTnLst>
                                    <p:set>
                                      <p:cBhvr>
                                        <p:cTn id="132" dur="1" fill="hold">
                                          <p:stCondLst>
                                            <p:cond delay="0"/>
                                          </p:stCondLst>
                                        </p:cTn>
                                        <p:tgtEl>
                                          <p:spTgt spid="1700"/>
                                        </p:tgtEl>
                                        <p:attrNameLst>
                                          <p:attrName>style.visibility</p:attrName>
                                        </p:attrNameLst>
                                      </p:cBhvr>
                                      <p:to>
                                        <p:strVal val="visible"/>
                                      </p:to>
                                    </p:set>
                                    <p:animEffect transition="in" filter="fade">
                                      <p:cBhvr>
                                        <p:cTn id="133" dur="500"/>
                                        <p:tgtEl>
                                          <p:spTgt spid="1700"/>
                                        </p:tgtEl>
                                      </p:cBhvr>
                                    </p:animEffect>
                                  </p:childTnLst>
                                </p:cTn>
                              </p:par>
                              <p:par>
                                <p:cTn id="134" presetID="1" presetClass="exit" presetSubtype="0" fill="hold" nodeType="withEffect">
                                  <p:stCondLst>
                                    <p:cond delay="0"/>
                                  </p:stCondLst>
                                  <p:childTnLst>
                                    <p:set>
                                      <p:cBhvr>
                                        <p:cTn id="135" dur="1" fill="hold">
                                          <p:stCondLst>
                                            <p:cond delay="0"/>
                                          </p:stCondLst>
                                        </p:cTn>
                                        <p:tgtEl>
                                          <p:spTgt spid="1548"/>
                                        </p:tgtEl>
                                        <p:attrNameLst>
                                          <p:attrName>style.visibility</p:attrName>
                                        </p:attrNameLst>
                                      </p:cBhvr>
                                      <p:to>
                                        <p:strVal val="hidden"/>
                                      </p:to>
                                    </p:set>
                                  </p:childTnLst>
                                </p:cTn>
                              </p:par>
                              <p:par>
                                <p:cTn id="136" presetID="1" presetClass="exit" presetSubtype="0" fill="hold" grpId="3" nodeType="withEffect">
                                  <p:stCondLst>
                                    <p:cond delay="0"/>
                                  </p:stCondLst>
                                  <p:childTnLst>
                                    <p:set>
                                      <p:cBhvr>
                                        <p:cTn id="137" dur="1" fill="hold">
                                          <p:stCondLst>
                                            <p:cond delay="0"/>
                                          </p:stCondLst>
                                        </p:cTn>
                                        <p:tgtEl>
                                          <p:spTgt spid="1547"/>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1679"/>
                                        </p:tgtEl>
                                        <p:attrNameLst>
                                          <p:attrName>style.visibility</p:attrName>
                                        </p:attrNameLst>
                                      </p:cBhvr>
                                      <p:to>
                                        <p:strVal val="hidden"/>
                                      </p:to>
                                    </p:set>
                                  </p:childTnLst>
                                </p:cTn>
                              </p:par>
                              <p:par>
                                <p:cTn id="140" presetID="1" presetClass="entr" presetSubtype="0" fill="hold" nodeType="withEffect">
                                  <p:stCondLst>
                                    <p:cond delay="0"/>
                                  </p:stCondLst>
                                  <p:childTnLst>
                                    <p:set>
                                      <p:cBhvr>
                                        <p:cTn id="141" dur="1" fill="hold">
                                          <p:stCondLst>
                                            <p:cond delay="0"/>
                                          </p:stCondLst>
                                        </p:cTn>
                                        <p:tgtEl>
                                          <p:spTgt spid="12"/>
                                        </p:tgtEl>
                                        <p:attrNameLst>
                                          <p:attrName>style.visibility</p:attrName>
                                        </p:attrNameLst>
                                      </p:cBhvr>
                                      <p:to>
                                        <p:strVal val="visible"/>
                                      </p:to>
                                    </p:set>
                                  </p:childTnLst>
                                </p:cTn>
                              </p:par>
                              <p:par>
                                <p:cTn id="142" presetID="1" presetClass="entr" presetSubtype="0" fill="hold" grpId="1" nodeType="withEffect">
                                  <p:stCondLst>
                                    <p:cond delay="0"/>
                                  </p:stCondLst>
                                  <p:childTnLst>
                                    <p:set>
                                      <p:cBhvr>
                                        <p:cTn id="143" dur="1" fill="hold">
                                          <p:stCondLst>
                                            <p:cond delay="0"/>
                                          </p:stCondLst>
                                        </p:cTn>
                                        <p:tgtEl>
                                          <p:spTgt spid="46"/>
                                        </p:tgtEl>
                                        <p:attrNameLst>
                                          <p:attrName>style.visibility</p:attrName>
                                        </p:attrNameLst>
                                      </p:cBhvr>
                                      <p:to>
                                        <p:strVal val="visible"/>
                                      </p:to>
                                    </p:set>
                                  </p:childTnLst>
                                </p:cTn>
                              </p:par>
                              <p:par>
                                <p:cTn id="144" presetID="10" presetClass="entr" presetSubtype="0" fill="hold"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fade">
                                      <p:cBhvr>
                                        <p:cTn id="146" dur="500"/>
                                        <p:tgtEl>
                                          <p:spTgt spid="9"/>
                                        </p:tgtEl>
                                      </p:cBhvr>
                                    </p:animEffect>
                                  </p:childTnLst>
                                </p:cTn>
                              </p:par>
                              <p:par>
                                <p:cTn id="147" presetID="10" presetClass="entr" presetSubtype="0" fill="hold" nodeType="withEffect">
                                  <p:stCondLst>
                                    <p:cond delay="0"/>
                                  </p:stCondLst>
                                  <p:childTnLst>
                                    <p:set>
                                      <p:cBhvr>
                                        <p:cTn id="148" dur="1" fill="hold">
                                          <p:stCondLst>
                                            <p:cond delay="0"/>
                                          </p:stCondLst>
                                        </p:cTn>
                                        <p:tgtEl>
                                          <p:spTgt spid="1562"/>
                                        </p:tgtEl>
                                        <p:attrNameLst>
                                          <p:attrName>style.visibility</p:attrName>
                                        </p:attrNameLst>
                                      </p:cBhvr>
                                      <p:to>
                                        <p:strVal val="visible"/>
                                      </p:to>
                                    </p:set>
                                    <p:animEffect transition="in" filter="fade">
                                      <p:cBhvr>
                                        <p:cTn id="149" dur="500"/>
                                        <p:tgtEl>
                                          <p:spTgt spid="1562"/>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15"/>
                                        </p:tgtEl>
                                        <p:attrNameLst>
                                          <p:attrName>style.visibility</p:attrName>
                                        </p:attrNameLst>
                                      </p:cBhvr>
                                      <p:to>
                                        <p:strVal val="visible"/>
                                      </p:to>
                                    </p:set>
                                    <p:animEffect transition="in" filter="fade">
                                      <p:cBhvr>
                                        <p:cTn id="152" dur="500"/>
                                        <p:tgtEl>
                                          <p:spTgt spid="1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63"/>
                                        </p:tgtEl>
                                        <p:attrNameLst>
                                          <p:attrName>style.visibility</p:attrName>
                                        </p:attrNameLst>
                                      </p:cBhvr>
                                      <p:to>
                                        <p:strVal val="visible"/>
                                      </p:to>
                                    </p:set>
                                    <p:animEffect transition="in" filter="fade">
                                      <p:cBhvr>
                                        <p:cTn id="155" dur="500"/>
                                        <p:tgtEl>
                                          <p:spTgt spid="1563"/>
                                        </p:tgtEl>
                                      </p:cBhvr>
                                    </p:animEffect>
                                  </p:childTnLst>
                                </p:cTn>
                              </p:par>
                              <p:par>
                                <p:cTn id="156" presetID="8" presetClass="emph" presetSubtype="0" repeatCount="2000" fill="hold" nodeType="withEffect">
                                  <p:stCondLst>
                                    <p:cond delay="0"/>
                                  </p:stCondLst>
                                  <p:childTnLst>
                                    <p:animRot by="21600000">
                                      <p:cBhvr>
                                        <p:cTn id="157" dur="36000" fill="hold"/>
                                        <p:tgtEl>
                                          <p:spTgt spid="12"/>
                                        </p:tgtEl>
                                        <p:attrNameLst>
                                          <p:attrName>r</p:attrName>
                                        </p:attrNameLst>
                                      </p:cBhvr>
                                    </p:animRot>
                                  </p:childTnLst>
                                  <p:subTnLst>
                                    <p:set>
                                      <p:cBhvr override="childStyle">
                                        <p:cTn dur="1" fill="hold" display="0" masterRel="sameClick" afterEffect="1">
                                          <p:stCondLst>
                                            <p:cond evt="end" delay="0">
                                              <p:tn val="156"/>
                                            </p:cond>
                                          </p:stCondLst>
                                        </p:cTn>
                                        <p:tgtEl>
                                          <p:spTgt spid="12"/>
                                        </p:tgtEl>
                                        <p:attrNameLst>
                                          <p:attrName>style.visibility</p:attrName>
                                        </p:attrNameLst>
                                      </p:cBhvr>
                                      <p:to>
                                        <p:strVal val="hidden"/>
                                      </p:to>
                                    </p:set>
                                  </p:subTnLst>
                                </p:cTn>
                              </p:par>
                              <p:par>
                                <p:cTn id="158" presetID="8" presetClass="emph" presetSubtype="0" repeatCount="2000" fill="hold" grpId="0" nodeType="withEffect">
                                  <p:stCondLst>
                                    <p:cond delay="0"/>
                                  </p:stCondLst>
                                  <p:childTnLst>
                                    <p:animRot by="21600000">
                                      <p:cBhvr>
                                        <p:cTn id="159" dur="36000" fill="hold"/>
                                        <p:tgtEl>
                                          <p:spTgt spid="46"/>
                                        </p:tgtEl>
                                        <p:attrNameLst>
                                          <p:attrName>r</p:attrName>
                                        </p:attrNameLst>
                                      </p:cBhvr>
                                    </p:animRot>
                                  </p:childTnLst>
                                  <p:subTnLst>
                                    <p:set>
                                      <p:cBhvr override="childStyle">
                                        <p:cTn dur="1" fill="hold" display="0" masterRel="sameClick" afterEffect="1">
                                          <p:stCondLst>
                                            <p:cond evt="end" delay="0">
                                              <p:tn val="158"/>
                                            </p:cond>
                                          </p:stCondLst>
                                        </p:cTn>
                                        <p:tgtEl>
                                          <p:spTgt spid="46"/>
                                        </p:tgtEl>
                                        <p:attrNameLst>
                                          <p:attrName>style.visibility</p:attrName>
                                        </p:attrNameLst>
                                      </p:cBhvr>
                                      <p:to>
                                        <p:strVal val="hidden"/>
                                      </p:to>
                                    </p:set>
                                  </p:subTnLst>
                                </p:cTn>
                              </p:par>
                              <p:par>
                                <p:cTn id="160" presetID="1" presetClass="entr" presetSubtype="0" fill="hold" nodeType="withEffect">
                                  <p:stCondLst>
                                    <p:cond delay="0"/>
                                  </p:stCondLst>
                                  <p:childTnLst>
                                    <p:set>
                                      <p:cBhvr>
                                        <p:cTn id="161" dur="1" fill="hold">
                                          <p:stCondLst>
                                            <p:cond delay="0"/>
                                          </p:stCondLst>
                                        </p:cTn>
                                        <p:tgtEl>
                                          <p:spTgt spid="14"/>
                                        </p:tgtEl>
                                        <p:attrNameLst>
                                          <p:attrName>style.visibility</p:attrName>
                                        </p:attrNameLst>
                                      </p:cBhvr>
                                      <p:to>
                                        <p:strVal val="visible"/>
                                      </p:to>
                                    </p:set>
                                  </p:childTnLst>
                                </p:cTn>
                              </p:par>
                              <p:par>
                                <p:cTn id="162" presetID="8" presetClass="emph" presetSubtype="0" fill="hold" nodeType="withEffect">
                                  <p:stCondLst>
                                    <p:cond delay="0"/>
                                  </p:stCondLst>
                                  <p:childTnLst>
                                    <p:animRot by="900000">
                                      <p:cBhvr>
                                        <p:cTn id="163" dur="1500" fill="hold"/>
                                        <p:tgtEl>
                                          <p:spTgt spid="14"/>
                                        </p:tgtEl>
                                        <p:attrNameLst>
                                          <p:attrName>r</p:attrName>
                                        </p:attrNameLst>
                                      </p:cBhvr>
                                    </p:animRot>
                                  </p:childTnLst>
                                </p:cTn>
                              </p:par>
                              <p:par>
                                <p:cTn id="164" presetID="1" presetClass="exit" presetSubtype="0" fill="hold" nodeType="withEffect">
                                  <p:stCondLst>
                                    <p:cond delay="1500"/>
                                  </p:stCondLst>
                                  <p:childTnLst>
                                    <p:set>
                                      <p:cBhvr>
                                        <p:cTn id="165" dur="1" fill="hold">
                                          <p:stCondLst>
                                            <p:cond delay="0"/>
                                          </p:stCondLst>
                                        </p:cTn>
                                        <p:tgtEl>
                                          <p:spTgt spid="14"/>
                                        </p:tgtEl>
                                        <p:attrNameLst>
                                          <p:attrName>style.visibility</p:attrName>
                                        </p:attrNameLst>
                                      </p:cBhvr>
                                      <p:to>
                                        <p:strVal val="hidden"/>
                                      </p:to>
                                    </p:set>
                                  </p:childTnLst>
                                </p:cTn>
                              </p:par>
                              <p:par>
                                <p:cTn id="166" presetID="1" presetClass="entr" presetSubtype="0" fill="hold" nodeType="withEffect">
                                  <p:stCondLst>
                                    <p:cond delay="1500"/>
                                  </p:stCondLst>
                                  <p:childTnLst>
                                    <p:set>
                                      <p:cBhvr>
                                        <p:cTn id="167" dur="1" fill="hold">
                                          <p:stCondLst>
                                            <p:cond delay="0"/>
                                          </p:stCondLst>
                                        </p:cTn>
                                        <p:tgtEl>
                                          <p:spTgt spid="189"/>
                                        </p:tgtEl>
                                        <p:attrNameLst>
                                          <p:attrName>style.visibility</p:attrName>
                                        </p:attrNameLst>
                                      </p:cBhvr>
                                      <p:to>
                                        <p:strVal val="visible"/>
                                      </p:to>
                                    </p:set>
                                  </p:childTnLst>
                                </p:cTn>
                              </p:par>
                              <p:par>
                                <p:cTn id="168" presetID="8" presetClass="emph" presetSubtype="0" fill="hold" nodeType="withEffect">
                                  <p:stCondLst>
                                    <p:cond delay="1500"/>
                                  </p:stCondLst>
                                  <p:childTnLst>
                                    <p:animRot by="900000">
                                      <p:cBhvr>
                                        <p:cTn id="169" dur="1500" fill="hold"/>
                                        <p:tgtEl>
                                          <p:spTgt spid="189"/>
                                        </p:tgtEl>
                                        <p:attrNameLst>
                                          <p:attrName>r</p:attrName>
                                        </p:attrNameLst>
                                      </p:cBhvr>
                                    </p:animRot>
                                  </p:childTnLst>
                                </p:cTn>
                              </p:par>
                              <p:par>
                                <p:cTn id="170" presetID="1" presetClass="exit" presetSubtype="0" fill="hold" nodeType="withEffect">
                                  <p:stCondLst>
                                    <p:cond delay="3000"/>
                                  </p:stCondLst>
                                  <p:childTnLst>
                                    <p:set>
                                      <p:cBhvr>
                                        <p:cTn id="171" dur="1" fill="hold">
                                          <p:stCondLst>
                                            <p:cond delay="0"/>
                                          </p:stCondLst>
                                        </p:cTn>
                                        <p:tgtEl>
                                          <p:spTgt spid="189"/>
                                        </p:tgtEl>
                                        <p:attrNameLst>
                                          <p:attrName>style.visibility</p:attrName>
                                        </p:attrNameLst>
                                      </p:cBhvr>
                                      <p:to>
                                        <p:strVal val="hidden"/>
                                      </p:to>
                                    </p:set>
                                  </p:childTnLst>
                                </p:cTn>
                              </p:par>
                              <p:par>
                                <p:cTn id="172" presetID="1" presetClass="entr" presetSubtype="0" fill="hold" nodeType="withEffect">
                                  <p:stCondLst>
                                    <p:cond delay="3000"/>
                                  </p:stCondLst>
                                  <p:childTnLst>
                                    <p:set>
                                      <p:cBhvr>
                                        <p:cTn id="173" dur="1" fill="hold">
                                          <p:stCondLst>
                                            <p:cond delay="0"/>
                                          </p:stCondLst>
                                        </p:cTn>
                                        <p:tgtEl>
                                          <p:spTgt spid="179"/>
                                        </p:tgtEl>
                                        <p:attrNameLst>
                                          <p:attrName>style.visibility</p:attrName>
                                        </p:attrNameLst>
                                      </p:cBhvr>
                                      <p:to>
                                        <p:strVal val="visible"/>
                                      </p:to>
                                    </p:set>
                                  </p:childTnLst>
                                </p:cTn>
                              </p:par>
                              <p:par>
                                <p:cTn id="174" presetID="8" presetClass="emph" presetSubtype="0" fill="hold" nodeType="withEffect">
                                  <p:stCondLst>
                                    <p:cond delay="3000"/>
                                  </p:stCondLst>
                                  <p:childTnLst>
                                    <p:animRot by="900000">
                                      <p:cBhvr>
                                        <p:cTn id="175" dur="1500" fill="hold"/>
                                        <p:tgtEl>
                                          <p:spTgt spid="179"/>
                                        </p:tgtEl>
                                        <p:attrNameLst>
                                          <p:attrName>r</p:attrName>
                                        </p:attrNameLst>
                                      </p:cBhvr>
                                    </p:animRot>
                                  </p:childTnLst>
                                </p:cTn>
                              </p:par>
                              <p:par>
                                <p:cTn id="176" presetID="1" presetClass="exit" presetSubtype="0" fill="hold" nodeType="withEffect">
                                  <p:stCondLst>
                                    <p:cond delay="4500"/>
                                  </p:stCondLst>
                                  <p:childTnLst>
                                    <p:set>
                                      <p:cBhvr>
                                        <p:cTn id="177" dur="1" fill="hold">
                                          <p:stCondLst>
                                            <p:cond delay="0"/>
                                          </p:stCondLst>
                                        </p:cTn>
                                        <p:tgtEl>
                                          <p:spTgt spid="179"/>
                                        </p:tgtEl>
                                        <p:attrNameLst>
                                          <p:attrName>style.visibility</p:attrName>
                                        </p:attrNameLst>
                                      </p:cBhvr>
                                      <p:to>
                                        <p:strVal val="hidden"/>
                                      </p:to>
                                    </p:set>
                                  </p:childTnLst>
                                </p:cTn>
                              </p:par>
                              <p:par>
                                <p:cTn id="178" presetID="1" presetClass="entr" presetSubtype="0" fill="hold" nodeType="withEffect">
                                  <p:stCondLst>
                                    <p:cond delay="4500"/>
                                  </p:stCondLst>
                                  <p:childTnLst>
                                    <p:set>
                                      <p:cBhvr>
                                        <p:cTn id="179" dur="1" fill="hold">
                                          <p:stCondLst>
                                            <p:cond delay="0"/>
                                          </p:stCondLst>
                                        </p:cTn>
                                        <p:tgtEl>
                                          <p:spTgt spid="199"/>
                                        </p:tgtEl>
                                        <p:attrNameLst>
                                          <p:attrName>style.visibility</p:attrName>
                                        </p:attrNameLst>
                                      </p:cBhvr>
                                      <p:to>
                                        <p:strVal val="visible"/>
                                      </p:to>
                                    </p:set>
                                  </p:childTnLst>
                                </p:cTn>
                              </p:par>
                              <p:par>
                                <p:cTn id="180" presetID="8" presetClass="emph" presetSubtype="0" fill="hold" nodeType="withEffect">
                                  <p:stCondLst>
                                    <p:cond delay="4500"/>
                                  </p:stCondLst>
                                  <p:childTnLst>
                                    <p:animRot by="900000">
                                      <p:cBhvr>
                                        <p:cTn id="181" dur="1500" fill="hold"/>
                                        <p:tgtEl>
                                          <p:spTgt spid="199"/>
                                        </p:tgtEl>
                                        <p:attrNameLst>
                                          <p:attrName>r</p:attrName>
                                        </p:attrNameLst>
                                      </p:cBhvr>
                                    </p:animRot>
                                  </p:childTnLst>
                                </p:cTn>
                              </p:par>
                              <p:par>
                                <p:cTn id="182" presetID="1" presetClass="exit" presetSubtype="0" fill="hold" nodeType="withEffect">
                                  <p:stCondLst>
                                    <p:cond delay="6000"/>
                                  </p:stCondLst>
                                  <p:childTnLst>
                                    <p:set>
                                      <p:cBhvr>
                                        <p:cTn id="183" dur="1" fill="hold">
                                          <p:stCondLst>
                                            <p:cond delay="0"/>
                                          </p:stCondLst>
                                        </p:cTn>
                                        <p:tgtEl>
                                          <p:spTgt spid="199"/>
                                        </p:tgtEl>
                                        <p:attrNameLst>
                                          <p:attrName>style.visibility</p:attrName>
                                        </p:attrNameLst>
                                      </p:cBhvr>
                                      <p:to>
                                        <p:strVal val="hidden"/>
                                      </p:to>
                                    </p:set>
                                  </p:childTnLst>
                                </p:cTn>
                              </p:par>
                              <p:par>
                                <p:cTn id="184" presetID="1" presetClass="entr" presetSubtype="0" fill="hold" nodeType="withEffect">
                                  <p:stCondLst>
                                    <p:cond delay="6000"/>
                                  </p:stCondLst>
                                  <p:childTnLst>
                                    <p:set>
                                      <p:cBhvr>
                                        <p:cTn id="185" dur="1" fill="hold">
                                          <p:stCondLst>
                                            <p:cond delay="0"/>
                                          </p:stCondLst>
                                        </p:cTn>
                                        <p:tgtEl>
                                          <p:spTgt spid="219"/>
                                        </p:tgtEl>
                                        <p:attrNameLst>
                                          <p:attrName>style.visibility</p:attrName>
                                        </p:attrNameLst>
                                      </p:cBhvr>
                                      <p:to>
                                        <p:strVal val="visible"/>
                                      </p:to>
                                    </p:set>
                                  </p:childTnLst>
                                </p:cTn>
                              </p:par>
                              <p:par>
                                <p:cTn id="186" presetID="8" presetClass="emph" presetSubtype="0" fill="hold" nodeType="withEffect">
                                  <p:stCondLst>
                                    <p:cond delay="6000"/>
                                  </p:stCondLst>
                                  <p:childTnLst>
                                    <p:animRot by="900000">
                                      <p:cBhvr>
                                        <p:cTn id="187" dur="1500" fill="hold"/>
                                        <p:tgtEl>
                                          <p:spTgt spid="219"/>
                                        </p:tgtEl>
                                        <p:attrNameLst>
                                          <p:attrName>r</p:attrName>
                                        </p:attrNameLst>
                                      </p:cBhvr>
                                    </p:animRot>
                                  </p:childTnLst>
                                </p:cTn>
                              </p:par>
                              <p:par>
                                <p:cTn id="188" presetID="1" presetClass="exit" presetSubtype="0" fill="hold" nodeType="withEffect">
                                  <p:stCondLst>
                                    <p:cond delay="7500"/>
                                  </p:stCondLst>
                                  <p:childTnLst>
                                    <p:set>
                                      <p:cBhvr>
                                        <p:cTn id="189" dur="1" fill="hold">
                                          <p:stCondLst>
                                            <p:cond delay="0"/>
                                          </p:stCondLst>
                                        </p:cTn>
                                        <p:tgtEl>
                                          <p:spTgt spid="219"/>
                                        </p:tgtEl>
                                        <p:attrNameLst>
                                          <p:attrName>style.visibility</p:attrName>
                                        </p:attrNameLst>
                                      </p:cBhvr>
                                      <p:to>
                                        <p:strVal val="hidden"/>
                                      </p:to>
                                    </p:set>
                                  </p:childTnLst>
                                </p:cTn>
                              </p:par>
                              <p:par>
                                <p:cTn id="190" presetID="1" presetClass="entr" presetSubtype="0" fill="hold" nodeType="withEffect">
                                  <p:stCondLst>
                                    <p:cond delay="7500"/>
                                  </p:stCondLst>
                                  <p:childTnLst>
                                    <p:set>
                                      <p:cBhvr>
                                        <p:cTn id="191" dur="1" fill="hold">
                                          <p:stCondLst>
                                            <p:cond delay="0"/>
                                          </p:stCondLst>
                                        </p:cTn>
                                        <p:tgtEl>
                                          <p:spTgt spid="209"/>
                                        </p:tgtEl>
                                        <p:attrNameLst>
                                          <p:attrName>style.visibility</p:attrName>
                                        </p:attrNameLst>
                                      </p:cBhvr>
                                      <p:to>
                                        <p:strVal val="visible"/>
                                      </p:to>
                                    </p:set>
                                  </p:childTnLst>
                                </p:cTn>
                              </p:par>
                              <p:par>
                                <p:cTn id="192" presetID="8" presetClass="emph" presetSubtype="0" fill="hold" nodeType="withEffect">
                                  <p:stCondLst>
                                    <p:cond delay="7500"/>
                                  </p:stCondLst>
                                  <p:childTnLst>
                                    <p:animRot by="900000">
                                      <p:cBhvr>
                                        <p:cTn id="193" dur="1500" fill="hold"/>
                                        <p:tgtEl>
                                          <p:spTgt spid="209"/>
                                        </p:tgtEl>
                                        <p:attrNameLst>
                                          <p:attrName>r</p:attrName>
                                        </p:attrNameLst>
                                      </p:cBhvr>
                                    </p:animRot>
                                  </p:childTnLst>
                                </p:cTn>
                              </p:par>
                              <p:par>
                                <p:cTn id="194" presetID="1" presetClass="exit" presetSubtype="0" fill="hold" nodeType="withEffect">
                                  <p:stCondLst>
                                    <p:cond delay="9000"/>
                                  </p:stCondLst>
                                  <p:childTnLst>
                                    <p:set>
                                      <p:cBhvr>
                                        <p:cTn id="195" dur="1" fill="hold">
                                          <p:stCondLst>
                                            <p:cond delay="0"/>
                                          </p:stCondLst>
                                        </p:cTn>
                                        <p:tgtEl>
                                          <p:spTgt spid="209"/>
                                        </p:tgtEl>
                                        <p:attrNameLst>
                                          <p:attrName>style.visibility</p:attrName>
                                        </p:attrNameLst>
                                      </p:cBhvr>
                                      <p:to>
                                        <p:strVal val="hidden"/>
                                      </p:to>
                                    </p:set>
                                  </p:childTnLst>
                                </p:cTn>
                              </p:par>
                              <p:par>
                                <p:cTn id="196" presetID="1" presetClass="entr" presetSubtype="0" fill="hold" nodeType="withEffect">
                                  <p:stCondLst>
                                    <p:cond delay="9000"/>
                                  </p:stCondLst>
                                  <p:childTnLst>
                                    <p:set>
                                      <p:cBhvr>
                                        <p:cTn id="197" dur="1" fill="hold">
                                          <p:stCondLst>
                                            <p:cond delay="0"/>
                                          </p:stCondLst>
                                        </p:cTn>
                                        <p:tgtEl>
                                          <p:spTgt spid="229"/>
                                        </p:tgtEl>
                                        <p:attrNameLst>
                                          <p:attrName>style.visibility</p:attrName>
                                        </p:attrNameLst>
                                      </p:cBhvr>
                                      <p:to>
                                        <p:strVal val="visible"/>
                                      </p:to>
                                    </p:set>
                                  </p:childTnLst>
                                </p:cTn>
                              </p:par>
                              <p:par>
                                <p:cTn id="198" presetID="8" presetClass="emph" presetSubtype="0" fill="hold" nodeType="withEffect">
                                  <p:stCondLst>
                                    <p:cond delay="9000"/>
                                  </p:stCondLst>
                                  <p:childTnLst>
                                    <p:animRot by="900000">
                                      <p:cBhvr>
                                        <p:cTn id="199" dur="1500" fill="hold"/>
                                        <p:tgtEl>
                                          <p:spTgt spid="229"/>
                                        </p:tgtEl>
                                        <p:attrNameLst>
                                          <p:attrName>r</p:attrName>
                                        </p:attrNameLst>
                                      </p:cBhvr>
                                    </p:animRot>
                                  </p:childTnLst>
                                </p:cTn>
                              </p:par>
                              <p:par>
                                <p:cTn id="200" presetID="1" presetClass="exit" presetSubtype="0" fill="hold" nodeType="withEffect">
                                  <p:stCondLst>
                                    <p:cond delay="10500"/>
                                  </p:stCondLst>
                                  <p:childTnLst>
                                    <p:set>
                                      <p:cBhvr>
                                        <p:cTn id="201" dur="1" fill="hold">
                                          <p:stCondLst>
                                            <p:cond delay="0"/>
                                          </p:stCondLst>
                                        </p:cTn>
                                        <p:tgtEl>
                                          <p:spTgt spid="229"/>
                                        </p:tgtEl>
                                        <p:attrNameLst>
                                          <p:attrName>style.visibility</p:attrName>
                                        </p:attrNameLst>
                                      </p:cBhvr>
                                      <p:to>
                                        <p:strVal val="hidden"/>
                                      </p:to>
                                    </p:set>
                                  </p:childTnLst>
                                </p:cTn>
                              </p:par>
                              <p:par>
                                <p:cTn id="202" presetID="1" presetClass="entr" presetSubtype="0" fill="hold" nodeType="withEffect">
                                  <p:stCondLst>
                                    <p:cond delay="10500"/>
                                  </p:stCondLst>
                                  <p:childTnLst>
                                    <p:set>
                                      <p:cBhvr>
                                        <p:cTn id="203" dur="1" fill="hold">
                                          <p:stCondLst>
                                            <p:cond delay="0"/>
                                          </p:stCondLst>
                                        </p:cTn>
                                        <p:tgtEl>
                                          <p:spTgt spid="249"/>
                                        </p:tgtEl>
                                        <p:attrNameLst>
                                          <p:attrName>style.visibility</p:attrName>
                                        </p:attrNameLst>
                                      </p:cBhvr>
                                      <p:to>
                                        <p:strVal val="visible"/>
                                      </p:to>
                                    </p:set>
                                  </p:childTnLst>
                                </p:cTn>
                              </p:par>
                              <p:par>
                                <p:cTn id="204" presetID="8" presetClass="emph" presetSubtype="0" fill="hold" nodeType="withEffect">
                                  <p:stCondLst>
                                    <p:cond delay="10500"/>
                                  </p:stCondLst>
                                  <p:childTnLst>
                                    <p:animRot by="900000">
                                      <p:cBhvr>
                                        <p:cTn id="205" dur="1500" fill="hold"/>
                                        <p:tgtEl>
                                          <p:spTgt spid="249"/>
                                        </p:tgtEl>
                                        <p:attrNameLst>
                                          <p:attrName>r</p:attrName>
                                        </p:attrNameLst>
                                      </p:cBhvr>
                                    </p:animRot>
                                  </p:childTnLst>
                                </p:cTn>
                              </p:par>
                              <p:par>
                                <p:cTn id="206" presetID="1" presetClass="exit" presetSubtype="0" fill="hold" nodeType="withEffect">
                                  <p:stCondLst>
                                    <p:cond delay="12000"/>
                                  </p:stCondLst>
                                  <p:childTnLst>
                                    <p:set>
                                      <p:cBhvr>
                                        <p:cTn id="207" dur="1" fill="hold">
                                          <p:stCondLst>
                                            <p:cond delay="0"/>
                                          </p:stCondLst>
                                        </p:cTn>
                                        <p:tgtEl>
                                          <p:spTgt spid="249"/>
                                        </p:tgtEl>
                                        <p:attrNameLst>
                                          <p:attrName>style.visibility</p:attrName>
                                        </p:attrNameLst>
                                      </p:cBhvr>
                                      <p:to>
                                        <p:strVal val="hidden"/>
                                      </p:to>
                                    </p:set>
                                  </p:childTnLst>
                                </p:cTn>
                              </p:par>
                              <p:par>
                                <p:cTn id="208" presetID="1" presetClass="entr" presetSubtype="0" fill="hold" nodeType="withEffect">
                                  <p:stCondLst>
                                    <p:cond delay="12000"/>
                                  </p:stCondLst>
                                  <p:childTnLst>
                                    <p:set>
                                      <p:cBhvr>
                                        <p:cTn id="209" dur="1" fill="hold">
                                          <p:stCondLst>
                                            <p:cond delay="0"/>
                                          </p:stCondLst>
                                        </p:cTn>
                                        <p:tgtEl>
                                          <p:spTgt spid="239"/>
                                        </p:tgtEl>
                                        <p:attrNameLst>
                                          <p:attrName>style.visibility</p:attrName>
                                        </p:attrNameLst>
                                      </p:cBhvr>
                                      <p:to>
                                        <p:strVal val="visible"/>
                                      </p:to>
                                    </p:set>
                                  </p:childTnLst>
                                </p:cTn>
                              </p:par>
                              <p:par>
                                <p:cTn id="210" presetID="8" presetClass="emph" presetSubtype="0" fill="hold" nodeType="withEffect">
                                  <p:stCondLst>
                                    <p:cond delay="12000"/>
                                  </p:stCondLst>
                                  <p:childTnLst>
                                    <p:animRot by="900000">
                                      <p:cBhvr>
                                        <p:cTn id="211" dur="1500" fill="hold"/>
                                        <p:tgtEl>
                                          <p:spTgt spid="239"/>
                                        </p:tgtEl>
                                        <p:attrNameLst>
                                          <p:attrName>r</p:attrName>
                                        </p:attrNameLst>
                                      </p:cBhvr>
                                    </p:animRot>
                                  </p:childTnLst>
                                </p:cTn>
                              </p:par>
                              <p:par>
                                <p:cTn id="212" presetID="1" presetClass="exit" presetSubtype="0" fill="hold" nodeType="withEffect">
                                  <p:stCondLst>
                                    <p:cond delay="13500"/>
                                  </p:stCondLst>
                                  <p:childTnLst>
                                    <p:set>
                                      <p:cBhvr>
                                        <p:cTn id="213" dur="1" fill="hold">
                                          <p:stCondLst>
                                            <p:cond delay="0"/>
                                          </p:stCondLst>
                                        </p:cTn>
                                        <p:tgtEl>
                                          <p:spTgt spid="239"/>
                                        </p:tgtEl>
                                        <p:attrNameLst>
                                          <p:attrName>style.visibility</p:attrName>
                                        </p:attrNameLst>
                                      </p:cBhvr>
                                      <p:to>
                                        <p:strVal val="hidden"/>
                                      </p:to>
                                    </p:set>
                                  </p:childTnLst>
                                </p:cTn>
                              </p:par>
                              <p:par>
                                <p:cTn id="214" presetID="1" presetClass="entr" presetSubtype="0" fill="hold" nodeType="withEffect">
                                  <p:stCondLst>
                                    <p:cond delay="13500"/>
                                  </p:stCondLst>
                                  <p:childTnLst>
                                    <p:set>
                                      <p:cBhvr>
                                        <p:cTn id="215" dur="1" fill="hold">
                                          <p:stCondLst>
                                            <p:cond delay="0"/>
                                          </p:stCondLst>
                                        </p:cTn>
                                        <p:tgtEl>
                                          <p:spTgt spid="259"/>
                                        </p:tgtEl>
                                        <p:attrNameLst>
                                          <p:attrName>style.visibility</p:attrName>
                                        </p:attrNameLst>
                                      </p:cBhvr>
                                      <p:to>
                                        <p:strVal val="visible"/>
                                      </p:to>
                                    </p:set>
                                  </p:childTnLst>
                                </p:cTn>
                              </p:par>
                              <p:par>
                                <p:cTn id="216" presetID="8" presetClass="emph" presetSubtype="0" fill="hold" nodeType="withEffect">
                                  <p:stCondLst>
                                    <p:cond delay="13500"/>
                                  </p:stCondLst>
                                  <p:childTnLst>
                                    <p:animRot by="900000">
                                      <p:cBhvr>
                                        <p:cTn id="217" dur="1500" fill="hold"/>
                                        <p:tgtEl>
                                          <p:spTgt spid="259"/>
                                        </p:tgtEl>
                                        <p:attrNameLst>
                                          <p:attrName>r</p:attrName>
                                        </p:attrNameLst>
                                      </p:cBhvr>
                                    </p:animRot>
                                  </p:childTnLst>
                                </p:cTn>
                              </p:par>
                              <p:par>
                                <p:cTn id="218" presetID="1" presetClass="exit" presetSubtype="0" fill="hold" nodeType="withEffect">
                                  <p:stCondLst>
                                    <p:cond delay="15000"/>
                                  </p:stCondLst>
                                  <p:childTnLst>
                                    <p:set>
                                      <p:cBhvr>
                                        <p:cTn id="219" dur="1" fill="hold">
                                          <p:stCondLst>
                                            <p:cond delay="0"/>
                                          </p:stCondLst>
                                        </p:cTn>
                                        <p:tgtEl>
                                          <p:spTgt spid="259"/>
                                        </p:tgtEl>
                                        <p:attrNameLst>
                                          <p:attrName>style.visibility</p:attrName>
                                        </p:attrNameLst>
                                      </p:cBhvr>
                                      <p:to>
                                        <p:strVal val="hidden"/>
                                      </p:to>
                                    </p:set>
                                  </p:childTnLst>
                                </p:cTn>
                              </p:par>
                              <p:par>
                                <p:cTn id="220" presetID="1" presetClass="entr" presetSubtype="0" fill="hold" nodeType="withEffect">
                                  <p:stCondLst>
                                    <p:cond delay="15000"/>
                                  </p:stCondLst>
                                  <p:childTnLst>
                                    <p:set>
                                      <p:cBhvr>
                                        <p:cTn id="221" dur="1" fill="hold">
                                          <p:stCondLst>
                                            <p:cond delay="0"/>
                                          </p:stCondLst>
                                        </p:cTn>
                                        <p:tgtEl>
                                          <p:spTgt spid="279"/>
                                        </p:tgtEl>
                                        <p:attrNameLst>
                                          <p:attrName>style.visibility</p:attrName>
                                        </p:attrNameLst>
                                      </p:cBhvr>
                                      <p:to>
                                        <p:strVal val="visible"/>
                                      </p:to>
                                    </p:set>
                                  </p:childTnLst>
                                </p:cTn>
                              </p:par>
                              <p:par>
                                <p:cTn id="222" presetID="8" presetClass="emph" presetSubtype="0" fill="hold" nodeType="withEffect">
                                  <p:stCondLst>
                                    <p:cond delay="15000"/>
                                  </p:stCondLst>
                                  <p:childTnLst>
                                    <p:animRot by="900000">
                                      <p:cBhvr>
                                        <p:cTn id="223" dur="1500" fill="hold"/>
                                        <p:tgtEl>
                                          <p:spTgt spid="279"/>
                                        </p:tgtEl>
                                        <p:attrNameLst>
                                          <p:attrName>r</p:attrName>
                                        </p:attrNameLst>
                                      </p:cBhvr>
                                    </p:animRot>
                                  </p:childTnLst>
                                </p:cTn>
                              </p:par>
                              <p:par>
                                <p:cTn id="224" presetID="1" presetClass="exit" presetSubtype="0" fill="hold" nodeType="withEffect">
                                  <p:stCondLst>
                                    <p:cond delay="16500"/>
                                  </p:stCondLst>
                                  <p:childTnLst>
                                    <p:set>
                                      <p:cBhvr>
                                        <p:cTn id="225" dur="1" fill="hold">
                                          <p:stCondLst>
                                            <p:cond delay="0"/>
                                          </p:stCondLst>
                                        </p:cTn>
                                        <p:tgtEl>
                                          <p:spTgt spid="279"/>
                                        </p:tgtEl>
                                        <p:attrNameLst>
                                          <p:attrName>style.visibility</p:attrName>
                                        </p:attrNameLst>
                                      </p:cBhvr>
                                      <p:to>
                                        <p:strVal val="hidden"/>
                                      </p:to>
                                    </p:set>
                                  </p:childTnLst>
                                </p:cTn>
                              </p:par>
                              <p:par>
                                <p:cTn id="226" presetID="1" presetClass="entr" presetSubtype="0" fill="hold" nodeType="withEffect">
                                  <p:stCondLst>
                                    <p:cond delay="16500"/>
                                  </p:stCondLst>
                                  <p:childTnLst>
                                    <p:set>
                                      <p:cBhvr>
                                        <p:cTn id="227" dur="1" fill="hold">
                                          <p:stCondLst>
                                            <p:cond delay="0"/>
                                          </p:stCondLst>
                                        </p:cTn>
                                        <p:tgtEl>
                                          <p:spTgt spid="269"/>
                                        </p:tgtEl>
                                        <p:attrNameLst>
                                          <p:attrName>style.visibility</p:attrName>
                                        </p:attrNameLst>
                                      </p:cBhvr>
                                      <p:to>
                                        <p:strVal val="visible"/>
                                      </p:to>
                                    </p:set>
                                  </p:childTnLst>
                                </p:cTn>
                              </p:par>
                              <p:par>
                                <p:cTn id="228" presetID="8" presetClass="emph" presetSubtype="0" fill="hold" nodeType="withEffect">
                                  <p:stCondLst>
                                    <p:cond delay="16500"/>
                                  </p:stCondLst>
                                  <p:childTnLst>
                                    <p:animRot by="900000">
                                      <p:cBhvr>
                                        <p:cTn id="229" dur="1500" fill="hold"/>
                                        <p:tgtEl>
                                          <p:spTgt spid="269"/>
                                        </p:tgtEl>
                                        <p:attrNameLst>
                                          <p:attrName>r</p:attrName>
                                        </p:attrNameLst>
                                      </p:cBhvr>
                                    </p:animRot>
                                  </p:childTnLst>
                                </p:cTn>
                              </p:par>
                              <p:par>
                                <p:cTn id="230" presetID="1" presetClass="exit" presetSubtype="0" fill="hold" nodeType="withEffect">
                                  <p:stCondLst>
                                    <p:cond delay="18000"/>
                                  </p:stCondLst>
                                  <p:childTnLst>
                                    <p:set>
                                      <p:cBhvr>
                                        <p:cTn id="231" dur="1" fill="hold">
                                          <p:stCondLst>
                                            <p:cond delay="0"/>
                                          </p:stCondLst>
                                        </p:cTn>
                                        <p:tgtEl>
                                          <p:spTgt spid="269"/>
                                        </p:tgtEl>
                                        <p:attrNameLst>
                                          <p:attrName>style.visibility</p:attrName>
                                        </p:attrNameLst>
                                      </p:cBhvr>
                                      <p:to>
                                        <p:strVal val="hidden"/>
                                      </p:to>
                                    </p:set>
                                  </p:childTnLst>
                                </p:cTn>
                              </p:par>
                              <p:par>
                                <p:cTn id="232" presetID="1" presetClass="entr" presetSubtype="0" fill="hold" nodeType="withEffect">
                                  <p:stCondLst>
                                    <p:cond delay="18000"/>
                                  </p:stCondLst>
                                  <p:childTnLst>
                                    <p:set>
                                      <p:cBhvr>
                                        <p:cTn id="233" dur="1" fill="hold">
                                          <p:stCondLst>
                                            <p:cond delay="0"/>
                                          </p:stCondLst>
                                        </p:cTn>
                                        <p:tgtEl>
                                          <p:spTgt spid="289"/>
                                        </p:tgtEl>
                                        <p:attrNameLst>
                                          <p:attrName>style.visibility</p:attrName>
                                        </p:attrNameLst>
                                      </p:cBhvr>
                                      <p:to>
                                        <p:strVal val="visible"/>
                                      </p:to>
                                    </p:set>
                                  </p:childTnLst>
                                </p:cTn>
                              </p:par>
                              <p:par>
                                <p:cTn id="234" presetID="8" presetClass="emph" presetSubtype="0" fill="hold" nodeType="withEffect">
                                  <p:stCondLst>
                                    <p:cond delay="18000"/>
                                  </p:stCondLst>
                                  <p:childTnLst>
                                    <p:animRot by="900000">
                                      <p:cBhvr>
                                        <p:cTn id="235" dur="1500" fill="hold"/>
                                        <p:tgtEl>
                                          <p:spTgt spid="289"/>
                                        </p:tgtEl>
                                        <p:attrNameLst>
                                          <p:attrName>r</p:attrName>
                                        </p:attrNameLst>
                                      </p:cBhvr>
                                    </p:animRot>
                                  </p:childTnLst>
                                </p:cTn>
                              </p:par>
                              <p:par>
                                <p:cTn id="236" presetID="1" presetClass="exit" presetSubtype="0" fill="hold" nodeType="withEffect">
                                  <p:stCondLst>
                                    <p:cond delay="19500"/>
                                  </p:stCondLst>
                                  <p:childTnLst>
                                    <p:set>
                                      <p:cBhvr>
                                        <p:cTn id="237" dur="1" fill="hold">
                                          <p:stCondLst>
                                            <p:cond delay="0"/>
                                          </p:stCondLst>
                                        </p:cTn>
                                        <p:tgtEl>
                                          <p:spTgt spid="289"/>
                                        </p:tgtEl>
                                        <p:attrNameLst>
                                          <p:attrName>style.visibility</p:attrName>
                                        </p:attrNameLst>
                                      </p:cBhvr>
                                      <p:to>
                                        <p:strVal val="hidden"/>
                                      </p:to>
                                    </p:set>
                                  </p:childTnLst>
                                </p:cTn>
                              </p:par>
                              <p:par>
                                <p:cTn id="238" presetID="1" presetClass="entr" presetSubtype="0" fill="hold" nodeType="withEffect">
                                  <p:stCondLst>
                                    <p:cond delay="19500"/>
                                  </p:stCondLst>
                                  <p:childTnLst>
                                    <p:set>
                                      <p:cBhvr>
                                        <p:cTn id="239" dur="1" fill="hold">
                                          <p:stCondLst>
                                            <p:cond delay="0"/>
                                          </p:stCondLst>
                                        </p:cTn>
                                        <p:tgtEl>
                                          <p:spTgt spid="309"/>
                                        </p:tgtEl>
                                        <p:attrNameLst>
                                          <p:attrName>style.visibility</p:attrName>
                                        </p:attrNameLst>
                                      </p:cBhvr>
                                      <p:to>
                                        <p:strVal val="visible"/>
                                      </p:to>
                                    </p:set>
                                  </p:childTnLst>
                                </p:cTn>
                              </p:par>
                              <p:par>
                                <p:cTn id="240" presetID="8" presetClass="emph" presetSubtype="0" fill="hold" nodeType="withEffect">
                                  <p:stCondLst>
                                    <p:cond delay="19500"/>
                                  </p:stCondLst>
                                  <p:childTnLst>
                                    <p:animRot by="900000">
                                      <p:cBhvr>
                                        <p:cTn id="241" dur="1500" fill="hold"/>
                                        <p:tgtEl>
                                          <p:spTgt spid="309"/>
                                        </p:tgtEl>
                                        <p:attrNameLst>
                                          <p:attrName>r</p:attrName>
                                        </p:attrNameLst>
                                      </p:cBhvr>
                                    </p:animRot>
                                  </p:childTnLst>
                                </p:cTn>
                              </p:par>
                              <p:par>
                                <p:cTn id="242" presetID="1" presetClass="exit" presetSubtype="0" fill="hold" nodeType="withEffect">
                                  <p:stCondLst>
                                    <p:cond delay="21000"/>
                                  </p:stCondLst>
                                  <p:childTnLst>
                                    <p:set>
                                      <p:cBhvr>
                                        <p:cTn id="243" dur="1" fill="hold">
                                          <p:stCondLst>
                                            <p:cond delay="0"/>
                                          </p:stCondLst>
                                        </p:cTn>
                                        <p:tgtEl>
                                          <p:spTgt spid="309"/>
                                        </p:tgtEl>
                                        <p:attrNameLst>
                                          <p:attrName>style.visibility</p:attrName>
                                        </p:attrNameLst>
                                      </p:cBhvr>
                                      <p:to>
                                        <p:strVal val="hidden"/>
                                      </p:to>
                                    </p:set>
                                  </p:childTnLst>
                                </p:cTn>
                              </p:par>
                              <p:par>
                                <p:cTn id="244" presetID="1" presetClass="entr" presetSubtype="0" fill="hold" nodeType="withEffect">
                                  <p:stCondLst>
                                    <p:cond delay="21000"/>
                                  </p:stCondLst>
                                  <p:childTnLst>
                                    <p:set>
                                      <p:cBhvr>
                                        <p:cTn id="245" dur="1" fill="hold">
                                          <p:stCondLst>
                                            <p:cond delay="0"/>
                                          </p:stCondLst>
                                        </p:cTn>
                                        <p:tgtEl>
                                          <p:spTgt spid="299"/>
                                        </p:tgtEl>
                                        <p:attrNameLst>
                                          <p:attrName>style.visibility</p:attrName>
                                        </p:attrNameLst>
                                      </p:cBhvr>
                                      <p:to>
                                        <p:strVal val="visible"/>
                                      </p:to>
                                    </p:set>
                                  </p:childTnLst>
                                </p:cTn>
                              </p:par>
                              <p:par>
                                <p:cTn id="246" presetID="8" presetClass="emph" presetSubtype="0" fill="hold" nodeType="withEffect">
                                  <p:stCondLst>
                                    <p:cond delay="21000"/>
                                  </p:stCondLst>
                                  <p:childTnLst>
                                    <p:animRot by="900000">
                                      <p:cBhvr>
                                        <p:cTn id="247" dur="1500" fill="hold"/>
                                        <p:tgtEl>
                                          <p:spTgt spid="299"/>
                                        </p:tgtEl>
                                        <p:attrNameLst>
                                          <p:attrName>r</p:attrName>
                                        </p:attrNameLst>
                                      </p:cBhvr>
                                    </p:animRot>
                                  </p:childTnLst>
                                </p:cTn>
                              </p:par>
                              <p:par>
                                <p:cTn id="248" presetID="1" presetClass="exit" presetSubtype="0" fill="hold" nodeType="withEffect">
                                  <p:stCondLst>
                                    <p:cond delay="22500"/>
                                  </p:stCondLst>
                                  <p:childTnLst>
                                    <p:set>
                                      <p:cBhvr>
                                        <p:cTn id="249" dur="1" fill="hold">
                                          <p:stCondLst>
                                            <p:cond delay="0"/>
                                          </p:stCondLst>
                                        </p:cTn>
                                        <p:tgtEl>
                                          <p:spTgt spid="299"/>
                                        </p:tgtEl>
                                        <p:attrNameLst>
                                          <p:attrName>style.visibility</p:attrName>
                                        </p:attrNameLst>
                                      </p:cBhvr>
                                      <p:to>
                                        <p:strVal val="hidden"/>
                                      </p:to>
                                    </p:set>
                                  </p:childTnLst>
                                </p:cTn>
                              </p:par>
                              <p:par>
                                <p:cTn id="250" presetID="1" presetClass="entr" presetSubtype="0" fill="hold" nodeType="withEffect">
                                  <p:stCondLst>
                                    <p:cond delay="22500"/>
                                  </p:stCondLst>
                                  <p:childTnLst>
                                    <p:set>
                                      <p:cBhvr>
                                        <p:cTn id="251" dur="1" fill="hold">
                                          <p:stCondLst>
                                            <p:cond delay="0"/>
                                          </p:stCondLst>
                                        </p:cTn>
                                        <p:tgtEl>
                                          <p:spTgt spid="319"/>
                                        </p:tgtEl>
                                        <p:attrNameLst>
                                          <p:attrName>style.visibility</p:attrName>
                                        </p:attrNameLst>
                                      </p:cBhvr>
                                      <p:to>
                                        <p:strVal val="visible"/>
                                      </p:to>
                                    </p:set>
                                  </p:childTnLst>
                                </p:cTn>
                              </p:par>
                              <p:par>
                                <p:cTn id="252" presetID="8" presetClass="emph" presetSubtype="0" fill="hold" nodeType="withEffect">
                                  <p:stCondLst>
                                    <p:cond delay="22500"/>
                                  </p:stCondLst>
                                  <p:childTnLst>
                                    <p:animRot by="900000">
                                      <p:cBhvr>
                                        <p:cTn id="253" dur="1500" fill="hold"/>
                                        <p:tgtEl>
                                          <p:spTgt spid="319"/>
                                        </p:tgtEl>
                                        <p:attrNameLst>
                                          <p:attrName>r</p:attrName>
                                        </p:attrNameLst>
                                      </p:cBhvr>
                                    </p:animRot>
                                  </p:childTnLst>
                                </p:cTn>
                              </p:par>
                              <p:par>
                                <p:cTn id="254" presetID="1" presetClass="exit" presetSubtype="0" fill="hold" nodeType="withEffect">
                                  <p:stCondLst>
                                    <p:cond delay="24000"/>
                                  </p:stCondLst>
                                  <p:childTnLst>
                                    <p:set>
                                      <p:cBhvr>
                                        <p:cTn id="255" dur="1" fill="hold">
                                          <p:stCondLst>
                                            <p:cond delay="0"/>
                                          </p:stCondLst>
                                        </p:cTn>
                                        <p:tgtEl>
                                          <p:spTgt spid="319"/>
                                        </p:tgtEl>
                                        <p:attrNameLst>
                                          <p:attrName>style.visibility</p:attrName>
                                        </p:attrNameLst>
                                      </p:cBhvr>
                                      <p:to>
                                        <p:strVal val="hidden"/>
                                      </p:to>
                                    </p:set>
                                  </p:childTnLst>
                                </p:cTn>
                              </p:par>
                              <p:par>
                                <p:cTn id="256" presetID="1" presetClass="entr" presetSubtype="0" fill="hold" nodeType="withEffect">
                                  <p:stCondLst>
                                    <p:cond delay="24000"/>
                                  </p:stCondLst>
                                  <p:childTnLst>
                                    <p:set>
                                      <p:cBhvr>
                                        <p:cTn id="257" dur="1" fill="hold">
                                          <p:stCondLst>
                                            <p:cond delay="0"/>
                                          </p:stCondLst>
                                        </p:cTn>
                                        <p:tgtEl>
                                          <p:spTgt spid="339"/>
                                        </p:tgtEl>
                                        <p:attrNameLst>
                                          <p:attrName>style.visibility</p:attrName>
                                        </p:attrNameLst>
                                      </p:cBhvr>
                                      <p:to>
                                        <p:strVal val="visible"/>
                                      </p:to>
                                    </p:set>
                                  </p:childTnLst>
                                </p:cTn>
                              </p:par>
                              <p:par>
                                <p:cTn id="258" presetID="8" presetClass="emph" presetSubtype="0" fill="hold" nodeType="withEffect">
                                  <p:stCondLst>
                                    <p:cond delay="24000"/>
                                  </p:stCondLst>
                                  <p:childTnLst>
                                    <p:animRot by="900000">
                                      <p:cBhvr>
                                        <p:cTn id="259" dur="1500" fill="hold"/>
                                        <p:tgtEl>
                                          <p:spTgt spid="339"/>
                                        </p:tgtEl>
                                        <p:attrNameLst>
                                          <p:attrName>r</p:attrName>
                                        </p:attrNameLst>
                                      </p:cBhvr>
                                    </p:animRot>
                                  </p:childTnLst>
                                </p:cTn>
                              </p:par>
                              <p:par>
                                <p:cTn id="260" presetID="1" presetClass="exit" presetSubtype="0" fill="hold" nodeType="withEffect">
                                  <p:stCondLst>
                                    <p:cond delay="25500"/>
                                  </p:stCondLst>
                                  <p:childTnLst>
                                    <p:set>
                                      <p:cBhvr>
                                        <p:cTn id="261" dur="1" fill="hold">
                                          <p:stCondLst>
                                            <p:cond delay="0"/>
                                          </p:stCondLst>
                                        </p:cTn>
                                        <p:tgtEl>
                                          <p:spTgt spid="339"/>
                                        </p:tgtEl>
                                        <p:attrNameLst>
                                          <p:attrName>style.visibility</p:attrName>
                                        </p:attrNameLst>
                                      </p:cBhvr>
                                      <p:to>
                                        <p:strVal val="hidden"/>
                                      </p:to>
                                    </p:set>
                                  </p:childTnLst>
                                </p:cTn>
                              </p:par>
                              <p:par>
                                <p:cTn id="262" presetID="1" presetClass="entr" presetSubtype="0" fill="hold" nodeType="withEffect">
                                  <p:stCondLst>
                                    <p:cond delay="25500"/>
                                  </p:stCondLst>
                                  <p:childTnLst>
                                    <p:set>
                                      <p:cBhvr>
                                        <p:cTn id="263" dur="1" fill="hold">
                                          <p:stCondLst>
                                            <p:cond delay="0"/>
                                          </p:stCondLst>
                                        </p:cTn>
                                        <p:tgtEl>
                                          <p:spTgt spid="329"/>
                                        </p:tgtEl>
                                        <p:attrNameLst>
                                          <p:attrName>style.visibility</p:attrName>
                                        </p:attrNameLst>
                                      </p:cBhvr>
                                      <p:to>
                                        <p:strVal val="visible"/>
                                      </p:to>
                                    </p:set>
                                  </p:childTnLst>
                                </p:cTn>
                              </p:par>
                              <p:par>
                                <p:cTn id="264" presetID="8" presetClass="emph" presetSubtype="0" fill="hold" nodeType="withEffect">
                                  <p:stCondLst>
                                    <p:cond delay="25500"/>
                                  </p:stCondLst>
                                  <p:childTnLst>
                                    <p:animRot by="900000">
                                      <p:cBhvr>
                                        <p:cTn id="265" dur="1500" fill="hold"/>
                                        <p:tgtEl>
                                          <p:spTgt spid="329"/>
                                        </p:tgtEl>
                                        <p:attrNameLst>
                                          <p:attrName>r</p:attrName>
                                        </p:attrNameLst>
                                      </p:cBhvr>
                                    </p:animRot>
                                  </p:childTnLst>
                                </p:cTn>
                              </p:par>
                              <p:par>
                                <p:cTn id="266" presetID="1" presetClass="exit" presetSubtype="0" fill="hold" nodeType="withEffect">
                                  <p:stCondLst>
                                    <p:cond delay="27000"/>
                                  </p:stCondLst>
                                  <p:childTnLst>
                                    <p:set>
                                      <p:cBhvr>
                                        <p:cTn id="267" dur="1" fill="hold">
                                          <p:stCondLst>
                                            <p:cond delay="0"/>
                                          </p:stCondLst>
                                        </p:cTn>
                                        <p:tgtEl>
                                          <p:spTgt spid="329"/>
                                        </p:tgtEl>
                                        <p:attrNameLst>
                                          <p:attrName>style.visibility</p:attrName>
                                        </p:attrNameLst>
                                      </p:cBhvr>
                                      <p:to>
                                        <p:strVal val="hidden"/>
                                      </p:to>
                                    </p:set>
                                  </p:childTnLst>
                                </p:cTn>
                              </p:par>
                              <p:par>
                                <p:cTn id="268" presetID="1" presetClass="entr" presetSubtype="0" fill="hold" nodeType="withEffect">
                                  <p:stCondLst>
                                    <p:cond delay="27000"/>
                                  </p:stCondLst>
                                  <p:childTnLst>
                                    <p:set>
                                      <p:cBhvr>
                                        <p:cTn id="269" dur="1" fill="hold">
                                          <p:stCondLst>
                                            <p:cond delay="0"/>
                                          </p:stCondLst>
                                        </p:cTn>
                                        <p:tgtEl>
                                          <p:spTgt spid="349"/>
                                        </p:tgtEl>
                                        <p:attrNameLst>
                                          <p:attrName>style.visibility</p:attrName>
                                        </p:attrNameLst>
                                      </p:cBhvr>
                                      <p:to>
                                        <p:strVal val="visible"/>
                                      </p:to>
                                    </p:set>
                                  </p:childTnLst>
                                </p:cTn>
                              </p:par>
                              <p:par>
                                <p:cTn id="270" presetID="8" presetClass="emph" presetSubtype="0" fill="hold" nodeType="withEffect">
                                  <p:stCondLst>
                                    <p:cond delay="27000"/>
                                  </p:stCondLst>
                                  <p:childTnLst>
                                    <p:animRot by="900000">
                                      <p:cBhvr>
                                        <p:cTn id="271" dur="1500" fill="hold"/>
                                        <p:tgtEl>
                                          <p:spTgt spid="349"/>
                                        </p:tgtEl>
                                        <p:attrNameLst>
                                          <p:attrName>r</p:attrName>
                                        </p:attrNameLst>
                                      </p:cBhvr>
                                    </p:animRot>
                                  </p:childTnLst>
                                </p:cTn>
                              </p:par>
                              <p:par>
                                <p:cTn id="272" presetID="1" presetClass="exit" presetSubtype="0" fill="hold" nodeType="withEffect">
                                  <p:stCondLst>
                                    <p:cond delay="28500"/>
                                  </p:stCondLst>
                                  <p:childTnLst>
                                    <p:set>
                                      <p:cBhvr>
                                        <p:cTn id="273" dur="1" fill="hold">
                                          <p:stCondLst>
                                            <p:cond delay="0"/>
                                          </p:stCondLst>
                                        </p:cTn>
                                        <p:tgtEl>
                                          <p:spTgt spid="349"/>
                                        </p:tgtEl>
                                        <p:attrNameLst>
                                          <p:attrName>style.visibility</p:attrName>
                                        </p:attrNameLst>
                                      </p:cBhvr>
                                      <p:to>
                                        <p:strVal val="hidden"/>
                                      </p:to>
                                    </p:set>
                                  </p:childTnLst>
                                </p:cTn>
                              </p:par>
                              <p:par>
                                <p:cTn id="274" presetID="1" presetClass="entr" presetSubtype="0" fill="hold" nodeType="withEffect">
                                  <p:stCondLst>
                                    <p:cond delay="28500"/>
                                  </p:stCondLst>
                                  <p:childTnLst>
                                    <p:set>
                                      <p:cBhvr>
                                        <p:cTn id="275" dur="1" fill="hold">
                                          <p:stCondLst>
                                            <p:cond delay="0"/>
                                          </p:stCondLst>
                                        </p:cTn>
                                        <p:tgtEl>
                                          <p:spTgt spid="369"/>
                                        </p:tgtEl>
                                        <p:attrNameLst>
                                          <p:attrName>style.visibility</p:attrName>
                                        </p:attrNameLst>
                                      </p:cBhvr>
                                      <p:to>
                                        <p:strVal val="visible"/>
                                      </p:to>
                                    </p:set>
                                  </p:childTnLst>
                                </p:cTn>
                              </p:par>
                              <p:par>
                                <p:cTn id="276" presetID="8" presetClass="emph" presetSubtype="0" fill="hold" nodeType="withEffect">
                                  <p:stCondLst>
                                    <p:cond delay="28500"/>
                                  </p:stCondLst>
                                  <p:childTnLst>
                                    <p:animRot by="900000">
                                      <p:cBhvr>
                                        <p:cTn id="277" dur="1500" fill="hold"/>
                                        <p:tgtEl>
                                          <p:spTgt spid="369"/>
                                        </p:tgtEl>
                                        <p:attrNameLst>
                                          <p:attrName>r</p:attrName>
                                        </p:attrNameLst>
                                      </p:cBhvr>
                                    </p:animRot>
                                  </p:childTnLst>
                                </p:cTn>
                              </p:par>
                              <p:par>
                                <p:cTn id="278" presetID="1" presetClass="exit" presetSubtype="0" fill="hold" nodeType="withEffect">
                                  <p:stCondLst>
                                    <p:cond delay="30000"/>
                                  </p:stCondLst>
                                  <p:childTnLst>
                                    <p:set>
                                      <p:cBhvr>
                                        <p:cTn id="279" dur="1" fill="hold">
                                          <p:stCondLst>
                                            <p:cond delay="0"/>
                                          </p:stCondLst>
                                        </p:cTn>
                                        <p:tgtEl>
                                          <p:spTgt spid="369"/>
                                        </p:tgtEl>
                                        <p:attrNameLst>
                                          <p:attrName>style.visibility</p:attrName>
                                        </p:attrNameLst>
                                      </p:cBhvr>
                                      <p:to>
                                        <p:strVal val="hidden"/>
                                      </p:to>
                                    </p:set>
                                  </p:childTnLst>
                                </p:cTn>
                              </p:par>
                              <p:par>
                                <p:cTn id="280" presetID="1" presetClass="entr" presetSubtype="0" fill="hold" nodeType="withEffect">
                                  <p:stCondLst>
                                    <p:cond delay="30000"/>
                                  </p:stCondLst>
                                  <p:childTnLst>
                                    <p:set>
                                      <p:cBhvr>
                                        <p:cTn id="281" dur="1" fill="hold">
                                          <p:stCondLst>
                                            <p:cond delay="0"/>
                                          </p:stCondLst>
                                        </p:cTn>
                                        <p:tgtEl>
                                          <p:spTgt spid="359"/>
                                        </p:tgtEl>
                                        <p:attrNameLst>
                                          <p:attrName>style.visibility</p:attrName>
                                        </p:attrNameLst>
                                      </p:cBhvr>
                                      <p:to>
                                        <p:strVal val="visible"/>
                                      </p:to>
                                    </p:set>
                                  </p:childTnLst>
                                </p:cTn>
                              </p:par>
                              <p:par>
                                <p:cTn id="282" presetID="8" presetClass="emph" presetSubtype="0" fill="hold" nodeType="withEffect">
                                  <p:stCondLst>
                                    <p:cond delay="30000"/>
                                  </p:stCondLst>
                                  <p:childTnLst>
                                    <p:animRot by="900000">
                                      <p:cBhvr>
                                        <p:cTn id="283" dur="1500" fill="hold"/>
                                        <p:tgtEl>
                                          <p:spTgt spid="359"/>
                                        </p:tgtEl>
                                        <p:attrNameLst>
                                          <p:attrName>r</p:attrName>
                                        </p:attrNameLst>
                                      </p:cBhvr>
                                    </p:animRot>
                                  </p:childTnLst>
                                </p:cTn>
                              </p:par>
                              <p:par>
                                <p:cTn id="284" presetID="1" presetClass="exit" presetSubtype="0" fill="hold" nodeType="withEffect">
                                  <p:stCondLst>
                                    <p:cond delay="31500"/>
                                  </p:stCondLst>
                                  <p:childTnLst>
                                    <p:set>
                                      <p:cBhvr>
                                        <p:cTn id="285" dur="1" fill="hold">
                                          <p:stCondLst>
                                            <p:cond delay="0"/>
                                          </p:stCondLst>
                                        </p:cTn>
                                        <p:tgtEl>
                                          <p:spTgt spid="359"/>
                                        </p:tgtEl>
                                        <p:attrNameLst>
                                          <p:attrName>style.visibility</p:attrName>
                                        </p:attrNameLst>
                                      </p:cBhvr>
                                      <p:to>
                                        <p:strVal val="hidden"/>
                                      </p:to>
                                    </p:set>
                                  </p:childTnLst>
                                </p:cTn>
                              </p:par>
                              <p:par>
                                <p:cTn id="286" presetID="1" presetClass="entr" presetSubtype="0" fill="hold" nodeType="withEffect">
                                  <p:stCondLst>
                                    <p:cond delay="31500"/>
                                  </p:stCondLst>
                                  <p:childTnLst>
                                    <p:set>
                                      <p:cBhvr>
                                        <p:cTn id="287" dur="1" fill="hold">
                                          <p:stCondLst>
                                            <p:cond delay="0"/>
                                          </p:stCondLst>
                                        </p:cTn>
                                        <p:tgtEl>
                                          <p:spTgt spid="379"/>
                                        </p:tgtEl>
                                        <p:attrNameLst>
                                          <p:attrName>style.visibility</p:attrName>
                                        </p:attrNameLst>
                                      </p:cBhvr>
                                      <p:to>
                                        <p:strVal val="visible"/>
                                      </p:to>
                                    </p:set>
                                  </p:childTnLst>
                                </p:cTn>
                              </p:par>
                              <p:par>
                                <p:cTn id="288" presetID="8" presetClass="emph" presetSubtype="0" fill="hold" nodeType="withEffect">
                                  <p:stCondLst>
                                    <p:cond delay="31500"/>
                                  </p:stCondLst>
                                  <p:childTnLst>
                                    <p:animRot by="900000">
                                      <p:cBhvr>
                                        <p:cTn id="289" dur="1500" fill="hold"/>
                                        <p:tgtEl>
                                          <p:spTgt spid="379"/>
                                        </p:tgtEl>
                                        <p:attrNameLst>
                                          <p:attrName>r</p:attrName>
                                        </p:attrNameLst>
                                      </p:cBhvr>
                                    </p:animRot>
                                  </p:childTnLst>
                                </p:cTn>
                              </p:par>
                              <p:par>
                                <p:cTn id="290" presetID="1" presetClass="exit" presetSubtype="0" fill="hold" nodeType="withEffect">
                                  <p:stCondLst>
                                    <p:cond delay="33000"/>
                                  </p:stCondLst>
                                  <p:childTnLst>
                                    <p:set>
                                      <p:cBhvr>
                                        <p:cTn id="291" dur="1" fill="hold">
                                          <p:stCondLst>
                                            <p:cond delay="0"/>
                                          </p:stCondLst>
                                        </p:cTn>
                                        <p:tgtEl>
                                          <p:spTgt spid="379"/>
                                        </p:tgtEl>
                                        <p:attrNameLst>
                                          <p:attrName>style.visibility</p:attrName>
                                        </p:attrNameLst>
                                      </p:cBhvr>
                                      <p:to>
                                        <p:strVal val="hidden"/>
                                      </p:to>
                                    </p:set>
                                  </p:childTnLst>
                                </p:cTn>
                              </p:par>
                              <p:par>
                                <p:cTn id="292" presetID="1" presetClass="entr" presetSubtype="0" fill="hold" nodeType="withEffect">
                                  <p:stCondLst>
                                    <p:cond delay="33000"/>
                                  </p:stCondLst>
                                  <p:childTnLst>
                                    <p:set>
                                      <p:cBhvr>
                                        <p:cTn id="293" dur="1" fill="hold">
                                          <p:stCondLst>
                                            <p:cond delay="0"/>
                                          </p:stCondLst>
                                        </p:cTn>
                                        <p:tgtEl>
                                          <p:spTgt spid="399"/>
                                        </p:tgtEl>
                                        <p:attrNameLst>
                                          <p:attrName>style.visibility</p:attrName>
                                        </p:attrNameLst>
                                      </p:cBhvr>
                                      <p:to>
                                        <p:strVal val="visible"/>
                                      </p:to>
                                    </p:set>
                                  </p:childTnLst>
                                </p:cTn>
                              </p:par>
                              <p:par>
                                <p:cTn id="294" presetID="8" presetClass="emph" presetSubtype="0" fill="hold" nodeType="withEffect">
                                  <p:stCondLst>
                                    <p:cond delay="33000"/>
                                  </p:stCondLst>
                                  <p:childTnLst>
                                    <p:animRot by="900000">
                                      <p:cBhvr>
                                        <p:cTn id="295" dur="1500" fill="hold"/>
                                        <p:tgtEl>
                                          <p:spTgt spid="399"/>
                                        </p:tgtEl>
                                        <p:attrNameLst>
                                          <p:attrName>r</p:attrName>
                                        </p:attrNameLst>
                                      </p:cBhvr>
                                    </p:animRot>
                                  </p:childTnLst>
                                </p:cTn>
                              </p:par>
                              <p:par>
                                <p:cTn id="296" presetID="1" presetClass="exit" presetSubtype="0" fill="hold" nodeType="withEffect">
                                  <p:stCondLst>
                                    <p:cond delay="34500"/>
                                  </p:stCondLst>
                                  <p:childTnLst>
                                    <p:set>
                                      <p:cBhvr>
                                        <p:cTn id="297" dur="1" fill="hold">
                                          <p:stCondLst>
                                            <p:cond delay="0"/>
                                          </p:stCondLst>
                                        </p:cTn>
                                        <p:tgtEl>
                                          <p:spTgt spid="399"/>
                                        </p:tgtEl>
                                        <p:attrNameLst>
                                          <p:attrName>style.visibility</p:attrName>
                                        </p:attrNameLst>
                                      </p:cBhvr>
                                      <p:to>
                                        <p:strVal val="hidden"/>
                                      </p:to>
                                    </p:set>
                                  </p:childTnLst>
                                </p:cTn>
                              </p:par>
                              <p:par>
                                <p:cTn id="298" presetID="1" presetClass="entr" presetSubtype="0" fill="hold" nodeType="withEffect">
                                  <p:stCondLst>
                                    <p:cond delay="34500"/>
                                  </p:stCondLst>
                                  <p:childTnLst>
                                    <p:set>
                                      <p:cBhvr>
                                        <p:cTn id="299" dur="1" fill="hold">
                                          <p:stCondLst>
                                            <p:cond delay="0"/>
                                          </p:stCondLst>
                                        </p:cTn>
                                        <p:tgtEl>
                                          <p:spTgt spid="389"/>
                                        </p:tgtEl>
                                        <p:attrNameLst>
                                          <p:attrName>style.visibility</p:attrName>
                                        </p:attrNameLst>
                                      </p:cBhvr>
                                      <p:to>
                                        <p:strVal val="visible"/>
                                      </p:to>
                                    </p:set>
                                  </p:childTnLst>
                                </p:cTn>
                              </p:par>
                              <p:par>
                                <p:cTn id="300" presetID="8" presetClass="emph" presetSubtype="0" fill="hold" nodeType="withEffect">
                                  <p:stCondLst>
                                    <p:cond delay="34500"/>
                                  </p:stCondLst>
                                  <p:childTnLst>
                                    <p:animRot by="900000">
                                      <p:cBhvr>
                                        <p:cTn id="301" dur="1500" fill="hold"/>
                                        <p:tgtEl>
                                          <p:spTgt spid="389"/>
                                        </p:tgtEl>
                                        <p:attrNameLst>
                                          <p:attrName>r</p:attrName>
                                        </p:attrNameLst>
                                      </p:cBhvr>
                                    </p:animRot>
                                  </p:childTnLst>
                                </p:cTn>
                              </p:par>
                              <p:par>
                                <p:cTn id="302" presetID="1" presetClass="exit" presetSubtype="0" fill="hold" nodeType="withEffect">
                                  <p:stCondLst>
                                    <p:cond delay="36000"/>
                                  </p:stCondLst>
                                  <p:childTnLst>
                                    <p:set>
                                      <p:cBhvr>
                                        <p:cTn id="303" dur="1" fill="hold">
                                          <p:stCondLst>
                                            <p:cond delay="0"/>
                                          </p:stCondLst>
                                        </p:cTn>
                                        <p:tgtEl>
                                          <p:spTgt spid="389"/>
                                        </p:tgtEl>
                                        <p:attrNameLst>
                                          <p:attrName>style.visibility</p:attrName>
                                        </p:attrNameLst>
                                      </p:cBhvr>
                                      <p:to>
                                        <p:strVal val="hidden"/>
                                      </p:to>
                                    </p:set>
                                  </p:childTnLst>
                                </p:cTn>
                              </p:par>
                              <p:par>
                                <p:cTn id="304" presetID="1" presetClass="entr" presetSubtype="0" fill="hold" nodeType="withEffect">
                                  <p:stCondLst>
                                    <p:cond delay="36000"/>
                                  </p:stCondLst>
                                  <p:childTnLst>
                                    <p:set>
                                      <p:cBhvr>
                                        <p:cTn id="305" dur="1" fill="hold">
                                          <p:stCondLst>
                                            <p:cond delay="0"/>
                                          </p:stCondLst>
                                        </p:cTn>
                                        <p:tgtEl>
                                          <p:spTgt spid="409"/>
                                        </p:tgtEl>
                                        <p:attrNameLst>
                                          <p:attrName>style.visibility</p:attrName>
                                        </p:attrNameLst>
                                      </p:cBhvr>
                                      <p:to>
                                        <p:strVal val="visible"/>
                                      </p:to>
                                    </p:set>
                                  </p:childTnLst>
                                </p:cTn>
                              </p:par>
                              <p:par>
                                <p:cTn id="306" presetID="8" presetClass="emph" presetSubtype="0" fill="hold" nodeType="withEffect">
                                  <p:stCondLst>
                                    <p:cond delay="36000"/>
                                  </p:stCondLst>
                                  <p:childTnLst>
                                    <p:animRot by="900000">
                                      <p:cBhvr>
                                        <p:cTn id="307" dur="1500" fill="hold"/>
                                        <p:tgtEl>
                                          <p:spTgt spid="409"/>
                                        </p:tgtEl>
                                        <p:attrNameLst>
                                          <p:attrName>r</p:attrName>
                                        </p:attrNameLst>
                                      </p:cBhvr>
                                    </p:animRot>
                                  </p:childTnLst>
                                </p:cTn>
                              </p:par>
                              <p:par>
                                <p:cTn id="308" presetID="1" presetClass="exit" presetSubtype="0" fill="hold" nodeType="withEffect">
                                  <p:stCondLst>
                                    <p:cond delay="37500"/>
                                  </p:stCondLst>
                                  <p:childTnLst>
                                    <p:set>
                                      <p:cBhvr>
                                        <p:cTn id="309" dur="1" fill="hold">
                                          <p:stCondLst>
                                            <p:cond delay="0"/>
                                          </p:stCondLst>
                                        </p:cTn>
                                        <p:tgtEl>
                                          <p:spTgt spid="409"/>
                                        </p:tgtEl>
                                        <p:attrNameLst>
                                          <p:attrName>style.visibility</p:attrName>
                                        </p:attrNameLst>
                                      </p:cBhvr>
                                      <p:to>
                                        <p:strVal val="hidden"/>
                                      </p:to>
                                    </p:set>
                                  </p:childTnLst>
                                </p:cTn>
                              </p:par>
                              <p:par>
                                <p:cTn id="310" presetID="1" presetClass="entr" presetSubtype="0" fill="hold" nodeType="withEffect">
                                  <p:stCondLst>
                                    <p:cond delay="37500"/>
                                  </p:stCondLst>
                                  <p:childTnLst>
                                    <p:set>
                                      <p:cBhvr>
                                        <p:cTn id="311" dur="1" fill="hold">
                                          <p:stCondLst>
                                            <p:cond delay="0"/>
                                          </p:stCondLst>
                                        </p:cTn>
                                        <p:tgtEl>
                                          <p:spTgt spid="429"/>
                                        </p:tgtEl>
                                        <p:attrNameLst>
                                          <p:attrName>style.visibility</p:attrName>
                                        </p:attrNameLst>
                                      </p:cBhvr>
                                      <p:to>
                                        <p:strVal val="visible"/>
                                      </p:to>
                                    </p:set>
                                  </p:childTnLst>
                                </p:cTn>
                              </p:par>
                              <p:par>
                                <p:cTn id="312" presetID="8" presetClass="emph" presetSubtype="0" fill="hold" nodeType="withEffect">
                                  <p:stCondLst>
                                    <p:cond delay="37500"/>
                                  </p:stCondLst>
                                  <p:childTnLst>
                                    <p:animRot by="900000">
                                      <p:cBhvr>
                                        <p:cTn id="313" dur="1500" fill="hold"/>
                                        <p:tgtEl>
                                          <p:spTgt spid="429"/>
                                        </p:tgtEl>
                                        <p:attrNameLst>
                                          <p:attrName>r</p:attrName>
                                        </p:attrNameLst>
                                      </p:cBhvr>
                                    </p:animRot>
                                  </p:childTnLst>
                                </p:cTn>
                              </p:par>
                              <p:par>
                                <p:cTn id="314" presetID="1" presetClass="exit" presetSubtype="0" fill="hold" nodeType="withEffect">
                                  <p:stCondLst>
                                    <p:cond delay="39000"/>
                                  </p:stCondLst>
                                  <p:childTnLst>
                                    <p:set>
                                      <p:cBhvr>
                                        <p:cTn id="315" dur="1" fill="hold">
                                          <p:stCondLst>
                                            <p:cond delay="0"/>
                                          </p:stCondLst>
                                        </p:cTn>
                                        <p:tgtEl>
                                          <p:spTgt spid="429"/>
                                        </p:tgtEl>
                                        <p:attrNameLst>
                                          <p:attrName>style.visibility</p:attrName>
                                        </p:attrNameLst>
                                      </p:cBhvr>
                                      <p:to>
                                        <p:strVal val="hidden"/>
                                      </p:to>
                                    </p:set>
                                  </p:childTnLst>
                                </p:cTn>
                              </p:par>
                              <p:par>
                                <p:cTn id="316" presetID="1" presetClass="entr" presetSubtype="0" fill="hold" nodeType="withEffect">
                                  <p:stCondLst>
                                    <p:cond delay="39000"/>
                                  </p:stCondLst>
                                  <p:childTnLst>
                                    <p:set>
                                      <p:cBhvr>
                                        <p:cTn id="317" dur="1" fill="hold">
                                          <p:stCondLst>
                                            <p:cond delay="0"/>
                                          </p:stCondLst>
                                        </p:cTn>
                                        <p:tgtEl>
                                          <p:spTgt spid="419"/>
                                        </p:tgtEl>
                                        <p:attrNameLst>
                                          <p:attrName>style.visibility</p:attrName>
                                        </p:attrNameLst>
                                      </p:cBhvr>
                                      <p:to>
                                        <p:strVal val="visible"/>
                                      </p:to>
                                    </p:set>
                                  </p:childTnLst>
                                </p:cTn>
                              </p:par>
                              <p:par>
                                <p:cTn id="318" presetID="8" presetClass="emph" presetSubtype="0" fill="hold" nodeType="withEffect">
                                  <p:stCondLst>
                                    <p:cond delay="39000"/>
                                  </p:stCondLst>
                                  <p:childTnLst>
                                    <p:animRot by="900000">
                                      <p:cBhvr>
                                        <p:cTn id="319" dur="1500" fill="hold"/>
                                        <p:tgtEl>
                                          <p:spTgt spid="419"/>
                                        </p:tgtEl>
                                        <p:attrNameLst>
                                          <p:attrName>r</p:attrName>
                                        </p:attrNameLst>
                                      </p:cBhvr>
                                    </p:animRot>
                                  </p:childTnLst>
                                </p:cTn>
                              </p:par>
                              <p:par>
                                <p:cTn id="320" presetID="1" presetClass="exit" presetSubtype="0" fill="hold" nodeType="withEffect">
                                  <p:stCondLst>
                                    <p:cond delay="40500"/>
                                  </p:stCondLst>
                                  <p:childTnLst>
                                    <p:set>
                                      <p:cBhvr>
                                        <p:cTn id="321" dur="1" fill="hold">
                                          <p:stCondLst>
                                            <p:cond delay="0"/>
                                          </p:stCondLst>
                                        </p:cTn>
                                        <p:tgtEl>
                                          <p:spTgt spid="419"/>
                                        </p:tgtEl>
                                        <p:attrNameLst>
                                          <p:attrName>style.visibility</p:attrName>
                                        </p:attrNameLst>
                                      </p:cBhvr>
                                      <p:to>
                                        <p:strVal val="hidden"/>
                                      </p:to>
                                    </p:set>
                                  </p:childTnLst>
                                </p:cTn>
                              </p:par>
                              <p:par>
                                <p:cTn id="322" presetID="1" presetClass="entr" presetSubtype="0" fill="hold" nodeType="withEffect">
                                  <p:stCondLst>
                                    <p:cond delay="40500"/>
                                  </p:stCondLst>
                                  <p:childTnLst>
                                    <p:set>
                                      <p:cBhvr>
                                        <p:cTn id="323" dur="1" fill="hold">
                                          <p:stCondLst>
                                            <p:cond delay="0"/>
                                          </p:stCondLst>
                                        </p:cTn>
                                        <p:tgtEl>
                                          <p:spTgt spid="439"/>
                                        </p:tgtEl>
                                        <p:attrNameLst>
                                          <p:attrName>style.visibility</p:attrName>
                                        </p:attrNameLst>
                                      </p:cBhvr>
                                      <p:to>
                                        <p:strVal val="visible"/>
                                      </p:to>
                                    </p:set>
                                  </p:childTnLst>
                                </p:cTn>
                              </p:par>
                              <p:par>
                                <p:cTn id="324" presetID="8" presetClass="emph" presetSubtype="0" fill="hold" nodeType="withEffect">
                                  <p:stCondLst>
                                    <p:cond delay="40500"/>
                                  </p:stCondLst>
                                  <p:childTnLst>
                                    <p:animRot by="900000">
                                      <p:cBhvr>
                                        <p:cTn id="325" dur="1500" fill="hold"/>
                                        <p:tgtEl>
                                          <p:spTgt spid="439"/>
                                        </p:tgtEl>
                                        <p:attrNameLst>
                                          <p:attrName>r</p:attrName>
                                        </p:attrNameLst>
                                      </p:cBhvr>
                                    </p:animRot>
                                  </p:childTnLst>
                                </p:cTn>
                              </p:par>
                              <p:par>
                                <p:cTn id="326" presetID="1" presetClass="exit" presetSubtype="0" fill="hold" nodeType="withEffect">
                                  <p:stCondLst>
                                    <p:cond delay="42000"/>
                                  </p:stCondLst>
                                  <p:childTnLst>
                                    <p:set>
                                      <p:cBhvr>
                                        <p:cTn id="327" dur="1" fill="hold">
                                          <p:stCondLst>
                                            <p:cond delay="0"/>
                                          </p:stCondLst>
                                        </p:cTn>
                                        <p:tgtEl>
                                          <p:spTgt spid="439"/>
                                        </p:tgtEl>
                                        <p:attrNameLst>
                                          <p:attrName>style.visibility</p:attrName>
                                        </p:attrNameLst>
                                      </p:cBhvr>
                                      <p:to>
                                        <p:strVal val="hidden"/>
                                      </p:to>
                                    </p:set>
                                  </p:childTnLst>
                                </p:cTn>
                              </p:par>
                              <p:par>
                                <p:cTn id="328" presetID="1" presetClass="entr" presetSubtype="0" fill="hold" nodeType="withEffect">
                                  <p:stCondLst>
                                    <p:cond delay="42000"/>
                                  </p:stCondLst>
                                  <p:childTnLst>
                                    <p:set>
                                      <p:cBhvr>
                                        <p:cTn id="329" dur="1" fill="hold">
                                          <p:stCondLst>
                                            <p:cond delay="0"/>
                                          </p:stCondLst>
                                        </p:cTn>
                                        <p:tgtEl>
                                          <p:spTgt spid="459"/>
                                        </p:tgtEl>
                                        <p:attrNameLst>
                                          <p:attrName>style.visibility</p:attrName>
                                        </p:attrNameLst>
                                      </p:cBhvr>
                                      <p:to>
                                        <p:strVal val="visible"/>
                                      </p:to>
                                    </p:set>
                                  </p:childTnLst>
                                </p:cTn>
                              </p:par>
                              <p:par>
                                <p:cTn id="330" presetID="8" presetClass="emph" presetSubtype="0" fill="hold" nodeType="withEffect">
                                  <p:stCondLst>
                                    <p:cond delay="42000"/>
                                  </p:stCondLst>
                                  <p:childTnLst>
                                    <p:animRot by="900000">
                                      <p:cBhvr>
                                        <p:cTn id="331" dur="1500" fill="hold"/>
                                        <p:tgtEl>
                                          <p:spTgt spid="459"/>
                                        </p:tgtEl>
                                        <p:attrNameLst>
                                          <p:attrName>r</p:attrName>
                                        </p:attrNameLst>
                                      </p:cBhvr>
                                    </p:animRot>
                                  </p:childTnLst>
                                </p:cTn>
                              </p:par>
                              <p:par>
                                <p:cTn id="332" presetID="1" presetClass="exit" presetSubtype="0" fill="hold" nodeType="withEffect">
                                  <p:stCondLst>
                                    <p:cond delay="43500"/>
                                  </p:stCondLst>
                                  <p:childTnLst>
                                    <p:set>
                                      <p:cBhvr>
                                        <p:cTn id="333" dur="1" fill="hold">
                                          <p:stCondLst>
                                            <p:cond delay="0"/>
                                          </p:stCondLst>
                                        </p:cTn>
                                        <p:tgtEl>
                                          <p:spTgt spid="459"/>
                                        </p:tgtEl>
                                        <p:attrNameLst>
                                          <p:attrName>style.visibility</p:attrName>
                                        </p:attrNameLst>
                                      </p:cBhvr>
                                      <p:to>
                                        <p:strVal val="hidden"/>
                                      </p:to>
                                    </p:set>
                                  </p:childTnLst>
                                </p:cTn>
                              </p:par>
                              <p:par>
                                <p:cTn id="334" presetID="1" presetClass="entr" presetSubtype="0" fill="hold" nodeType="withEffect">
                                  <p:stCondLst>
                                    <p:cond delay="43500"/>
                                  </p:stCondLst>
                                  <p:childTnLst>
                                    <p:set>
                                      <p:cBhvr>
                                        <p:cTn id="335" dur="1" fill="hold">
                                          <p:stCondLst>
                                            <p:cond delay="0"/>
                                          </p:stCondLst>
                                        </p:cTn>
                                        <p:tgtEl>
                                          <p:spTgt spid="449"/>
                                        </p:tgtEl>
                                        <p:attrNameLst>
                                          <p:attrName>style.visibility</p:attrName>
                                        </p:attrNameLst>
                                      </p:cBhvr>
                                      <p:to>
                                        <p:strVal val="visible"/>
                                      </p:to>
                                    </p:set>
                                  </p:childTnLst>
                                </p:cTn>
                              </p:par>
                              <p:par>
                                <p:cTn id="336" presetID="8" presetClass="emph" presetSubtype="0" fill="hold" nodeType="withEffect">
                                  <p:stCondLst>
                                    <p:cond delay="43500"/>
                                  </p:stCondLst>
                                  <p:childTnLst>
                                    <p:animRot by="900000">
                                      <p:cBhvr>
                                        <p:cTn id="337" dur="1500" fill="hold"/>
                                        <p:tgtEl>
                                          <p:spTgt spid="449"/>
                                        </p:tgtEl>
                                        <p:attrNameLst>
                                          <p:attrName>r</p:attrName>
                                        </p:attrNameLst>
                                      </p:cBhvr>
                                    </p:animRot>
                                  </p:childTnLst>
                                </p:cTn>
                              </p:par>
                              <p:par>
                                <p:cTn id="338" presetID="1" presetClass="exit" presetSubtype="0" fill="hold" nodeType="withEffect">
                                  <p:stCondLst>
                                    <p:cond delay="45000"/>
                                  </p:stCondLst>
                                  <p:childTnLst>
                                    <p:set>
                                      <p:cBhvr>
                                        <p:cTn id="339" dur="1" fill="hold">
                                          <p:stCondLst>
                                            <p:cond delay="0"/>
                                          </p:stCondLst>
                                        </p:cTn>
                                        <p:tgtEl>
                                          <p:spTgt spid="449"/>
                                        </p:tgtEl>
                                        <p:attrNameLst>
                                          <p:attrName>style.visibility</p:attrName>
                                        </p:attrNameLst>
                                      </p:cBhvr>
                                      <p:to>
                                        <p:strVal val="hidden"/>
                                      </p:to>
                                    </p:set>
                                  </p:childTnLst>
                                </p:cTn>
                              </p:par>
                              <p:par>
                                <p:cTn id="340" presetID="1" presetClass="entr" presetSubtype="0" fill="hold" nodeType="withEffect">
                                  <p:stCondLst>
                                    <p:cond delay="45000"/>
                                  </p:stCondLst>
                                  <p:childTnLst>
                                    <p:set>
                                      <p:cBhvr>
                                        <p:cTn id="341" dur="1" fill="hold">
                                          <p:stCondLst>
                                            <p:cond delay="0"/>
                                          </p:stCondLst>
                                        </p:cTn>
                                        <p:tgtEl>
                                          <p:spTgt spid="469"/>
                                        </p:tgtEl>
                                        <p:attrNameLst>
                                          <p:attrName>style.visibility</p:attrName>
                                        </p:attrNameLst>
                                      </p:cBhvr>
                                      <p:to>
                                        <p:strVal val="visible"/>
                                      </p:to>
                                    </p:set>
                                  </p:childTnLst>
                                </p:cTn>
                              </p:par>
                              <p:par>
                                <p:cTn id="342" presetID="8" presetClass="emph" presetSubtype="0" fill="hold" nodeType="withEffect">
                                  <p:stCondLst>
                                    <p:cond delay="45000"/>
                                  </p:stCondLst>
                                  <p:childTnLst>
                                    <p:animRot by="900000">
                                      <p:cBhvr>
                                        <p:cTn id="343" dur="1500" fill="hold"/>
                                        <p:tgtEl>
                                          <p:spTgt spid="469"/>
                                        </p:tgtEl>
                                        <p:attrNameLst>
                                          <p:attrName>r</p:attrName>
                                        </p:attrNameLst>
                                      </p:cBhvr>
                                    </p:animRot>
                                  </p:childTnLst>
                                </p:cTn>
                              </p:par>
                              <p:par>
                                <p:cTn id="344" presetID="1" presetClass="exit" presetSubtype="0" fill="hold" nodeType="withEffect">
                                  <p:stCondLst>
                                    <p:cond delay="46500"/>
                                  </p:stCondLst>
                                  <p:childTnLst>
                                    <p:set>
                                      <p:cBhvr>
                                        <p:cTn id="345" dur="1" fill="hold">
                                          <p:stCondLst>
                                            <p:cond delay="0"/>
                                          </p:stCondLst>
                                        </p:cTn>
                                        <p:tgtEl>
                                          <p:spTgt spid="469"/>
                                        </p:tgtEl>
                                        <p:attrNameLst>
                                          <p:attrName>style.visibility</p:attrName>
                                        </p:attrNameLst>
                                      </p:cBhvr>
                                      <p:to>
                                        <p:strVal val="hidden"/>
                                      </p:to>
                                    </p:set>
                                  </p:childTnLst>
                                </p:cTn>
                              </p:par>
                              <p:par>
                                <p:cTn id="346" presetID="1" presetClass="entr" presetSubtype="0" fill="hold" nodeType="withEffect">
                                  <p:stCondLst>
                                    <p:cond delay="46500"/>
                                  </p:stCondLst>
                                  <p:childTnLst>
                                    <p:set>
                                      <p:cBhvr>
                                        <p:cTn id="347" dur="1" fill="hold">
                                          <p:stCondLst>
                                            <p:cond delay="0"/>
                                          </p:stCondLst>
                                        </p:cTn>
                                        <p:tgtEl>
                                          <p:spTgt spid="489"/>
                                        </p:tgtEl>
                                        <p:attrNameLst>
                                          <p:attrName>style.visibility</p:attrName>
                                        </p:attrNameLst>
                                      </p:cBhvr>
                                      <p:to>
                                        <p:strVal val="visible"/>
                                      </p:to>
                                    </p:set>
                                  </p:childTnLst>
                                </p:cTn>
                              </p:par>
                              <p:par>
                                <p:cTn id="348" presetID="8" presetClass="emph" presetSubtype="0" fill="hold" nodeType="withEffect">
                                  <p:stCondLst>
                                    <p:cond delay="46500"/>
                                  </p:stCondLst>
                                  <p:childTnLst>
                                    <p:animRot by="900000">
                                      <p:cBhvr>
                                        <p:cTn id="349" dur="1500" fill="hold"/>
                                        <p:tgtEl>
                                          <p:spTgt spid="489"/>
                                        </p:tgtEl>
                                        <p:attrNameLst>
                                          <p:attrName>r</p:attrName>
                                        </p:attrNameLst>
                                      </p:cBhvr>
                                    </p:animRot>
                                  </p:childTnLst>
                                </p:cTn>
                              </p:par>
                              <p:par>
                                <p:cTn id="350" presetID="1" presetClass="exit" presetSubtype="0" fill="hold" nodeType="withEffect">
                                  <p:stCondLst>
                                    <p:cond delay="48000"/>
                                  </p:stCondLst>
                                  <p:childTnLst>
                                    <p:set>
                                      <p:cBhvr>
                                        <p:cTn id="351" dur="1" fill="hold">
                                          <p:stCondLst>
                                            <p:cond delay="0"/>
                                          </p:stCondLst>
                                        </p:cTn>
                                        <p:tgtEl>
                                          <p:spTgt spid="489"/>
                                        </p:tgtEl>
                                        <p:attrNameLst>
                                          <p:attrName>style.visibility</p:attrName>
                                        </p:attrNameLst>
                                      </p:cBhvr>
                                      <p:to>
                                        <p:strVal val="hidden"/>
                                      </p:to>
                                    </p:set>
                                  </p:childTnLst>
                                </p:cTn>
                              </p:par>
                              <p:par>
                                <p:cTn id="352" presetID="1" presetClass="entr" presetSubtype="0" fill="hold" nodeType="withEffect">
                                  <p:stCondLst>
                                    <p:cond delay="48000"/>
                                  </p:stCondLst>
                                  <p:childTnLst>
                                    <p:set>
                                      <p:cBhvr>
                                        <p:cTn id="353" dur="1" fill="hold">
                                          <p:stCondLst>
                                            <p:cond delay="0"/>
                                          </p:stCondLst>
                                        </p:cTn>
                                        <p:tgtEl>
                                          <p:spTgt spid="479"/>
                                        </p:tgtEl>
                                        <p:attrNameLst>
                                          <p:attrName>style.visibility</p:attrName>
                                        </p:attrNameLst>
                                      </p:cBhvr>
                                      <p:to>
                                        <p:strVal val="visible"/>
                                      </p:to>
                                    </p:set>
                                  </p:childTnLst>
                                </p:cTn>
                              </p:par>
                              <p:par>
                                <p:cTn id="354" presetID="8" presetClass="emph" presetSubtype="0" fill="hold" nodeType="withEffect">
                                  <p:stCondLst>
                                    <p:cond delay="48000"/>
                                  </p:stCondLst>
                                  <p:childTnLst>
                                    <p:animRot by="900000">
                                      <p:cBhvr>
                                        <p:cTn id="355" dur="1500" fill="hold"/>
                                        <p:tgtEl>
                                          <p:spTgt spid="479"/>
                                        </p:tgtEl>
                                        <p:attrNameLst>
                                          <p:attrName>r</p:attrName>
                                        </p:attrNameLst>
                                      </p:cBhvr>
                                    </p:animRot>
                                  </p:childTnLst>
                                </p:cTn>
                              </p:par>
                              <p:par>
                                <p:cTn id="356" presetID="1" presetClass="exit" presetSubtype="0" fill="hold" nodeType="withEffect">
                                  <p:stCondLst>
                                    <p:cond delay="49500"/>
                                  </p:stCondLst>
                                  <p:childTnLst>
                                    <p:set>
                                      <p:cBhvr>
                                        <p:cTn id="357" dur="1" fill="hold">
                                          <p:stCondLst>
                                            <p:cond delay="0"/>
                                          </p:stCondLst>
                                        </p:cTn>
                                        <p:tgtEl>
                                          <p:spTgt spid="479"/>
                                        </p:tgtEl>
                                        <p:attrNameLst>
                                          <p:attrName>style.visibility</p:attrName>
                                        </p:attrNameLst>
                                      </p:cBhvr>
                                      <p:to>
                                        <p:strVal val="hidden"/>
                                      </p:to>
                                    </p:set>
                                  </p:childTnLst>
                                </p:cTn>
                              </p:par>
                              <p:par>
                                <p:cTn id="358" presetID="1" presetClass="entr" presetSubtype="0" fill="hold" nodeType="withEffect">
                                  <p:stCondLst>
                                    <p:cond delay="49500"/>
                                  </p:stCondLst>
                                  <p:childTnLst>
                                    <p:set>
                                      <p:cBhvr>
                                        <p:cTn id="359" dur="1" fill="hold">
                                          <p:stCondLst>
                                            <p:cond delay="0"/>
                                          </p:stCondLst>
                                        </p:cTn>
                                        <p:tgtEl>
                                          <p:spTgt spid="499"/>
                                        </p:tgtEl>
                                        <p:attrNameLst>
                                          <p:attrName>style.visibility</p:attrName>
                                        </p:attrNameLst>
                                      </p:cBhvr>
                                      <p:to>
                                        <p:strVal val="visible"/>
                                      </p:to>
                                    </p:set>
                                  </p:childTnLst>
                                </p:cTn>
                              </p:par>
                              <p:par>
                                <p:cTn id="360" presetID="8" presetClass="emph" presetSubtype="0" fill="hold" nodeType="withEffect">
                                  <p:stCondLst>
                                    <p:cond delay="49500"/>
                                  </p:stCondLst>
                                  <p:childTnLst>
                                    <p:animRot by="900000">
                                      <p:cBhvr>
                                        <p:cTn id="361" dur="1500" fill="hold"/>
                                        <p:tgtEl>
                                          <p:spTgt spid="499"/>
                                        </p:tgtEl>
                                        <p:attrNameLst>
                                          <p:attrName>r</p:attrName>
                                        </p:attrNameLst>
                                      </p:cBhvr>
                                    </p:animRot>
                                  </p:childTnLst>
                                </p:cTn>
                              </p:par>
                              <p:par>
                                <p:cTn id="362" presetID="1" presetClass="exit" presetSubtype="0" fill="hold" nodeType="withEffect">
                                  <p:stCondLst>
                                    <p:cond delay="51000"/>
                                  </p:stCondLst>
                                  <p:childTnLst>
                                    <p:set>
                                      <p:cBhvr>
                                        <p:cTn id="363" dur="1" fill="hold">
                                          <p:stCondLst>
                                            <p:cond delay="0"/>
                                          </p:stCondLst>
                                        </p:cTn>
                                        <p:tgtEl>
                                          <p:spTgt spid="499"/>
                                        </p:tgtEl>
                                        <p:attrNameLst>
                                          <p:attrName>style.visibility</p:attrName>
                                        </p:attrNameLst>
                                      </p:cBhvr>
                                      <p:to>
                                        <p:strVal val="hidden"/>
                                      </p:to>
                                    </p:set>
                                  </p:childTnLst>
                                </p:cTn>
                              </p:par>
                              <p:par>
                                <p:cTn id="364" presetID="1" presetClass="entr" presetSubtype="0" fill="hold" nodeType="withEffect">
                                  <p:stCondLst>
                                    <p:cond delay="51000"/>
                                  </p:stCondLst>
                                  <p:childTnLst>
                                    <p:set>
                                      <p:cBhvr>
                                        <p:cTn id="365" dur="1" fill="hold">
                                          <p:stCondLst>
                                            <p:cond delay="0"/>
                                          </p:stCondLst>
                                        </p:cTn>
                                        <p:tgtEl>
                                          <p:spTgt spid="519"/>
                                        </p:tgtEl>
                                        <p:attrNameLst>
                                          <p:attrName>style.visibility</p:attrName>
                                        </p:attrNameLst>
                                      </p:cBhvr>
                                      <p:to>
                                        <p:strVal val="visible"/>
                                      </p:to>
                                    </p:set>
                                  </p:childTnLst>
                                </p:cTn>
                              </p:par>
                              <p:par>
                                <p:cTn id="366" presetID="8" presetClass="emph" presetSubtype="0" fill="hold" nodeType="withEffect">
                                  <p:stCondLst>
                                    <p:cond delay="51000"/>
                                  </p:stCondLst>
                                  <p:childTnLst>
                                    <p:animRot by="900000">
                                      <p:cBhvr>
                                        <p:cTn id="367" dur="1500" fill="hold"/>
                                        <p:tgtEl>
                                          <p:spTgt spid="519"/>
                                        </p:tgtEl>
                                        <p:attrNameLst>
                                          <p:attrName>r</p:attrName>
                                        </p:attrNameLst>
                                      </p:cBhvr>
                                    </p:animRot>
                                  </p:childTnLst>
                                </p:cTn>
                              </p:par>
                              <p:par>
                                <p:cTn id="368" presetID="1" presetClass="exit" presetSubtype="0" fill="hold" nodeType="withEffect">
                                  <p:stCondLst>
                                    <p:cond delay="52500"/>
                                  </p:stCondLst>
                                  <p:childTnLst>
                                    <p:set>
                                      <p:cBhvr>
                                        <p:cTn id="369" dur="1" fill="hold">
                                          <p:stCondLst>
                                            <p:cond delay="0"/>
                                          </p:stCondLst>
                                        </p:cTn>
                                        <p:tgtEl>
                                          <p:spTgt spid="519"/>
                                        </p:tgtEl>
                                        <p:attrNameLst>
                                          <p:attrName>style.visibility</p:attrName>
                                        </p:attrNameLst>
                                      </p:cBhvr>
                                      <p:to>
                                        <p:strVal val="hidden"/>
                                      </p:to>
                                    </p:set>
                                  </p:childTnLst>
                                </p:cTn>
                              </p:par>
                              <p:par>
                                <p:cTn id="370" presetID="1" presetClass="entr" presetSubtype="0" fill="hold" nodeType="withEffect">
                                  <p:stCondLst>
                                    <p:cond delay="52500"/>
                                  </p:stCondLst>
                                  <p:childTnLst>
                                    <p:set>
                                      <p:cBhvr>
                                        <p:cTn id="371" dur="1" fill="hold">
                                          <p:stCondLst>
                                            <p:cond delay="0"/>
                                          </p:stCondLst>
                                        </p:cTn>
                                        <p:tgtEl>
                                          <p:spTgt spid="509"/>
                                        </p:tgtEl>
                                        <p:attrNameLst>
                                          <p:attrName>style.visibility</p:attrName>
                                        </p:attrNameLst>
                                      </p:cBhvr>
                                      <p:to>
                                        <p:strVal val="visible"/>
                                      </p:to>
                                    </p:set>
                                  </p:childTnLst>
                                </p:cTn>
                              </p:par>
                              <p:par>
                                <p:cTn id="372" presetID="8" presetClass="emph" presetSubtype="0" fill="hold" nodeType="withEffect">
                                  <p:stCondLst>
                                    <p:cond delay="52500"/>
                                  </p:stCondLst>
                                  <p:childTnLst>
                                    <p:animRot by="900000">
                                      <p:cBhvr>
                                        <p:cTn id="373" dur="1500" fill="hold"/>
                                        <p:tgtEl>
                                          <p:spTgt spid="509"/>
                                        </p:tgtEl>
                                        <p:attrNameLst>
                                          <p:attrName>r</p:attrName>
                                        </p:attrNameLst>
                                      </p:cBhvr>
                                    </p:animRot>
                                  </p:childTnLst>
                                </p:cTn>
                              </p:par>
                              <p:par>
                                <p:cTn id="374" presetID="1" presetClass="exit" presetSubtype="0" fill="hold" nodeType="withEffect">
                                  <p:stCondLst>
                                    <p:cond delay="54000"/>
                                  </p:stCondLst>
                                  <p:childTnLst>
                                    <p:set>
                                      <p:cBhvr>
                                        <p:cTn id="375" dur="1" fill="hold">
                                          <p:stCondLst>
                                            <p:cond delay="0"/>
                                          </p:stCondLst>
                                        </p:cTn>
                                        <p:tgtEl>
                                          <p:spTgt spid="509"/>
                                        </p:tgtEl>
                                        <p:attrNameLst>
                                          <p:attrName>style.visibility</p:attrName>
                                        </p:attrNameLst>
                                      </p:cBhvr>
                                      <p:to>
                                        <p:strVal val="hidden"/>
                                      </p:to>
                                    </p:set>
                                  </p:childTnLst>
                                </p:cTn>
                              </p:par>
                              <p:par>
                                <p:cTn id="376" presetID="1" presetClass="entr" presetSubtype="0" fill="hold" nodeType="withEffect">
                                  <p:stCondLst>
                                    <p:cond delay="54000"/>
                                  </p:stCondLst>
                                  <p:childTnLst>
                                    <p:set>
                                      <p:cBhvr>
                                        <p:cTn id="377" dur="1" fill="hold">
                                          <p:stCondLst>
                                            <p:cond delay="0"/>
                                          </p:stCondLst>
                                        </p:cTn>
                                        <p:tgtEl>
                                          <p:spTgt spid="529"/>
                                        </p:tgtEl>
                                        <p:attrNameLst>
                                          <p:attrName>style.visibility</p:attrName>
                                        </p:attrNameLst>
                                      </p:cBhvr>
                                      <p:to>
                                        <p:strVal val="visible"/>
                                      </p:to>
                                    </p:set>
                                  </p:childTnLst>
                                </p:cTn>
                              </p:par>
                              <p:par>
                                <p:cTn id="378" presetID="8" presetClass="emph" presetSubtype="0" fill="hold" nodeType="withEffect">
                                  <p:stCondLst>
                                    <p:cond delay="54000"/>
                                  </p:stCondLst>
                                  <p:childTnLst>
                                    <p:animRot by="900000">
                                      <p:cBhvr>
                                        <p:cTn id="379" dur="1500" fill="hold"/>
                                        <p:tgtEl>
                                          <p:spTgt spid="529"/>
                                        </p:tgtEl>
                                        <p:attrNameLst>
                                          <p:attrName>r</p:attrName>
                                        </p:attrNameLst>
                                      </p:cBhvr>
                                    </p:animRot>
                                  </p:childTnLst>
                                </p:cTn>
                              </p:par>
                              <p:par>
                                <p:cTn id="380" presetID="1" presetClass="exit" presetSubtype="0" fill="hold" nodeType="withEffect">
                                  <p:stCondLst>
                                    <p:cond delay="55500"/>
                                  </p:stCondLst>
                                  <p:childTnLst>
                                    <p:set>
                                      <p:cBhvr>
                                        <p:cTn id="381" dur="1" fill="hold">
                                          <p:stCondLst>
                                            <p:cond delay="0"/>
                                          </p:stCondLst>
                                        </p:cTn>
                                        <p:tgtEl>
                                          <p:spTgt spid="529"/>
                                        </p:tgtEl>
                                        <p:attrNameLst>
                                          <p:attrName>style.visibility</p:attrName>
                                        </p:attrNameLst>
                                      </p:cBhvr>
                                      <p:to>
                                        <p:strVal val="hidden"/>
                                      </p:to>
                                    </p:set>
                                  </p:childTnLst>
                                </p:cTn>
                              </p:par>
                              <p:par>
                                <p:cTn id="382" presetID="1" presetClass="entr" presetSubtype="0" fill="hold" nodeType="withEffect">
                                  <p:stCondLst>
                                    <p:cond delay="55500"/>
                                  </p:stCondLst>
                                  <p:childTnLst>
                                    <p:set>
                                      <p:cBhvr>
                                        <p:cTn id="383" dur="1" fill="hold">
                                          <p:stCondLst>
                                            <p:cond delay="0"/>
                                          </p:stCondLst>
                                        </p:cTn>
                                        <p:tgtEl>
                                          <p:spTgt spid="549"/>
                                        </p:tgtEl>
                                        <p:attrNameLst>
                                          <p:attrName>style.visibility</p:attrName>
                                        </p:attrNameLst>
                                      </p:cBhvr>
                                      <p:to>
                                        <p:strVal val="visible"/>
                                      </p:to>
                                    </p:set>
                                  </p:childTnLst>
                                </p:cTn>
                              </p:par>
                              <p:par>
                                <p:cTn id="384" presetID="8" presetClass="emph" presetSubtype="0" fill="hold" nodeType="withEffect">
                                  <p:stCondLst>
                                    <p:cond delay="55500"/>
                                  </p:stCondLst>
                                  <p:childTnLst>
                                    <p:animRot by="900000">
                                      <p:cBhvr>
                                        <p:cTn id="385" dur="1500" fill="hold"/>
                                        <p:tgtEl>
                                          <p:spTgt spid="549"/>
                                        </p:tgtEl>
                                        <p:attrNameLst>
                                          <p:attrName>r</p:attrName>
                                        </p:attrNameLst>
                                      </p:cBhvr>
                                    </p:animRot>
                                  </p:childTnLst>
                                </p:cTn>
                              </p:par>
                              <p:par>
                                <p:cTn id="386" presetID="1" presetClass="exit" presetSubtype="0" fill="hold" nodeType="withEffect">
                                  <p:stCondLst>
                                    <p:cond delay="57000"/>
                                  </p:stCondLst>
                                  <p:childTnLst>
                                    <p:set>
                                      <p:cBhvr>
                                        <p:cTn id="387" dur="1" fill="hold">
                                          <p:stCondLst>
                                            <p:cond delay="0"/>
                                          </p:stCondLst>
                                        </p:cTn>
                                        <p:tgtEl>
                                          <p:spTgt spid="549"/>
                                        </p:tgtEl>
                                        <p:attrNameLst>
                                          <p:attrName>style.visibility</p:attrName>
                                        </p:attrNameLst>
                                      </p:cBhvr>
                                      <p:to>
                                        <p:strVal val="hidden"/>
                                      </p:to>
                                    </p:set>
                                  </p:childTnLst>
                                </p:cTn>
                              </p:par>
                              <p:par>
                                <p:cTn id="388" presetID="1" presetClass="entr" presetSubtype="0" fill="hold" nodeType="withEffect">
                                  <p:stCondLst>
                                    <p:cond delay="57000"/>
                                  </p:stCondLst>
                                  <p:childTnLst>
                                    <p:set>
                                      <p:cBhvr>
                                        <p:cTn id="389" dur="1" fill="hold">
                                          <p:stCondLst>
                                            <p:cond delay="0"/>
                                          </p:stCondLst>
                                        </p:cTn>
                                        <p:tgtEl>
                                          <p:spTgt spid="539"/>
                                        </p:tgtEl>
                                        <p:attrNameLst>
                                          <p:attrName>style.visibility</p:attrName>
                                        </p:attrNameLst>
                                      </p:cBhvr>
                                      <p:to>
                                        <p:strVal val="visible"/>
                                      </p:to>
                                    </p:set>
                                  </p:childTnLst>
                                </p:cTn>
                              </p:par>
                              <p:par>
                                <p:cTn id="390" presetID="8" presetClass="emph" presetSubtype="0" fill="hold" nodeType="withEffect">
                                  <p:stCondLst>
                                    <p:cond delay="57000"/>
                                  </p:stCondLst>
                                  <p:childTnLst>
                                    <p:animRot by="900000">
                                      <p:cBhvr>
                                        <p:cTn id="391" dur="1500" fill="hold"/>
                                        <p:tgtEl>
                                          <p:spTgt spid="539"/>
                                        </p:tgtEl>
                                        <p:attrNameLst>
                                          <p:attrName>r</p:attrName>
                                        </p:attrNameLst>
                                      </p:cBhvr>
                                    </p:animRot>
                                  </p:childTnLst>
                                </p:cTn>
                              </p:par>
                              <p:par>
                                <p:cTn id="392" presetID="1" presetClass="exit" presetSubtype="0" fill="hold" nodeType="withEffect">
                                  <p:stCondLst>
                                    <p:cond delay="58500"/>
                                  </p:stCondLst>
                                  <p:childTnLst>
                                    <p:set>
                                      <p:cBhvr>
                                        <p:cTn id="393" dur="1" fill="hold">
                                          <p:stCondLst>
                                            <p:cond delay="0"/>
                                          </p:stCondLst>
                                        </p:cTn>
                                        <p:tgtEl>
                                          <p:spTgt spid="539"/>
                                        </p:tgtEl>
                                        <p:attrNameLst>
                                          <p:attrName>style.visibility</p:attrName>
                                        </p:attrNameLst>
                                      </p:cBhvr>
                                      <p:to>
                                        <p:strVal val="hidden"/>
                                      </p:to>
                                    </p:set>
                                  </p:childTnLst>
                                </p:cTn>
                              </p:par>
                              <p:par>
                                <p:cTn id="394" presetID="1" presetClass="entr" presetSubtype="0" fill="hold" nodeType="withEffect">
                                  <p:stCondLst>
                                    <p:cond delay="58500"/>
                                  </p:stCondLst>
                                  <p:childTnLst>
                                    <p:set>
                                      <p:cBhvr>
                                        <p:cTn id="395" dur="1" fill="hold">
                                          <p:stCondLst>
                                            <p:cond delay="0"/>
                                          </p:stCondLst>
                                        </p:cTn>
                                        <p:tgtEl>
                                          <p:spTgt spid="559"/>
                                        </p:tgtEl>
                                        <p:attrNameLst>
                                          <p:attrName>style.visibility</p:attrName>
                                        </p:attrNameLst>
                                      </p:cBhvr>
                                      <p:to>
                                        <p:strVal val="visible"/>
                                      </p:to>
                                    </p:set>
                                  </p:childTnLst>
                                </p:cTn>
                              </p:par>
                              <p:par>
                                <p:cTn id="396" presetID="8" presetClass="emph" presetSubtype="0" fill="hold" nodeType="withEffect">
                                  <p:stCondLst>
                                    <p:cond delay="58500"/>
                                  </p:stCondLst>
                                  <p:childTnLst>
                                    <p:animRot by="900000">
                                      <p:cBhvr>
                                        <p:cTn id="397" dur="1500" fill="hold"/>
                                        <p:tgtEl>
                                          <p:spTgt spid="559"/>
                                        </p:tgtEl>
                                        <p:attrNameLst>
                                          <p:attrName>r</p:attrName>
                                        </p:attrNameLst>
                                      </p:cBhvr>
                                    </p:animRot>
                                  </p:childTnLst>
                                </p:cTn>
                              </p:par>
                              <p:par>
                                <p:cTn id="398" presetID="1" presetClass="exit" presetSubtype="0" fill="hold" nodeType="withEffect">
                                  <p:stCondLst>
                                    <p:cond delay="60000"/>
                                  </p:stCondLst>
                                  <p:childTnLst>
                                    <p:set>
                                      <p:cBhvr>
                                        <p:cTn id="399" dur="1" fill="hold">
                                          <p:stCondLst>
                                            <p:cond delay="0"/>
                                          </p:stCondLst>
                                        </p:cTn>
                                        <p:tgtEl>
                                          <p:spTgt spid="559"/>
                                        </p:tgtEl>
                                        <p:attrNameLst>
                                          <p:attrName>style.visibility</p:attrName>
                                        </p:attrNameLst>
                                      </p:cBhvr>
                                      <p:to>
                                        <p:strVal val="hidden"/>
                                      </p:to>
                                    </p:set>
                                  </p:childTnLst>
                                </p:cTn>
                              </p:par>
                              <p:par>
                                <p:cTn id="400" presetID="1" presetClass="entr" presetSubtype="0" fill="hold" nodeType="withEffect">
                                  <p:stCondLst>
                                    <p:cond delay="60000"/>
                                  </p:stCondLst>
                                  <p:childTnLst>
                                    <p:set>
                                      <p:cBhvr>
                                        <p:cTn id="401" dur="1" fill="hold">
                                          <p:stCondLst>
                                            <p:cond delay="0"/>
                                          </p:stCondLst>
                                        </p:cTn>
                                        <p:tgtEl>
                                          <p:spTgt spid="579"/>
                                        </p:tgtEl>
                                        <p:attrNameLst>
                                          <p:attrName>style.visibility</p:attrName>
                                        </p:attrNameLst>
                                      </p:cBhvr>
                                      <p:to>
                                        <p:strVal val="visible"/>
                                      </p:to>
                                    </p:set>
                                  </p:childTnLst>
                                </p:cTn>
                              </p:par>
                              <p:par>
                                <p:cTn id="402" presetID="8" presetClass="emph" presetSubtype="0" fill="hold" nodeType="withEffect">
                                  <p:stCondLst>
                                    <p:cond delay="60000"/>
                                  </p:stCondLst>
                                  <p:childTnLst>
                                    <p:animRot by="900000">
                                      <p:cBhvr>
                                        <p:cTn id="403" dur="1500" fill="hold"/>
                                        <p:tgtEl>
                                          <p:spTgt spid="579"/>
                                        </p:tgtEl>
                                        <p:attrNameLst>
                                          <p:attrName>r</p:attrName>
                                        </p:attrNameLst>
                                      </p:cBhvr>
                                    </p:animRot>
                                  </p:childTnLst>
                                </p:cTn>
                              </p:par>
                              <p:par>
                                <p:cTn id="404" presetID="1" presetClass="exit" presetSubtype="0" fill="hold" nodeType="withEffect">
                                  <p:stCondLst>
                                    <p:cond delay="61500"/>
                                  </p:stCondLst>
                                  <p:childTnLst>
                                    <p:set>
                                      <p:cBhvr>
                                        <p:cTn id="405" dur="1" fill="hold">
                                          <p:stCondLst>
                                            <p:cond delay="0"/>
                                          </p:stCondLst>
                                        </p:cTn>
                                        <p:tgtEl>
                                          <p:spTgt spid="579"/>
                                        </p:tgtEl>
                                        <p:attrNameLst>
                                          <p:attrName>style.visibility</p:attrName>
                                        </p:attrNameLst>
                                      </p:cBhvr>
                                      <p:to>
                                        <p:strVal val="hidden"/>
                                      </p:to>
                                    </p:set>
                                  </p:childTnLst>
                                </p:cTn>
                              </p:par>
                              <p:par>
                                <p:cTn id="406" presetID="1" presetClass="entr" presetSubtype="0" fill="hold" nodeType="withEffect">
                                  <p:stCondLst>
                                    <p:cond delay="61500"/>
                                  </p:stCondLst>
                                  <p:childTnLst>
                                    <p:set>
                                      <p:cBhvr>
                                        <p:cTn id="407" dur="1" fill="hold">
                                          <p:stCondLst>
                                            <p:cond delay="0"/>
                                          </p:stCondLst>
                                        </p:cTn>
                                        <p:tgtEl>
                                          <p:spTgt spid="569"/>
                                        </p:tgtEl>
                                        <p:attrNameLst>
                                          <p:attrName>style.visibility</p:attrName>
                                        </p:attrNameLst>
                                      </p:cBhvr>
                                      <p:to>
                                        <p:strVal val="visible"/>
                                      </p:to>
                                    </p:set>
                                  </p:childTnLst>
                                </p:cTn>
                              </p:par>
                              <p:par>
                                <p:cTn id="408" presetID="8" presetClass="emph" presetSubtype="0" fill="hold" nodeType="withEffect">
                                  <p:stCondLst>
                                    <p:cond delay="61500"/>
                                  </p:stCondLst>
                                  <p:childTnLst>
                                    <p:animRot by="900000">
                                      <p:cBhvr>
                                        <p:cTn id="409" dur="1500" fill="hold"/>
                                        <p:tgtEl>
                                          <p:spTgt spid="569"/>
                                        </p:tgtEl>
                                        <p:attrNameLst>
                                          <p:attrName>r</p:attrName>
                                        </p:attrNameLst>
                                      </p:cBhvr>
                                    </p:animRot>
                                  </p:childTnLst>
                                </p:cTn>
                              </p:par>
                              <p:par>
                                <p:cTn id="410" presetID="1" presetClass="exit" presetSubtype="0" fill="hold" nodeType="withEffect">
                                  <p:stCondLst>
                                    <p:cond delay="63000"/>
                                  </p:stCondLst>
                                  <p:childTnLst>
                                    <p:set>
                                      <p:cBhvr>
                                        <p:cTn id="411" dur="1" fill="hold">
                                          <p:stCondLst>
                                            <p:cond delay="0"/>
                                          </p:stCondLst>
                                        </p:cTn>
                                        <p:tgtEl>
                                          <p:spTgt spid="569"/>
                                        </p:tgtEl>
                                        <p:attrNameLst>
                                          <p:attrName>style.visibility</p:attrName>
                                        </p:attrNameLst>
                                      </p:cBhvr>
                                      <p:to>
                                        <p:strVal val="hidden"/>
                                      </p:to>
                                    </p:set>
                                  </p:childTnLst>
                                </p:cTn>
                              </p:par>
                              <p:par>
                                <p:cTn id="412" presetID="1" presetClass="entr" presetSubtype="0" fill="hold" nodeType="withEffect">
                                  <p:stCondLst>
                                    <p:cond delay="63000"/>
                                  </p:stCondLst>
                                  <p:childTnLst>
                                    <p:set>
                                      <p:cBhvr>
                                        <p:cTn id="413" dur="1" fill="hold">
                                          <p:stCondLst>
                                            <p:cond delay="0"/>
                                          </p:stCondLst>
                                        </p:cTn>
                                        <p:tgtEl>
                                          <p:spTgt spid="591"/>
                                        </p:tgtEl>
                                        <p:attrNameLst>
                                          <p:attrName>style.visibility</p:attrName>
                                        </p:attrNameLst>
                                      </p:cBhvr>
                                      <p:to>
                                        <p:strVal val="visible"/>
                                      </p:to>
                                    </p:set>
                                  </p:childTnLst>
                                </p:cTn>
                              </p:par>
                              <p:par>
                                <p:cTn id="414" presetID="8" presetClass="emph" presetSubtype="0" fill="hold" nodeType="withEffect">
                                  <p:stCondLst>
                                    <p:cond delay="63000"/>
                                  </p:stCondLst>
                                  <p:childTnLst>
                                    <p:animRot by="900000">
                                      <p:cBhvr>
                                        <p:cTn id="415" dur="1500" fill="hold"/>
                                        <p:tgtEl>
                                          <p:spTgt spid="591"/>
                                        </p:tgtEl>
                                        <p:attrNameLst>
                                          <p:attrName>r</p:attrName>
                                        </p:attrNameLst>
                                      </p:cBhvr>
                                    </p:animRot>
                                  </p:childTnLst>
                                </p:cTn>
                              </p:par>
                              <p:par>
                                <p:cTn id="416" presetID="1" presetClass="exit" presetSubtype="0" fill="hold" nodeType="withEffect">
                                  <p:stCondLst>
                                    <p:cond delay="64500"/>
                                  </p:stCondLst>
                                  <p:childTnLst>
                                    <p:set>
                                      <p:cBhvr>
                                        <p:cTn id="417" dur="1" fill="hold">
                                          <p:stCondLst>
                                            <p:cond delay="0"/>
                                          </p:stCondLst>
                                        </p:cTn>
                                        <p:tgtEl>
                                          <p:spTgt spid="591"/>
                                        </p:tgtEl>
                                        <p:attrNameLst>
                                          <p:attrName>style.visibility</p:attrName>
                                        </p:attrNameLst>
                                      </p:cBhvr>
                                      <p:to>
                                        <p:strVal val="hidden"/>
                                      </p:to>
                                    </p:set>
                                  </p:childTnLst>
                                </p:cTn>
                              </p:par>
                              <p:par>
                                <p:cTn id="418" presetID="1" presetClass="entr" presetSubtype="0" fill="hold" nodeType="withEffect">
                                  <p:stCondLst>
                                    <p:cond delay="64500"/>
                                  </p:stCondLst>
                                  <p:childTnLst>
                                    <p:set>
                                      <p:cBhvr>
                                        <p:cTn id="419" dur="1" fill="hold">
                                          <p:stCondLst>
                                            <p:cond delay="0"/>
                                          </p:stCondLst>
                                        </p:cTn>
                                        <p:tgtEl>
                                          <p:spTgt spid="611"/>
                                        </p:tgtEl>
                                        <p:attrNameLst>
                                          <p:attrName>style.visibility</p:attrName>
                                        </p:attrNameLst>
                                      </p:cBhvr>
                                      <p:to>
                                        <p:strVal val="visible"/>
                                      </p:to>
                                    </p:set>
                                  </p:childTnLst>
                                </p:cTn>
                              </p:par>
                              <p:par>
                                <p:cTn id="420" presetID="8" presetClass="emph" presetSubtype="0" fill="hold" nodeType="withEffect">
                                  <p:stCondLst>
                                    <p:cond delay="64500"/>
                                  </p:stCondLst>
                                  <p:childTnLst>
                                    <p:animRot by="900000">
                                      <p:cBhvr>
                                        <p:cTn id="421" dur="1500" fill="hold"/>
                                        <p:tgtEl>
                                          <p:spTgt spid="611"/>
                                        </p:tgtEl>
                                        <p:attrNameLst>
                                          <p:attrName>r</p:attrName>
                                        </p:attrNameLst>
                                      </p:cBhvr>
                                    </p:animRot>
                                  </p:childTnLst>
                                </p:cTn>
                              </p:par>
                              <p:par>
                                <p:cTn id="422" presetID="1" presetClass="exit" presetSubtype="0" fill="hold" nodeType="withEffect">
                                  <p:stCondLst>
                                    <p:cond delay="66000"/>
                                  </p:stCondLst>
                                  <p:childTnLst>
                                    <p:set>
                                      <p:cBhvr>
                                        <p:cTn id="423" dur="1" fill="hold">
                                          <p:stCondLst>
                                            <p:cond delay="0"/>
                                          </p:stCondLst>
                                        </p:cTn>
                                        <p:tgtEl>
                                          <p:spTgt spid="611"/>
                                        </p:tgtEl>
                                        <p:attrNameLst>
                                          <p:attrName>style.visibility</p:attrName>
                                        </p:attrNameLst>
                                      </p:cBhvr>
                                      <p:to>
                                        <p:strVal val="hidden"/>
                                      </p:to>
                                    </p:set>
                                  </p:childTnLst>
                                </p:cTn>
                              </p:par>
                              <p:par>
                                <p:cTn id="424" presetID="1" presetClass="entr" presetSubtype="0" fill="hold" nodeType="withEffect">
                                  <p:stCondLst>
                                    <p:cond delay="66000"/>
                                  </p:stCondLst>
                                  <p:childTnLst>
                                    <p:set>
                                      <p:cBhvr>
                                        <p:cTn id="425" dur="1" fill="hold">
                                          <p:stCondLst>
                                            <p:cond delay="0"/>
                                          </p:stCondLst>
                                        </p:cTn>
                                        <p:tgtEl>
                                          <p:spTgt spid="601"/>
                                        </p:tgtEl>
                                        <p:attrNameLst>
                                          <p:attrName>style.visibility</p:attrName>
                                        </p:attrNameLst>
                                      </p:cBhvr>
                                      <p:to>
                                        <p:strVal val="visible"/>
                                      </p:to>
                                    </p:set>
                                  </p:childTnLst>
                                </p:cTn>
                              </p:par>
                              <p:par>
                                <p:cTn id="426" presetID="8" presetClass="emph" presetSubtype="0" fill="hold" nodeType="withEffect">
                                  <p:stCondLst>
                                    <p:cond delay="66000"/>
                                  </p:stCondLst>
                                  <p:childTnLst>
                                    <p:animRot by="900000">
                                      <p:cBhvr>
                                        <p:cTn id="427" dur="1500" fill="hold"/>
                                        <p:tgtEl>
                                          <p:spTgt spid="601"/>
                                        </p:tgtEl>
                                        <p:attrNameLst>
                                          <p:attrName>r</p:attrName>
                                        </p:attrNameLst>
                                      </p:cBhvr>
                                    </p:animRot>
                                  </p:childTnLst>
                                </p:cTn>
                              </p:par>
                              <p:par>
                                <p:cTn id="428" presetID="1" presetClass="exit" presetSubtype="0" fill="hold" nodeType="withEffect">
                                  <p:stCondLst>
                                    <p:cond delay="67500"/>
                                  </p:stCondLst>
                                  <p:childTnLst>
                                    <p:set>
                                      <p:cBhvr>
                                        <p:cTn id="429" dur="1" fill="hold">
                                          <p:stCondLst>
                                            <p:cond delay="0"/>
                                          </p:stCondLst>
                                        </p:cTn>
                                        <p:tgtEl>
                                          <p:spTgt spid="601"/>
                                        </p:tgtEl>
                                        <p:attrNameLst>
                                          <p:attrName>style.visibility</p:attrName>
                                        </p:attrNameLst>
                                      </p:cBhvr>
                                      <p:to>
                                        <p:strVal val="hidden"/>
                                      </p:to>
                                    </p:set>
                                  </p:childTnLst>
                                </p:cTn>
                              </p:par>
                              <p:par>
                                <p:cTn id="430" presetID="1" presetClass="entr" presetSubtype="0" fill="hold" nodeType="withEffect">
                                  <p:stCondLst>
                                    <p:cond delay="67500"/>
                                  </p:stCondLst>
                                  <p:childTnLst>
                                    <p:set>
                                      <p:cBhvr>
                                        <p:cTn id="431" dur="1" fill="hold">
                                          <p:stCondLst>
                                            <p:cond delay="0"/>
                                          </p:stCondLst>
                                        </p:cTn>
                                        <p:tgtEl>
                                          <p:spTgt spid="621"/>
                                        </p:tgtEl>
                                        <p:attrNameLst>
                                          <p:attrName>style.visibility</p:attrName>
                                        </p:attrNameLst>
                                      </p:cBhvr>
                                      <p:to>
                                        <p:strVal val="visible"/>
                                      </p:to>
                                    </p:set>
                                  </p:childTnLst>
                                </p:cTn>
                              </p:par>
                              <p:par>
                                <p:cTn id="432" presetID="8" presetClass="emph" presetSubtype="0" fill="hold" nodeType="withEffect">
                                  <p:stCondLst>
                                    <p:cond delay="67500"/>
                                  </p:stCondLst>
                                  <p:childTnLst>
                                    <p:animRot by="900000">
                                      <p:cBhvr>
                                        <p:cTn id="433" dur="1500" fill="hold"/>
                                        <p:tgtEl>
                                          <p:spTgt spid="621"/>
                                        </p:tgtEl>
                                        <p:attrNameLst>
                                          <p:attrName>r</p:attrName>
                                        </p:attrNameLst>
                                      </p:cBhvr>
                                    </p:animRot>
                                  </p:childTnLst>
                                </p:cTn>
                              </p:par>
                              <p:par>
                                <p:cTn id="434" presetID="1" presetClass="exit" presetSubtype="0" fill="hold" nodeType="withEffect">
                                  <p:stCondLst>
                                    <p:cond delay="69000"/>
                                  </p:stCondLst>
                                  <p:childTnLst>
                                    <p:set>
                                      <p:cBhvr>
                                        <p:cTn id="435" dur="1" fill="hold">
                                          <p:stCondLst>
                                            <p:cond delay="0"/>
                                          </p:stCondLst>
                                        </p:cTn>
                                        <p:tgtEl>
                                          <p:spTgt spid="621"/>
                                        </p:tgtEl>
                                        <p:attrNameLst>
                                          <p:attrName>style.visibility</p:attrName>
                                        </p:attrNameLst>
                                      </p:cBhvr>
                                      <p:to>
                                        <p:strVal val="hidden"/>
                                      </p:to>
                                    </p:set>
                                  </p:childTnLst>
                                </p:cTn>
                              </p:par>
                              <p:par>
                                <p:cTn id="436" presetID="1" presetClass="entr" presetSubtype="0" fill="hold" nodeType="withEffect">
                                  <p:stCondLst>
                                    <p:cond delay="69000"/>
                                  </p:stCondLst>
                                  <p:childTnLst>
                                    <p:set>
                                      <p:cBhvr>
                                        <p:cTn id="437" dur="1" fill="hold">
                                          <p:stCondLst>
                                            <p:cond delay="0"/>
                                          </p:stCondLst>
                                        </p:cTn>
                                        <p:tgtEl>
                                          <p:spTgt spid="641"/>
                                        </p:tgtEl>
                                        <p:attrNameLst>
                                          <p:attrName>style.visibility</p:attrName>
                                        </p:attrNameLst>
                                      </p:cBhvr>
                                      <p:to>
                                        <p:strVal val="visible"/>
                                      </p:to>
                                    </p:set>
                                  </p:childTnLst>
                                </p:cTn>
                              </p:par>
                              <p:par>
                                <p:cTn id="438" presetID="8" presetClass="emph" presetSubtype="0" fill="hold" nodeType="withEffect">
                                  <p:stCondLst>
                                    <p:cond delay="69000"/>
                                  </p:stCondLst>
                                  <p:childTnLst>
                                    <p:animRot by="900000">
                                      <p:cBhvr>
                                        <p:cTn id="439" dur="1500" fill="hold"/>
                                        <p:tgtEl>
                                          <p:spTgt spid="641"/>
                                        </p:tgtEl>
                                        <p:attrNameLst>
                                          <p:attrName>r</p:attrName>
                                        </p:attrNameLst>
                                      </p:cBhvr>
                                    </p:animRot>
                                  </p:childTnLst>
                                </p:cTn>
                              </p:par>
                              <p:par>
                                <p:cTn id="440" presetID="1" presetClass="exit" presetSubtype="0" fill="hold" nodeType="withEffect">
                                  <p:stCondLst>
                                    <p:cond delay="70500"/>
                                  </p:stCondLst>
                                  <p:childTnLst>
                                    <p:set>
                                      <p:cBhvr>
                                        <p:cTn id="441" dur="1" fill="hold">
                                          <p:stCondLst>
                                            <p:cond delay="0"/>
                                          </p:stCondLst>
                                        </p:cTn>
                                        <p:tgtEl>
                                          <p:spTgt spid="641"/>
                                        </p:tgtEl>
                                        <p:attrNameLst>
                                          <p:attrName>style.visibility</p:attrName>
                                        </p:attrNameLst>
                                      </p:cBhvr>
                                      <p:to>
                                        <p:strVal val="hidden"/>
                                      </p:to>
                                    </p:set>
                                  </p:childTnLst>
                                </p:cTn>
                              </p:par>
                              <p:par>
                                <p:cTn id="442" presetID="1" presetClass="entr" presetSubtype="0" fill="hold" nodeType="withEffect">
                                  <p:stCondLst>
                                    <p:cond delay="70500"/>
                                  </p:stCondLst>
                                  <p:childTnLst>
                                    <p:set>
                                      <p:cBhvr>
                                        <p:cTn id="443" dur="1" fill="hold">
                                          <p:stCondLst>
                                            <p:cond delay="0"/>
                                          </p:stCondLst>
                                        </p:cTn>
                                        <p:tgtEl>
                                          <p:spTgt spid="631"/>
                                        </p:tgtEl>
                                        <p:attrNameLst>
                                          <p:attrName>style.visibility</p:attrName>
                                        </p:attrNameLst>
                                      </p:cBhvr>
                                      <p:to>
                                        <p:strVal val="visible"/>
                                      </p:to>
                                    </p:set>
                                  </p:childTnLst>
                                </p:cTn>
                              </p:par>
                              <p:par>
                                <p:cTn id="444" presetID="8" presetClass="emph" presetSubtype="0" fill="hold" nodeType="withEffect">
                                  <p:stCondLst>
                                    <p:cond delay="70500"/>
                                  </p:stCondLst>
                                  <p:childTnLst>
                                    <p:animRot by="900000">
                                      <p:cBhvr>
                                        <p:cTn id="445" dur="1500" fill="hold"/>
                                        <p:tgtEl>
                                          <p:spTgt spid="631"/>
                                        </p:tgtEl>
                                        <p:attrNameLst>
                                          <p:attrName>r</p:attrName>
                                        </p:attrNameLst>
                                      </p:cBhvr>
                                    </p:animRot>
                                  </p:childTnLst>
                                </p:cTn>
                              </p:par>
                            </p:childTnLst>
                          </p:cTn>
                        </p:par>
                        <p:par>
                          <p:cTn id="446" fill="hold">
                            <p:stCondLst>
                              <p:cond delay="74500"/>
                            </p:stCondLst>
                            <p:childTnLst>
                              <p:par>
                                <p:cTn id="447" presetID="1" presetClass="exit" presetSubtype="0" fill="hold" nodeType="afterEffect">
                                  <p:stCondLst>
                                    <p:cond delay="0"/>
                                  </p:stCondLst>
                                  <p:childTnLst>
                                    <p:set>
                                      <p:cBhvr>
                                        <p:cTn id="448" dur="1" fill="hold">
                                          <p:stCondLst>
                                            <p:cond delay="0"/>
                                          </p:stCondLst>
                                        </p:cTn>
                                        <p:tgtEl>
                                          <p:spTgt spid="631"/>
                                        </p:tgtEl>
                                        <p:attrNameLst>
                                          <p:attrName>style.visibility</p:attrName>
                                        </p:attrNameLst>
                                      </p:cBhvr>
                                      <p:to>
                                        <p:strVal val="hidden"/>
                                      </p:to>
                                    </p:set>
                                  </p:childTnLst>
                                </p:cTn>
                              </p:par>
                              <p:par>
                                <p:cTn id="449" presetID="1" presetClass="entr" presetSubtype="0" fill="hold" nodeType="withEffect">
                                  <p:stCondLst>
                                    <p:cond delay="0"/>
                                  </p:stCondLst>
                                  <p:childTnLst>
                                    <p:set>
                                      <p:cBhvr>
                                        <p:cTn id="450" dur="1" fill="hold">
                                          <p:stCondLst>
                                            <p:cond delay="0"/>
                                          </p:stCondLst>
                                        </p:cTn>
                                        <p:tgtEl>
                                          <p:spTgt spid="1546"/>
                                        </p:tgtEl>
                                        <p:attrNameLst>
                                          <p:attrName>style.visibility</p:attrName>
                                        </p:attrNameLst>
                                      </p:cBhvr>
                                      <p:to>
                                        <p:strVal val="visible"/>
                                      </p:to>
                                    </p:set>
                                  </p:childTnLst>
                                </p:cTn>
                              </p:par>
                              <p:par>
                                <p:cTn id="451" presetID="1" presetClass="entr" presetSubtype="0" fill="hold" grpId="1" nodeType="withEffect">
                                  <p:stCondLst>
                                    <p:cond delay="0"/>
                                  </p:stCondLst>
                                  <p:childTnLst>
                                    <p:set>
                                      <p:cBhvr>
                                        <p:cTn id="452" dur="1" fill="hold">
                                          <p:stCondLst>
                                            <p:cond delay="0"/>
                                          </p:stCondLst>
                                        </p:cTn>
                                        <p:tgtEl>
                                          <p:spTgt spid="1545"/>
                                        </p:tgtEl>
                                        <p:attrNameLst>
                                          <p:attrName>style.visibility</p:attrName>
                                        </p:attrNameLst>
                                      </p:cBhvr>
                                      <p:to>
                                        <p:strVal val="visible"/>
                                      </p:to>
                                    </p:set>
                                  </p:childTnLst>
                                </p:cTn>
                              </p:par>
                              <p:par>
                                <p:cTn id="453" presetID="8" presetClass="emph" presetSubtype="0" repeatCount="2000" fill="hold" nodeType="withEffect">
                                  <p:stCondLst>
                                    <p:cond delay="0"/>
                                  </p:stCondLst>
                                  <p:childTnLst>
                                    <p:animRot by="21600000">
                                      <p:cBhvr>
                                        <p:cTn id="454" dur="36000" fill="hold"/>
                                        <p:tgtEl>
                                          <p:spTgt spid="1546"/>
                                        </p:tgtEl>
                                        <p:attrNameLst>
                                          <p:attrName>r</p:attrName>
                                        </p:attrNameLst>
                                      </p:cBhvr>
                                    </p:animRot>
                                  </p:childTnLst>
                                  <p:subTnLst>
                                    <p:set>
                                      <p:cBhvr override="childStyle">
                                        <p:cTn dur="1" fill="hold" display="0" masterRel="sameClick" afterEffect="1">
                                          <p:stCondLst>
                                            <p:cond evt="end" delay="0">
                                              <p:tn val="453"/>
                                            </p:cond>
                                          </p:stCondLst>
                                        </p:cTn>
                                        <p:tgtEl>
                                          <p:spTgt spid="1546"/>
                                        </p:tgtEl>
                                        <p:attrNameLst>
                                          <p:attrName>style.visibility</p:attrName>
                                        </p:attrNameLst>
                                      </p:cBhvr>
                                      <p:to>
                                        <p:strVal val="hidden"/>
                                      </p:to>
                                    </p:set>
                                  </p:subTnLst>
                                </p:cTn>
                              </p:par>
                              <p:par>
                                <p:cTn id="455" presetID="8" presetClass="emph" presetSubtype="0" repeatCount="2000" fill="hold" grpId="0" nodeType="withEffect">
                                  <p:stCondLst>
                                    <p:cond delay="0"/>
                                  </p:stCondLst>
                                  <p:childTnLst>
                                    <p:animRot by="21600000">
                                      <p:cBhvr>
                                        <p:cTn id="456" dur="36000" fill="hold"/>
                                        <p:tgtEl>
                                          <p:spTgt spid="1545"/>
                                        </p:tgtEl>
                                        <p:attrNameLst>
                                          <p:attrName>r</p:attrName>
                                        </p:attrNameLst>
                                      </p:cBhvr>
                                    </p:animRot>
                                  </p:childTnLst>
                                  <p:subTnLst>
                                    <p:set>
                                      <p:cBhvr override="childStyle">
                                        <p:cTn dur="1" fill="hold" display="0" masterRel="sameClick" afterEffect="1">
                                          <p:stCondLst>
                                            <p:cond evt="end" delay="0">
                                              <p:tn val="455"/>
                                            </p:cond>
                                          </p:stCondLst>
                                        </p:cTn>
                                        <p:tgtEl>
                                          <p:spTgt spid="1545"/>
                                        </p:tgtEl>
                                        <p:attrNameLst>
                                          <p:attrName>style.visibility</p:attrName>
                                        </p:attrNameLst>
                                      </p:cBhvr>
                                      <p:to>
                                        <p:strVal val="hidden"/>
                                      </p:to>
                                    </p:set>
                                  </p:subTnLst>
                                </p:cTn>
                              </p:par>
                              <p:par>
                                <p:cTn id="457" presetID="1" presetClass="entr" presetSubtype="0" fill="hold" nodeType="withEffect">
                                  <p:stCondLst>
                                    <p:cond delay="0"/>
                                  </p:stCondLst>
                                  <p:childTnLst>
                                    <p:set>
                                      <p:cBhvr>
                                        <p:cTn id="458" dur="1" fill="hold">
                                          <p:stCondLst>
                                            <p:cond delay="0"/>
                                          </p:stCondLst>
                                        </p:cTn>
                                        <p:tgtEl>
                                          <p:spTgt spid="651"/>
                                        </p:tgtEl>
                                        <p:attrNameLst>
                                          <p:attrName>style.visibility</p:attrName>
                                        </p:attrNameLst>
                                      </p:cBhvr>
                                      <p:to>
                                        <p:strVal val="visible"/>
                                      </p:to>
                                    </p:set>
                                  </p:childTnLst>
                                </p:cTn>
                              </p:par>
                              <p:par>
                                <p:cTn id="459" presetID="8" presetClass="emph" presetSubtype="0" fill="hold" nodeType="withEffect">
                                  <p:stCondLst>
                                    <p:cond delay="0"/>
                                  </p:stCondLst>
                                  <p:childTnLst>
                                    <p:animRot by="900000">
                                      <p:cBhvr>
                                        <p:cTn id="460" dur="1500" fill="hold"/>
                                        <p:tgtEl>
                                          <p:spTgt spid="651"/>
                                        </p:tgtEl>
                                        <p:attrNameLst>
                                          <p:attrName>r</p:attrName>
                                        </p:attrNameLst>
                                      </p:cBhvr>
                                    </p:animRot>
                                  </p:childTnLst>
                                </p:cTn>
                              </p:par>
                              <p:par>
                                <p:cTn id="461" presetID="1" presetClass="exit" presetSubtype="0" fill="hold" nodeType="withEffect">
                                  <p:stCondLst>
                                    <p:cond delay="1500"/>
                                  </p:stCondLst>
                                  <p:childTnLst>
                                    <p:set>
                                      <p:cBhvr>
                                        <p:cTn id="462" dur="1" fill="hold">
                                          <p:stCondLst>
                                            <p:cond delay="0"/>
                                          </p:stCondLst>
                                        </p:cTn>
                                        <p:tgtEl>
                                          <p:spTgt spid="651"/>
                                        </p:tgtEl>
                                        <p:attrNameLst>
                                          <p:attrName>style.visibility</p:attrName>
                                        </p:attrNameLst>
                                      </p:cBhvr>
                                      <p:to>
                                        <p:strVal val="hidden"/>
                                      </p:to>
                                    </p:set>
                                  </p:childTnLst>
                                </p:cTn>
                              </p:par>
                              <p:par>
                                <p:cTn id="463" presetID="1" presetClass="entr" presetSubtype="0" fill="hold" nodeType="withEffect">
                                  <p:stCondLst>
                                    <p:cond delay="1500"/>
                                  </p:stCondLst>
                                  <p:childTnLst>
                                    <p:set>
                                      <p:cBhvr>
                                        <p:cTn id="464" dur="1" fill="hold">
                                          <p:stCondLst>
                                            <p:cond delay="0"/>
                                          </p:stCondLst>
                                        </p:cTn>
                                        <p:tgtEl>
                                          <p:spTgt spid="671"/>
                                        </p:tgtEl>
                                        <p:attrNameLst>
                                          <p:attrName>style.visibility</p:attrName>
                                        </p:attrNameLst>
                                      </p:cBhvr>
                                      <p:to>
                                        <p:strVal val="visible"/>
                                      </p:to>
                                    </p:set>
                                  </p:childTnLst>
                                </p:cTn>
                              </p:par>
                              <p:par>
                                <p:cTn id="465" presetID="8" presetClass="emph" presetSubtype="0" fill="hold" nodeType="withEffect">
                                  <p:stCondLst>
                                    <p:cond delay="1500"/>
                                  </p:stCondLst>
                                  <p:childTnLst>
                                    <p:animRot by="900000">
                                      <p:cBhvr>
                                        <p:cTn id="466" dur="1500" fill="hold"/>
                                        <p:tgtEl>
                                          <p:spTgt spid="671"/>
                                        </p:tgtEl>
                                        <p:attrNameLst>
                                          <p:attrName>r</p:attrName>
                                        </p:attrNameLst>
                                      </p:cBhvr>
                                    </p:animRot>
                                  </p:childTnLst>
                                </p:cTn>
                              </p:par>
                              <p:par>
                                <p:cTn id="467" presetID="1" presetClass="exit" presetSubtype="0" fill="hold" nodeType="withEffect">
                                  <p:stCondLst>
                                    <p:cond delay="3000"/>
                                  </p:stCondLst>
                                  <p:childTnLst>
                                    <p:set>
                                      <p:cBhvr>
                                        <p:cTn id="468" dur="1" fill="hold">
                                          <p:stCondLst>
                                            <p:cond delay="0"/>
                                          </p:stCondLst>
                                        </p:cTn>
                                        <p:tgtEl>
                                          <p:spTgt spid="671"/>
                                        </p:tgtEl>
                                        <p:attrNameLst>
                                          <p:attrName>style.visibility</p:attrName>
                                        </p:attrNameLst>
                                      </p:cBhvr>
                                      <p:to>
                                        <p:strVal val="hidden"/>
                                      </p:to>
                                    </p:set>
                                  </p:childTnLst>
                                </p:cTn>
                              </p:par>
                              <p:par>
                                <p:cTn id="469" presetID="1" presetClass="entr" presetSubtype="0" fill="hold" nodeType="withEffect">
                                  <p:stCondLst>
                                    <p:cond delay="3000"/>
                                  </p:stCondLst>
                                  <p:childTnLst>
                                    <p:set>
                                      <p:cBhvr>
                                        <p:cTn id="470" dur="1" fill="hold">
                                          <p:stCondLst>
                                            <p:cond delay="0"/>
                                          </p:stCondLst>
                                        </p:cTn>
                                        <p:tgtEl>
                                          <p:spTgt spid="661"/>
                                        </p:tgtEl>
                                        <p:attrNameLst>
                                          <p:attrName>style.visibility</p:attrName>
                                        </p:attrNameLst>
                                      </p:cBhvr>
                                      <p:to>
                                        <p:strVal val="visible"/>
                                      </p:to>
                                    </p:set>
                                  </p:childTnLst>
                                </p:cTn>
                              </p:par>
                              <p:par>
                                <p:cTn id="471" presetID="8" presetClass="emph" presetSubtype="0" fill="hold" nodeType="withEffect">
                                  <p:stCondLst>
                                    <p:cond delay="3000"/>
                                  </p:stCondLst>
                                  <p:childTnLst>
                                    <p:animRot by="900000">
                                      <p:cBhvr>
                                        <p:cTn id="472" dur="1500" fill="hold"/>
                                        <p:tgtEl>
                                          <p:spTgt spid="661"/>
                                        </p:tgtEl>
                                        <p:attrNameLst>
                                          <p:attrName>r</p:attrName>
                                        </p:attrNameLst>
                                      </p:cBhvr>
                                    </p:animRot>
                                  </p:childTnLst>
                                </p:cTn>
                              </p:par>
                              <p:par>
                                <p:cTn id="473" presetID="1" presetClass="exit" presetSubtype="0" fill="hold" nodeType="withEffect">
                                  <p:stCondLst>
                                    <p:cond delay="4500"/>
                                  </p:stCondLst>
                                  <p:childTnLst>
                                    <p:set>
                                      <p:cBhvr>
                                        <p:cTn id="474" dur="1" fill="hold">
                                          <p:stCondLst>
                                            <p:cond delay="0"/>
                                          </p:stCondLst>
                                        </p:cTn>
                                        <p:tgtEl>
                                          <p:spTgt spid="661"/>
                                        </p:tgtEl>
                                        <p:attrNameLst>
                                          <p:attrName>style.visibility</p:attrName>
                                        </p:attrNameLst>
                                      </p:cBhvr>
                                      <p:to>
                                        <p:strVal val="hidden"/>
                                      </p:to>
                                    </p:set>
                                  </p:childTnLst>
                                </p:cTn>
                              </p:par>
                              <p:par>
                                <p:cTn id="475" presetID="1" presetClass="entr" presetSubtype="0" fill="hold" nodeType="withEffect">
                                  <p:stCondLst>
                                    <p:cond delay="4500"/>
                                  </p:stCondLst>
                                  <p:childTnLst>
                                    <p:set>
                                      <p:cBhvr>
                                        <p:cTn id="476" dur="1" fill="hold">
                                          <p:stCondLst>
                                            <p:cond delay="0"/>
                                          </p:stCondLst>
                                        </p:cTn>
                                        <p:tgtEl>
                                          <p:spTgt spid="681"/>
                                        </p:tgtEl>
                                        <p:attrNameLst>
                                          <p:attrName>style.visibility</p:attrName>
                                        </p:attrNameLst>
                                      </p:cBhvr>
                                      <p:to>
                                        <p:strVal val="visible"/>
                                      </p:to>
                                    </p:set>
                                  </p:childTnLst>
                                </p:cTn>
                              </p:par>
                              <p:par>
                                <p:cTn id="477" presetID="8" presetClass="emph" presetSubtype="0" fill="hold" nodeType="withEffect">
                                  <p:stCondLst>
                                    <p:cond delay="4500"/>
                                  </p:stCondLst>
                                  <p:childTnLst>
                                    <p:animRot by="900000">
                                      <p:cBhvr>
                                        <p:cTn id="478" dur="1500" fill="hold"/>
                                        <p:tgtEl>
                                          <p:spTgt spid="681"/>
                                        </p:tgtEl>
                                        <p:attrNameLst>
                                          <p:attrName>r</p:attrName>
                                        </p:attrNameLst>
                                      </p:cBhvr>
                                    </p:animRot>
                                  </p:childTnLst>
                                </p:cTn>
                              </p:par>
                              <p:par>
                                <p:cTn id="479" presetID="1" presetClass="exit" presetSubtype="0" fill="hold" nodeType="withEffect">
                                  <p:stCondLst>
                                    <p:cond delay="6000"/>
                                  </p:stCondLst>
                                  <p:childTnLst>
                                    <p:set>
                                      <p:cBhvr>
                                        <p:cTn id="480" dur="1" fill="hold">
                                          <p:stCondLst>
                                            <p:cond delay="0"/>
                                          </p:stCondLst>
                                        </p:cTn>
                                        <p:tgtEl>
                                          <p:spTgt spid="681"/>
                                        </p:tgtEl>
                                        <p:attrNameLst>
                                          <p:attrName>style.visibility</p:attrName>
                                        </p:attrNameLst>
                                      </p:cBhvr>
                                      <p:to>
                                        <p:strVal val="hidden"/>
                                      </p:to>
                                    </p:set>
                                  </p:childTnLst>
                                </p:cTn>
                              </p:par>
                              <p:par>
                                <p:cTn id="481" presetID="1" presetClass="entr" presetSubtype="0" fill="hold" nodeType="withEffect">
                                  <p:stCondLst>
                                    <p:cond delay="6000"/>
                                  </p:stCondLst>
                                  <p:childTnLst>
                                    <p:set>
                                      <p:cBhvr>
                                        <p:cTn id="482" dur="1" fill="hold">
                                          <p:stCondLst>
                                            <p:cond delay="0"/>
                                          </p:stCondLst>
                                        </p:cTn>
                                        <p:tgtEl>
                                          <p:spTgt spid="701"/>
                                        </p:tgtEl>
                                        <p:attrNameLst>
                                          <p:attrName>style.visibility</p:attrName>
                                        </p:attrNameLst>
                                      </p:cBhvr>
                                      <p:to>
                                        <p:strVal val="visible"/>
                                      </p:to>
                                    </p:set>
                                  </p:childTnLst>
                                </p:cTn>
                              </p:par>
                              <p:par>
                                <p:cTn id="483" presetID="8" presetClass="emph" presetSubtype="0" fill="hold" nodeType="withEffect">
                                  <p:stCondLst>
                                    <p:cond delay="6000"/>
                                  </p:stCondLst>
                                  <p:childTnLst>
                                    <p:animRot by="900000">
                                      <p:cBhvr>
                                        <p:cTn id="484" dur="1500" fill="hold"/>
                                        <p:tgtEl>
                                          <p:spTgt spid="701"/>
                                        </p:tgtEl>
                                        <p:attrNameLst>
                                          <p:attrName>r</p:attrName>
                                        </p:attrNameLst>
                                      </p:cBhvr>
                                    </p:animRot>
                                  </p:childTnLst>
                                </p:cTn>
                              </p:par>
                              <p:par>
                                <p:cTn id="485" presetID="1" presetClass="exit" presetSubtype="0" fill="hold" nodeType="withEffect">
                                  <p:stCondLst>
                                    <p:cond delay="7500"/>
                                  </p:stCondLst>
                                  <p:childTnLst>
                                    <p:set>
                                      <p:cBhvr>
                                        <p:cTn id="486" dur="1" fill="hold">
                                          <p:stCondLst>
                                            <p:cond delay="0"/>
                                          </p:stCondLst>
                                        </p:cTn>
                                        <p:tgtEl>
                                          <p:spTgt spid="701"/>
                                        </p:tgtEl>
                                        <p:attrNameLst>
                                          <p:attrName>style.visibility</p:attrName>
                                        </p:attrNameLst>
                                      </p:cBhvr>
                                      <p:to>
                                        <p:strVal val="hidden"/>
                                      </p:to>
                                    </p:set>
                                  </p:childTnLst>
                                </p:cTn>
                              </p:par>
                              <p:par>
                                <p:cTn id="487" presetID="1" presetClass="entr" presetSubtype="0" fill="hold" nodeType="withEffect">
                                  <p:stCondLst>
                                    <p:cond delay="7500"/>
                                  </p:stCondLst>
                                  <p:childTnLst>
                                    <p:set>
                                      <p:cBhvr>
                                        <p:cTn id="488" dur="1" fill="hold">
                                          <p:stCondLst>
                                            <p:cond delay="0"/>
                                          </p:stCondLst>
                                        </p:cTn>
                                        <p:tgtEl>
                                          <p:spTgt spid="691"/>
                                        </p:tgtEl>
                                        <p:attrNameLst>
                                          <p:attrName>style.visibility</p:attrName>
                                        </p:attrNameLst>
                                      </p:cBhvr>
                                      <p:to>
                                        <p:strVal val="visible"/>
                                      </p:to>
                                    </p:set>
                                  </p:childTnLst>
                                </p:cTn>
                              </p:par>
                              <p:par>
                                <p:cTn id="489" presetID="8" presetClass="emph" presetSubtype="0" fill="hold" nodeType="withEffect">
                                  <p:stCondLst>
                                    <p:cond delay="7500"/>
                                  </p:stCondLst>
                                  <p:childTnLst>
                                    <p:animRot by="900000">
                                      <p:cBhvr>
                                        <p:cTn id="490" dur="1500" fill="hold"/>
                                        <p:tgtEl>
                                          <p:spTgt spid="691"/>
                                        </p:tgtEl>
                                        <p:attrNameLst>
                                          <p:attrName>r</p:attrName>
                                        </p:attrNameLst>
                                      </p:cBhvr>
                                    </p:animRot>
                                  </p:childTnLst>
                                </p:cTn>
                              </p:par>
                              <p:par>
                                <p:cTn id="491" presetID="1" presetClass="exit" presetSubtype="0" fill="hold" nodeType="withEffect">
                                  <p:stCondLst>
                                    <p:cond delay="9000"/>
                                  </p:stCondLst>
                                  <p:childTnLst>
                                    <p:set>
                                      <p:cBhvr>
                                        <p:cTn id="492" dur="1" fill="hold">
                                          <p:stCondLst>
                                            <p:cond delay="0"/>
                                          </p:stCondLst>
                                        </p:cTn>
                                        <p:tgtEl>
                                          <p:spTgt spid="691"/>
                                        </p:tgtEl>
                                        <p:attrNameLst>
                                          <p:attrName>style.visibility</p:attrName>
                                        </p:attrNameLst>
                                      </p:cBhvr>
                                      <p:to>
                                        <p:strVal val="hidden"/>
                                      </p:to>
                                    </p:set>
                                  </p:childTnLst>
                                </p:cTn>
                              </p:par>
                              <p:par>
                                <p:cTn id="493" presetID="1" presetClass="entr" presetSubtype="0" fill="hold" nodeType="withEffect">
                                  <p:stCondLst>
                                    <p:cond delay="9000"/>
                                  </p:stCondLst>
                                  <p:childTnLst>
                                    <p:set>
                                      <p:cBhvr>
                                        <p:cTn id="494" dur="1" fill="hold">
                                          <p:stCondLst>
                                            <p:cond delay="0"/>
                                          </p:stCondLst>
                                        </p:cTn>
                                        <p:tgtEl>
                                          <p:spTgt spid="711"/>
                                        </p:tgtEl>
                                        <p:attrNameLst>
                                          <p:attrName>style.visibility</p:attrName>
                                        </p:attrNameLst>
                                      </p:cBhvr>
                                      <p:to>
                                        <p:strVal val="visible"/>
                                      </p:to>
                                    </p:set>
                                  </p:childTnLst>
                                </p:cTn>
                              </p:par>
                              <p:par>
                                <p:cTn id="495" presetID="8" presetClass="emph" presetSubtype="0" fill="hold" nodeType="withEffect">
                                  <p:stCondLst>
                                    <p:cond delay="9000"/>
                                  </p:stCondLst>
                                  <p:childTnLst>
                                    <p:animRot by="900000">
                                      <p:cBhvr>
                                        <p:cTn id="496" dur="1500" fill="hold"/>
                                        <p:tgtEl>
                                          <p:spTgt spid="711"/>
                                        </p:tgtEl>
                                        <p:attrNameLst>
                                          <p:attrName>r</p:attrName>
                                        </p:attrNameLst>
                                      </p:cBhvr>
                                    </p:animRot>
                                  </p:childTnLst>
                                </p:cTn>
                              </p:par>
                              <p:par>
                                <p:cTn id="497" presetID="1" presetClass="exit" presetSubtype="0" fill="hold" nodeType="withEffect">
                                  <p:stCondLst>
                                    <p:cond delay="10500"/>
                                  </p:stCondLst>
                                  <p:childTnLst>
                                    <p:set>
                                      <p:cBhvr>
                                        <p:cTn id="498" dur="1" fill="hold">
                                          <p:stCondLst>
                                            <p:cond delay="0"/>
                                          </p:stCondLst>
                                        </p:cTn>
                                        <p:tgtEl>
                                          <p:spTgt spid="711"/>
                                        </p:tgtEl>
                                        <p:attrNameLst>
                                          <p:attrName>style.visibility</p:attrName>
                                        </p:attrNameLst>
                                      </p:cBhvr>
                                      <p:to>
                                        <p:strVal val="hidden"/>
                                      </p:to>
                                    </p:set>
                                  </p:childTnLst>
                                </p:cTn>
                              </p:par>
                              <p:par>
                                <p:cTn id="499" presetID="1" presetClass="entr" presetSubtype="0" fill="hold" nodeType="withEffect">
                                  <p:stCondLst>
                                    <p:cond delay="10500"/>
                                  </p:stCondLst>
                                  <p:childTnLst>
                                    <p:set>
                                      <p:cBhvr>
                                        <p:cTn id="500" dur="1" fill="hold">
                                          <p:stCondLst>
                                            <p:cond delay="0"/>
                                          </p:stCondLst>
                                        </p:cTn>
                                        <p:tgtEl>
                                          <p:spTgt spid="731"/>
                                        </p:tgtEl>
                                        <p:attrNameLst>
                                          <p:attrName>style.visibility</p:attrName>
                                        </p:attrNameLst>
                                      </p:cBhvr>
                                      <p:to>
                                        <p:strVal val="visible"/>
                                      </p:to>
                                    </p:set>
                                  </p:childTnLst>
                                </p:cTn>
                              </p:par>
                              <p:par>
                                <p:cTn id="501" presetID="8" presetClass="emph" presetSubtype="0" fill="hold" nodeType="withEffect">
                                  <p:stCondLst>
                                    <p:cond delay="10500"/>
                                  </p:stCondLst>
                                  <p:childTnLst>
                                    <p:animRot by="900000">
                                      <p:cBhvr>
                                        <p:cTn id="502" dur="1500" fill="hold"/>
                                        <p:tgtEl>
                                          <p:spTgt spid="731"/>
                                        </p:tgtEl>
                                        <p:attrNameLst>
                                          <p:attrName>r</p:attrName>
                                        </p:attrNameLst>
                                      </p:cBhvr>
                                    </p:animRot>
                                  </p:childTnLst>
                                </p:cTn>
                              </p:par>
                              <p:par>
                                <p:cTn id="503" presetID="1" presetClass="exit" presetSubtype="0" fill="hold" nodeType="withEffect">
                                  <p:stCondLst>
                                    <p:cond delay="12000"/>
                                  </p:stCondLst>
                                  <p:childTnLst>
                                    <p:set>
                                      <p:cBhvr>
                                        <p:cTn id="504" dur="1" fill="hold">
                                          <p:stCondLst>
                                            <p:cond delay="0"/>
                                          </p:stCondLst>
                                        </p:cTn>
                                        <p:tgtEl>
                                          <p:spTgt spid="731"/>
                                        </p:tgtEl>
                                        <p:attrNameLst>
                                          <p:attrName>style.visibility</p:attrName>
                                        </p:attrNameLst>
                                      </p:cBhvr>
                                      <p:to>
                                        <p:strVal val="hidden"/>
                                      </p:to>
                                    </p:set>
                                  </p:childTnLst>
                                </p:cTn>
                              </p:par>
                              <p:par>
                                <p:cTn id="505" presetID="1" presetClass="entr" presetSubtype="0" fill="hold" nodeType="withEffect">
                                  <p:stCondLst>
                                    <p:cond delay="12000"/>
                                  </p:stCondLst>
                                  <p:childTnLst>
                                    <p:set>
                                      <p:cBhvr>
                                        <p:cTn id="506" dur="1" fill="hold">
                                          <p:stCondLst>
                                            <p:cond delay="0"/>
                                          </p:stCondLst>
                                        </p:cTn>
                                        <p:tgtEl>
                                          <p:spTgt spid="721"/>
                                        </p:tgtEl>
                                        <p:attrNameLst>
                                          <p:attrName>style.visibility</p:attrName>
                                        </p:attrNameLst>
                                      </p:cBhvr>
                                      <p:to>
                                        <p:strVal val="visible"/>
                                      </p:to>
                                    </p:set>
                                  </p:childTnLst>
                                </p:cTn>
                              </p:par>
                              <p:par>
                                <p:cTn id="507" presetID="8" presetClass="emph" presetSubtype="0" fill="hold" nodeType="withEffect">
                                  <p:stCondLst>
                                    <p:cond delay="12000"/>
                                  </p:stCondLst>
                                  <p:childTnLst>
                                    <p:animRot by="900000">
                                      <p:cBhvr>
                                        <p:cTn id="508" dur="1500" fill="hold"/>
                                        <p:tgtEl>
                                          <p:spTgt spid="721"/>
                                        </p:tgtEl>
                                        <p:attrNameLst>
                                          <p:attrName>r</p:attrName>
                                        </p:attrNameLst>
                                      </p:cBhvr>
                                    </p:animRot>
                                  </p:childTnLst>
                                </p:cTn>
                              </p:par>
                              <p:par>
                                <p:cTn id="509" presetID="1" presetClass="exit" presetSubtype="0" fill="hold" nodeType="withEffect">
                                  <p:stCondLst>
                                    <p:cond delay="13500"/>
                                  </p:stCondLst>
                                  <p:childTnLst>
                                    <p:set>
                                      <p:cBhvr>
                                        <p:cTn id="510" dur="1" fill="hold">
                                          <p:stCondLst>
                                            <p:cond delay="0"/>
                                          </p:stCondLst>
                                        </p:cTn>
                                        <p:tgtEl>
                                          <p:spTgt spid="721"/>
                                        </p:tgtEl>
                                        <p:attrNameLst>
                                          <p:attrName>style.visibility</p:attrName>
                                        </p:attrNameLst>
                                      </p:cBhvr>
                                      <p:to>
                                        <p:strVal val="hidden"/>
                                      </p:to>
                                    </p:set>
                                  </p:childTnLst>
                                </p:cTn>
                              </p:par>
                              <p:par>
                                <p:cTn id="511" presetID="1" presetClass="entr" presetSubtype="0" fill="hold" nodeType="withEffect">
                                  <p:stCondLst>
                                    <p:cond delay="13500"/>
                                  </p:stCondLst>
                                  <p:childTnLst>
                                    <p:set>
                                      <p:cBhvr>
                                        <p:cTn id="512" dur="1" fill="hold">
                                          <p:stCondLst>
                                            <p:cond delay="0"/>
                                          </p:stCondLst>
                                        </p:cTn>
                                        <p:tgtEl>
                                          <p:spTgt spid="741"/>
                                        </p:tgtEl>
                                        <p:attrNameLst>
                                          <p:attrName>style.visibility</p:attrName>
                                        </p:attrNameLst>
                                      </p:cBhvr>
                                      <p:to>
                                        <p:strVal val="visible"/>
                                      </p:to>
                                    </p:set>
                                  </p:childTnLst>
                                </p:cTn>
                              </p:par>
                              <p:par>
                                <p:cTn id="513" presetID="8" presetClass="emph" presetSubtype="0" fill="hold" nodeType="withEffect">
                                  <p:stCondLst>
                                    <p:cond delay="13500"/>
                                  </p:stCondLst>
                                  <p:childTnLst>
                                    <p:animRot by="900000">
                                      <p:cBhvr>
                                        <p:cTn id="514" dur="1500" fill="hold"/>
                                        <p:tgtEl>
                                          <p:spTgt spid="741"/>
                                        </p:tgtEl>
                                        <p:attrNameLst>
                                          <p:attrName>r</p:attrName>
                                        </p:attrNameLst>
                                      </p:cBhvr>
                                    </p:animRot>
                                  </p:childTnLst>
                                </p:cTn>
                              </p:par>
                              <p:par>
                                <p:cTn id="515" presetID="1" presetClass="exit" presetSubtype="0" fill="hold" nodeType="withEffect">
                                  <p:stCondLst>
                                    <p:cond delay="15000"/>
                                  </p:stCondLst>
                                  <p:childTnLst>
                                    <p:set>
                                      <p:cBhvr>
                                        <p:cTn id="516" dur="1" fill="hold">
                                          <p:stCondLst>
                                            <p:cond delay="0"/>
                                          </p:stCondLst>
                                        </p:cTn>
                                        <p:tgtEl>
                                          <p:spTgt spid="741"/>
                                        </p:tgtEl>
                                        <p:attrNameLst>
                                          <p:attrName>style.visibility</p:attrName>
                                        </p:attrNameLst>
                                      </p:cBhvr>
                                      <p:to>
                                        <p:strVal val="hidden"/>
                                      </p:to>
                                    </p:set>
                                  </p:childTnLst>
                                </p:cTn>
                              </p:par>
                              <p:par>
                                <p:cTn id="517" presetID="1" presetClass="entr" presetSubtype="0" fill="hold" nodeType="withEffect">
                                  <p:stCondLst>
                                    <p:cond delay="15000"/>
                                  </p:stCondLst>
                                  <p:childTnLst>
                                    <p:set>
                                      <p:cBhvr>
                                        <p:cTn id="518" dur="1" fill="hold">
                                          <p:stCondLst>
                                            <p:cond delay="0"/>
                                          </p:stCondLst>
                                        </p:cTn>
                                        <p:tgtEl>
                                          <p:spTgt spid="761"/>
                                        </p:tgtEl>
                                        <p:attrNameLst>
                                          <p:attrName>style.visibility</p:attrName>
                                        </p:attrNameLst>
                                      </p:cBhvr>
                                      <p:to>
                                        <p:strVal val="visible"/>
                                      </p:to>
                                    </p:set>
                                  </p:childTnLst>
                                </p:cTn>
                              </p:par>
                              <p:par>
                                <p:cTn id="519" presetID="8" presetClass="emph" presetSubtype="0" fill="hold" nodeType="withEffect">
                                  <p:stCondLst>
                                    <p:cond delay="15000"/>
                                  </p:stCondLst>
                                  <p:childTnLst>
                                    <p:animRot by="900000">
                                      <p:cBhvr>
                                        <p:cTn id="520" dur="1500" fill="hold"/>
                                        <p:tgtEl>
                                          <p:spTgt spid="761"/>
                                        </p:tgtEl>
                                        <p:attrNameLst>
                                          <p:attrName>r</p:attrName>
                                        </p:attrNameLst>
                                      </p:cBhvr>
                                    </p:animRot>
                                  </p:childTnLst>
                                </p:cTn>
                              </p:par>
                              <p:par>
                                <p:cTn id="521" presetID="1" presetClass="exit" presetSubtype="0" fill="hold" nodeType="withEffect">
                                  <p:stCondLst>
                                    <p:cond delay="16500"/>
                                  </p:stCondLst>
                                  <p:childTnLst>
                                    <p:set>
                                      <p:cBhvr>
                                        <p:cTn id="522" dur="1" fill="hold">
                                          <p:stCondLst>
                                            <p:cond delay="0"/>
                                          </p:stCondLst>
                                        </p:cTn>
                                        <p:tgtEl>
                                          <p:spTgt spid="761"/>
                                        </p:tgtEl>
                                        <p:attrNameLst>
                                          <p:attrName>style.visibility</p:attrName>
                                        </p:attrNameLst>
                                      </p:cBhvr>
                                      <p:to>
                                        <p:strVal val="hidden"/>
                                      </p:to>
                                    </p:set>
                                  </p:childTnLst>
                                </p:cTn>
                              </p:par>
                              <p:par>
                                <p:cTn id="523" presetID="1" presetClass="entr" presetSubtype="0" fill="hold" nodeType="withEffect">
                                  <p:stCondLst>
                                    <p:cond delay="16500"/>
                                  </p:stCondLst>
                                  <p:childTnLst>
                                    <p:set>
                                      <p:cBhvr>
                                        <p:cTn id="524" dur="1" fill="hold">
                                          <p:stCondLst>
                                            <p:cond delay="0"/>
                                          </p:stCondLst>
                                        </p:cTn>
                                        <p:tgtEl>
                                          <p:spTgt spid="751"/>
                                        </p:tgtEl>
                                        <p:attrNameLst>
                                          <p:attrName>style.visibility</p:attrName>
                                        </p:attrNameLst>
                                      </p:cBhvr>
                                      <p:to>
                                        <p:strVal val="visible"/>
                                      </p:to>
                                    </p:set>
                                  </p:childTnLst>
                                </p:cTn>
                              </p:par>
                              <p:par>
                                <p:cTn id="525" presetID="8" presetClass="emph" presetSubtype="0" fill="hold" nodeType="withEffect">
                                  <p:stCondLst>
                                    <p:cond delay="16500"/>
                                  </p:stCondLst>
                                  <p:childTnLst>
                                    <p:animRot by="900000">
                                      <p:cBhvr>
                                        <p:cTn id="526" dur="1500" fill="hold"/>
                                        <p:tgtEl>
                                          <p:spTgt spid="751"/>
                                        </p:tgtEl>
                                        <p:attrNameLst>
                                          <p:attrName>r</p:attrName>
                                        </p:attrNameLst>
                                      </p:cBhvr>
                                    </p:animRot>
                                  </p:childTnLst>
                                </p:cTn>
                              </p:par>
                              <p:par>
                                <p:cTn id="527" presetID="1" presetClass="exit" presetSubtype="0" fill="hold" nodeType="withEffect">
                                  <p:stCondLst>
                                    <p:cond delay="18000"/>
                                  </p:stCondLst>
                                  <p:childTnLst>
                                    <p:set>
                                      <p:cBhvr>
                                        <p:cTn id="528" dur="1" fill="hold">
                                          <p:stCondLst>
                                            <p:cond delay="0"/>
                                          </p:stCondLst>
                                        </p:cTn>
                                        <p:tgtEl>
                                          <p:spTgt spid="751"/>
                                        </p:tgtEl>
                                        <p:attrNameLst>
                                          <p:attrName>style.visibility</p:attrName>
                                        </p:attrNameLst>
                                      </p:cBhvr>
                                      <p:to>
                                        <p:strVal val="hidden"/>
                                      </p:to>
                                    </p:set>
                                  </p:childTnLst>
                                </p:cTn>
                              </p:par>
                              <p:par>
                                <p:cTn id="529" presetID="1" presetClass="entr" presetSubtype="0" fill="hold" nodeType="withEffect">
                                  <p:stCondLst>
                                    <p:cond delay="18000"/>
                                  </p:stCondLst>
                                  <p:childTnLst>
                                    <p:set>
                                      <p:cBhvr>
                                        <p:cTn id="530" dur="1" fill="hold">
                                          <p:stCondLst>
                                            <p:cond delay="0"/>
                                          </p:stCondLst>
                                        </p:cTn>
                                        <p:tgtEl>
                                          <p:spTgt spid="771"/>
                                        </p:tgtEl>
                                        <p:attrNameLst>
                                          <p:attrName>style.visibility</p:attrName>
                                        </p:attrNameLst>
                                      </p:cBhvr>
                                      <p:to>
                                        <p:strVal val="visible"/>
                                      </p:to>
                                    </p:set>
                                  </p:childTnLst>
                                </p:cTn>
                              </p:par>
                              <p:par>
                                <p:cTn id="531" presetID="8" presetClass="emph" presetSubtype="0" fill="hold" nodeType="withEffect">
                                  <p:stCondLst>
                                    <p:cond delay="18000"/>
                                  </p:stCondLst>
                                  <p:childTnLst>
                                    <p:animRot by="900000">
                                      <p:cBhvr>
                                        <p:cTn id="532" dur="1500" fill="hold"/>
                                        <p:tgtEl>
                                          <p:spTgt spid="771"/>
                                        </p:tgtEl>
                                        <p:attrNameLst>
                                          <p:attrName>r</p:attrName>
                                        </p:attrNameLst>
                                      </p:cBhvr>
                                    </p:animRot>
                                  </p:childTnLst>
                                </p:cTn>
                              </p:par>
                              <p:par>
                                <p:cTn id="533" presetID="1" presetClass="exit" presetSubtype="0" fill="hold" nodeType="withEffect">
                                  <p:stCondLst>
                                    <p:cond delay="19500"/>
                                  </p:stCondLst>
                                  <p:childTnLst>
                                    <p:set>
                                      <p:cBhvr>
                                        <p:cTn id="534" dur="1" fill="hold">
                                          <p:stCondLst>
                                            <p:cond delay="0"/>
                                          </p:stCondLst>
                                        </p:cTn>
                                        <p:tgtEl>
                                          <p:spTgt spid="771"/>
                                        </p:tgtEl>
                                        <p:attrNameLst>
                                          <p:attrName>style.visibility</p:attrName>
                                        </p:attrNameLst>
                                      </p:cBhvr>
                                      <p:to>
                                        <p:strVal val="hidden"/>
                                      </p:to>
                                    </p:set>
                                  </p:childTnLst>
                                </p:cTn>
                              </p:par>
                              <p:par>
                                <p:cTn id="535" presetID="1" presetClass="entr" presetSubtype="0" fill="hold" nodeType="withEffect">
                                  <p:stCondLst>
                                    <p:cond delay="19500"/>
                                  </p:stCondLst>
                                  <p:childTnLst>
                                    <p:set>
                                      <p:cBhvr>
                                        <p:cTn id="536" dur="1" fill="hold">
                                          <p:stCondLst>
                                            <p:cond delay="0"/>
                                          </p:stCondLst>
                                        </p:cTn>
                                        <p:tgtEl>
                                          <p:spTgt spid="791"/>
                                        </p:tgtEl>
                                        <p:attrNameLst>
                                          <p:attrName>style.visibility</p:attrName>
                                        </p:attrNameLst>
                                      </p:cBhvr>
                                      <p:to>
                                        <p:strVal val="visible"/>
                                      </p:to>
                                    </p:set>
                                  </p:childTnLst>
                                </p:cTn>
                              </p:par>
                              <p:par>
                                <p:cTn id="537" presetID="8" presetClass="emph" presetSubtype="0" fill="hold" nodeType="withEffect">
                                  <p:stCondLst>
                                    <p:cond delay="19500"/>
                                  </p:stCondLst>
                                  <p:childTnLst>
                                    <p:animRot by="900000">
                                      <p:cBhvr>
                                        <p:cTn id="538" dur="1500" fill="hold"/>
                                        <p:tgtEl>
                                          <p:spTgt spid="791"/>
                                        </p:tgtEl>
                                        <p:attrNameLst>
                                          <p:attrName>r</p:attrName>
                                        </p:attrNameLst>
                                      </p:cBhvr>
                                    </p:animRot>
                                  </p:childTnLst>
                                </p:cTn>
                              </p:par>
                              <p:par>
                                <p:cTn id="539" presetID="1" presetClass="exit" presetSubtype="0" fill="hold" nodeType="withEffect">
                                  <p:stCondLst>
                                    <p:cond delay="21000"/>
                                  </p:stCondLst>
                                  <p:childTnLst>
                                    <p:set>
                                      <p:cBhvr>
                                        <p:cTn id="540" dur="1" fill="hold">
                                          <p:stCondLst>
                                            <p:cond delay="0"/>
                                          </p:stCondLst>
                                        </p:cTn>
                                        <p:tgtEl>
                                          <p:spTgt spid="791"/>
                                        </p:tgtEl>
                                        <p:attrNameLst>
                                          <p:attrName>style.visibility</p:attrName>
                                        </p:attrNameLst>
                                      </p:cBhvr>
                                      <p:to>
                                        <p:strVal val="hidden"/>
                                      </p:to>
                                    </p:set>
                                  </p:childTnLst>
                                </p:cTn>
                              </p:par>
                              <p:par>
                                <p:cTn id="541" presetID="1" presetClass="entr" presetSubtype="0" fill="hold" nodeType="withEffect">
                                  <p:stCondLst>
                                    <p:cond delay="21000"/>
                                  </p:stCondLst>
                                  <p:childTnLst>
                                    <p:set>
                                      <p:cBhvr>
                                        <p:cTn id="542" dur="1" fill="hold">
                                          <p:stCondLst>
                                            <p:cond delay="0"/>
                                          </p:stCondLst>
                                        </p:cTn>
                                        <p:tgtEl>
                                          <p:spTgt spid="781"/>
                                        </p:tgtEl>
                                        <p:attrNameLst>
                                          <p:attrName>style.visibility</p:attrName>
                                        </p:attrNameLst>
                                      </p:cBhvr>
                                      <p:to>
                                        <p:strVal val="visible"/>
                                      </p:to>
                                    </p:set>
                                  </p:childTnLst>
                                </p:cTn>
                              </p:par>
                              <p:par>
                                <p:cTn id="543" presetID="8" presetClass="emph" presetSubtype="0" fill="hold" nodeType="withEffect">
                                  <p:stCondLst>
                                    <p:cond delay="21000"/>
                                  </p:stCondLst>
                                  <p:childTnLst>
                                    <p:animRot by="900000">
                                      <p:cBhvr>
                                        <p:cTn id="544" dur="1500" fill="hold"/>
                                        <p:tgtEl>
                                          <p:spTgt spid="781"/>
                                        </p:tgtEl>
                                        <p:attrNameLst>
                                          <p:attrName>r</p:attrName>
                                        </p:attrNameLst>
                                      </p:cBhvr>
                                    </p:animRot>
                                  </p:childTnLst>
                                </p:cTn>
                              </p:par>
                              <p:par>
                                <p:cTn id="545" presetID="1" presetClass="exit" presetSubtype="0" fill="hold" nodeType="withEffect">
                                  <p:stCondLst>
                                    <p:cond delay="22500"/>
                                  </p:stCondLst>
                                  <p:childTnLst>
                                    <p:set>
                                      <p:cBhvr>
                                        <p:cTn id="546" dur="1" fill="hold">
                                          <p:stCondLst>
                                            <p:cond delay="0"/>
                                          </p:stCondLst>
                                        </p:cTn>
                                        <p:tgtEl>
                                          <p:spTgt spid="781"/>
                                        </p:tgtEl>
                                        <p:attrNameLst>
                                          <p:attrName>style.visibility</p:attrName>
                                        </p:attrNameLst>
                                      </p:cBhvr>
                                      <p:to>
                                        <p:strVal val="hidden"/>
                                      </p:to>
                                    </p:set>
                                  </p:childTnLst>
                                </p:cTn>
                              </p:par>
                              <p:par>
                                <p:cTn id="547" presetID="1" presetClass="entr" presetSubtype="0" fill="hold" nodeType="withEffect">
                                  <p:stCondLst>
                                    <p:cond delay="22500"/>
                                  </p:stCondLst>
                                  <p:childTnLst>
                                    <p:set>
                                      <p:cBhvr>
                                        <p:cTn id="548" dur="1" fill="hold">
                                          <p:stCondLst>
                                            <p:cond delay="0"/>
                                          </p:stCondLst>
                                        </p:cTn>
                                        <p:tgtEl>
                                          <p:spTgt spid="801"/>
                                        </p:tgtEl>
                                        <p:attrNameLst>
                                          <p:attrName>style.visibility</p:attrName>
                                        </p:attrNameLst>
                                      </p:cBhvr>
                                      <p:to>
                                        <p:strVal val="visible"/>
                                      </p:to>
                                    </p:set>
                                  </p:childTnLst>
                                </p:cTn>
                              </p:par>
                              <p:par>
                                <p:cTn id="549" presetID="8" presetClass="emph" presetSubtype="0" fill="hold" nodeType="withEffect">
                                  <p:stCondLst>
                                    <p:cond delay="22500"/>
                                  </p:stCondLst>
                                  <p:childTnLst>
                                    <p:animRot by="900000">
                                      <p:cBhvr>
                                        <p:cTn id="550" dur="1500" fill="hold"/>
                                        <p:tgtEl>
                                          <p:spTgt spid="801"/>
                                        </p:tgtEl>
                                        <p:attrNameLst>
                                          <p:attrName>r</p:attrName>
                                        </p:attrNameLst>
                                      </p:cBhvr>
                                    </p:animRot>
                                  </p:childTnLst>
                                </p:cTn>
                              </p:par>
                              <p:par>
                                <p:cTn id="551" presetID="1" presetClass="exit" presetSubtype="0" fill="hold" nodeType="withEffect">
                                  <p:stCondLst>
                                    <p:cond delay="24000"/>
                                  </p:stCondLst>
                                  <p:childTnLst>
                                    <p:set>
                                      <p:cBhvr>
                                        <p:cTn id="552" dur="1" fill="hold">
                                          <p:stCondLst>
                                            <p:cond delay="0"/>
                                          </p:stCondLst>
                                        </p:cTn>
                                        <p:tgtEl>
                                          <p:spTgt spid="801"/>
                                        </p:tgtEl>
                                        <p:attrNameLst>
                                          <p:attrName>style.visibility</p:attrName>
                                        </p:attrNameLst>
                                      </p:cBhvr>
                                      <p:to>
                                        <p:strVal val="hidden"/>
                                      </p:to>
                                    </p:set>
                                  </p:childTnLst>
                                </p:cTn>
                              </p:par>
                              <p:par>
                                <p:cTn id="553" presetID="1" presetClass="entr" presetSubtype="0" fill="hold" nodeType="withEffect">
                                  <p:stCondLst>
                                    <p:cond delay="24000"/>
                                  </p:stCondLst>
                                  <p:childTnLst>
                                    <p:set>
                                      <p:cBhvr>
                                        <p:cTn id="554" dur="1" fill="hold">
                                          <p:stCondLst>
                                            <p:cond delay="0"/>
                                          </p:stCondLst>
                                        </p:cTn>
                                        <p:tgtEl>
                                          <p:spTgt spid="821"/>
                                        </p:tgtEl>
                                        <p:attrNameLst>
                                          <p:attrName>style.visibility</p:attrName>
                                        </p:attrNameLst>
                                      </p:cBhvr>
                                      <p:to>
                                        <p:strVal val="visible"/>
                                      </p:to>
                                    </p:set>
                                  </p:childTnLst>
                                </p:cTn>
                              </p:par>
                              <p:par>
                                <p:cTn id="555" presetID="8" presetClass="emph" presetSubtype="0" fill="hold" nodeType="withEffect">
                                  <p:stCondLst>
                                    <p:cond delay="24000"/>
                                  </p:stCondLst>
                                  <p:childTnLst>
                                    <p:animRot by="900000">
                                      <p:cBhvr>
                                        <p:cTn id="556" dur="1500" fill="hold"/>
                                        <p:tgtEl>
                                          <p:spTgt spid="821"/>
                                        </p:tgtEl>
                                        <p:attrNameLst>
                                          <p:attrName>r</p:attrName>
                                        </p:attrNameLst>
                                      </p:cBhvr>
                                    </p:animRot>
                                  </p:childTnLst>
                                </p:cTn>
                              </p:par>
                              <p:par>
                                <p:cTn id="557" presetID="1" presetClass="exit" presetSubtype="0" fill="hold" nodeType="withEffect">
                                  <p:stCondLst>
                                    <p:cond delay="25500"/>
                                  </p:stCondLst>
                                  <p:childTnLst>
                                    <p:set>
                                      <p:cBhvr>
                                        <p:cTn id="558" dur="1" fill="hold">
                                          <p:stCondLst>
                                            <p:cond delay="0"/>
                                          </p:stCondLst>
                                        </p:cTn>
                                        <p:tgtEl>
                                          <p:spTgt spid="821"/>
                                        </p:tgtEl>
                                        <p:attrNameLst>
                                          <p:attrName>style.visibility</p:attrName>
                                        </p:attrNameLst>
                                      </p:cBhvr>
                                      <p:to>
                                        <p:strVal val="hidden"/>
                                      </p:to>
                                    </p:set>
                                  </p:childTnLst>
                                </p:cTn>
                              </p:par>
                              <p:par>
                                <p:cTn id="559" presetID="1" presetClass="entr" presetSubtype="0" fill="hold" nodeType="withEffect">
                                  <p:stCondLst>
                                    <p:cond delay="25500"/>
                                  </p:stCondLst>
                                  <p:childTnLst>
                                    <p:set>
                                      <p:cBhvr>
                                        <p:cTn id="560" dur="1" fill="hold">
                                          <p:stCondLst>
                                            <p:cond delay="0"/>
                                          </p:stCondLst>
                                        </p:cTn>
                                        <p:tgtEl>
                                          <p:spTgt spid="811"/>
                                        </p:tgtEl>
                                        <p:attrNameLst>
                                          <p:attrName>style.visibility</p:attrName>
                                        </p:attrNameLst>
                                      </p:cBhvr>
                                      <p:to>
                                        <p:strVal val="visible"/>
                                      </p:to>
                                    </p:set>
                                  </p:childTnLst>
                                </p:cTn>
                              </p:par>
                              <p:par>
                                <p:cTn id="561" presetID="8" presetClass="emph" presetSubtype="0" fill="hold" nodeType="withEffect">
                                  <p:stCondLst>
                                    <p:cond delay="25500"/>
                                  </p:stCondLst>
                                  <p:childTnLst>
                                    <p:animRot by="900000">
                                      <p:cBhvr>
                                        <p:cTn id="562" dur="1500" fill="hold"/>
                                        <p:tgtEl>
                                          <p:spTgt spid="811"/>
                                        </p:tgtEl>
                                        <p:attrNameLst>
                                          <p:attrName>r</p:attrName>
                                        </p:attrNameLst>
                                      </p:cBhvr>
                                    </p:animRot>
                                  </p:childTnLst>
                                </p:cTn>
                              </p:par>
                              <p:par>
                                <p:cTn id="563" presetID="1" presetClass="exit" presetSubtype="0" fill="hold" nodeType="withEffect">
                                  <p:stCondLst>
                                    <p:cond delay="27000"/>
                                  </p:stCondLst>
                                  <p:childTnLst>
                                    <p:set>
                                      <p:cBhvr>
                                        <p:cTn id="564" dur="1" fill="hold">
                                          <p:stCondLst>
                                            <p:cond delay="0"/>
                                          </p:stCondLst>
                                        </p:cTn>
                                        <p:tgtEl>
                                          <p:spTgt spid="811"/>
                                        </p:tgtEl>
                                        <p:attrNameLst>
                                          <p:attrName>style.visibility</p:attrName>
                                        </p:attrNameLst>
                                      </p:cBhvr>
                                      <p:to>
                                        <p:strVal val="hidden"/>
                                      </p:to>
                                    </p:set>
                                  </p:childTnLst>
                                </p:cTn>
                              </p:par>
                              <p:par>
                                <p:cTn id="565" presetID="1" presetClass="entr" presetSubtype="0" fill="hold" nodeType="withEffect">
                                  <p:stCondLst>
                                    <p:cond delay="27000"/>
                                  </p:stCondLst>
                                  <p:childTnLst>
                                    <p:set>
                                      <p:cBhvr>
                                        <p:cTn id="566" dur="1" fill="hold">
                                          <p:stCondLst>
                                            <p:cond delay="0"/>
                                          </p:stCondLst>
                                        </p:cTn>
                                        <p:tgtEl>
                                          <p:spTgt spid="831"/>
                                        </p:tgtEl>
                                        <p:attrNameLst>
                                          <p:attrName>style.visibility</p:attrName>
                                        </p:attrNameLst>
                                      </p:cBhvr>
                                      <p:to>
                                        <p:strVal val="visible"/>
                                      </p:to>
                                    </p:set>
                                  </p:childTnLst>
                                </p:cTn>
                              </p:par>
                              <p:par>
                                <p:cTn id="567" presetID="8" presetClass="emph" presetSubtype="0" fill="hold" nodeType="withEffect">
                                  <p:stCondLst>
                                    <p:cond delay="27000"/>
                                  </p:stCondLst>
                                  <p:childTnLst>
                                    <p:animRot by="900000">
                                      <p:cBhvr>
                                        <p:cTn id="568" dur="1500" fill="hold"/>
                                        <p:tgtEl>
                                          <p:spTgt spid="831"/>
                                        </p:tgtEl>
                                        <p:attrNameLst>
                                          <p:attrName>r</p:attrName>
                                        </p:attrNameLst>
                                      </p:cBhvr>
                                    </p:animRot>
                                  </p:childTnLst>
                                </p:cTn>
                              </p:par>
                              <p:par>
                                <p:cTn id="569" presetID="1" presetClass="exit" presetSubtype="0" fill="hold" nodeType="withEffect">
                                  <p:stCondLst>
                                    <p:cond delay="28500"/>
                                  </p:stCondLst>
                                  <p:childTnLst>
                                    <p:set>
                                      <p:cBhvr>
                                        <p:cTn id="570" dur="1" fill="hold">
                                          <p:stCondLst>
                                            <p:cond delay="0"/>
                                          </p:stCondLst>
                                        </p:cTn>
                                        <p:tgtEl>
                                          <p:spTgt spid="831"/>
                                        </p:tgtEl>
                                        <p:attrNameLst>
                                          <p:attrName>style.visibility</p:attrName>
                                        </p:attrNameLst>
                                      </p:cBhvr>
                                      <p:to>
                                        <p:strVal val="hidden"/>
                                      </p:to>
                                    </p:set>
                                  </p:childTnLst>
                                </p:cTn>
                              </p:par>
                              <p:par>
                                <p:cTn id="571" presetID="1" presetClass="entr" presetSubtype="0" fill="hold" nodeType="withEffect">
                                  <p:stCondLst>
                                    <p:cond delay="28500"/>
                                  </p:stCondLst>
                                  <p:childTnLst>
                                    <p:set>
                                      <p:cBhvr>
                                        <p:cTn id="572" dur="1" fill="hold">
                                          <p:stCondLst>
                                            <p:cond delay="0"/>
                                          </p:stCondLst>
                                        </p:cTn>
                                        <p:tgtEl>
                                          <p:spTgt spid="851"/>
                                        </p:tgtEl>
                                        <p:attrNameLst>
                                          <p:attrName>style.visibility</p:attrName>
                                        </p:attrNameLst>
                                      </p:cBhvr>
                                      <p:to>
                                        <p:strVal val="visible"/>
                                      </p:to>
                                    </p:set>
                                  </p:childTnLst>
                                </p:cTn>
                              </p:par>
                              <p:par>
                                <p:cTn id="573" presetID="8" presetClass="emph" presetSubtype="0" fill="hold" nodeType="withEffect">
                                  <p:stCondLst>
                                    <p:cond delay="28500"/>
                                  </p:stCondLst>
                                  <p:childTnLst>
                                    <p:animRot by="900000">
                                      <p:cBhvr>
                                        <p:cTn id="574" dur="1500" fill="hold"/>
                                        <p:tgtEl>
                                          <p:spTgt spid="851"/>
                                        </p:tgtEl>
                                        <p:attrNameLst>
                                          <p:attrName>r</p:attrName>
                                        </p:attrNameLst>
                                      </p:cBhvr>
                                    </p:animRot>
                                  </p:childTnLst>
                                </p:cTn>
                              </p:par>
                              <p:par>
                                <p:cTn id="575" presetID="1" presetClass="exit" presetSubtype="0" fill="hold" nodeType="withEffect">
                                  <p:stCondLst>
                                    <p:cond delay="30000"/>
                                  </p:stCondLst>
                                  <p:childTnLst>
                                    <p:set>
                                      <p:cBhvr>
                                        <p:cTn id="576" dur="1" fill="hold">
                                          <p:stCondLst>
                                            <p:cond delay="0"/>
                                          </p:stCondLst>
                                        </p:cTn>
                                        <p:tgtEl>
                                          <p:spTgt spid="851"/>
                                        </p:tgtEl>
                                        <p:attrNameLst>
                                          <p:attrName>style.visibility</p:attrName>
                                        </p:attrNameLst>
                                      </p:cBhvr>
                                      <p:to>
                                        <p:strVal val="hidden"/>
                                      </p:to>
                                    </p:set>
                                  </p:childTnLst>
                                </p:cTn>
                              </p:par>
                              <p:par>
                                <p:cTn id="577" presetID="1" presetClass="entr" presetSubtype="0" fill="hold" nodeType="withEffect">
                                  <p:stCondLst>
                                    <p:cond delay="30000"/>
                                  </p:stCondLst>
                                  <p:childTnLst>
                                    <p:set>
                                      <p:cBhvr>
                                        <p:cTn id="578" dur="1" fill="hold">
                                          <p:stCondLst>
                                            <p:cond delay="0"/>
                                          </p:stCondLst>
                                        </p:cTn>
                                        <p:tgtEl>
                                          <p:spTgt spid="841"/>
                                        </p:tgtEl>
                                        <p:attrNameLst>
                                          <p:attrName>style.visibility</p:attrName>
                                        </p:attrNameLst>
                                      </p:cBhvr>
                                      <p:to>
                                        <p:strVal val="visible"/>
                                      </p:to>
                                    </p:set>
                                  </p:childTnLst>
                                </p:cTn>
                              </p:par>
                              <p:par>
                                <p:cTn id="579" presetID="8" presetClass="emph" presetSubtype="0" fill="hold" nodeType="withEffect">
                                  <p:stCondLst>
                                    <p:cond delay="30000"/>
                                  </p:stCondLst>
                                  <p:childTnLst>
                                    <p:animRot by="900000">
                                      <p:cBhvr>
                                        <p:cTn id="580" dur="1500" fill="hold"/>
                                        <p:tgtEl>
                                          <p:spTgt spid="841"/>
                                        </p:tgtEl>
                                        <p:attrNameLst>
                                          <p:attrName>r</p:attrName>
                                        </p:attrNameLst>
                                      </p:cBhvr>
                                    </p:animRot>
                                  </p:childTnLst>
                                </p:cTn>
                              </p:par>
                              <p:par>
                                <p:cTn id="581" presetID="1" presetClass="exit" presetSubtype="0" fill="hold" nodeType="withEffect">
                                  <p:stCondLst>
                                    <p:cond delay="31500"/>
                                  </p:stCondLst>
                                  <p:childTnLst>
                                    <p:set>
                                      <p:cBhvr>
                                        <p:cTn id="582" dur="1" fill="hold">
                                          <p:stCondLst>
                                            <p:cond delay="0"/>
                                          </p:stCondLst>
                                        </p:cTn>
                                        <p:tgtEl>
                                          <p:spTgt spid="841"/>
                                        </p:tgtEl>
                                        <p:attrNameLst>
                                          <p:attrName>style.visibility</p:attrName>
                                        </p:attrNameLst>
                                      </p:cBhvr>
                                      <p:to>
                                        <p:strVal val="hidden"/>
                                      </p:to>
                                    </p:set>
                                  </p:childTnLst>
                                </p:cTn>
                              </p:par>
                              <p:par>
                                <p:cTn id="583" presetID="1" presetClass="entr" presetSubtype="0" fill="hold" nodeType="withEffect">
                                  <p:stCondLst>
                                    <p:cond delay="31500"/>
                                  </p:stCondLst>
                                  <p:childTnLst>
                                    <p:set>
                                      <p:cBhvr>
                                        <p:cTn id="584" dur="1" fill="hold">
                                          <p:stCondLst>
                                            <p:cond delay="0"/>
                                          </p:stCondLst>
                                        </p:cTn>
                                        <p:tgtEl>
                                          <p:spTgt spid="861"/>
                                        </p:tgtEl>
                                        <p:attrNameLst>
                                          <p:attrName>style.visibility</p:attrName>
                                        </p:attrNameLst>
                                      </p:cBhvr>
                                      <p:to>
                                        <p:strVal val="visible"/>
                                      </p:to>
                                    </p:set>
                                  </p:childTnLst>
                                </p:cTn>
                              </p:par>
                              <p:par>
                                <p:cTn id="585" presetID="8" presetClass="emph" presetSubtype="0" fill="hold" nodeType="withEffect">
                                  <p:stCondLst>
                                    <p:cond delay="31500"/>
                                  </p:stCondLst>
                                  <p:childTnLst>
                                    <p:animRot by="900000">
                                      <p:cBhvr>
                                        <p:cTn id="586" dur="1500" fill="hold"/>
                                        <p:tgtEl>
                                          <p:spTgt spid="861"/>
                                        </p:tgtEl>
                                        <p:attrNameLst>
                                          <p:attrName>r</p:attrName>
                                        </p:attrNameLst>
                                      </p:cBhvr>
                                    </p:animRot>
                                  </p:childTnLst>
                                </p:cTn>
                              </p:par>
                              <p:par>
                                <p:cTn id="587" presetID="1" presetClass="exit" presetSubtype="0" fill="hold" nodeType="withEffect">
                                  <p:stCondLst>
                                    <p:cond delay="33000"/>
                                  </p:stCondLst>
                                  <p:childTnLst>
                                    <p:set>
                                      <p:cBhvr>
                                        <p:cTn id="588" dur="1" fill="hold">
                                          <p:stCondLst>
                                            <p:cond delay="0"/>
                                          </p:stCondLst>
                                        </p:cTn>
                                        <p:tgtEl>
                                          <p:spTgt spid="861"/>
                                        </p:tgtEl>
                                        <p:attrNameLst>
                                          <p:attrName>style.visibility</p:attrName>
                                        </p:attrNameLst>
                                      </p:cBhvr>
                                      <p:to>
                                        <p:strVal val="hidden"/>
                                      </p:to>
                                    </p:set>
                                  </p:childTnLst>
                                </p:cTn>
                              </p:par>
                              <p:par>
                                <p:cTn id="589" presetID="1" presetClass="entr" presetSubtype="0" fill="hold" nodeType="withEffect">
                                  <p:stCondLst>
                                    <p:cond delay="33000"/>
                                  </p:stCondLst>
                                  <p:childTnLst>
                                    <p:set>
                                      <p:cBhvr>
                                        <p:cTn id="590" dur="1" fill="hold">
                                          <p:stCondLst>
                                            <p:cond delay="0"/>
                                          </p:stCondLst>
                                        </p:cTn>
                                        <p:tgtEl>
                                          <p:spTgt spid="881"/>
                                        </p:tgtEl>
                                        <p:attrNameLst>
                                          <p:attrName>style.visibility</p:attrName>
                                        </p:attrNameLst>
                                      </p:cBhvr>
                                      <p:to>
                                        <p:strVal val="visible"/>
                                      </p:to>
                                    </p:set>
                                  </p:childTnLst>
                                </p:cTn>
                              </p:par>
                              <p:par>
                                <p:cTn id="591" presetID="8" presetClass="emph" presetSubtype="0" fill="hold" nodeType="withEffect">
                                  <p:stCondLst>
                                    <p:cond delay="33000"/>
                                  </p:stCondLst>
                                  <p:childTnLst>
                                    <p:animRot by="900000">
                                      <p:cBhvr>
                                        <p:cTn id="592" dur="1500" fill="hold"/>
                                        <p:tgtEl>
                                          <p:spTgt spid="881"/>
                                        </p:tgtEl>
                                        <p:attrNameLst>
                                          <p:attrName>r</p:attrName>
                                        </p:attrNameLst>
                                      </p:cBhvr>
                                    </p:animRot>
                                  </p:childTnLst>
                                </p:cTn>
                              </p:par>
                              <p:par>
                                <p:cTn id="593" presetID="1" presetClass="exit" presetSubtype="0" fill="hold" nodeType="withEffect">
                                  <p:stCondLst>
                                    <p:cond delay="34500"/>
                                  </p:stCondLst>
                                  <p:childTnLst>
                                    <p:set>
                                      <p:cBhvr>
                                        <p:cTn id="594" dur="1" fill="hold">
                                          <p:stCondLst>
                                            <p:cond delay="0"/>
                                          </p:stCondLst>
                                        </p:cTn>
                                        <p:tgtEl>
                                          <p:spTgt spid="881"/>
                                        </p:tgtEl>
                                        <p:attrNameLst>
                                          <p:attrName>style.visibility</p:attrName>
                                        </p:attrNameLst>
                                      </p:cBhvr>
                                      <p:to>
                                        <p:strVal val="hidden"/>
                                      </p:to>
                                    </p:set>
                                  </p:childTnLst>
                                </p:cTn>
                              </p:par>
                              <p:par>
                                <p:cTn id="595" presetID="1" presetClass="entr" presetSubtype="0" fill="hold" nodeType="withEffect">
                                  <p:stCondLst>
                                    <p:cond delay="34500"/>
                                  </p:stCondLst>
                                  <p:childTnLst>
                                    <p:set>
                                      <p:cBhvr>
                                        <p:cTn id="596" dur="1" fill="hold">
                                          <p:stCondLst>
                                            <p:cond delay="0"/>
                                          </p:stCondLst>
                                        </p:cTn>
                                        <p:tgtEl>
                                          <p:spTgt spid="871"/>
                                        </p:tgtEl>
                                        <p:attrNameLst>
                                          <p:attrName>style.visibility</p:attrName>
                                        </p:attrNameLst>
                                      </p:cBhvr>
                                      <p:to>
                                        <p:strVal val="visible"/>
                                      </p:to>
                                    </p:set>
                                  </p:childTnLst>
                                </p:cTn>
                              </p:par>
                              <p:par>
                                <p:cTn id="597" presetID="8" presetClass="emph" presetSubtype="0" fill="hold" nodeType="withEffect">
                                  <p:stCondLst>
                                    <p:cond delay="34500"/>
                                  </p:stCondLst>
                                  <p:childTnLst>
                                    <p:animRot by="900000">
                                      <p:cBhvr>
                                        <p:cTn id="598" dur="1500" fill="hold"/>
                                        <p:tgtEl>
                                          <p:spTgt spid="871"/>
                                        </p:tgtEl>
                                        <p:attrNameLst>
                                          <p:attrName>r</p:attrName>
                                        </p:attrNameLst>
                                      </p:cBhvr>
                                    </p:animRot>
                                  </p:childTnLst>
                                </p:cTn>
                              </p:par>
                              <p:par>
                                <p:cTn id="599" presetID="1" presetClass="exit" presetSubtype="0" fill="hold" nodeType="withEffect">
                                  <p:stCondLst>
                                    <p:cond delay="36000"/>
                                  </p:stCondLst>
                                  <p:childTnLst>
                                    <p:set>
                                      <p:cBhvr>
                                        <p:cTn id="600" dur="1" fill="hold">
                                          <p:stCondLst>
                                            <p:cond delay="0"/>
                                          </p:stCondLst>
                                        </p:cTn>
                                        <p:tgtEl>
                                          <p:spTgt spid="871"/>
                                        </p:tgtEl>
                                        <p:attrNameLst>
                                          <p:attrName>style.visibility</p:attrName>
                                        </p:attrNameLst>
                                      </p:cBhvr>
                                      <p:to>
                                        <p:strVal val="hidden"/>
                                      </p:to>
                                    </p:set>
                                  </p:childTnLst>
                                </p:cTn>
                              </p:par>
                              <p:par>
                                <p:cTn id="601" presetID="1" presetClass="entr" presetSubtype="0" fill="hold" nodeType="withEffect">
                                  <p:stCondLst>
                                    <p:cond delay="36000"/>
                                  </p:stCondLst>
                                  <p:childTnLst>
                                    <p:set>
                                      <p:cBhvr>
                                        <p:cTn id="602" dur="1" fill="hold">
                                          <p:stCondLst>
                                            <p:cond delay="0"/>
                                          </p:stCondLst>
                                        </p:cTn>
                                        <p:tgtEl>
                                          <p:spTgt spid="891"/>
                                        </p:tgtEl>
                                        <p:attrNameLst>
                                          <p:attrName>style.visibility</p:attrName>
                                        </p:attrNameLst>
                                      </p:cBhvr>
                                      <p:to>
                                        <p:strVal val="visible"/>
                                      </p:to>
                                    </p:set>
                                  </p:childTnLst>
                                </p:cTn>
                              </p:par>
                              <p:par>
                                <p:cTn id="603" presetID="8" presetClass="emph" presetSubtype="0" fill="hold" nodeType="withEffect">
                                  <p:stCondLst>
                                    <p:cond delay="36000"/>
                                  </p:stCondLst>
                                  <p:childTnLst>
                                    <p:animRot by="900000">
                                      <p:cBhvr>
                                        <p:cTn id="604" dur="1500" fill="hold"/>
                                        <p:tgtEl>
                                          <p:spTgt spid="891"/>
                                        </p:tgtEl>
                                        <p:attrNameLst>
                                          <p:attrName>r</p:attrName>
                                        </p:attrNameLst>
                                      </p:cBhvr>
                                    </p:animRot>
                                  </p:childTnLst>
                                </p:cTn>
                              </p:par>
                              <p:par>
                                <p:cTn id="605" presetID="1" presetClass="exit" presetSubtype="0" fill="hold" nodeType="withEffect">
                                  <p:stCondLst>
                                    <p:cond delay="37500"/>
                                  </p:stCondLst>
                                  <p:childTnLst>
                                    <p:set>
                                      <p:cBhvr>
                                        <p:cTn id="606" dur="1" fill="hold">
                                          <p:stCondLst>
                                            <p:cond delay="0"/>
                                          </p:stCondLst>
                                        </p:cTn>
                                        <p:tgtEl>
                                          <p:spTgt spid="891"/>
                                        </p:tgtEl>
                                        <p:attrNameLst>
                                          <p:attrName>style.visibility</p:attrName>
                                        </p:attrNameLst>
                                      </p:cBhvr>
                                      <p:to>
                                        <p:strVal val="hidden"/>
                                      </p:to>
                                    </p:set>
                                  </p:childTnLst>
                                </p:cTn>
                              </p:par>
                              <p:par>
                                <p:cTn id="607" presetID="1" presetClass="entr" presetSubtype="0" fill="hold" nodeType="withEffect">
                                  <p:stCondLst>
                                    <p:cond delay="37500"/>
                                  </p:stCondLst>
                                  <p:childTnLst>
                                    <p:set>
                                      <p:cBhvr>
                                        <p:cTn id="608" dur="1" fill="hold">
                                          <p:stCondLst>
                                            <p:cond delay="0"/>
                                          </p:stCondLst>
                                        </p:cTn>
                                        <p:tgtEl>
                                          <p:spTgt spid="911"/>
                                        </p:tgtEl>
                                        <p:attrNameLst>
                                          <p:attrName>style.visibility</p:attrName>
                                        </p:attrNameLst>
                                      </p:cBhvr>
                                      <p:to>
                                        <p:strVal val="visible"/>
                                      </p:to>
                                    </p:set>
                                  </p:childTnLst>
                                </p:cTn>
                              </p:par>
                              <p:par>
                                <p:cTn id="609" presetID="8" presetClass="emph" presetSubtype="0" fill="hold" nodeType="withEffect">
                                  <p:stCondLst>
                                    <p:cond delay="37500"/>
                                  </p:stCondLst>
                                  <p:childTnLst>
                                    <p:animRot by="900000">
                                      <p:cBhvr>
                                        <p:cTn id="610" dur="1500" fill="hold"/>
                                        <p:tgtEl>
                                          <p:spTgt spid="911"/>
                                        </p:tgtEl>
                                        <p:attrNameLst>
                                          <p:attrName>r</p:attrName>
                                        </p:attrNameLst>
                                      </p:cBhvr>
                                    </p:animRot>
                                  </p:childTnLst>
                                </p:cTn>
                              </p:par>
                              <p:par>
                                <p:cTn id="611" presetID="1" presetClass="exit" presetSubtype="0" fill="hold" nodeType="withEffect">
                                  <p:stCondLst>
                                    <p:cond delay="39000"/>
                                  </p:stCondLst>
                                  <p:childTnLst>
                                    <p:set>
                                      <p:cBhvr>
                                        <p:cTn id="612" dur="1" fill="hold">
                                          <p:stCondLst>
                                            <p:cond delay="0"/>
                                          </p:stCondLst>
                                        </p:cTn>
                                        <p:tgtEl>
                                          <p:spTgt spid="911"/>
                                        </p:tgtEl>
                                        <p:attrNameLst>
                                          <p:attrName>style.visibility</p:attrName>
                                        </p:attrNameLst>
                                      </p:cBhvr>
                                      <p:to>
                                        <p:strVal val="hidden"/>
                                      </p:to>
                                    </p:set>
                                  </p:childTnLst>
                                </p:cTn>
                              </p:par>
                              <p:par>
                                <p:cTn id="613" presetID="1" presetClass="entr" presetSubtype="0" fill="hold" nodeType="withEffect">
                                  <p:stCondLst>
                                    <p:cond delay="39000"/>
                                  </p:stCondLst>
                                  <p:childTnLst>
                                    <p:set>
                                      <p:cBhvr>
                                        <p:cTn id="614" dur="1" fill="hold">
                                          <p:stCondLst>
                                            <p:cond delay="0"/>
                                          </p:stCondLst>
                                        </p:cTn>
                                        <p:tgtEl>
                                          <p:spTgt spid="901"/>
                                        </p:tgtEl>
                                        <p:attrNameLst>
                                          <p:attrName>style.visibility</p:attrName>
                                        </p:attrNameLst>
                                      </p:cBhvr>
                                      <p:to>
                                        <p:strVal val="visible"/>
                                      </p:to>
                                    </p:set>
                                  </p:childTnLst>
                                </p:cTn>
                              </p:par>
                              <p:par>
                                <p:cTn id="615" presetID="8" presetClass="emph" presetSubtype="0" fill="hold" nodeType="withEffect">
                                  <p:stCondLst>
                                    <p:cond delay="39000"/>
                                  </p:stCondLst>
                                  <p:childTnLst>
                                    <p:animRot by="900000">
                                      <p:cBhvr>
                                        <p:cTn id="616" dur="1500" fill="hold"/>
                                        <p:tgtEl>
                                          <p:spTgt spid="901"/>
                                        </p:tgtEl>
                                        <p:attrNameLst>
                                          <p:attrName>r</p:attrName>
                                        </p:attrNameLst>
                                      </p:cBhvr>
                                    </p:animRot>
                                  </p:childTnLst>
                                </p:cTn>
                              </p:par>
                              <p:par>
                                <p:cTn id="617" presetID="1" presetClass="exit" presetSubtype="0" fill="hold" nodeType="withEffect">
                                  <p:stCondLst>
                                    <p:cond delay="40500"/>
                                  </p:stCondLst>
                                  <p:childTnLst>
                                    <p:set>
                                      <p:cBhvr>
                                        <p:cTn id="618" dur="1" fill="hold">
                                          <p:stCondLst>
                                            <p:cond delay="0"/>
                                          </p:stCondLst>
                                        </p:cTn>
                                        <p:tgtEl>
                                          <p:spTgt spid="901"/>
                                        </p:tgtEl>
                                        <p:attrNameLst>
                                          <p:attrName>style.visibility</p:attrName>
                                        </p:attrNameLst>
                                      </p:cBhvr>
                                      <p:to>
                                        <p:strVal val="hidden"/>
                                      </p:to>
                                    </p:set>
                                  </p:childTnLst>
                                </p:cTn>
                              </p:par>
                              <p:par>
                                <p:cTn id="619" presetID="1" presetClass="entr" presetSubtype="0" fill="hold" nodeType="withEffect">
                                  <p:stCondLst>
                                    <p:cond delay="40500"/>
                                  </p:stCondLst>
                                  <p:childTnLst>
                                    <p:set>
                                      <p:cBhvr>
                                        <p:cTn id="620" dur="1" fill="hold">
                                          <p:stCondLst>
                                            <p:cond delay="0"/>
                                          </p:stCondLst>
                                        </p:cTn>
                                        <p:tgtEl>
                                          <p:spTgt spid="921"/>
                                        </p:tgtEl>
                                        <p:attrNameLst>
                                          <p:attrName>style.visibility</p:attrName>
                                        </p:attrNameLst>
                                      </p:cBhvr>
                                      <p:to>
                                        <p:strVal val="visible"/>
                                      </p:to>
                                    </p:set>
                                  </p:childTnLst>
                                </p:cTn>
                              </p:par>
                              <p:par>
                                <p:cTn id="621" presetID="8" presetClass="emph" presetSubtype="0" fill="hold" nodeType="withEffect">
                                  <p:stCondLst>
                                    <p:cond delay="40500"/>
                                  </p:stCondLst>
                                  <p:childTnLst>
                                    <p:animRot by="900000">
                                      <p:cBhvr>
                                        <p:cTn id="622" dur="1500" fill="hold"/>
                                        <p:tgtEl>
                                          <p:spTgt spid="921"/>
                                        </p:tgtEl>
                                        <p:attrNameLst>
                                          <p:attrName>r</p:attrName>
                                        </p:attrNameLst>
                                      </p:cBhvr>
                                    </p:animRot>
                                  </p:childTnLst>
                                </p:cTn>
                              </p:par>
                              <p:par>
                                <p:cTn id="623" presetID="1" presetClass="exit" presetSubtype="0" fill="hold" nodeType="withEffect">
                                  <p:stCondLst>
                                    <p:cond delay="42000"/>
                                  </p:stCondLst>
                                  <p:childTnLst>
                                    <p:set>
                                      <p:cBhvr>
                                        <p:cTn id="624" dur="1" fill="hold">
                                          <p:stCondLst>
                                            <p:cond delay="0"/>
                                          </p:stCondLst>
                                        </p:cTn>
                                        <p:tgtEl>
                                          <p:spTgt spid="921"/>
                                        </p:tgtEl>
                                        <p:attrNameLst>
                                          <p:attrName>style.visibility</p:attrName>
                                        </p:attrNameLst>
                                      </p:cBhvr>
                                      <p:to>
                                        <p:strVal val="hidden"/>
                                      </p:to>
                                    </p:set>
                                  </p:childTnLst>
                                </p:cTn>
                              </p:par>
                              <p:par>
                                <p:cTn id="625" presetID="1" presetClass="entr" presetSubtype="0" fill="hold" nodeType="withEffect">
                                  <p:stCondLst>
                                    <p:cond delay="42000"/>
                                  </p:stCondLst>
                                  <p:childTnLst>
                                    <p:set>
                                      <p:cBhvr>
                                        <p:cTn id="626" dur="1" fill="hold">
                                          <p:stCondLst>
                                            <p:cond delay="0"/>
                                          </p:stCondLst>
                                        </p:cTn>
                                        <p:tgtEl>
                                          <p:spTgt spid="941"/>
                                        </p:tgtEl>
                                        <p:attrNameLst>
                                          <p:attrName>style.visibility</p:attrName>
                                        </p:attrNameLst>
                                      </p:cBhvr>
                                      <p:to>
                                        <p:strVal val="visible"/>
                                      </p:to>
                                    </p:set>
                                  </p:childTnLst>
                                </p:cTn>
                              </p:par>
                              <p:par>
                                <p:cTn id="627" presetID="8" presetClass="emph" presetSubtype="0" fill="hold" nodeType="withEffect">
                                  <p:stCondLst>
                                    <p:cond delay="42000"/>
                                  </p:stCondLst>
                                  <p:childTnLst>
                                    <p:animRot by="900000">
                                      <p:cBhvr>
                                        <p:cTn id="628" dur="1500" fill="hold"/>
                                        <p:tgtEl>
                                          <p:spTgt spid="941"/>
                                        </p:tgtEl>
                                        <p:attrNameLst>
                                          <p:attrName>r</p:attrName>
                                        </p:attrNameLst>
                                      </p:cBhvr>
                                    </p:animRot>
                                  </p:childTnLst>
                                </p:cTn>
                              </p:par>
                              <p:par>
                                <p:cTn id="629" presetID="1" presetClass="exit" presetSubtype="0" fill="hold" nodeType="withEffect">
                                  <p:stCondLst>
                                    <p:cond delay="43500"/>
                                  </p:stCondLst>
                                  <p:childTnLst>
                                    <p:set>
                                      <p:cBhvr>
                                        <p:cTn id="630" dur="1" fill="hold">
                                          <p:stCondLst>
                                            <p:cond delay="0"/>
                                          </p:stCondLst>
                                        </p:cTn>
                                        <p:tgtEl>
                                          <p:spTgt spid="941"/>
                                        </p:tgtEl>
                                        <p:attrNameLst>
                                          <p:attrName>style.visibility</p:attrName>
                                        </p:attrNameLst>
                                      </p:cBhvr>
                                      <p:to>
                                        <p:strVal val="hidden"/>
                                      </p:to>
                                    </p:set>
                                  </p:childTnLst>
                                </p:cTn>
                              </p:par>
                              <p:par>
                                <p:cTn id="631" presetID="1" presetClass="entr" presetSubtype="0" fill="hold" nodeType="withEffect">
                                  <p:stCondLst>
                                    <p:cond delay="43500"/>
                                  </p:stCondLst>
                                  <p:childTnLst>
                                    <p:set>
                                      <p:cBhvr>
                                        <p:cTn id="632" dur="1" fill="hold">
                                          <p:stCondLst>
                                            <p:cond delay="0"/>
                                          </p:stCondLst>
                                        </p:cTn>
                                        <p:tgtEl>
                                          <p:spTgt spid="931"/>
                                        </p:tgtEl>
                                        <p:attrNameLst>
                                          <p:attrName>style.visibility</p:attrName>
                                        </p:attrNameLst>
                                      </p:cBhvr>
                                      <p:to>
                                        <p:strVal val="visible"/>
                                      </p:to>
                                    </p:set>
                                  </p:childTnLst>
                                </p:cTn>
                              </p:par>
                              <p:par>
                                <p:cTn id="633" presetID="8" presetClass="emph" presetSubtype="0" fill="hold" nodeType="withEffect">
                                  <p:stCondLst>
                                    <p:cond delay="43500"/>
                                  </p:stCondLst>
                                  <p:childTnLst>
                                    <p:animRot by="900000">
                                      <p:cBhvr>
                                        <p:cTn id="634" dur="1500" fill="hold"/>
                                        <p:tgtEl>
                                          <p:spTgt spid="931"/>
                                        </p:tgtEl>
                                        <p:attrNameLst>
                                          <p:attrName>r</p:attrName>
                                        </p:attrNameLst>
                                      </p:cBhvr>
                                    </p:animRot>
                                  </p:childTnLst>
                                </p:cTn>
                              </p:par>
                              <p:par>
                                <p:cTn id="635" presetID="1" presetClass="exit" presetSubtype="0" fill="hold" nodeType="withEffect">
                                  <p:stCondLst>
                                    <p:cond delay="45000"/>
                                  </p:stCondLst>
                                  <p:childTnLst>
                                    <p:set>
                                      <p:cBhvr>
                                        <p:cTn id="636" dur="1" fill="hold">
                                          <p:stCondLst>
                                            <p:cond delay="0"/>
                                          </p:stCondLst>
                                        </p:cTn>
                                        <p:tgtEl>
                                          <p:spTgt spid="931"/>
                                        </p:tgtEl>
                                        <p:attrNameLst>
                                          <p:attrName>style.visibility</p:attrName>
                                        </p:attrNameLst>
                                      </p:cBhvr>
                                      <p:to>
                                        <p:strVal val="hidden"/>
                                      </p:to>
                                    </p:set>
                                  </p:childTnLst>
                                </p:cTn>
                              </p:par>
                              <p:par>
                                <p:cTn id="637" presetID="1" presetClass="entr" presetSubtype="0" fill="hold" nodeType="withEffect">
                                  <p:stCondLst>
                                    <p:cond delay="45000"/>
                                  </p:stCondLst>
                                  <p:childTnLst>
                                    <p:set>
                                      <p:cBhvr>
                                        <p:cTn id="638" dur="1" fill="hold">
                                          <p:stCondLst>
                                            <p:cond delay="0"/>
                                          </p:stCondLst>
                                        </p:cTn>
                                        <p:tgtEl>
                                          <p:spTgt spid="951"/>
                                        </p:tgtEl>
                                        <p:attrNameLst>
                                          <p:attrName>style.visibility</p:attrName>
                                        </p:attrNameLst>
                                      </p:cBhvr>
                                      <p:to>
                                        <p:strVal val="visible"/>
                                      </p:to>
                                    </p:set>
                                  </p:childTnLst>
                                </p:cTn>
                              </p:par>
                              <p:par>
                                <p:cTn id="639" presetID="8" presetClass="emph" presetSubtype="0" fill="hold" nodeType="withEffect">
                                  <p:stCondLst>
                                    <p:cond delay="45000"/>
                                  </p:stCondLst>
                                  <p:childTnLst>
                                    <p:animRot by="900000">
                                      <p:cBhvr>
                                        <p:cTn id="640" dur="1500" fill="hold"/>
                                        <p:tgtEl>
                                          <p:spTgt spid="951"/>
                                        </p:tgtEl>
                                        <p:attrNameLst>
                                          <p:attrName>r</p:attrName>
                                        </p:attrNameLst>
                                      </p:cBhvr>
                                    </p:animRot>
                                  </p:childTnLst>
                                </p:cTn>
                              </p:par>
                              <p:par>
                                <p:cTn id="641" presetID="1" presetClass="exit" presetSubtype="0" fill="hold" nodeType="withEffect">
                                  <p:stCondLst>
                                    <p:cond delay="46500"/>
                                  </p:stCondLst>
                                  <p:childTnLst>
                                    <p:set>
                                      <p:cBhvr>
                                        <p:cTn id="642" dur="1" fill="hold">
                                          <p:stCondLst>
                                            <p:cond delay="0"/>
                                          </p:stCondLst>
                                        </p:cTn>
                                        <p:tgtEl>
                                          <p:spTgt spid="951"/>
                                        </p:tgtEl>
                                        <p:attrNameLst>
                                          <p:attrName>style.visibility</p:attrName>
                                        </p:attrNameLst>
                                      </p:cBhvr>
                                      <p:to>
                                        <p:strVal val="hidden"/>
                                      </p:to>
                                    </p:set>
                                  </p:childTnLst>
                                </p:cTn>
                              </p:par>
                              <p:par>
                                <p:cTn id="643" presetID="1" presetClass="entr" presetSubtype="0" fill="hold" nodeType="withEffect">
                                  <p:stCondLst>
                                    <p:cond delay="46500"/>
                                  </p:stCondLst>
                                  <p:childTnLst>
                                    <p:set>
                                      <p:cBhvr>
                                        <p:cTn id="644" dur="1" fill="hold">
                                          <p:stCondLst>
                                            <p:cond delay="0"/>
                                          </p:stCondLst>
                                        </p:cTn>
                                        <p:tgtEl>
                                          <p:spTgt spid="971"/>
                                        </p:tgtEl>
                                        <p:attrNameLst>
                                          <p:attrName>style.visibility</p:attrName>
                                        </p:attrNameLst>
                                      </p:cBhvr>
                                      <p:to>
                                        <p:strVal val="visible"/>
                                      </p:to>
                                    </p:set>
                                  </p:childTnLst>
                                </p:cTn>
                              </p:par>
                              <p:par>
                                <p:cTn id="645" presetID="8" presetClass="emph" presetSubtype="0" fill="hold" nodeType="withEffect">
                                  <p:stCondLst>
                                    <p:cond delay="46500"/>
                                  </p:stCondLst>
                                  <p:childTnLst>
                                    <p:animRot by="900000">
                                      <p:cBhvr>
                                        <p:cTn id="646" dur="1500" fill="hold"/>
                                        <p:tgtEl>
                                          <p:spTgt spid="971"/>
                                        </p:tgtEl>
                                        <p:attrNameLst>
                                          <p:attrName>r</p:attrName>
                                        </p:attrNameLst>
                                      </p:cBhvr>
                                    </p:animRot>
                                  </p:childTnLst>
                                </p:cTn>
                              </p:par>
                              <p:par>
                                <p:cTn id="647" presetID="1" presetClass="exit" presetSubtype="0" fill="hold" nodeType="withEffect">
                                  <p:stCondLst>
                                    <p:cond delay="48000"/>
                                  </p:stCondLst>
                                  <p:childTnLst>
                                    <p:set>
                                      <p:cBhvr>
                                        <p:cTn id="648" dur="1" fill="hold">
                                          <p:stCondLst>
                                            <p:cond delay="0"/>
                                          </p:stCondLst>
                                        </p:cTn>
                                        <p:tgtEl>
                                          <p:spTgt spid="971"/>
                                        </p:tgtEl>
                                        <p:attrNameLst>
                                          <p:attrName>style.visibility</p:attrName>
                                        </p:attrNameLst>
                                      </p:cBhvr>
                                      <p:to>
                                        <p:strVal val="hidden"/>
                                      </p:to>
                                    </p:set>
                                  </p:childTnLst>
                                </p:cTn>
                              </p:par>
                              <p:par>
                                <p:cTn id="649" presetID="1" presetClass="entr" presetSubtype="0" fill="hold" nodeType="withEffect">
                                  <p:stCondLst>
                                    <p:cond delay="48000"/>
                                  </p:stCondLst>
                                  <p:childTnLst>
                                    <p:set>
                                      <p:cBhvr>
                                        <p:cTn id="650" dur="1" fill="hold">
                                          <p:stCondLst>
                                            <p:cond delay="0"/>
                                          </p:stCondLst>
                                        </p:cTn>
                                        <p:tgtEl>
                                          <p:spTgt spid="961"/>
                                        </p:tgtEl>
                                        <p:attrNameLst>
                                          <p:attrName>style.visibility</p:attrName>
                                        </p:attrNameLst>
                                      </p:cBhvr>
                                      <p:to>
                                        <p:strVal val="visible"/>
                                      </p:to>
                                    </p:set>
                                  </p:childTnLst>
                                </p:cTn>
                              </p:par>
                              <p:par>
                                <p:cTn id="651" presetID="8" presetClass="emph" presetSubtype="0" fill="hold" nodeType="withEffect">
                                  <p:stCondLst>
                                    <p:cond delay="48000"/>
                                  </p:stCondLst>
                                  <p:childTnLst>
                                    <p:animRot by="900000">
                                      <p:cBhvr>
                                        <p:cTn id="652" dur="1500" fill="hold"/>
                                        <p:tgtEl>
                                          <p:spTgt spid="961"/>
                                        </p:tgtEl>
                                        <p:attrNameLst>
                                          <p:attrName>r</p:attrName>
                                        </p:attrNameLst>
                                      </p:cBhvr>
                                    </p:animRot>
                                  </p:childTnLst>
                                </p:cTn>
                              </p:par>
                              <p:par>
                                <p:cTn id="653" presetID="1" presetClass="exit" presetSubtype="0" fill="hold" nodeType="withEffect">
                                  <p:stCondLst>
                                    <p:cond delay="49500"/>
                                  </p:stCondLst>
                                  <p:childTnLst>
                                    <p:set>
                                      <p:cBhvr>
                                        <p:cTn id="654" dur="1" fill="hold">
                                          <p:stCondLst>
                                            <p:cond delay="0"/>
                                          </p:stCondLst>
                                        </p:cTn>
                                        <p:tgtEl>
                                          <p:spTgt spid="961"/>
                                        </p:tgtEl>
                                        <p:attrNameLst>
                                          <p:attrName>style.visibility</p:attrName>
                                        </p:attrNameLst>
                                      </p:cBhvr>
                                      <p:to>
                                        <p:strVal val="hidden"/>
                                      </p:to>
                                    </p:set>
                                  </p:childTnLst>
                                </p:cTn>
                              </p:par>
                              <p:par>
                                <p:cTn id="655" presetID="1" presetClass="entr" presetSubtype="0" fill="hold" nodeType="withEffect">
                                  <p:stCondLst>
                                    <p:cond delay="49500"/>
                                  </p:stCondLst>
                                  <p:childTnLst>
                                    <p:set>
                                      <p:cBhvr>
                                        <p:cTn id="656" dur="1" fill="hold">
                                          <p:stCondLst>
                                            <p:cond delay="0"/>
                                          </p:stCondLst>
                                        </p:cTn>
                                        <p:tgtEl>
                                          <p:spTgt spid="981"/>
                                        </p:tgtEl>
                                        <p:attrNameLst>
                                          <p:attrName>style.visibility</p:attrName>
                                        </p:attrNameLst>
                                      </p:cBhvr>
                                      <p:to>
                                        <p:strVal val="visible"/>
                                      </p:to>
                                    </p:set>
                                  </p:childTnLst>
                                </p:cTn>
                              </p:par>
                              <p:par>
                                <p:cTn id="657" presetID="8" presetClass="emph" presetSubtype="0" fill="hold" nodeType="withEffect">
                                  <p:stCondLst>
                                    <p:cond delay="49500"/>
                                  </p:stCondLst>
                                  <p:childTnLst>
                                    <p:animRot by="900000">
                                      <p:cBhvr>
                                        <p:cTn id="658" dur="1500" fill="hold"/>
                                        <p:tgtEl>
                                          <p:spTgt spid="981"/>
                                        </p:tgtEl>
                                        <p:attrNameLst>
                                          <p:attrName>r</p:attrName>
                                        </p:attrNameLst>
                                      </p:cBhvr>
                                    </p:animRot>
                                  </p:childTnLst>
                                </p:cTn>
                              </p:par>
                              <p:par>
                                <p:cTn id="659" presetID="1" presetClass="exit" presetSubtype="0" fill="hold" nodeType="withEffect">
                                  <p:stCondLst>
                                    <p:cond delay="51000"/>
                                  </p:stCondLst>
                                  <p:childTnLst>
                                    <p:set>
                                      <p:cBhvr>
                                        <p:cTn id="660" dur="1" fill="hold">
                                          <p:stCondLst>
                                            <p:cond delay="0"/>
                                          </p:stCondLst>
                                        </p:cTn>
                                        <p:tgtEl>
                                          <p:spTgt spid="981"/>
                                        </p:tgtEl>
                                        <p:attrNameLst>
                                          <p:attrName>style.visibility</p:attrName>
                                        </p:attrNameLst>
                                      </p:cBhvr>
                                      <p:to>
                                        <p:strVal val="hidden"/>
                                      </p:to>
                                    </p:set>
                                  </p:childTnLst>
                                </p:cTn>
                              </p:par>
                              <p:par>
                                <p:cTn id="661" presetID="1" presetClass="entr" presetSubtype="0" fill="hold" nodeType="withEffect">
                                  <p:stCondLst>
                                    <p:cond delay="51000"/>
                                  </p:stCondLst>
                                  <p:childTnLst>
                                    <p:set>
                                      <p:cBhvr>
                                        <p:cTn id="662" dur="1" fill="hold">
                                          <p:stCondLst>
                                            <p:cond delay="0"/>
                                          </p:stCondLst>
                                        </p:cTn>
                                        <p:tgtEl>
                                          <p:spTgt spid="1001"/>
                                        </p:tgtEl>
                                        <p:attrNameLst>
                                          <p:attrName>style.visibility</p:attrName>
                                        </p:attrNameLst>
                                      </p:cBhvr>
                                      <p:to>
                                        <p:strVal val="visible"/>
                                      </p:to>
                                    </p:set>
                                  </p:childTnLst>
                                </p:cTn>
                              </p:par>
                              <p:par>
                                <p:cTn id="663" presetID="8" presetClass="emph" presetSubtype="0" fill="hold" nodeType="withEffect">
                                  <p:stCondLst>
                                    <p:cond delay="51000"/>
                                  </p:stCondLst>
                                  <p:childTnLst>
                                    <p:animRot by="900000">
                                      <p:cBhvr>
                                        <p:cTn id="664" dur="1500" fill="hold"/>
                                        <p:tgtEl>
                                          <p:spTgt spid="1001"/>
                                        </p:tgtEl>
                                        <p:attrNameLst>
                                          <p:attrName>r</p:attrName>
                                        </p:attrNameLst>
                                      </p:cBhvr>
                                    </p:animRot>
                                  </p:childTnLst>
                                </p:cTn>
                              </p:par>
                              <p:par>
                                <p:cTn id="665" presetID="1" presetClass="exit" presetSubtype="0" fill="hold" nodeType="withEffect">
                                  <p:stCondLst>
                                    <p:cond delay="52500"/>
                                  </p:stCondLst>
                                  <p:childTnLst>
                                    <p:set>
                                      <p:cBhvr>
                                        <p:cTn id="666" dur="1" fill="hold">
                                          <p:stCondLst>
                                            <p:cond delay="0"/>
                                          </p:stCondLst>
                                        </p:cTn>
                                        <p:tgtEl>
                                          <p:spTgt spid="1001"/>
                                        </p:tgtEl>
                                        <p:attrNameLst>
                                          <p:attrName>style.visibility</p:attrName>
                                        </p:attrNameLst>
                                      </p:cBhvr>
                                      <p:to>
                                        <p:strVal val="hidden"/>
                                      </p:to>
                                    </p:set>
                                  </p:childTnLst>
                                </p:cTn>
                              </p:par>
                              <p:par>
                                <p:cTn id="667" presetID="1" presetClass="entr" presetSubtype="0" fill="hold" nodeType="withEffect">
                                  <p:stCondLst>
                                    <p:cond delay="52500"/>
                                  </p:stCondLst>
                                  <p:childTnLst>
                                    <p:set>
                                      <p:cBhvr>
                                        <p:cTn id="668" dur="1" fill="hold">
                                          <p:stCondLst>
                                            <p:cond delay="0"/>
                                          </p:stCondLst>
                                        </p:cTn>
                                        <p:tgtEl>
                                          <p:spTgt spid="991"/>
                                        </p:tgtEl>
                                        <p:attrNameLst>
                                          <p:attrName>style.visibility</p:attrName>
                                        </p:attrNameLst>
                                      </p:cBhvr>
                                      <p:to>
                                        <p:strVal val="visible"/>
                                      </p:to>
                                    </p:set>
                                  </p:childTnLst>
                                </p:cTn>
                              </p:par>
                              <p:par>
                                <p:cTn id="669" presetID="8" presetClass="emph" presetSubtype="0" fill="hold" nodeType="withEffect">
                                  <p:stCondLst>
                                    <p:cond delay="52500"/>
                                  </p:stCondLst>
                                  <p:childTnLst>
                                    <p:animRot by="900000">
                                      <p:cBhvr>
                                        <p:cTn id="670" dur="1500" fill="hold"/>
                                        <p:tgtEl>
                                          <p:spTgt spid="991"/>
                                        </p:tgtEl>
                                        <p:attrNameLst>
                                          <p:attrName>r</p:attrName>
                                        </p:attrNameLst>
                                      </p:cBhvr>
                                    </p:animRot>
                                  </p:childTnLst>
                                </p:cTn>
                              </p:par>
                              <p:par>
                                <p:cTn id="671" presetID="1" presetClass="exit" presetSubtype="0" fill="hold" nodeType="withEffect">
                                  <p:stCondLst>
                                    <p:cond delay="54000"/>
                                  </p:stCondLst>
                                  <p:childTnLst>
                                    <p:set>
                                      <p:cBhvr>
                                        <p:cTn id="672" dur="1" fill="hold">
                                          <p:stCondLst>
                                            <p:cond delay="0"/>
                                          </p:stCondLst>
                                        </p:cTn>
                                        <p:tgtEl>
                                          <p:spTgt spid="991"/>
                                        </p:tgtEl>
                                        <p:attrNameLst>
                                          <p:attrName>style.visibility</p:attrName>
                                        </p:attrNameLst>
                                      </p:cBhvr>
                                      <p:to>
                                        <p:strVal val="hidden"/>
                                      </p:to>
                                    </p:set>
                                  </p:childTnLst>
                                </p:cTn>
                              </p:par>
                              <p:par>
                                <p:cTn id="673" presetID="1" presetClass="entr" presetSubtype="0" fill="hold" nodeType="withEffect">
                                  <p:stCondLst>
                                    <p:cond delay="54000"/>
                                  </p:stCondLst>
                                  <p:childTnLst>
                                    <p:set>
                                      <p:cBhvr>
                                        <p:cTn id="674" dur="1" fill="hold">
                                          <p:stCondLst>
                                            <p:cond delay="0"/>
                                          </p:stCondLst>
                                        </p:cTn>
                                        <p:tgtEl>
                                          <p:spTgt spid="1011"/>
                                        </p:tgtEl>
                                        <p:attrNameLst>
                                          <p:attrName>style.visibility</p:attrName>
                                        </p:attrNameLst>
                                      </p:cBhvr>
                                      <p:to>
                                        <p:strVal val="visible"/>
                                      </p:to>
                                    </p:set>
                                  </p:childTnLst>
                                </p:cTn>
                              </p:par>
                              <p:par>
                                <p:cTn id="675" presetID="8" presetClass="emph" presetSubtype="0" fill="hold" nodeType="withEffect">
                                  <p:stCondLst>
                                    <p:cond delay="54000"/>
                                  </p:stCondLst>
                                  <p:childTnLst>
                                    <p:animRot by="900000">
                                      <p:cBhvr>
                                        <p:cTn id="676" dur="1500" fill="hold"/>
                                        <p:tgtEl>
                                          <p:spTgt spid="1011"/>
                                        </p:tgtEl>
                                        <p:attrNameLst>
                                          <p:attrName>r</p:attrName>
                                        </p:attrNameLst>
                                      </p:cBhvr>
                                    </p:animRot>
                                  </p:childTnLst>
                                </p:cTn>
                              </p:par>
                              <p:par>
                                <p:cTn id="677" presetID="1" presetClass="exit" presetSubtype="0" fill="hold" nodeType="withEffect">
                                  <p:stCondLst>
                                    <p:cond delay="55500"/>
                                  </p:stCondLst>
                                  <p:childTnLst>
                                    <p:set>
                                      <p:cBhvr>
                                        <p:cTn id="678" dur="1" fill="hold">
                                          <p:stCondLst>
                                            <p:cond delay="0"/>
                                          </p:stCondLst>
                                        </p:cTn>
                                        <p:tgtEl>
                                          <p:spTgt spid="1011"/>
                                        </p:tgtEl>
                                        <p:attrNameLst>
                                          <p:attrName>style.visibility</p:attrName>
                                        </p:attrNameLst>
                                      </p:cBhvr>
                                      <p:to>
                                        <p:strVal val="hidden"/>
                                      </p:to>
                                    </p:set>
                                  </p:childTnLst>
                                </p:cTn>
                              </p:par>
                              <p:par>
                                <p:cTn id="679" presetID="1" presetClass="entr" presetSubtype="0" fill="hold" nodeType="withEffect">
                                  <p:stCondLst>
                                    <p:cond delay="55500"/>
                                  </p:stCondLst>
                                  <p:childTnLst>
                                    <p:set>
                                      <p:cBhvr>
                                        <p:cTn id="680" dur="1" fill="hold">
                                          <p:stCondLst>
                                            <p:cond delay="0"/>
                                          </p:stCondLst>
                                        </p:cTn>
                                        <p:tgtEl>
                                          <p:spTgt spid="1032"/>
                                        </p:tgtEl>
                                        <p:attrNameLst>
                                          <p:attrName>style.visibility</p:attrName>
                                        </p:attrNameLst>
                                      </p:cBhvr>
                                      <p:to>
                                        <p:strVal val="visible"/>
                                      </p:to>
                                    </p:set>
                                  </p:childTnLst>
                                </p:cTn>
                              </p:par>
                              <p:par>
                                <p:cTn id="681" presetID="8" presetClass="emph" presetSubtype="0" fill="hold" nodeType="withEffect">
                                  <p:stCondLst>
                                    <p:cond delay="55500"/>
                                  </p:stCondLst>
                                  <p:childTnLst>
                                    <p:animRot by="900000">
                                      <p:cBhvr>
                                        <p:cTn id="682" dur="1500" fill="hold"/>
                                        <p:tgtEl>
                                          <p:spTgt spid="1032"/>
                                        </p:tgtEl>
                                        <p:attrNameLst>
                                          <p:attrName>r</p:attrName>
                                        </p:attrNameLst>
                                      </p:cBhvr>
                                    </p:animRot>
                                  </p:childTnLst>
                                </p:cTn>
                              </p:par>
                              <p:par>
                                <p:cTn id="683" presetID="1" presetClass="exit" presetSubtype="0" fill="hold" nodeType="withEffect">
                                  <p:stCondLst>
                                    <p:cond delay="57000"/>
                                  </p:stCondLst>
                                  <p:childTnLst>
                                    <p:set>
                                      <p:cBhvr>
                                        <p:cTn id="684" dur="1" fill="hold">
                                          <p:stCondLst>
                                            <p:cond delay="0"/>
                                          </p:stCondLst>
                                        </p:cTn>
                                        <p:tgtEl>
                                          <p:spTgt spid="1032"/>
                                        </p:tgtEl>
                                        <p:attrNameLst>
                                          <p:attrName>style.visibility</p:attrName>
                                        </p:attrNameLst>
                                      </p:cBhvr>
                                      <p:to>
                                        <p:strVal val="hidden"/>
                                      </p:to>
                                    </p:set>
                                  </p:childTnLst>
                                </p:cTn>
                              </p:par>
                              <p:par>
                                <p:cTn id="685" presetID="1" presetClass="entr" presetSubtype="0" fill="hold" nodeType="withEffect">
                                  <p:stCondLst>
                                    <p:cond delay="57000"/>
                                  </p:stCondLst>
                                  <p:childTnLst>
                                    <p:set>
                                      <p:cBhvr>
                                        <p:cTn id="686" dur="1" fill="hold">
                                          <p:stCondLst>
                                            <p:cond delay="0"/>
                                          </p:stCondLst>
                                        </p:cTn>
                                        <p:tgtEl>
                                          <p:spTgt spid="1021"/>
                                        </p:tgtEl>
                                        <p:attrNameLst>
                                          <p:attrName>style.visibility</p:attrName>
                                        </p:attrNameLst>
                                      </p:cBhvr>
                                      <p:to>
                                        <p:strVal val="visible"/>
                                      </p:to>
                                    </p:set>
                                  </p:childTnLst>
                                </p:cTn>
                              </p:par>
                              <p:par>
                                <p:cTn id="687" presetID="8" presetClass="emph" presetSubtype="0" fill="hold" nodeType="withEffect">
                                  <p:stCondLst>
                                    <p:cond delay="57000"/>
                                  </p:stCondLst>
                                  <p:childTnLst>
                                    <p:animRot by="900000">
                                      <p:cBhvr>
                                        <p:cTn id="688" dur="1500" fill="hold"/>
                                        <p:tgtEl>
                                          <p:spTgt spid="1021"/>
                                        </p:tgtEl>
                                        <p:attrNameLst>
                                          <p:attrName>r</p:attrName>
                                        </p:attrNameLst>
                                      </p:cBhvr>
                                    </p:animRot>
                                  </p:childTnLst>
                                </p:cTn>
                              </p:par>
                              <p:par>
                                <p:cTn id="689" presetID="1" presetClass="exit" presetSubtype="0" fill="hold" nodeType="withEffect">
                                  <p:stCondLst>
                                    <p:cond delay="58500"/>
                                  </p:stCondLst>
                                  <p:childTnLst>
                                    <p:set>
                                      <p:cBhvr>
                                        <p:cTn id="690" dur="1" fill="hold">
                                          <p:stCondLst>
                                            <p:cond delay="0"/>
                                          </p:stCondLst>
                                        </p:cTn>
                                        <p:tgtEl>
                                          <p:spTgt spid="1021"/>
                                        </p:tgtEl>
                                        <p:attrNameLst>
                                          <p:attrName>style.visibility</p:attrName>
                                        </p:attrNameLst>
                                      </p:cBhvr>
                                      <p:to>
                                        <p:strVal val="hidden"/>
                                      </p:to>
                                    </p:set>
                                  </p:childTnLst>
                                </p:cTn>
                              </p:par>
                              <p:par>
                                <p:cTn id="691" presetID="1" presetClass="entr" presetSubtype="0" fill="hold" nodeType="withEffect">
                                  <p:stCondLst>
                                    <p:cond delay="58500"/>
                                  </p:stCondLst>
                                  <p:childTnLst>
                                    <p:set>
                                      <p:cBhvr>
                                        <p:cTn id="692" dur="1" fill="hold">
                                          <p:stCondLst>
                                            <p:cond delay="0"/>
                                          </p:stCondLst>
                                        </p:cTn>
                                        <p:tgtEl>
                                          <p:spTgt spid="1042"/>
                                        </p:tgtEl>
                                        <p:attrNameLst>
                                          <p:attrName>style.visibility</p:attrName>
                                        </p:attrNameLst>
                                      </p:cBhvr>
                                      <p:to>
                                        <p:strVal val="visible"/>
                                      </p:to>
                                    </p:set>
                                  </p:childTnLst>
                                </p:cTn>
                              </p:par>
                              <p:par>
                                <p:cTn id="693" presetID="8" presetClass="emph" presetSubtype="0" fill="hold" nodeType="withEffect">
                                  <p:stCondLst>
                                    <p:cond delay="58500"/>
                                  </p:stCondLst>
                                  <p:childTnLst>
                                    <p:animRot by="900000">
                                      <p:cBhvr>
                                        <p:cTn id="694" dur="1500" fill="hold"/>
                                        <p:tgtEl>
                                          <p:spTgt spid="1042"/>
                                        </p:tgtEl>
                                        <p:attrNameLst>
                                          <p:attrName>r</p:attrName>
                                        </p:attrNameLst>
                                      </p:cBhvr>
                                    </p:animRot>
                                  </p:childTnLst>
                                </p:cTn>
                              </p:par>
                              <p:par>
                                <p:cTn id="695" presetID="1" presetClass="exit" presetSubtype="0" fill="hold" nodeType="withEffect">
                                  <p:stCondLst>
                                    <p:cond delay="60000"/>
                                  </p:stCondLst>
                                  <p:childTnLst>
                                    <p:set>
                                      <p:cBhvr>
                                        <p:cTn id="696" dur="1" fill="hold">
                                          <p:stCondLst>
                                            <p:cond delay="0"/>
                                          </p:stCondLst>
                                        </p:cTn>
                                        <p:tgtEl>
                                          <p:spTgt spid="1042"/>
                                        </p:tgtEl>
                                        <p:attrNameLst>
                                          <p:attrName>style.visibility</p:attrName>
                                        </p:attrNameLst>
                                      </p:cBhvr>
                                      <p:to>
                                        <p:strVal val="hidden"/>
                                      </p:to>
                                    </p:set>
                                  </p:childTnLst>
                                </p:cTn>
                              </p:par>
                              <p:par>
                                <p:cTn id="697" presetID="1" presetClass="entr" presetSubtype="0" fill="hold" nodeType="withEffect">
                                  <p:stCondLst>
                                    <p:cond delay="60000"/>
                                  </p:stCondLst>
                                  <p:childTnLst>
                                    <p:set>
                                      <p:cBhvr>
                                        <p:cTn id="698" dur="1" fill="hold">
                                          <p:stCondLst>
                                            <p:cond delay="0"/>
                                          </p:stCondLst>
                                        </p:cTn>
                                        <p:tgtEl>
                                          <p:spTgt spid="1062"/>
                                        </p:tgtEl>
                                        <p:attrNameLst>
                                          <p:attrName>style.visibility</p:attrName>
                                        </p:attrNameLst>
                                      </p:cBhvr>
                                      <p:to>
                                        <p:strVal val="visible"/>
                                      </p:to>
                                    </p:set>
                                  </p:childTnLst>
                                </p:cTn>
                              </p:par>
                              <p:par>
                                <p:cTn id="699" presetID="8" presetClass="emph" presetSubtype="0" fill="hold" nodeType="withEffect">
                                  <p:stCondLst>
                                    <p:cond delay="60000"/>
                                  </p:stCondLst>
                                  <p:childTnLst>
                                    <p:animRot by="900000">
                                      <p:cBhvr>
                                        <p:cTn id="700" dur="1500" fill="hold"/>
                                        <p:tgtEl>
                                          <p:spTgt spid="1062"/>
                                        </p:tgtEl>
                                        <p:attrNameLst>
                                          <p:attrName>r</p:attrName>
                                        </p:attrNameLst>
                                      </p:cBhvr>
                                    </p:animRot>
                                  </p:childTnLst>
                                </p:cTn>
                              </p:par>
                              <p:par>
                                <p:cTn id="701" presetID="1" presetClass="exit" presetSubtype="0" fill="hold" nodeType="withEffect">
                                  <p:stCondLst>
                                    <p:cond delay="61500"/>
                                  </p:stCondLst>
                                  <p:childTnLst>
                                    <p:set>
                                      <p:cBhvr>
                                        <p:cTn id="702" dur="1" fill="hold">
                                          <p:stCondLst>
                                            <p:cond delay="0"/>
                                          </p:stCondLst>
                                        </p:cTn>
                                        <p:tgtEl>
                                          <p:spTgt spid="1062"/>
                                        </p:tgtEl>
                                        <p:attrNameLst>
                                          <p:attrName>style.visibility</p:attrName>
                                        </p:attrNameLst>
                                      </p:cBhvr>
                                      <p:to>
                                        <p:strVal val="hidden"/>
                                      </p:to>
                                    </p:set>
                                  </p:childTnLst>
                                </p:cTn>
                              </p:par>
                              <p:par>
                                <p:cTn id="703" presetID="1" presetClass="entr" presetSubtype="0" fill="hold" nodeType="withEffect">
                                  <p:stCondLst>
                                    <p:cond delay="61500"/>
                                  </p:stCondLst>
                                  <p:childTnLst>
                                    <p:set>
                                      <p:cBhvr>
                                        <p:cTn id="704" dur="1" fill="hold">
                                          <p:stCondLst>
                                            <p:cond delay="0"/>
                                          </p:stCondLst>
                                        </p:cTn>
                                        <p:tgtEl>
                                          <p:spTgt spid="1052"/>
                                        </p:tgtEl>
                                        <p:attrNameLst>
                                          <p:attrName>style.visibility</p:attrName>
                                        </p:attrNameLst>
                                      </p:cBhvr>
                                      <p:to>
                                        <p:strVal val="visible"/>
                                      </p:to>
                                    </p:set>
                                  </p:childTnLst>
                                </p:cTn>
                              </p:par>
                              <p:par>
                                <p:cTn id="705" presetID="8" presetClass="emph" presetSubtype="0" fill="hold" nodeType="withEffect">
                                  <p:stCondLst>
                                    <p:cond delay="61500"/>
                                  </p:stCondLst>
                                  <p:childTnLst>
                                    <p:animRot by="900000">
                                      <p:cBhvr>
                                        <p:cTn id="706" dur="1500" fill="hold"/>
                                        <p:tgtEl>
                                          <p:spTgt spid="1052"/>
                                        </p:tgtEl>
                                        <p:attrNameLst>
                                          <p:attrName>r</p:attrName>
                                        </p:attrNameLst>
                                      </p:cBhvr>
                                    </p:animRot>
                                  </p:childTnLst>
                                </p:cTn>
                              </p:par>
                              <p:par>
                                <p:cTn id="707" presetID="1" presetClass="exit" presetSubtype="0" fill="hold" nodeType="withEffect">
                                  <p:stCondLst>
                                    <p:cond delay="63000"/>
                                  </p:stCondLst>
                                  <p:childTnLst>
                                    <p:set>
                                      <p:cBhvr>
                                        <p:cTn id="708" dur="1" fill="hold">
                                          <p:stCondLst>
                                            <p:cond delay="0"/>
                                          </p:stCondLst>
                                        </p:cTn>
                                        <p:tgtEl>
                                          <p:spTgt spid="1052"/>
                                        </p:tgtEl>
                                        <p:attrNameLst>
                                          <p:attrName>style.visibility</p:attrName>
                                        </p:attrNameLst>
                                      </p:cBhvr>
                                      <p:to>
                                        <p:strVal val="hidden"/>
                                      </p:to>
                                    </p:set>
                                  </p:childTnLst>
                                </p:cTn>
                              </p:par>
                              <p:par>
                                <p:cTn id="709" presetID="1" presetClass="entr" presetSubtype="0" fill="hold" nodeType="withEffect">
                                  <p:stCondLst>
                                    <p:cond delay="63000"/>
                                  </p:stCondLst>
                                  <p:childTnLst>
                                    <p:set>
                                      <p:cBhvr>
                                        <p:cTn id="710" dur="1" fill="hold">
                                          <p:stCondLst>
                                            <p:cond delay="0"/>
                                          </p:stCondLst>
                                        </p:cTn>
                                        <p:tgtEl>
                                          <p:spTgt spid="1072"/>
                                        </p:tgtEl>
                                        <p:attrNameLst>
                                          <p:attrName>style.visibility</p:attrName>
                                        </p:attrNameLst>
                                      </p:cBhvr>
                                      <p:to>
                                        <p:strVal val="visible"/>
                                      </p:to>
                                    </p:set>
                                  </p:childTnLst>
                                </p:cTn>
                              </p:par>
                              <p:par>
                                <p:cTn id="711" presetID="8" presetClass="emph" presetSubtype="0" fill="hold" nodeType="withEffect">
                                  <p:stCondLst>
                                    <p:cond delay="63000"/>
                                  </p:stCondLst>
                                  <p:childTnLst>
                                    <p:animRot by="900000">
                                      <p:cBhvr>
                                        <p:cTn id="712" dur="1500" fill="hold"/>
                                        <p:tgtEl>
                                          <p:spTgt spid="1072"/>
                                        </p:tgtEl>
                                        <p:attrNameLst>
                                          <p:attrName>r</p:attrName>
                                        </p:attrNameLst>
                                      </p:cBhvr>
                                    </p:animRot>
                                  </p:childTnLst>
                                </p:cTn>
                              </p:par>
                              <p:par>
                                <p:cTn id="713" presetID="1" presetClass="exit" presetSubtype="0" fill="hold" nodeType="withEffect">
                                  <p:stCondLst>
                                    <p:cond delay="64500"/>
                                  </p:stCondLst>
                                  <p:childTnLst>
                                    <p:set>
                                      <p:cBhvr>
                                        <p:cTn id="714" dur="1" fill="hold">
                                          <p:stCondLst>
                                            <p:cond delay="0"/>
                                          </p:stCondLst>
                                        </p:cTn>
                                        <p:tgtEl>
                                          <p:spTgt spid="1072"/>
                                        </p:tgtEl>
                                        <p:attrNameLst>
                                          <p:attrName>style.visibility</p:attrName>
                                        </p:attrNameLst>
                                      </p:cBhvr>
                                      <p:to>
                                        <p:strVal val="hidden"/>
                                      </p:to>
                                    </p:set>
                                  </p:childTnLst>
                                </p:cTn>
                              </p:par>
                              <p:par>
                                <p:cTn id="715" presetID="1" presetClass="entr" presetSubtype="0" fill="hold" nodeType="withEffect">
                                  <p:stCondLst>
                                    <p:cond delay="64500"/>
                                  </p:stCondLst>
                                  <p:childTnLst>
                                    <p:set>
                                      <p:cBhvr>
                                        <p:cTn id="716" dur="1" fill="hold">
                                          <p:stCondLst>
                                            <p:cond delay="0"/>
                                          </p:stCondLst>
                                        </p:cTn>
                                        <p:tgtEl>
                                          <p:spTgt spid="1092"/>
                                        </p:tgtEl>
                                        <p:attrNameLst>
                                          <p:attrName>style.visibility</p:attrName>
                                        </p:attrNameLst>
                                      </p:cBhvr>
                                      <p:to>
                                        <p:strVal val="visible"/>
                                      </p:to>
                                    </p:set>
                                  </p:childTnLst>
                                </p:cTn>
                              </p:par>
                              <p:par>
                                <p:cTn id="717" presetID="8" presetClass="emph" presetSubtype="0" fill="hold" nodeType="withEffect">
                                  <p:stCondLst>
                                    <p:cond delay="64500"/>
                                  </p:stCondLst>
                                  <p:childTnLst>
                                    <p:animRot by="900000">
                                      <p:cBhvr>
                                        <p:cTn id="718" dur="1500" fill="hold"/>
                                        <p:tgtEl>
                                          <p:spTgt spid="1092"/>
                                        </p:tgtEl>
                                        <p:attrNameLst>
                                          <p:attrName>r</p:attrName>
                                        </p:attrNameLst>
                                      </p:cBhvr>
                                    </p:animRot>
                                  </p:childTnLst>
                                </p:cTn>
                              </p:par>
                              <p:par>
                                <p:cTn id="719" presetID="1" presetClass="exit" presetSubtype="0" fill="hold" nodeType="withEffect">
                                  <p:stCondLst>
                                    <p:cond delay="66000"/>
                                  </p:stCondLst>
                                  <p:childTnLst>
                                    <p:set>
                                      <p:cBhvr>
                                        <p:cTn id="720" dur="1" fill="hold">
                                          <p:stCondLst>
                                            <p:cond delay="0"/>
                                          </p:stCondLst>
                                        </p:cTn>
                                        <p:tgtEl>
                                          <p:spTgt spid="1092"/>
                                        </p:tgtEl>
                                        <p:attrNameLst>
                                          <p:attrName>style.visibility</p:attrName>
                                        </p:attrNameLst>
                                      </p:cBhvr>
                                      <p:to>
                                        <p:strVal val="hidden"/>
                                      </p:to>
                                    </p:set>
                                  </p:childTnLst>
                                </p:cTn>
                              </p:par>
                              <p:par>
                                <p:cTn id="721" presetID="1" presetClass="entr" presetSubtype="0" fill="hold" nodeType="withEffect">
                                  <p:stCondLst>
                                    <p:cond delay="66000"/>
                                  </p:stCondLst>
                                  <p:childTnLst>
                                    <p:set>
                                      <p:cBhvr>
                                        <p:cTn id="722" dur="1" fill="hold">
                                          <p:stCondLst>
                                            <p:cond delay="0"/>
                                          </p:stCondLst>
                                        </p:cTn>
                                        <p:tgtEl>
                                          <p:spTgt spid="1082"/>
                                        </p:tgtEl>
                                        <p:attrNameLst>
                                          <p:attrName>style.visibility</p:attrName>
                                        </p:attrNameLst>
                                      </p:cBhvr>
                                      <p:to>
                                        <p:strVal val="visible"/>
                                      </p:to>
                                    </p:set>
                                  </p:childTnLst>
                                </p:cTn>
                              </p:par>
                              <p:par>
                                <p:cTn id="723" presetID="8" presetClass="emph" presetSubtype="0" fill="hold" nodeType="withEffect">
                                  <p:stCondLst>
                                    <p:cond delay="66000"/>
                                  </p:stCondLst>
                                  <p:childTnLst>
                                    <p:animRot by="900000">
                                      <p:cBhvr>
                                        <p:cTn id="724" dur="1500" fill="hold"/>
                                        <p:tgtEl>
                                          <p:spTgt spid="1082"/>
                                        </p:tgtEl>
                                        <p:attrNameLst>
                                          <p:attrName>r</p:attrName>
                                        </p:attrNameLst>
                                      </p:cBhvr>
                                    </p:animRot>
                                  </p:childTnLst>
                                </p:cTn>
                              </p:par>
                              <p:par>
                                <p:cTn id="725" presetID="1" presetClass="exit" presetSubtype="0" fill="hold" nodeType="withEffect">
                                  <p:stCondLst>
                                    <p:cond delay="67500"/>
                                  </p:stCondLst>
                                  <p:childTnLst>
                                    <p:set>
                                      <p:cBhvr>
                                        <p:cTn id="726" dur="1" fill="hold">
                                          <p:stCondLst>
                                            <p:cond delay="0"/>
                                          </p:stCondLst>
                                        </p:cTn>
                                        <p:tgtEl>
                                          <p:spTgt spid="1082"/>
                                        </p:tgtEl>
                                        <p:attrNameLst>
                                          <p:attrName>style.visibility</p:attrName>
                                        </p:attrNameLst>
                                      </p:cBhvr>
                                      <p:to>
                                        <p:strVal val="hidden"/>
                                      </p:to>
                                    </p:set>
                                  </p:childTnLst>
                                </p:cTn>
                              </p:par>
                              <p:par>
                                <p:cTn id="727" presetID="1" presetClass="entr" presetSubtype="0" fill="hold" nodeType="withEffect">
                                  <p:stCondLst>
                                    <p:cond delay="67500"/>
                                  </p:stCondLst>
                                  <p:childTnLst>
                                    <p:set>
                                      <p:cBhvr>
                                        <p:cTn id="728" dur="1" fill="hold">
                                          <p:stCondLst>
                                            <p:cond delay="0"/>
                                          </p:stCondLst>
                                        </p:cTn>
                                        <p:tgtEl>
                                          <p:spTgt spid="1102"/>
                                        </p:tgtEl>
                                        <p:attrNameLst>
                                          <p:attrName>style.visibility</p:attrName>
                                        </p:attrNameLst>
                                      </p:cBhvr>
                                      <p:to>
                                        <p:strVal val="visible"/>
                                      </p:to>
                                    </p:set>
                                  </p:childTnLst>
                                </p:cTn>
                              </p:par>
                              <p:par>
                                <p:cTn id="729" presetID="8" presetClass="emph" presetSubtype="0" fill="hold" nodeType="withEffect">
                                  <p:stCondLst>
                                    <p:cond delay="67500"/>
                                  </p:stCondLst>
                                  <p:childTnLst>
                                    <p:animRot by="900000">
                                      <p:cBhvr>
                                        <p:cTn id="730" dur="1500" fill="hold"/>
                                        <p:tgtEl>
                                          <p:spTgt spid="1102"/>
                                        </p:tgtEl>
                                        <p:attrNameLst>
                                          <p:attrName>r</p:attrName>
                                        </p:attrNameLst>
                                      </p:cBhvr>
                                    </p:animRot>
                                  </p:childTnLst>
                                </p:cTn>
                              </p:par>
                              <p:par>
                                <p:cTn id="731" presetID="1" presetClass="exit" presetSubtype="0" fill="hold" nodeType="withEffect">
                                  <p:stCondLst>
                                    <p:cond delay="69000"/>
                                  </p:stCondLst>
                                  <p:childTnLst>
                                    <p:set>
                                      <p:cBhvr>
                                        <p:cTn id="732" dur="1" fill="hold">
                                          <p:stCondLst>
                                            <p:cond delay="0"/>
                                          </p:stCondLst>
                                        </p:cTn>
                                        <p:tgtEl>
                                          <p:spTgt spid="1102"/>
                                        </p:tgtEl>
                                        <p:attrNameLst>
                                          <p:attrName>style.visibility</p:attrName>
                                        </p:attrNameLst>
                                      </p:cBhvr>
                                      <p:to>
                                        <p:strVal val="hidden"/>
                                      </p:to>
                                    </p:set>
                                  </p:childTnLst>
                                </p:cTn>
                              </p:par>
                              <p:par>
                                <p:cTn id="733" presetID="1" presetClass="entr" presetSubtype="0" fill="hold" nodeType="withEffect">
                                  <p:stCondLst>
                                    <p:cond delay="69000"/>
                                  </p:stCondLst>
                                  <p:childTnLst>
                                    <p:set>
                                      <p:cBhvr>
                                        <p:cTn id="734" dur="1" fill="hold">
                                          <p:stCondLst>
                                            <p:cond delay="0"/>
                                          </p:stCondLst>
                                        </p:cTn>
                                        <p:tgtEl>
                                          <p:spTgt spid="1122"/>
                                        </p:tgtEl>
                                        <p:attrNameLst>
                                          <p:attrName>style.visibility</p:attrName>
                                        </p:attrNameLst>
                                      </p:cBhvr>
                                      <p:to>
                                        <p:strVal val="visible"/>
                                      </p:to>
                                    </p:set>
                                  </p:childTnLst>
                                </p:cTn>
                              </p:par>
                              <p:par>
                                <p:cTn id="735" presetID="8" presetClass="emph" presetSubtype="0" fill="hold" nodeType="withEffect">
                                  <p:stCondLst>
                                    <p:cond delay="69000"/>
                                  </p:stCondLst>
                                  <p:childTnLst>
                                    <p:animRot by="900000">
                                      <p:cBhvr>
                                        <p:cTn id="736" dur="1500" fill="hold"/>
                                        <p:tgtEl>
                                          <p:spTgt spid="1122"/>
                                        </p:tgtEl>
                                        <p:attrNameLst>
                                          <p:attrName>r</p:attrName>
                                        </p:attrNameLst>
                                      </p:cBhvr>
                                    </p:animRot>
                                  </p:childTnLst>
                                </p:cTn>
                              </p:par>
                              <p:par>
                                <p:cTn id="737" presetID="1" presetClass="exit" presetSubtype="0" fill="hold" nodeType="withEffect">
                                  <p:stCondLst>
                                    <p:cond delay="70500"/>
                                  </p:stCondLst>
                                  <p:childTnLst>
                                    <p:set>
                                      <p:cBhvr>
                                        <p:cTn id="738" dur="1" fill="hold">
                                          <p:stCondLst>
                                            <p:cond delay="0"/>
                                          </p:stCondLst>
                                        </p:cTn>
                                        <p:tgtEl>
                                          <p:spTgt spid="1122"/>
                                        </p:tgtEl>
                                        <p:attrNameLst>
                                          <p:attrName>style.visibility</p:attrName>
                                        </p:attrNameLst>
                                      </p:cBhvr>
                                      <p:to>
                                        <p:strVal val="hidden"/>
                                      </p:to>
                                    </p:set>
                                  </p:childTnLst>
                                </p:cTn>
                              </p:par>
                              <p:par>
                                <p:cTn id="739" presetID="1" presetClass="entr" presetSubtype="0" fill="hold" nodeType="withEffect">
                                  <p:stCondLst>
                                    <p:cond delay="70500"/>
                                  </p:stCondLst>
                                  <p:childTnLst>
                                    <p:set>
                                      <p:cBhvr>
                                        <p:cTn id="740" dur="1" fill="hold">
                                          <p:stCondLst>
                                            <p:cond delay="0"/>
                                          </p:stCondLst>
                                        </p:cTn>
                                        <p:tgtEl>
                                          <p:spTgt spid="1112"/>
                                        </p:tgtEl>
                                        <p:attrNameLst>
                                          <p:attrName>style.visibility</p:attrName>
                                        </p:attrNameLst>
                                      </p:cBhvr>
                                      <p:to>
                                        <p:strVal val="visible"/>
                                      </p:to>
                                    </p:set>
                                  </p:childTnLst>
                                </p:cTn>
                              </p:par>
                              <p:par>
                                <p:cTn id="741" presetID="8" presetClass="emph" presetSubtype="0" fill="hold" nodeType="withEffect">
                                  <p:stCondLst>
                                    <p:cond delay="70500"/>
                                  </p:stCondLst>
                                  <p:childTnLst>
                                    <p:animRot by="900000">
                                      <p:cBhvr>
                                        <p:cTn id="742" dur="1500" fill="hold"/>
                                        <p:tgtEl>
                                          <p:spTgt spid="1112"/>
                                        </p:tgtEl>
                                        <p:attrNameLst>
                                          <p:attrName>r</p:attrName>
                                        </p:attrNameLst>
                                      </p:cBhvr>
                                    </p:animRot>
                                  </p:childTnLst>
                                </p:cTn>
                              </p:par>
                            </p:childTnLst>
                          </p:cTn>
                        </p:par>
                        <p:par>
                          <p:cTn id="743" fill="hold">
                            <p:stCondLst>
                              <p:cond delay="146500"/>
                            </p:stCondLst>
                            <p:childTnLst>
                              <p:par>
                                <p:cTn id="744" presetID="1" presetClass="exit" presetSubtype="0" fill="hold" nodeType="afterEffect">
                                  <p:stCondLst>
                                    <p:cond delay="0"/>
                                  </p:stCondLst>
                                  <p:childTnLst>
                                    <p:set>
                                      <p:cBhvr>
                                        <p:cTn id="745" dur="1" fill="hold">
                                          <p:stCondLst>
                                            <p:cond delay="0"/>
                                          </p:stCondLst>
                                        </p:cTn>
                                        <p:tgtEl>
                                          <p:spTgt spid="1112"/>
                                        </p:tgtEl>
                                        <p:attrNameLst>
                                          <p:attrName>style.visibility</p:attrName>
                                        </p:attrNameLst>
                                      </p:cBhvr>
                                      <p:to>
                                        <p:strVal val="hidden"/>
                                      </p:to>
                                    </p:set>
                                  </p:childTnLst>
                                </p:cTn>
                              </p:par>
                              <p:par>
                                <p:cTn id="746" presetID="1" presetClass="entr" presetSubtype="0" fill="hold" nodeType="withEffect">
                                  <p:stCondLst>
                                    <p:cond delay="0"/>
                                  </p:stCondLst>
                                  <p:childTnLst>
                                    <p:set>
                                      <p:cBhvr>
                                        <p:cTn id="747" dur="1" fill="hold">
                                          <p:stCondLst>
                                            <p:cond delay="0"/>
                                          </p:stCondLst>
                                        </p:cTn>
                                        <p:tgtEl>
                                          <p:spTgt spid="1548"/>
                                        </p:tgtEl>
                                        <p:attrNameLst>
                                          <p:attrName>style.visibility</p:attrName>
                                        </p:attrNameLst>
                                      </p:cBhvr>
                                      <p:to>
                                        <p:strVal val="visible"/>
                                      </p:to>
                                    </p:set>
                                  </p:childTnLst>
                                </p:cTn>
                              </p:par>
                              <p:par>
                                <p:cTn id="748" presetID="1" presetClass="entr" presetSubtype="0" fill="hold" grpId="1" nodeType="withEffect">
                                  <p:stCondLst>
                                    <p:cond delay="0"/>
                                  </p:stCondLst>
                                  <p:childTnLst>
                                    <p:set>
                                      <p:cBhvr>
                                        <p:cTn id="749" dur="1" fill="hold">
                                          <p:stCondLst>
                                            <p:cond delay="0"/>
                                          </p:stCondLst>
                                        </p:cTn>
                                        <p:tgtEl>
                                          <p:spTgt spid="1547"/>
                                        </p:tgtEl>
                                        <p:attrNameLst>
                                          <p:attrName>style.visibility</p:attrName>
                                        </p:attrNameLst>
                                      </p:cBhvr>
                                      <p:to>
                                        <p:strVal val="visible"/>
                                      </p:to>
                                    </p:set>
                                  </p:childTnLst>
                                </p:cTn>
                              </p:par>
                              <p:par>
                                <p:cTn id="750" presetID="8" presetClass="emph" presetSubtype="0" repeatCount="2000" fill="hold" nodeType="withEffect">
                                  <p:stCondLst>
                                    <p:cond delay="0"/>
                                  </p:stCondLst>
                                  <p:childTnLst>
                                    <p:animRot by="21600000">
                                      <p:cBhvr>
                                        <p:cTn id="751" dur="36000" fill="hold"/>
                                        <p:tgtEl>
                                          <p:spTgt spid="1548"/>
                                        </p:tgtEl>
                                        <p:attrNameLst>
                                          <p:attrName>r</p:attrName>
                                        </p:attrNameLst>
                                      </p:cBhvr>
                                    </p:animRot>
                                  </p:childTnLst>
                                </p:cTn>
                              </p:par>
                              <p:par>
                                <p:cTn id="752" presetID="8" presetClass="emph" presetSubtype="0" repeatCount="2000" fill="hold" grpId="0" nodeType="withEffect">
                                  <p:stCondLst>
                                    <p:cond delay="0"/>
                                  </p:stCondLst>
                                  <p:childTnLst>
                                    <p:animRot by="21600000">
                                      <p:cBhvr>
                                        <p:cTn id="753" dur="36000" fill="hold"/>
                                        <p:tgtEl>
                                          <p:spTgt spid="1547"/>
                                        </p:tgtEl>
                                        <p:attrNameLst>
                                          <p:attrName>r</p:attrName>
                                        </p:attrNameLst>
                                      </p:cBhvr>
                                    </p:animRot>
                                  </p:childTnLst>
                                </p:cTn>
                              </p:par>
                              <p:par>
                                <p:cTn id="754" presetID="1" presetClass="entr" presetSubtype="0" fill="hold" nodeType="withEffect">
                                  <p:stCondLst>
                                    <p:cond delay="0"/>
                                  </p:stCondLst>
                                  <p:childTnLst>
                                    <p:set>
                                      <p:cBhvr>
                                        <p:cTn id="755" dur="1" fill="hold">
                                          <p:stCondLst>
                                            <p:cond delay="0"/>
                                          </p:stCondLst>
                                        </p:cTn>
                                        <p:tgtEl>
                                          <p:spTgt spid="1132"/>
                                        </p:tgtEl>
                                        <p:attrNameLst>
                                          <p:attrName>style.visibility</p:attrName>
                                        </p:attrNameLst>
                                      </p:cBhvr>
                                      <p:to>
                                        <p:strVal val="visible"/>
                                      </p:to>
                                    </p:set>
                                  </p:childTnLst>
                                </p:cTn>
                              </p:par>
                              <p:par>
                                <p:cTn id="756" presetID="8" presetClass="emph" presetSubtype="0" fill="hold" nodeType="withEffect">
                                  <p:stCondLst>
                                    <p:cond delay="0"/>
                                  </p:stCondLst>
                                  <p:childTnLst>
                                    <p:animRot by="900000">
                                      <p:cBhvr>
                                        <p:cTn id="757" dur="1500" fill="hold"/>
                                        <p:tgtEl>
                                          <p:spTgt spid="1132"/>
                                        </p:tgtEl>
                                        <p:attrNameLst>
                                          <p:attrName>r</p:attrName>
                                        </p:attrNameLst>
                                      </p:cBhvr>
                                    </p:animRot>
                                  </p:childTnLst>
                                </p:cTn>
                              </p:par>
                              <p:par>
                                <p:cTn id="758" presetID="1" presetClass="exit" presetSubtype="0" fill="hold" nodeType="withEffect">
                                  <p:stCondLst>
                                    <p:cond delay="1500"/>
                                  </p:stCondLst>
                                  <p:childTnLst>
                                    <p:set>
                                      <p:cBhvr>
                                        <p:cTn id="759" dur="1" fill="hold">
                                          <p:stCondLst>
                                            <p:cond delay="0"/>
                                          </p:stCondLst>
                                        </p:cTn>
                                        <p:tgtEl>
                                          <p:spTgt spid="1132"/>
                                        </p:tgtEl>
                                        <p:attrNameLst>
                                          <p:attrName>style.visibility</p:attrName>
                                        </p:attrNameLst>
                                      </p:cBhvr>
                                      <p:to>
                                        <p:strVal val="hidden"/>
                                      </p:to>
                                    </p:set>
                                  </p:childTnLst>
                                </p:cTn>
                              </p:par>
                              <p:par>
                                <p:cTn id="760" presetID="1" presetClass="entr" presetSubtype="0" fill="hold" nodeType="withEffect">
                                  <p:stCondLst>
                                    <p:cond delay="1500"/>
                                  </p:stCondLst>
                                  <p:childTnLst>
                                    <p:set>
                                      <p:cBhvr>
                                        <p:cTn id="761" dur="1" fill="hold">
                                          <p:stCondLst>
                                            <p:cond delay="0"/>
                                          </p:stCondLst>
                                        </p:cTn>
                                        <p:tgtEl>
                                          <p:spTgt spid="1152"/>
                                        </p:tgtEl>
                                        <p:attrNameLst>
                                          <p:attrName>style.visibility</p:attrName>
                                        </p:attrNameLst>
                                      </p:cBhvr>
                                      <p:to>
                                        <p:strVal val="visible"/>
                                      </p:to>
                                    </p:set>
                                  </p:childTnLst>
                                </p:cTn>
                              </p:par>
                              <p:par>
                                <p:cTn id="762" presetID="8" presetClass="emph" presetSubtype="0" fill="hold" nodeType="withEffect">
                                  <p:stCondLst>
                                    <p:cond delay="1500"/>
                                  </p:stCondLst>
                                  <p:childTnLst>
                                    <p:animRot by="900000">
                                      <p:cBhvr>
                                        <p:cTn id="763" dur="1500" fill="hold"/>
                                        <p:tgtEl>
                                          <p:spTgt spid="1152"/>
                                        </p:tgtEl>
                                        <p:attrNameLst>
                                          <p:attrName>r</p:attrName>
                                        </p:attrNameLst>
                                      </p:cBhvr>
                                    </p:animRot>
                                  </p:childTnLst>
                                </p:cTn>
                              </p:par>
                              <p:par>
                                <p:cTn id="764" presetID="1" presetClass="exit" presetSubtype="0" fill="hold" nodeType="withEffect">
                                  <p:stCondLst>
                                    <p:cond delay="3000"/>
                                  </p:stCondLst>
                                  <p:childTnLst>
                                    <p:set>
                                      <p:cBhvr>
                                        <p:cTn id="765" dur="1" fill="hold">
                                          <p:stCondLst>
                                            <p:cond delay="0"/>
                                          </p:stCondLst>
                                        </p:cTn>
                                        <p:tgtEl>
                                          <p:spTgt spid="1152"/>
                                        </p:tgtEl>
                                        <p:attrNameLst>
                                          <p:attrName>style.visibility</p:attrName>
                                        </p:attrNameLst>
                                      </p:cBhvr>
                                      <p:to>
                                        <p:strVal val="hidden"/>
                                      </p:to>
                                    </p:set>
                                  </p:childTnLst>
                                </p:cTn>
                              </p:par>
                              <p:par>
                                <p:cTn id="766" presetID="1" presetClass="entr" presetSubtype="0" fill="hold" nodeType="withEffect">
                                  <p:stCondLst>
                                    <p:cond delay="3000"/>
                                  </p:stCondLst>
                                  <p:childTnLst>
                                    <p:set>
                                      <p:cBhvr>
                                        <p:cTn id="767" dur="1" fill="hold">
                                          <p:stCondLst>
                                            <p:cond delay="0"/>
                                          </p:stCondLst>
                                        </p:cTn>
                                        <p:tgtEl>
                                          <p:spTgt spid="1142"/>
                                        </p:tgtEl>
                                        <p:attrNameLst>
                                          <p:attrName>style.visibility</p:attrName>
                                        </p:attrNameLst>
                                      </p:cBhvr>
                                      <p:to>
                                        <p:strVal val="visible"/>
                                      </p:to>
                                    </p:set>
                                  </p:childTnLst>
                                </p:cTn>
                              </p:par>
                              <p:par>
                                <p:cTn id="768" presetID="8" presetClass="emph" presetSubtype="0" fill="hold" nodeType="withEffect">
                                  <p:stCondLst>
                                    <p:cond delay="3000"/>
                                  </p:stCondLst>
                                  <p:childTnLst>
                                    <p:animRot by="900000">
                                      <p:cBhvr>
                                        <p:cTn id="769" dur="1500" fill="hold"/>
                                        <p:tgtEl>
                                          <p:spTgt spid="1142"/>
                                        </p:tgtEl>
                                        <p:attrNameLst>
                                          <p:attrName>r</p:attrName>
                                        </p:attrNameLst>
                                      </p:cBhvr>
                                    </p:animRot>
                                  </p:childTnLst>
                                </p:cTn>
                              </p:par>
                              <p:par>
                                <p:cTn id="770" presetID="1" presetClass="exit" presetSubtype="0" fill="hold" nodeType="withEffect">
                                  <p:stCondLst>
                                    <p:cond delay="4500"/>
                                  </p:stCondLst>
                                  <p:childTnLst>
                                    <p:set>
                                      <p:cBhvr>
                                        <p:cTn id="771" dur="1" fill="hold">
                                          <p:stCondLst>
                                            <p:cond delay="0"/>
                                          </p:stCondLst>
                                        </p:cTn>
                                        <p:tgtEl>
                                          <p:spTgt spid="1142"/>
                                        </p:tgtEl>
                                        <p:attrNameLst>
                                          <p:attrName>style.visibility</p:attrName>
                                        </p:attrNameLst>
                                      </p:cBhvr>
                                      <p:to>
                                        <p:strVal val="hidden"/>
                                      </p:to>
                                    </p:set>
                                  </p:childTnLst>
                                </p:cTn>
                              </p:par>
                              <p:par>
                                <p:cTn id="772" presetID="1" presetClass="entr" presetSubtype="0" fill="hold" nodeType="withEffect">
                                  <p:stCondLst>
                                    <p:cond delay="4500"/>
                                  </p:stCondLst>
                                  <p:childTnLst>
                                    <p:set>
                                      <p:cBhvr>
                                        <p:cTn id="773" dur="1" fill="hold">
                                          <p:stCondLst>
                                            <p:cond delay="0"/>
                                          </p:stCondLst>
                                        </p:cTn>
                                        <p:tgtEl>
                                          <p:spTgt spid="1162"/>
                                        </p:tgtEl>
                                        <p:attrNameLst>
                                          <p:attrName>style.visibility</p:attrName>
                                        </p:attrNameLst>
                                      </p:cBhvr>
                                      <p:to>
                                        <p:strVal val="visible"/>
                                      </p:to>
                                    </p:set>
                                  </p:childTnLst>
                                </p:cTn>
                              </p:par>
                              <p:par>
                                <p:cTn id="774" presetID="8" presetClass="emph" presetSubtype="0" fill="hold" nodeType="withEffect">
                                  <p:stCondLst>
                                    <p:cond delay="4500"/>
                                  </p:stCondLst>
                                  <p:childTnLst>
                                    <p:animRot by="900000">
                                      <p:cBhvr>
                                        <p:cTn id="775" dur="1500" fill="hold"/>
                                        <p:tgtEl>
                                          <p:spTgt spid="1162"/>
                                        </p:tgtEl>
                                        <p:attrNameLst>
                                          <p:attrName>r</p:attrName>
                                        </p:attrNameLst>
                                      </p:cBhvr>
                                    </p:animRot>
                                  </p:childTnLst>
                                </p:cTn>
                              </p:par>
                              <p:par>
                                <p:cTn id="776" presetID="1" presetClass="exit" presetSubtype="0" fill="hold" nodeType="withEffect">
                                  <p:stCondLst>
                                    <p:cond delay="6000"/>
                                  </p:stCondLst>
                                  <p:childTnLst>
                                    <p:set>
                                      <p:cBhvr>
                                        <p:cTn id="777" dur="1" fill="hold">
                                          <p:stCondLst>
                                            <p:cond delay="0"/>
                                          </p:stCondLst>
                                        </p:cTn>
                                        <p:tgtEl>
                                          <p:spTgt spid="1162"/>
                                        </p:tgtEl>
                                        <p:attrNameLst>
                                          <p:attrName>style.visibility</p:attrName>
                                        </p:attrNameLst>
                                      </p:cBhvr>
                                      <p:to>
                                        <p:strVal val="hidden"/>
                                      </p:to>
                                    </p:set>
                                  </p:childTnLst>
                                </p:cTn>
                              </p:par>
                              <p:par>
                                <p:cTn id="778" presetID="1" presetClass="entr" presetSubtype="0" fill="hold" nodeType="withEffect">
                                  <p:stCondLst>
                                    <p:cond delay="6000"/>
                                  </p:stCondLst>
                                  <p:childTnLst>
                                    <p:set>
                                      <p:cBhvr>
                                        <p:cTn id="779" dur="1" fill="hold">
                                          <p:stCondLst>
                                            <p:cond delay="0"/>
                                          </p:stCondLst>
                                        </p:cTn>
                                        <p:tgtEl>
                                          <p:spTgt spid="1182"/>
                                        </p:tgtEl>
                                        <p:attrNameLst>
                                          <p:attrName>style.visibility</p:attrName>
                                        </p:attrNameLst>
                                      </p:cBhvr>
                                      <p:to>
                                        <p:strVal val="visible"/>
                                      </p:to>
                                    </p:set>
                                  </p:childTnLst>
                                </p:cTn>
                              </p:par>
                              <p:par>
                                <p:cTn id="780" presetID="8" presetClass="emph" presetSubtype="0" fill="hold" nodeType="withEffect">
                                  <p:stCondLst>
                                    <p:cond delay="6000"/>
                                  </p:stCondLst>
                                  <p:childTnLst>
                                    <p:animRot by="900000">
                                      <p:cBhvr>
                                        <p:cTn id="781" dur="1500" fill="hold"/>
                                        <p:tgtEl>
                                          <p:spTgt spid="1182"/>
                                        </p:tgtEl>
                                        <p:attrNameLst>
                                          <p:attrName>r</p:attrName>
                                        </p:attrNameLst>
                                      </p:cBhvr>
                                    </p:animRot>
                                  </p:childTnLst>
                                </p:cTn>
                              </p:par>
                              <p:par>
                                <p:cTn id="782" presetID="1" presetClass="exit" presetSubtype="0" fill="hold" nodeType="withEffect">
                                  <p:stCondLst>
                                    <p:cond delay="7500"/>
                                  </p:stCondLst>
                                  <p:childTnLst>
                                    <p:set>
                                      <p:cBhvr>
                                        <p:cTn id="783" dur="1" fill="hold">
                                          <p:stCondLst>
                                            <p:cond delay="0"/>
                                          </p:stCondLst>
                                        </p:cTn>
                                        <p:tgtEl>
                                          <p:spTgt spid="1182"/>
                                        </p:tgtEl>
                                        <p:attrNameLst>
                                          <p:attrName>style.visibility</p:attrName>
                                        </p:attrNameLst>
                                      </p:cBhvr>
                                      <p:to>
                                        <p:strVal val="hidden"/>
                                      </p:to>
                                    </p:set>
                                  </p:childTnLst>
                                </p:cTn>
                              </p:par>
                              <p:par>
                                <p:cTn id="784" presetID="1" presetClass="entr" presetSubtype="0" fill="hold" nodeType="withEffect">
                                  <p:stCondLst>
                                    <p:cond delay="7500"/>
                                  </p:stCondLst>
                                  <p:childTnLst>
                                    <p:set>
                                      <p:cBhvr>
                                        <p:cTn id="785" dur="1" fill="hold">
                                          <p:stCondLst>
                                            <p:cond delay="0"/>
                                          </p:stCondLst>
                                        </p:cTn>
                                        <p:tgtEl>
                                          <p:spTgt spid="1172"/>
                                        </p:tgtEl>
                                        <p:attrNameLst>
                                          <p:attrName>style.visibility</p:attrName>
                                        </p:attrNameLst>
                                      </p:cBhvr>
                                      <p:to>
                                        <p:strVal val="visible"/>
                                      </p:to>
                                    </p:set>
                                  </p:childTnLst>
                                </p:cTn>
                              </p:par>
                              <p:par>
                                <p:cTn id="786" presetID="8" presetClass="emph" presetSubtype="0" fill="hold" nodeType="withEffect">
                                  <p:stCondLst>
                                    <p:cond delay="7500"/>
                                  </p:stCondLst>
                                  <p:childTnLst>
                                    <p:animRot by="900000">
                                      <p:cBhvr>
                                        <p:cTn id="787" dur="1500" fill="hold"/>
                                        <p:tgtEl>
                                          <p:spTgt spid="1172"/>
                                        </p:tgtEl>
                                        <p:attrNameLst>
                                          <p:attrName>r</p:attrName>
                                        </p:attrNameLst>
                                      </p:cBhvr>
                                    </p:animRot>
                                  </p:childTnLst>
                                </p:cTn>
                              </p:par>
                              <p:par>
                                <p:cTn id="788" presetID="1" presetClass="exit" presetSubtype="0" fill="hold" nodeType="withEffect">
                                  <p:stCondLst>
                                    <p:cond delay="9000"/>
                                  </p:stCondLst>
                                  <p:childTnLst>
                                    <p:set>
                                      <p:cBhvr>
                                        <p:cTn id="789" dur="1" fill="hold">
                                          <p:stCondLst>
                                            <p:cond delay="0"/>
                                          </p:stCondLst>
                                        </p:cTn>
                                        <p:tgtEl>
                                          <p:spTgt spid="1172"/>
                                        </p:tgtEl>
                                        <p:attrNameLst>
                                          <p:attrName>style.visibility</p:attrName>
                                        </p:attrNameLst>
                                      </p:cBhvr>
                                      <p:to>
                                        <p:strVal val="hidden"/>
                                      </p:to>
                                    </p:set>
                                  </p:childTnLst>
                                </p:cTn>
                              </p:par>
                              <p:par>
                                <p:cTn id="790" presetID="1" presetClass="entr" presetSubtype="0" fill="hold" nodeType="withEffect">
                                  <p:stCondLst>
                                    <p:cond delay="9000"/>
                                  </p:stCondLst>
                                  <p:childTnLst>
                                    <p:set>
                                      <p:cBhvr>
                                        <p:cTn id="791" dur="1" fill="hold">
                                          <p:stCondLst>
                                            <p:cond delay="0"/>
                                          </p:stCondLst>
                                        </p:cTn>
                                        <p:tgtEl>
                                          <p:spTgt spid="1192"/>
                                        </p:tgtEl>
                                        <p:attrNameLst>
                                          <p:attrName>style.visibility</p:attrName>
                                        </p:attrNameLst>
                                      </p:cBhvr>
                                      <p:to>
                                        <p:strVal val="visible"/>
                                      </p:to>
                                    </p:set>
                                  </p:childTnLst>
                                </p:cTn>
                              </p:par>
                              <p:par>
                                <p:cTn id="792" presetID="8" presetClass="emph" presetSubtype="0" fill="hold" nodeType="withEffect">
                                  <p:stCondLst>
                                    <p:cond delay="9000"/>
                                  </p:stCondLst>
                                  <p:childTnLst>
                                    <p:animRot by="900000">
                                      <p:cBhvr>
                                        <p:cTn id="793" dur="1500" fill="hold"/>
                                        <p:tgtEl>
                                          <p:spTgt spid="1192"/>
                                        </p:tgtEl>
                                        <p:attrNameLst>
                                          <p:attrName>r</p:attrName>
                                        </p:attrNameLst>
                                      </p:cBhvr>
                                    </p:animRot>
                                  </p:childTnLst>
                                </p:cTn>
                              </p:par>
                              <p:par>
                                <p:cTn id="794" presetID="1" presetClass="exit" presetSubtype="0" fill="hold" nodeType="withEffect">
                                  <p:stCondLst>
                                    <p:cond delay="10500"/>
                                  </p:stCondLst>
                                  <p:childTnLst>
                                    <p:set>
                                      <p:cBhvr>
                                        <p:cTn id="795" dur="1" fill="hold">
                                          <p:stCondLst>
                                            <p:cond delay="0"/>
                                          </p:stCondLst>
                                        </p:cTn>
                                        <p:tgtEl>
                                          <p:spTgt spid="1192"/>
                                        </p:tgtEl>
                                        <p:attrNameLst>
                                          <p:attrName>style.visibility</p:attrName>
                                        </p:attrNameLst>
                                      </p:cBhvr>
                                      <p:to>
                                        <p:strVal val="hidden"/>
                                      </p:to>
                                    </p:set>
                                  </p:childTnLst>
                                </p:cTn>
                              </p:par>
                              <p:par>
                                <p:cTn id="796" presetID="1" presetClass="entr" presetSubtype="0" fill="hold" nodeType="withEffect">
                                  <p:stCondLst>
                                    <p:cond delay="10500"/>
                                  </p:stCondLst>
                                  <p:childTnLst>
                                    <p:set>
                                      <p:cBhvr>
                                        <p:cTn id="797" dur="1" fill="hold">
                                          <p:stCondLst>
                                            <p:cond delay="0"/>
                                          </p:stCondLst>
                                        </p:cTn>
                                        <p:tgtEl>
                                          <p:spTgt spid="1212"/>
                                        </p:tgtEl>
                                        <p:attrNameLst>
                                          <p:attrName>style.visibility</p:attrName>
                                        </p:attrNameLst>
                                      </p:cBhvr>
                                      <p:to>
                                        <p:strVal val="visible"/>
                                      </p:to>
                                    </p:set>
                                  </p:childTnLst>
                                </p:cTn>
                              </p:par>
                              <p:par>
                                <p:cTn id="798" presetID="8" presetClass="emph" presetSubtype="0" fill="hold" nodeType="withEffect">
                                  <p:stCondLst>
                                    <p:cond delay="10500"/>
                                  </p:stCondLst>
                                  <p:childTnLst>
                                    <p:animRot by="900000">
                                      <p:cBhvr>
                                        <p:cTn id="799" dur="1500" fill="hold"/>
                                        <p:tgtEl>
                                          <p:spTgt spid="1212"/>
                                        </p:tgtEl>
                                        <p:attrNameLst>
                                          <p:attrName>r</p:attrName>
                                        </p:attrNameLst>
                                      </p:cBhvr>
                                    </p:animRot>
                                  </p:childTnLst>
                                </p:cTn>
                              </p:par>
                              <p:par>
                                <p:cTn id="800" presetID="1" presetClass="exit" presetSubtype="0" fill="hold" nodeType="withEffect">
                                  <p:stCondLst>
                                    <p:cond delay="12000"/>
                                  </p:stCondLst>
                                  <p:childTnLst>
                                    <p:set>
                                      <p:cBhvr>
                                        <p:cTn id="801" dur="1" fill="hold">
                                          <p:stCondLst>
                                            <p:cond delay="0"/>
                                          </p:stCondLst>
                                        </p:cTn>
                                        <p:tgtEl>
                                          <p:spTgt spid="1212"/>
                                        </p:tgtEl>
                                        <p:attrNameLst>
                                          <p:attrName>style.visibility</p:attrName>
                                        </p:attrNameLst>
                                      </p:cBhvr>
                                      <p:to>
                                        <p:strVal val="hidden"/>
                                      </p:to>
                                    </p:set>
                                  </p:childTnLst>
                                </p:cTn>
                              </p:par>
                              <p:par>
                                <p:cTn id="802" presetID="1" presetClass="entr" presetSubtype="0" fill="hold" nodeType="withEffect">
                                  <p:stCondLst>
                                    <p:cond delay="12000"/>
                                  </p:stCondLst>
                                  <p:childTnLst>
                                    <p:set>
                                      <p:cBhvr>
                                        <p:cTn id="803" dur="1" fill="hold">
                                          <p:stCondLst>
                                            <p:cond delay="0"/>
                                          </p:stCondLst>
                                        </p:cTn>
                                        <p:tgtEl>
                                          <p:spTgt spid="1202"/>
                                        </p:tgtEl>
                                        <p:attrNameLst>
                                          <p:attrName>style.visibility</p:attrName>
                                        </p:attrNameLst>
                                      </p:cBhvr>
                                      <p:to>
                                        <p:strVal val="visible"/>
                                      </p:to>
                                    </p:set>
                                  </p:childTnLst>
                                </p:cTn>
                              </p:par>
                              <p:par>
                                <p:cTn id="804" presetID="8" presetClass="emph" presetSubtype="0" fill="hold" nodeType="withEffect">
                                  <p:stCondLst>
                                    <p:cond delay="12000"/>
                                  </p:stCondLst>
                                  <p:childTnLst>
                                    <p:animRot by="900000">
                                      <p:cBhvr>
                                        <p:cTn id="805" dur="1500" fill="hold"/>
                                        <p:tgtEl>
                                          <p:spTgt spid="1202"/>
                                        </p:tgtEl>
                                        <p:attrNameLst>
                                          <p:attrName>r</p:attrName>
                                        </p:attrNameLst>
                                      </p:cBhvr>
                                    </p:animRot>
                                  </p:childTnLst>
                                </p:cTn>
                              </p:par>
                              <p:par>
                                <p:cTn id="806" presetID="1" presetClass="exit" presetSubtype="0" fill="hold" nodeType="withEffect">
                                  <p:stCondLst>
                                    <p:cond delay="13500"/>
                                  </p:stCondLst>
                                  <p:childTnLst>
                                    <p:set>
                                      <p:cBhvr>
                                        <p:cTn id="807" dur="1" fill="hold">
                                          <p:stCondLst>
                                            <p:cond delay="0"/>
                                          </p:stCondLst>
                                        </p:cTn>
                                        <p:tgtEl>
                                          <p:spTgt spid="1202"/>
                                        </p:tgtEl>
                                        <p:attrNameLst>
                                          <p:attrName>style.visibility</p:attrName>
                                        </p:attrNameLst>
                                      </p:cBhvr>
                                      <p:to>
                                        <p:strVal val="hidden"/>
                                      </p:to>
                                    </p:set>
                                  </p:childTnLst>
                                </p:cTn>
                              </p:par>
                              <p:par>
                                <p:cTn id="808" presetID="1" presetClass="entr" presetSubtype="0" fill="hold" nodeType="withEffect">
                                  <p:stCondLst>
                                    <p:cond delay="13500"/>
                                  </p:stCondLst>
                                  <p:childTnLst>
                                    <p:set>
                                      <p:cBhvr>
                                        <p:cTn id="809" dur="1" fill="hold">
                                          <p:stCondLst>
                                            <p:cond delay="0"/>
                                          </p:stCondLst>
                                        </p:cTn>
                                        <p:tgtEl>
                                          <p:spTgt spid="1222"/>
                                        </p:tgtEl>
                                        <p:attrNameLst>
                                          <p:attrName>style.visibility</p:attrName>
                                        </p:attrNameLst>
                                      </p:cBhvr>
                                      <p:to>
                                        <p:strVal val="visible"/>
                                      </p:to>
                                    </p:set>
                                  </p:childTnLst>
                                </p:cTn>
                              </p:par>
                              <p:par>
                                <p:cTn id="810" presetID="8" presetClass="emph" presetSubtype="0" fill="hold" nodeType="withEffect">
                                  <p:stCondLst>
                                    <p:cond delay="13500"/>
                                  </p:stCondLst>
                                  <p:childTnLst>
                                    <p:animRot by="900000">
                                      <p:cBhvr>
                                        <p:cTn id="811" dur="1500" fill="hold"/>
                                        <p:tgtEl>
                                          <p:spTgt spid="1222"/>
                                        </p:tgtEl>
                                        <p:attrNameLst>
                                          <p:attrName>r</p:attrName>
                                        </p:attrNameLst>
                                      </p:cBhvr>
                                    </p:animRot>
                                  </p:childTnLst>
                                </p:cTn>
                              </p:par>
                              <p:par>
                                <p:cTn id="812" presetID="1" presetClass="exit" presetSubtype="0" fill="hold" nodeType="withEffect">
                                  <p:stCondLst>
                                    <p:cond delay="15000"/>
                                  </p:stCondLst>
                                  <p:childTnLst>
                                    <p:set>
                                      <p:cBhvr>
                                        <p:cTn id="813" dur="1" fill="hold">
                                          <p:stCondLst>
                                            <p:cond delay="0"/>
                                          </p:stCondLst>
                                        </p:cTn>
                                        <p:tgtEl>
                                          <p:spTgt spid="1222"/>
                                        </p:tgtEl>
                                        <p:attrNameLst>
                                          <p:attrName>style.visibility</p:attrName>
                                        </p:attrNameLst>
                                      </p:cBhvr>
                                      <p:to>
                                        <p:strVal val="hidden"/>
                                      </p:to>
                                    </p:set>
                                  </p:childTnLst>
                                </p:cTn>
                              </p:par>
                              <p:par>
                                <p:cTn id="814" presetID="1" presetClass="entr" presetSubtype="0" fill="hold" nodeType="withEffect">
                                  <p:stCondLst>
                                    <p:cond delay="15000"/>
                                  </p:stCondLst>
                                  <p:childTnLst>
                                    <p:set>
                                      <p:cBhvr>
                                        <p:cTn id="815" dur="1" fill="hold">
                                          <p:stCondLst>
                                            <p:cond delay="0"/>
                                          </p:stCondLst>
                                        </p:cTn>
                                        <p:tgtEl>
                                          <p:spTgt spid="1242"/>
                                        </p:tgtEl>
                                        <p:attrNameLst>
                                          <p:attrName>style.visibility</p:attrName>
                                        </p:attrNameLst>
                                      </p:cBhvr>
                                      <p:to>
                                        <p:strVal val="visible"/>
                                      </p:to>
                                    </p:set>
                                  </p:childTnLst>
                                </p:cTn>
                              </p:par>
                              <p:par>
                                <p:cTn id="816" presetID="8" presetClass="emph" presetSubtype="0" fill="hold" nodeType="withEffect">
                                  <p:stCondLst>
                                    <p:cond delay="15000"/>
                                  </p:stCondLst>
                                  <p:childTnLst>
                                    <p:animRot by="900000">
                                      <p:cBhvr>
                                        <p:cTn id="817" dur="1500" fill="hold"/>
                                        <p:tgtEl>
                                          <p:spTgt spid="1242"/>
                                        </p:tgtEl>
                                        <p:attrNameLst>
                                          <p:attrName>r</p:attrName>
                                        </p:attrNameLst>
                                      </p:cBhvr>
                                    </p:animRot>
                                  </p:childTnLst>
                                </p:cTn>
                              </p:par>
                              <p:par>
                                <p:cTn id="818" presetID="1" presetClass="exit" presetSubtype="0" fill="hold" nodeType="withEffect">
                                  <p:stCondLst>
                                    <p:cond delay="16500"/>
                                  </p:stCondLst>
                                  <p:childTnLst>
                                    <p:set>
                                      <p:cBhvr>
                                        <p:cTn id="819" dur="1" fill="hold">
                                          <p:stCondLst>
                                            <p:cond delay="0"/>
                                          </p:stCondLst>
                                        </p:cTn>
                                        <p:tgtEl>
                                          <p:spTgt spid="1242"/>
                                        </p:tgtEl>
                                        <p:attrNameLst>
                                          <p:attrName>style.visibility</p:attrName>
                                        </p:attrNameLst>
                                      </p:cBhvr>
                                      <p:to>
                                        <p:strVal val="hidden"/>
                                      </p:to>
                                    </p:set>
                                  </p:childTnLst>
                                </p:cTn>
                              </p:par>
                              <p:par>
                                <p:cTn id="820" presetID="1" presetClass="entr" presetSubtype="0" fill="hold" nodeType="withEffect">
                                  <p:stCondLst>
                                    <p:cond delay="16500"/>
                                  </p:stCondLst>
                                  <p:childTnLst>
                                    <p:set>
                                      <p:cBhvr>
                                        <p:cTn id="821" dur="1" fill="hold">
                                          <p:stCondLst>
                                            <p:cond delay="0"/>
                                          </p:stCondLst>
                                        </p:cTn>
                                        <p:tgtEl>
                                          <p:spTgt spid="1232"/>
                                        </p:tgtEl>
                                        <p:attrNameLst>
                                          <p:attrName>style.visibility</p:attrName>
                                        </p:attrNameLst>
                                      </p:cBhvr>
                                      <p:to>
                                        <p:strVal val="visible"/>
                                      </p:to>
                                    </p:set>
                                  </p:childTnLst>
                                </p:cTn>
                              </p:par>
                              <p:par>
                                <p:cTn id="822" presetID="8" presetClass="emph" presetSubtype="0" fill="hold" nodeType="withEffect">
                                  <p:stCondLst>
                                    <p:cond delay="16500"/>
                                  </p:stCondLst>
                                  <p:childTnLst>
                                    <p:animRot by="900000">
                                      <p:cBhvr>
                                        <p:cTn id="823" dur="1500" fill="hold"/>
                                        <p:tgtEl>
                                          <p:spTgt spid="1232"/>
                                        </p:tgtEl>
                                        <p:attrNameLst>
                                          <p:attrName>r</p:attrName>
                                        </p:attrNameLst>
                                      </p:cBhvr>
                                    </p:animRot>
                                  </p:childTnLst>
                                </p:cTn>
                              </p:par>
                              <p:par>
                                <p:cTn id="824" presetID="1" presetClass="exit" presetSubtype="0" fill="hold" nodeType="withEffect">
                                  <p:stCondLst>
                                    <p:cond delay="18000"/>
                                  </p:stCondLst>
                                  <p:childTnLst>
                                    <p:set>
                                      <p:cBhvr>
                                        <p:cTn id="825" dur="1" fill="hold">
                                          <p:stCondLst>
                                            <p:cond delay="0"/>
                                          </p:stCondLst>
                                        </p:cTn>
                                        <p:tgtEl>
                                          <p:spTgt spid="1232"/>
                                        </p:tgtEl>
                                        <p:attrNameLst>
                                          <p:attrName>style.visibility</p:attrName>
                                        </p:attrNameLst>
                                      </p:cBhvr>
                                      <p:to>
                                        <p:strVal val="hidden"/>
                                      </p:to>
                                    </p:set>
                                  </p:childTnLst>
                                </p:cTn>
                              </p:par>
                              <p:par>
                                <p:cTn id="826" presetID="1" presetClass="entr" presetSubtype="0" fill="hold" nodeType="withEffect">
                                  <p:stCondLst>
                                    <p:cond delay="18000"/>
                                  </p:stCondLst>
                                  <p:childTnLst>
                                    <p:set>
                                      <p:cBhvr>
                                        <p:cTn id="827" dur="1" fill="hold">
                                          <p:stCondLst>
                                            <p:cond delay="0"/>
                                          </p:stCondLst>
                                        </p:cTn>
                                        <p:tgtEl>
                                          <p:spTgt spid="1252"/>
                                        </p:tgtEl>
                                        <p:attrNameLst>
                                          <p:attrName>style.visibility</p:attrName>
                                        </p:attrNameLst>
                                      </p:cBhvr>
                                      <p:to>
                                        <p:strVal val="visible"/>
                                      </p:to>
                                    </p:set>
                                  </p:childTnLst>
                                </p:cTn>
                              </p:par>
                              <p:par>
                                <p:cTn id="828" presetID="8" presetClass="emph" presetSubtype="0" fill="hold" nodeType="withEffect">
                                  <p:stCondLst>
                                    <p:cond delay="18000"/>
                                  </p:stCondLst>
                                  <p:childTnLst>
                                    <p:animRot by="900000">
                                      <p:cBhvr>
                                        <p:cTn id="829" dur="1500" fill="hold"/>
                                        <p:tgtEl>
                                          <p:spTgt spid="1252"/>
                                        </p:tgtEl>
                                        <p:attrNameLst>
                                          <p:attrName>r</p:attrName>
                                        </p:attrNameLst>
                                      </p:cBhvr>
                                    </p:animRot>
                                  </p:childTnLst>
                                </p:cTn>
                              </p:par>
                              <p:par>
                                <p:cTn id="830" presetID="1" presetClass="exit" presetSubtype="0" fill="hold" nodeType="withEffect">
                                  <p:stCondLst>
                                    <p:cond delay="19500"/>
                                  </p:stCondLst>
                                  <p:childTnLst>
                                    <p:set>
                                      <p:cBhvr>
                                        <p:cTn id="831" dur="1" fill="hold">
                                          <p:stCondLst>
                                            <p:cond delay="0"/>
                                          </p:stCondLst>
                                        </p:cTn>
                                        <p:tgtEl>
                                          <p:spTgt spid="1252"/>
                                        </p:tgtEl>
                                        <p:attrNameLst>
                                          <p:attrName>style.visibility</p:attrName>
                                        </p:attrNameLst>
                                      </p:cBhvr>
                                      <p:to>
                                        <p:strVal val="hidden"/>
                                      </p:to>
                                    </p:set>
                                  </p:childTnLst>
                                </p:cTn>
                              </p:par>
                              <p:par>
                                <p:cTn id="832" presetID="1" presetClass="entr" presetSubtype="0" fill="hold" nodeType="withEffect">
                                  <p:stCondLst>
                                    <p:cond delay="19500"/>
                                  </p:stCondLst>
                                  <p:childTnLst>
                                    <p:set>
                                      <p:cBhvr>
                                        <p:cTn id="833" dur="1" fill="hold">
                                          <p:stCondLst>
                                            <p:cond delay="0"/>
                                          </p:stCondLst>
                                        </p:cTn>
                                        <p:tgtEl>
                                          <p:spTgt spid="1380"/>
                                        </p:tgtEl>
                                        <p:attrNameLst>
                                          <p:attrName>style.visibility</p:attrName>
                                        </p:attrNameLst>
                                      </p:cBhvr>
                                      <p:to>
                                        <p:strVal val="visible"/>
                                      </p:to>
                                    </p:set>
                                  </p:childTnLst>
                                </p:cTn>
                              </p:par>
                              <p:par>
                                <p:cTn id="834" presetID="8" presetClass="emph" presetSubtype="0" fill="hold" nodeType="withEffect">
                                  <p:stCondLst>
                                    <p:cond delay="19500"/>
                                  </p:stCondLst>
                                  <p:childTnLst>
                                    <p:animRot by="900000">
                                      <p:cBhvr>
                                        <p:cTn id="835" dur="1500" fill="hold"/>
                                        <p:tgtEl>
                                          <p:spTgt spid="1380"/>
                                        </p:tgtEl>
                                        <p:attrNameLst>
                                          <p:attrName>r</p:attrName>
                                        </p:attrNameLst>
                                      </p:cBhvr>
                                    </p:animRot>
                                  </p:childTnLst>
                                </p:cTn>
                              </p:par>
                              <p:par>
                                <p:cTn id="836" presetID="1" presetClass="exit" presetSubtype="0" fill="hold" nodeType="withEffect">
                                  <p:stCondLst>
                                    <p:cond delay="21000"/>
                                  </p:stCondLst>
                                  <p:childTnLst>
                                    <p:set>
                                      <p:cBhvr>
                                        <p:cTn id="837" dur="1" fill="hold">
                                          <p:stCondLst>
                                            <p:cond delay="0"/>
                                          </p:stCondLst>
                                        </p:cTn>
                                        <p:tgtEl>
                                          <p:spTgt spid="1380"/>
                                        </p:tgtEl>
                                        <p:attrNameLst>
                                          <p:attrName>style.visibility</p:attrName>
                                        </p:attrNameLst>
                                      </p:cBhvr>
                                      <p:to>
                                        <p:strVal val="hidden"/>
                                      </p:to>
                                    </p:set>
                                  </p:childTnLst>
                                </p:cTn>
                              </p:par>
                              <p:par>
                                <p:cTn id="838" presetID="1" presetClass="entr" presetSubtype="0" fill="hold" nodeType="withEffect">
                                  <p:stCondLst>
                                    <p:cond delay="21000"/>
                                  </p:stCondLst>
                                  <p:childTnLst>
                                    <p:set>
                                      <p:cBhvr>
                                        <p:cTn id="839" dur="1" fill="hold">
                                          <p:stCondLst>
                                            <p:cond delay="0"/>
                                          </p:stCondLst>
                                        </p:cTn>
                                        <p:tgtEl>
                                          <p:spTgt spid="1370"/>
                                        </p:tgtEl>
                                        <p:attrNameLst>
                                          <p:attrName>style.visibility</p:attrName>
                                        </p:attrNameLst>
                                      </p:cBhvr>
                                      <p:to>
                                        <p:strVal val="visible"/>
                                      </p:to>
                                    </p:set>
                                  </p:childTnLst>
                                </p:cTn>
                              </p:par>
                              <p:par>
                                <p:cTn id="840" presetID="8" presetClass="emph" presetSubtype="0" fill="hold" nodeType="withEffect">
                                  <p:stCondLst>
                                    <p:cond delay="21000"/>
                                  </p:stCondLst>
                                  <p:childTnLst>
                                    <p:animRot by="900000">
                                      <p:cBhvr>
                                        <p:cTn id="841" dur="1500" fill="hold"/>
                                        <p:tgtEl>
                                          <p:spTgt spid="1370"/>
                                        </p:tgtEl>
                                        <p:attrNameLst>
                                          <p:attrName>r</p:attrName>
                                        </p:attrNameLst>
                                      </p:cBhvr>
                                    </p:animRot>
                                  </p:childTnLst>
                                </p:cTn>
                              </p:par>
                              <p:par>
                                <p:cTn id="842" presetID="1" presetClass="exit" presetSubtype="0" fill="hold" nodeType="withEffect">
                                  <p:stCondLst>
                                    <p:cond delay="22500"/>
                                  </p:stCondLst>
                                  <p:childTnLst>
                                    <p:set>
                                      <p:cBhvr>
                                        <p:cTn id="843" dur="1" fill="hold">
                                          <p:stCondLst>
                                            <p:cond delay="0"/>
                                          </p:stCondLst>
                                        </p:cTn>
                                        <p:tgtEl>
                                          <p:spTgt spid="1370"/>
                                        </p:tgtEl>
                                        <p:attrNameLst>
                                          <p:attrName>style.visibility</p:attrName>
                                        </p:attrNameLst>
                                      </p:cBhvr>
                                      <p:to>
                                        <p:strVal val="hidden"/>
                                      </p:to>
                                    </p:set>
                                  </p:childTnLst>
                                </p:cTn>
                              </p:par>
                              <p:par>
                                <p:cTn id="844" presetID="1" presetClass="entr" presetSubtype="0" fill="hold" nodeType="withEffect">
                                  <p:stCondLst>
                                    <p:cond delay="22500"/>
                                  </p:stCondLst>
                                  <p:childTnLst>
                                    <p:set>
                                      <p:cBhvr>
                                        <p:cTn id="845" dur="1" fill="hold">
                                          <p:stCondLst>
                                            <p:cond delay="0"/>
                                          </p:stCondLst>
                                        </p:cTn>
                                        <p:tgtEl>
                                          <p:spTgt spid="1390"/>
                                        </p:tgtEl>
                                        <p:attrNameLst>
                                          <p:attrName>style.visibility</p:attrName>
                                        </p:attrNameLst>
                                      </p:cBhvr>
                                      <p:to>
                                        <p:strVal val="visible"/>
                                      </p:to>
                                    </p:set>
                                  </p:childTnLst>
                                </p:cTn>
                              </p:par>
                              <p:par>
                                <p:cTn id="846" presetID="8" presetClass="emph" presetSubtype="0" fill="hold" nodeType="withEffect">
                                  <p:stCondLst>
                                    <p:cond delay="22500"/>
                                  </p:stCondLst>
                                  <p:childTnLst>
                                    <p:animRot by="900000">
                                      <p:cBhvr>
                                        <p:cTn id="847" dur="1500" fill="hold"/>
                                        <p:tgtEl>
                                          <p:spTgt spid="1390"/>
                                        </p:tgtEl>
                                        <p:attrNameLst>
                                          <p:attrName>r</p:attrName>
                                        </p:attrNameLst>
                                      </p:cBhvr>
                                    </p:animRot>
                                  </p:childTnLst>
                                </p:cTn>
                              </p:par>
                              <p:par>
                                <p:cTn id="848" presetID="1" presetClass="exit" presetSubtype="0" fill="hold" nodeType="withEffect">
                                  <p:stCondLst>
                                    <p:cond delay="24000"/>
                                  </p:stCondLst>
                                  <p:childTnLst>
                                    <p:set>
                                      <p:cBhvr>
                                        <p:cTn id="849" dur="1" fill="hold">
                                          <p:stCondLst>
                                            <p:cond delay="0"/>
                                          </p:stCondLst>
                                        </p:cTn>
                                        <p:tgtEl>
                                          <p:spTgt spid="1390"/>
                                        </p:tgtEl>
                                        <p:attrNameLst>
                                          <p:attrName>style.visibility</p:attrName>
                                        </p:attrNameLst>
                                      </p:cBhvr>
                                      <p:to>
                                        <p:strVal val="hidden"/>
                                      </p:to>
                                    </p:set>
                                  </p:childTnLst>
                                </p:cTn>
                              </p:par>
                              <p:par>
                                <p:cTn id="850" presetID="1" presetClass="entr" presetSubtype="0" fill="hold" nodeType="withEffect">
                                  <p:stCondLst>
                                    <p:cond delay="24000"/>
                                  </p:stCondLst>
                                  <p:childTnLst>
                                    <p:set>
                                      <p:cBhvr>
                                        <p:cTn id="851" dur="1" fill="hold">
                                          <p:stCondLst>
                                            <p:cond delay="0"/>
                                          </p:stCondLst>
                                        </p:cTn>
                                        <p:tgtEl>
                                          <p:spTgt spid="1410"/>
                                        </p:tgtEl>
                                        <p:attrNameLst>
                                          <p:attrName>style.visibility</p:attrName>
                                        </p:attrNameLst>
                                      </p:cBhvr>
                                      <p:to>
                                        <p:strVal val="visible"/>
                                      </p:to>
                                    </p:set>
                                  </p:childTnLst>
                                </p:cTn>
                              </p:par>
                              <p:par>
                                <p:cTn id="852" presetID="8" presetClass="emph" presetSubtype="0" fill="hold" nodeType="withEffect">
                                  <p:stCondLst>
                                    <p:cond delay="24000"/>
                                  </p:stCondLst>
                                  <p:childTnLst>
                                    <p:animRot by="900000">
                                      <p:cBhvr>
                                        <p:cTn id="853" dur="1500" fill="hold"/>
                                        <p:tgtEl>
                                          <p:spTgt spid="1410"/>
                                        </p:tgtEl>
                                        <p:attrNameLst>
                                          <p:attrName>r</p:attrName>
                                        </p:attrNameLst>
                                      </p:cBhvr>
                                    </p:animRot>
                                  </p:childTnLst>
                                </p:cTn>
                              </p:par>
                              <p:par>
                                <p:cTn id="854" presetID="1" presetClass="exit" presetSubtype="0" fill="hold" nodeType="withEffect">
                                  <p:stCondLst>
                                    <p:cond delay="25500"/>
                                  </p:stCondLst>
                                  <p:childTnLst>
                                    <p:set>
                                      <p:cBhvr>
                                        <p:cTn id="855" dur="1" fill="hold">
                                          <p:stCondLst>
                                            <p:cond delay="0"/>
                                          </p:stCondLst>
                                        </p:cTn>
                                        <p:tgtEl>
                                          <p:spTgt spid="1410"/>
                                        </p:tgtEl>
                                        <p:attrNameLst>
                                          <p:attrName>style.visibility</p:attrName>
                                        </p:attrNameLst>
                                      </p:cBhvr>
                                      <p:to>
                                        <p:strVal val="hidden"/>
                                      </p:to>
                                    </p:set>
                                  </p:childTnLst>
                                </p:cTn>
                              </p:par>
                              <p:par>
                                <p:cTn id="856" presetID="1" presetClass="entr" presetSubtype="0" fill="hold" nodeType="withEffect">
                                  <p:stCondLst>
                                    <p:cond delay="25500"/>
                                  </p:stCondLst>
                                  <p:childTnLst>
                                    <p:set>
                                      <p:cBhvr>
                                        <p:cTn id="857" dur="1" fill="hold">
                                          <p:stCondLst>
                                            <p:cond delay="0"/>
                                          </p:stCondLst>
                                        </p:cTn>
                                        <p:tgtEl>
                                          <p:spTgt spid="1400"/>
                                        </p:tgtEl>
                                        <p:attrNameLst>
                                          <p:attrName>style.visibility</p:attrName>
                                        </p:attrNameLst>
                                      </p:cBhvr>
                                      <p:to>
                                        <p:strVal val="visible"/>
                                      </p:to>
                                    </p:set>
                                  </p:childTnLst>
                                </p:cTn>
                              </p:par>
                              <p:par>
                                <p:cTn id="858" presetID="8" presetClass="emph" presetSubtype="0" fill="hold" nodeType="withEffect">
                                  <p:stCondLst>
                                    <p:cond delay="25500"/>
                                  </p:stCondLst>
                                  <p:childTnLst>
                                    <p:animRot by="900000">
                                      <p:cBhvr>
                                        <p:cTn id="859" dur="1500" fill="hold"/>
                                        <p:tgtEl>
                                          <p:spTgt spid="1400"/>
                                        </p:tgtEl>
                                        <p:attrNameLst>
                                          <p:attrName>r</p:attrName>
                                        </p:attrNameLst>
                                      </p:cBhvr>
                                    </p:animRot>
                                  </p:childTnLst>
                                </p:cTn>
                              </p:par>
                              <p:par>
                                <p:cTn id="860" presetID="1" presetClass="exit" presetSubtype="0" fill="hold" nodeType="withEffect">
                                  <p:stCondLst>
                                    <p:cond delay="27000"/>
                                  </p:stCondLst>
                                  <p:childTnLst>
                                    <p:set>
                                      <p:cBhvr>
                                        <p:cTn id="861" dur="1" fill="hold">
                                          <p:stCondLst>
                                            <p:cond delay="0"/>
                                          </p:stCondLst>
                                        </p:cTn>
                                        <p:tgtEl>
                                          <p:spTgt spid="1400"/>
                                        </p:tgtEl>
                                        <p:attrNameLst>
                                          <p:attrName>style.visibility</p:attrName>
                                        </p:attrNameLst>
                                      </p:cBhvr>
                                      <p:to>
                                        <p:strVal val="hidden"/>
                                      </p:to>
                                    </p:set>
                                  </p:childTnLst>
                                </p:cTn>
                              </p:par>
                              <p:par>
                                <p:cTn id="862" presetID="1" presetClass="entr" presetSubtype="0" fill="hold" nodeType="withEffect">
                                  <p:stCondLst>
                                    <p:cond delay="27000"/>
                                  </p:stCondLst>
                                  <p:childTnLst>
                                    <p:set>
                                      <p:cBhvr>
                                        <p:cTn id="863" dur="1" fill="hold">
                                          <p:stCondLst>
                                            <p:cond delay="0"/>
                                          </p:stCondLst>
                                        </p:cTn>
                                        <p:tgtEl>
                                          <p:spTgt spid="1420"/>
                                        </p:tgtEl>
                                        <p:attrNameLst>
                                          <p:attrName>style.visibility</p:attrName>
                                        </p:attrNameLst>
                                      </p:cBhvr>
                                      <p:to>
                                        <p:strVal val="visible"/>
                                      </p:to>
                                    </p:set>
                                  </p:childTnLst>
                                </p:cTn>
                              </p:par>
                              <p:par>
                                <p:cTn id="864" presetID="8" presetClass="emph" presetSubtype="0" fill="hold" nodeType="withEffect">
                                  <p:stCondLst>
                                    <p:cond delay="27000"/>
                                  </p:stCondLst>
                                  <p:childTnLst>
                                    <p:animRot by="900000">
                                      <p:cBhvr>
                                        <p:cTn id="865" dur="1500" fill="hold"/>
                                        <p:tgtEl>
                                          <p:spTgt spid="1420"/>
                                        </p:tgtEl>
                                        <p:attrNameLst>
                                          <p:attrName>r</p:attrName>
                                        </p:attrNameLst>
                                      </p:cBhvr>
                                    </p:animRot>
                                  </p:childTnLst>
                                </p:cTn>
                              </p:par>
                              <p:par>
                                <p:cTn id="866" presetID="1" presetClass="exit" presetSubtype="0" fill="hold" nodeType="withEffect">
                                  <p:stCondLst>
                                    <p:cond delay="28500"/>
                                  </p:stCondLst>
                                  <p:childTnLst>
                                    <p:set>
                                      <p:cBhvr>
                                        <p:cTn id="867" dur="1" fill="hold">
                                          <p:stCondLst>
                                            <p:cond delay="0"/>
                                          </p:stCondLst>
                                        </p:cTn>
                                        <p:tgtEl>
                                          <p:spTgt spid="1420"/>
                                        </p:tgtEl>
                                        <p:attrNameLst>
                                          <p:attrName>style.visibility</p:attrName>
                                        </p:attrNameLst>
                                      </p:cBhvr>
                                      <p:to>
                                        <p:strVal val="hidden"/>
                                      </p:to>
                                    </p:set>
                                  </p:childTnLst>
                                </p:cTn>
                              </p:par>
                              <p:par>
                                <p:cTn id="868" presetID="1" presetClass="entr" presetSubtype="0" fill="hold" nodeType="withEffect">
                                  <p:stCondLst>
                                    <p:cond delay="28500"/>
                                  </p:stCondLst>
                                  <p:childTnLst>
                                    <p:set>
                                      <p:cBhvr>
                                        <p:cTn id="869" dur="1" fill="hold">
                                          <p:stCondLst>
                                            <p:cond delay="0"/>
                                          </p:stCondLst>
                                        </p:cTn>
                                        <p:tgtEl>
                                          <p:spTgt spid="1440"/>
                                        </p:tgtEl>
                                        <p:attrNameLst>
                                          <p:attrName>style.visibility</p:attrName>
                                        </p:attrNameLst>
                                      </p:cBhvr>
                                      <p:to>
                                        <p:strVal val="visible"/>
                                      </p:to>
                                    </p:set>
                                  </p:childTnLst>
                                </p:cTn>
                              </p:par>
                              <p:par>
                                <p:cTn id="870" presetID="8" presetClass="emph" presetSubtype="0" fill="hold" nodeType="withEffect">
                                  <p:stCondLst>
                                    <p:cond delay="28500"/>
                                  </p:stCondLst>
                                  <p:childTnLst>
                                    <p:animRot by="900000">
                                      <p:cBhvr>
                                        <p:cTn id="871" dur="1500" fill="hold"/>
                                        <p:tgtEl>
                                          <p:spTgt spid="1440"/>
                                        </p:tgtEl>
                                        <p:attrNameLst>
                                          <p:attrName>r</p:attrName>
                                        </p:attrNameLst>
                                      </p:cBhvr>
                                    </p:animRot>
                                  </p:childTnLst>
                                </p:cTn>
                              </p:par>
                              <p:par>
                                <p:cTn id="872" presetID="1" presetClass="exit" presetSubtype="0" fill="hold" nodeType="withEffect">
                                  <p:stCondLst>
                                    <p:cond delay="30000"/>
                                  </p:stCondLst>
                                  <p:childTnLst>
                                    <p:set>
                                      <p:cBhvr>
                                        <p:cTn id="873" dur="1" fill="hold">
                                          <p:stCondLst>
                                            <p:cond delay="0"/>
                                          </p:stCondLst>
                                        </p:cTn>
                                        <p:tgtEl>
                                          <p:spTgt spid="1440"/>
                                        </p:tgtEl>
                                        <p:attrNameLst>
                                          <p:attrName>style.visibility</p:attrName>
                                        </p:attrNameLst>
                                      </p:cBhvr>
                                      <p:to>
                                        <p:strVal val="hidden"/>
                                      </p:to>
                                    </p:set>
                                  </p:childTnLst>
                                </p:cTn>
                              </p:par>
                              <p:par>
                                <p:cTn id="874" presetID="1" presetClass="entr" presetSubtype="0" fill="hold" nodeType="withEffect">
                                  <p:stCondLst>
                                    <p:cond delay="30000"/>
                                  </p:stCondLst>
                                  <p:childTnLst>
                                    <p:set>
                                      <p:cBhvr>
                                        <p:cTn id="875" dur="1" fill="hold">
                                          <p:stCondLst>
                                            <p:cond delay="0"/>
                                          </p:stCondLst>
                                        </p:cTn>
                                        <p:tgtEl>
                                          <p:spTgt spid="1430"/>
                                        </p:tgtEl>
                                        <p:attrNameLst>
                                          <p:attrName>style.visibility</p:attrName>
                                        </p:attrNameLst>
                                      </p:cBhvr>
                                      <p:to>
                                        <p:strVal val="visible"/>
                                      </p:to>
                                    </p:set>
                                  </p:childTnLst>
                                </p:cTn>
                              </p:par>
                              <p:par>
                                <p:cTn id="876" presetID="8" presetClass="emph" presetSubtype="0" fill="hold" nodeType="withEffect">
                                  <p:stCondLst>
                                    <p:cond delay="30000"/>
                                  </p:stCondLst>
                                  <p:childTnLst>
                                    <p:animRot by="900000">
                                      <p:cBhvr>
                                        <p:cTn id="877" dur="1500" fill="hold"/>
                                        <p:tgtEl>
                                          <p:spTgt spid="1430"/>
                                        </p:tgtEl>
                                        <p:attrNameLst>
                                          <p:attrName>r</p:attrName>
                                        </p:attrNameLst>
                                      </p:cBhvr>
                                    </p:animRot>
                                  </p:childTnLst>
                                </p:cTn>
                              </p:par>
                              <p:par>
                                <p:cTn id="878" presetID="1" presetClass="exit" presetSubtype="0" fill="hold" nodeType="withEffect">
                                  <p:stCondLst>
                                    <p:cond delay="31500"/>
                                  </p:stCondLst>
                                  <p:childTnLst>
                                    <p:set>
                                      <p:cBhvr>
                                        <p:cTn id="879" dur="1" fill="hold">
                                          <p:stCondLst>
                                            <p:cond delay="0"/>
                                          </p:stCondLst>
                                        </p:cTn>
                                        <p:tgtEl>
                                          <p:spTgt spid="1430"/>
                                        </p:tgtEl>
                                        <p:attrNameLst>
                                          <p:attrName>style.visibility</p:attrName>
                                        </p:attrNameLst>
                                      </p:cBhvr>
                                      <p:to>
                                        <p:strVal val="hidden"/>
                                      </p:to>
                                    </p:set>
                                  </p:childTnLst>
                                </p:cTn>
                              </p:par>
                              <p:par>
                                <p:cTn id="880" presetID="1" presetClass="entr" presetSubtype="0" fill="hold" nodeType="withEffect">
                                  <p:stCondLst>
                                    <p:cond delay="31500"/>
                                  </p:stCondLst>
                                  <p:childTnLst>
                                    <p:set>
                                      <p:cBhvr>
                                        <p:cTn id="881" dur="1" fill="hold">
                                          <p:stCondLst>
                                            <p:cond delay="0"/>
                                          </p:stCondLst>
                                        </p:cTn>
                                        <p:tgtEl>
                                          <p:spTgt spid="1450"/>
                                        </p:tgtEl>
                                        <p:attrNameLst>
                                          <p:attrName>style.visibility</p:attrName>
                                        </p:attrNameLst>
                                      </p:cBhvr>
                                      <p:to>
                                        <p:strVal val="visible"/>
                                      </p:to>
                                    </p:set>
                                  </p:childTnLst>
                                </p:cTn>
                              </p:par>
                              <p:par>
                                <p:cTn id="882" presetID="8" presetClass="emph" presetSubtype="0" fill="hold" nodeType="withEffect">
                                  <p:stCondLst>
                                    <p:cond delay="31500"/>
                                  </p:stCondLst>
                                  <p:childTnLst>
                                    <p:animRot by="900000">
                                      <p:cBhvr>
                                        <p:cTn id="883" dur="1500" fill="hold"/>
                                        <p:tgtEl>
                                          <p:spTgt spid="1450"/>
                                        </p:tgtEl>
                                        <p:attrNameLst>
                                          <p:attrName>r</p:attrName>
                                        </p:attrNameLst>
                                      </p:cBhvr>
                                    </p:animRot>
                                  </p:childTnLst>
                                </p:cTn>
                              </p:par>
                              <p:par>
                                <p:cTn id="884" presetID="1" presetClass="exit" presetSubtype="0" fill="hold" nodeType="withEffect">
                                  <p:stCondLst>
                                    <p:cond delay="33000"/>
                                  </p:stCondLst>
                                  <p:childTnLst>
                                    <p:set>
                                      <p:cBhvr>
                                        <p:cTn id="885" dur="1" fill="hold">
                                          <p:stCondLst>
                                            <p:cond delay="0"/>
                                          </p:stCondLst>
                                        </p:cTn>
                                        <p:tgtEl>
                                          <p:spTgt spid="1450"/>
                                        </p:tgtEl>
                                        <p:attrNameLst>
                                          <p:attrName>style.visibility</p:attrName>
                                        </p:attrNameLst>
                                      </p:cBhvr>
                                      <p:to>
                                        <p:strVal val="hidden"/>
                                      </p:to>
                                    </p:set>
                                  </p:childTnLst>
                                </p:cTn>
                              </p:par>
                              <p:par>
                                <p:cTn id="886" presetID="1" presetClass="entr" presetSubtype="0" fill="hold" nodeType="withEffect">
                                  <p:stCondLst>
                                    <p:cond delay="33000"/>
                                  </p:stCondLst>
                                  <p:childTnLst>
                                    <p:set>
                                      <p:cBhvr>
                                        <p:cTn id="887" dur="1" fill="hold">
                                          <p:stCondLst>
                                            <p:cond delay="0"/>
                                          </p:stCondLst>
                                        </p:cTn>
                                        <p:tgtEl>
                                          <p:spTgt spid="1470"/>
                                        </p:tgtEl>
                                        <p:attrNameLst>
                                          <p:attrName>style.visibility</p:attrName>
                                        </p:attrNameLst>
                                      </p:cBhvr>
                                      <p:to>
                                        <p:strVal val="visible"/>
                                      </p:to>
                                    </p:set>
                                  </p:childTnLst>
                                </p:cTn>
                              </p:par>
                              <p:par>
                                <p:cTn id="888" presetID="8" presetClass="emph" presetSubtype="0" fill="hold" nodeType="withEffect">
                                  <p:stCondLst>
                                    <p:cond delay="33000"/>
                                  </p:stCondLst>
                                  <p:childTnLst>
                                    <p:animRot by="900000">
                                      <p:cBhvr>
                                        <p:cTn id="889" dur="1500" fill="hold"/>
                                        <p:tgtEl>
                                          <p:spTgt spid="1470"/>
                                        </p:tgtEl>
                                        <p:attrNameLst>
                                          <p:attrName>r</p:attrName>
                                        </p:attrNameLst>
                                      </p:cBhvr>
                                    </p:animRot>
                                  </p:childTnLst>
                                </p:cTn>
                              </p:par>
                              <p:par>
                                <p:cTn id="890" presetID="1" presetClass="exit" presetSubtype="0" fill="hold" nodeType="withEffect">
                                  <p:stCondLst>
                                    <p:cond delay="34500"/>
                                  </p:stCondLst>
                                  <p:childTnLst>
                                    <p:set>
                                      <p:cBhvr>
                                        <p:cTn id="891" dur="1" fill="hold">
                                          <p:stCondLst>
                                            <p:cond delay="0"/>
                                          </p:stCondLst>
                                        </p:cTn>
                                        <p:tgtEl>
                                          <p:spTgt spid="1470"/>
                                        </p:tgtEl>
                                        <p:attrNameLst>
                                          <p:attrName>style.visibility</p:attrName>
                                        </p:attrNameLst>
                                      </p:cBhvr>
                                      <p:to>
                                        <p:strVal val="hidden"/>
                                      </p:to>
                                    </p:set>
                                  </p:childTnLst>
                                </p:cTn>
                              </p:par>
                              <p:par>
                                <p:cTn id="892" presetID="1" presetClass="entr" presetSubtype="0" fill="hold" nodeType="withEffect">
                                  <p:stCondLst>
                                    <p:cond delay="34500"/>
                                  </p:stCondLst>
                                  <p:childTnLst>
                                    <p:set>
                                      <p:cBhvr>
                                        <p:cTn id="893" dur="1" fill="hold">
                                          <p:stCondLst>
                                            <p:cond delay="0"/>
                                          </p:stCondLst>
                                        </p:cTn>
                                        <p:tgtEl>
                                          <p:spTgt spid="1460"/>
                                        </p:tgtEl>
                                        <p:attrNameLst>
                                          <p:attrName>style.visibility</p:attrName>
                                        </p:attrNameLst>
                                      </p:cBhvr>
                                      <p:to>
                                        <p:strVal val="visible"/>
                                      </p:to>
                                    </p:set>
                                  </p:childTnLst>
                                </p:cTn>
                              </p:par>
                              <p:par>
                                <p:cTn id="894" presetID="8" presetClass="emph" presetSubtype="0" fill="hold" nodeType="withEffect">
                                  <p:stCondLst>
                                    <p:cond delay="34500"/>
                                  </p:stCondLst>
                                  <p:childTnLst>
                                    <p:animRot by="900000">
                                      <p:cBhvr>
                                        <p:cTn id="895" dur="1500" fill="hold"/>
                                        <p:tgtEl>
                                          <p:spTgt spid="1460"/>
                                        </p:tgtEl>
                                        <p:attrNameLst>
                                          <p:attrName>r</p:attrName>
                                        </p:attrNameLst>
                                      </p:cBhvr>
                                    </p:animRot>
                                  </p:childTnLst>
                                </p:cTn>
                              </p:par>
                              <p:par>
                                <p:cTn id="896" presetID="1" presetClass="exit" presetSubtype="0" fill="hold" nodeType="withEffect">
                                  <p:stCondLst>
                                    <p:cond delay="36000"/>
                                  </p:stCondLst>
                                  <p:childTnLst>
                                    <p:set>
                                      <p:cBhvr>
                                        <p:cTn id="897" dur="1" fill="hold">
                                          <p:stCondLst>
                                            <p:cond delay="0"/>
                                          </p:stCondLst>
                                        </p:cTn>
                                        <p:tgtEl>
                                          <p:spTgt spid="1460"/>
                                        </p:tgtEl>
                                        <p:attrNameLst>
                                          <p:attrName>style.visibility</p:attrName>
                                        </p:attrNameLst>
                                      </p:cBhvr>
                                      <p:to>
                                        <p:strVal val="hidden"/>
                                      </p:to>
                                    </p:set>
                                  </p:childTnLst>
                                </p:cTn>
                              </p:par>
                              <p:par>
                                <p:cTn id="898" presetID="1" presetClass="entr" presetSubtype="0" fill="hold" nodeType="withEffect">
                                  <p:stCondLst>
                                    <p:cond delay="36000"/>
                                  </p:stCondLst>
                                  <p:childTnLst>
                                    <p:set>
                                      <p:cBhvr>
                                        <p:cTn id="899" dur="1" fill="hold">
                                          <p:stCondLst>
                                            <p:cond delay="0"/>
                                          </p:stCondLst>
                                        </p:cTn>
                                        <p:tgtEl>
                                          <p:spTgt spid="1480"/>
                                        </p:tgtEl>
                                        <p:attrNameLst>
                                          <p:attrName>style.visibility</p:attrName>
                                        </p:attrNameLst>
                                      </p:cBhvr>
                                      <p:to>
                                        <p:strVal val="visible"/>
                                      </p:to>
                                    </p:set>
                                  </p:childTnLst>
                                </p:cTn>
                              </p:par>
                              <p:par>
                                <p:cTn id="900" presetID="8" presetClass="emph" presetSubtype="0" fill="hold" nodeType="withEffect">
                                  <p:stCondLst>
                                    <p:cond delay="36000"/>
                                  </p:stCondLst>
                                  <p:childTnLst>
                                    <p:animRot by="900000">
                                      <p:cBhvr>
                                        <p:cTn id="901" dur="1500" fill="hold"/>
                                        <p:tgtEl>
                                          <p:spTgt spid="1480"/>
                                        </p:tgtEl>
                                        <p:attrNameLst>
                                          <p:attrName>r</p:attrName>
                                        </p:attrNameLst>
                                      </p:cBhvr>
                                    </p:animRot>
                                  </p:childTnLst>
                                </p:cTn>
                              </p:par>
                              <p:par>
                                <p:cTn id="902" presetID="1" presetClass="exit" presetSubtype="0" fill="hold" nodeType="withEffect">
                                  <p:stCondLst>
                                    <p:cond delay="37500"/>
                                  </p:stCondLst>
                                  <p:childTnLst>
                                    <p:set>
                                      <p:cBhvr>
                                        <p:cTn id="903" dur="1" fill="hold">
                                          <p:stCondLst>
                                            <p:cond delay="0"/>
                                          </p:stCondLst>
                                        </p:cTn>
                                        <p:tgtEl>
                                          <p:spTgt spid="1480"/>
                                        </p:tgtEl>
                                        <p:attrNameLst>
                                          <p:attrName>style.visibility</p:attrName>
                                        </p:attrNameLst>
                                      </p:cBhvr>
                                      <p:to>
                                        <p:strVal val="hidden"/>
                                      </p:to>
                                    </p:set>
                                  </p:childTnLst>
                                </p:cTn>
                              </p:par>
                              <p:par>
                                <p:cTn id="904" presetID="1" presetClass="entr" presetSubtype="0" fill="hold" nodeType="withEffect">
                                  <p:stCondLst>
                                    <p:cond delay="37500"/>
                                  </p:stCondLst>
                                  <p:childTnLst>
                                    <p:set>
                                      <p:cBhvr>
                                        <p:cTn id="905" dur="1" fill="hold">
                                          <p:stCondLst>
                                            <p:cond delay="0"/>
                                          </p:stCondLst>
                                        </p:cTn>
                                        <p:tgtEl>
                                          <p:spTgt spid="1500"/>
                                        </p:tgtEl>
                                        <p:attrNameLst>
                                          <p:attrName>style.visibility</p:attrName>
                                        </p:attrNameLst>
                                      </p:cBhvr>
                                      <p:to>
                                        <p:strVal val="visible"/>
                                      </p:to>
                                    </p:set>
                                  </p:childTnLst>
                                </p:cTn>
                              </p:par>
                              <p:par>
                                <p:cTn id="906" presetID="8" presetClass="emph" presetSubtype="0" fill="hold" nodeType="withEffect">
                                  <p:stCondLst>
                                    <p:cond delay="37500"/>
                                  </p:stCondLst>
                                  <p:childTnLst>
                                    <p:animRot by="900000">
                                      <p:cBhvr>
                                        <p:cTn id="907" dur="1500" fill="hold"/>
                                        <p:tgtEl>
                                          <p:spTgt spid="1500"/>
                                        </p:tgtEl>
                                        <p:attrNameLst>
                                          <p:attrName>r</p:attrName>
                                        </p:attrNameLst>
                                      </p:cBhvr>
                                    </p:animRot>
                                  </p:childTnLst>
                                </p:cTn>
                              </p:par>
                              <p:par>
                                <p:cTn id="908" presetID="1" presetClass="exit" presetSubtype="0" fill="hold" nodeType="withEffect">
                                  <p:stCondLst>
                                    <p:cond delay="39000"/>
                                  </p:stCondLst>
                                  <p:childTnLst>
                                    <p:set>
                                      <p:cBhvr>
                                        <p:cTn id="909" dur="1" fill="hold">
                                          <p:stCondLst>
                                            <p:cond delay="0"/>
                                          </p:stCondLst>
                                        </p:cTn>
                                        <p:tgtEl>
                                          <p:spTgt spid="1500"/>
                                        </p:tgtEl>
                                        <p:attrNameLst>
                                          <p:attrName>style.visibility</p:attrName>
                                        </p:attrNameLst>
                                      </p:cBhvr>
                                      <p:to>
                                        <p:strVal val="hidden"/>
                                      </p:to>
                                    </p:set>
                                  </p:childTnLst>
                                </p:cTn>
                              </p:par>
                              <p:par>
                                <p:cTn id="910" presetID="1" presetClass="entr" presetSubtype="0" fill="hold" nodeType="withEffect">
                                  <p:stCondLst>
                                    <p:cond delay="39000"/>
                                  </p:stCondLst>
                                  <p:childTnLst>
                                    <p:set>
                                      <p:cBhvr>
                                        <p:cTn id="911" dur="1" fill="hold">
                                          <p:stCondLst>
                                            <p:cond delay="0"/>
                                          </p:stCondLst>
                                        </p:cTn>
                                        <p:tgtEl>
                                          <p:spTgt spid="1490"/>
                                        </p:tgtEl>
                                        <p:attrNameLst>
                                          <p:attrName>style.visibility</p:attrName>
                                        </p:attrNameLst>
                                      </p:cBhvr>
                                      <p:to>
                                        <p:strVal val="visible"/>
                                      </p:to>
                                    </p:set>
                                  </p:childTnLst>
                                </p:cTn>
                              </p:par>
                              <p:par>
                                <p:cTn id="912" presetID="8" presetClass="emph" presetSubtype="0" fill="hold" nodeType="withEffect">
                                  <p:stCondLst>
                                    <p:cond delay="39000"/>
                                  </p:stCondLst>
                                  <p:childTnLst>
                                    <p:animRot by="900000">
                                      <p:cBhvr>
                                        <p:cTn id="913" dur="1500" fill="hold"/>
                                        <p:tgtEl>
                                          <p:spTgt spid="1490"/>
                                        </p:tgtEl>
                                        <p:attrNameLst>
                                          <p:attrName>r</p:attrName>
                                        </p:attrNameLst>
                                      </p:cBhvr>
                                    </p:animRot>
                                  </p:childTnLst>
                                </p:cTn>
                              </p:par>
                              <p:par>
                                <p:cTn id="914" presetID="1" presetClass="exit" presetSubtype="0" fill="hold" nodeType="withEffect">
                                  <p:stCondLst>
                                    <p:cond delay="40500"/>
                                  </p:stCondLst>
                                  <p:childTnLst>
                                    <p:set>
                                      <p:cBhvr>
                                        <p:cTn id="915" dur="1" fill="hold">
                                          <p:stCondLst>
                                            <p:cond delay="0"/>
                                          </p:stCondLst>
                                        </p:cTn>
                                        <p:tgtEl>
                                          <p:spTgt spid="1490"/>
                                        </p:tgtEl>
                                        <p:attrNameLst>
                                          <p:attrName>style.visibility</p:attrName>
                                        </p:attrNameLst>
                                      </p:cBhvr>
                                      <p:to>
                                        <p:strVal val="hidden"/>
                                      </p:to>
                                    </p:set>
                                  </p:childTnLst>
                                </p:cTn>
                              </p:par>
                              <p:par>
                                <p:cTn id="916" presetID="1" presetClass="entr" presetSubtype="0" fill="hold" nodeType="withEffect">
                                  <p:stCondLst>
                                    <p:cond delay="40500"/>
                                  </p:stCondLst>
                                  <p:childTnLst>
                                    <p:set>
                                      <p:cBhvr>
                                        <p:cTn id="917" dur="1" fill="hold">
                                          <p:stCondLst>
                                            <p:cond delay="0"/>
                                          </p:stCondLst>
                                        </p:cTn>
                                        <p:tgtEl>
                                          <p:spTgt spid="1515"/>
                                        </p:tgtEl>
                                        <p:attrNameLst>
                                          <p:attrName>style.visibility</p:attrName>
                                        </p:attrNameLst>
                                      </p:cBhvr>
                                      <p:to>
                                        <p:strVal val="visible"/>
                                      </p:to>
                                    </p:set>
                                  </p:childTnLst>
                                </p:cTn>
                              </p:par>
                              <p:par>
                                <p:cTn id="918" presetID="8" presetClass="emph" presetSubtype="0" fill="hold" nodeType="withEffect">
                                  <p:stCondLst>
                                    <p:cond delay="40500"/>
                                  </p:stCondLst>
                                  <p:childTnLst>
                                    <p:animRot by="900000">
                                      <p:cBhvr>
                                        <p:cTn id="919" dur="1500" fill="hold"/>
                                        <p:tgtEl>
                                          <p:spTgt spid="1515"/>
                                        </p:tgtEl>
                                        <p:attrNameLst>
                                          <p:attrName>r</p:attrName>
                                        </p:attrNameLst>
                                      </p:cBhvr>
                                    </p:animRot>
                                  </p:childTnLst>
                                </p:cTn>
                              </p:par>
                              <p:par>
                                <p:cTn id="920" presetID="1" presetClass="exit" presetSubtype="0" fill="hold" nodeType="withEffect">
                                  <p:stCondLst>
                                    <p:cond delay="42000"/>
                                  </p:stCondLst>
                                  <p:childTnLst>
                                    <p:set>
                                      <p:cBhvr>
                                        <p:cTn id="921" dur="1" fill="hold">
                                          <p:stCondLst>
                                            <p:cond delay="0"/>
                                          </p:stCondLst>
                                        </p:cTn>
                                        <p:tgtEl>
                                          <p:spTgt spid="1515"/>
                                        </p:tgtEl>
                                        <p:attrNameLst>
                                          <p:attrName>style.visibility</p:attrName>
                                        </p:attrNameLst>
                                      </p:cBhvr>
                                      <p:to>
                                        <p:strVal val="hidden"/>
                                      </p:to>
                                    </p:set>
                                  </p:childTnLst>
                                </p:cTn>
                              </p:par>
                              <p:par>
                                <p:cTn id="922" presetID="1" presetClass="entr" presetSubtype="0" fill="hold" nodeType="withEffect">
                                  <p:stCondLst>
                                    <p:cond delay="42000"/>
                                  </p:stCondLst>
                                  <p:childTnLst>
                                    <p:set>
                                      <p:cBhvr>
                                        <p:cTn id="923" dur="1" fill="hold">
                                          <p:stCondLst>
                                            <p:cond delay="0"/>
                                          </p:stCondLst>
                                        </p:cTn>
                                        <p:tgtEl>
                                          <p:spTgt spid="1535"/>
                                        </p:tgtEl>
                                        <p:attrNameLst>
                                          <p:attrName>style.visibility</p:attrName>
                                        </p:attrNameLst>
                                      </p:cBhvr>
                                      <p:to>
                                        <p:strVal val="visible"/>
                                      </p:to>
                                    </p:set>
                                  </p:childTnLst>
                                </p:cTn>
                              </p:par>
                              <p:par>
                                <p:cTn id="924" presetID="8" presetClass="emph" presetSubtype="0" fill="hold" nodeType="withEffect">
                                  <p:stCondLst>
                                    <p:cond delay="42000"/>
                                  </p:stCondLst>
                                  <p:childTnLst>
                                    <p:animRot by="900000">
                                      <p:cBhvr>
                                        <p:cTn id="925" dur="1500" fill="hold"/>
                                        <p:tgtEl>
                                          <p:spTgt spid="1535"/>
                                        </p:tgtEl>
                                        <p:attrNameLst>
                                          <p:attrName>r</p:attrName>
                                        </p:attrNameLst>
                                      </p:cBhvr>
                                    </p:animRot>
                                  </p:childTnLst>
                                </p:cTn>
                              </p:par>
                              <p:par>
                                <p:cTn id="926" presetID="1" presetClass="exit" presetSubtype="0" fill="hold" nodeType="withEffect">
                                  <p:stCondLst>
                                    <p:cond delay="43500"/>
                                  </p:stCondLst>
                                  <p:childTnLst>
                                    <p:set>
                                      <p:cBhvr>
                                        <p:cTn id="927" dur="1" fill="hold">
                                          <p:stCondLst>
                                            <p:cond delay="0"/>
                                          </p:stCondLst>
                                        </p:cTn>
                                        <p:tgtEl>
                                          <p:spTgt spid="1535"/>
                                        </p:tgtEl>
                                        <p:attrNameLst>
                                          <p:attrName>style.visibility</p:attrName>
                                        </p:attrNameLst>
                                      </p:cBhvr>
                                      <p:to>
                                        <p:strVal val="hidden"/>
                                      </p:to>
                                    </p:set>
                                  </p:childTnLst>
                                </p:cTn>
                              </p:par>
                              <p:par>
                                <p:cTn id="928" presetID="1" presetClass="entr" presetSubtype="0" fill="hold" nodeType="withEffect">
                                  <p:stCondLst>
                                    <p:cond delay="43500"/>
                                  </p:stCondLst>
                                  <p:childTnLst>
                                    <p:set>
                                      <p:cBhvr>
                                        <p:cTn id="929" dur="1" fill="hold">
                                          <p:stCondLst>
                                            <p:cond delay="0"/>
                                          </p:stCondLst>
                                        </p:cTn>
                                        <p:tgtEl>
                                          <p:spTgt spid="1525"/>
                                        </p:tgtEl>
                                        <p:attrNameLst>
                                          <p:attrName>style.visibility</p:attrName>
                                        </p:attrNameLst>
                                      </p:cBhvr>
                                      <p:to>
                                        <p:strVal val="visible"/>
                                      </p:to>
                                    </p:set>
                                  </p:childTnLst>
                                </p:cTn>
                              </p:par>
                              <p:par>
                                <p:cTn id="930" presetID="8" presetClass="emph" presetSubtype="0" fill="hold" nodeType="withEffect">
                                  <p:stCondLst>
                                    <p:cond delay="43500"/>
                                  </p:stCondLst>
                                  <p:childTnLst>
                                    <p:animRot by="900000">
                                      <p:cBhvr>
                                        <p:cTn id="931" dur="1500" fill="hold"/>
                                        <p:tgtEl>
                                          <p:spTgt spid="1525"/>
                                        </p:tgtEl>
                                        <p:attrNameLst>
                                          <p:attrName>r</p:attrName>
                                        </p:attrNameLst>
                                      </p:cBhvr>
                                    </p:animRot>
                                  </p:childTnLst>
                                </p:cTn>
                              </p:par>
                              <p:par>
                                <p:cTn id="932" presetID="1" presetClass="exit" presetSubtype="0" fill="hold" nodeType="withEffect">
                                  <p:stCondLst>
                                    <p:cond delay="45000"/>
                                  </p:stCondLst>
                                  <p:childTnLst>
                                    <p:set>
                                      <p:cBhvr>
                                        <p:cTn id="933" dur="1" fill="hold">
                                          <p:stCondLst>
                                            <p:cond delay="0"/>
                                          </p:stCondLst>
                                        </p:cTn>
                                        <p:tgtEl>
                                          <p:spTgt spid="1525"/>
                                        </p:tgtEl>
                                        <p:attrNameLst>
                                          <p:attrName>style.visibility</p:attrName>
                                        </p:attrNameLst>
                                      </p:cBhvr>
                                      <p:to>
                                        <p:strVal val="hidden"/>
                                      </p:to>
                                    </p:set>
                                  </p:childTnLst>
                                </p:cTn>
                              </p:par>
                              <p:par>
                                <p:cTn id="934" presetID="1" presetClass="entr" presetSubtype="0" fill="hold" nodeType="withEffect">
                                  <p:stCondLst>
                                    <p:cond delay="45000"/>
                                  </p:stCondLst>
                                  <p:childTnLst>
                                    <p:set>
                                      <p:cBhvr>
                                        <p:cTn id="935" dur="1" fill="hold">
                                          <p:stCondLst>
                                            <p:cond delay="0"/>
                                          </p:stCondLst>
                                        </p:cTn>
                                        <p:tgtEl>
                                          <p:spTgt spid="1318"/>
                                        </p:tgtEl>
                                        <p:attrNameLst>
                                          <p:attrName>style.visibility</p:attrName>
                                        </p:attrNameLst>
                                      </p:cBhvr>
                                      <p:to>
                                        <p:strVal val="visible"/>
                                      </p:to>
                                    </p:set>
                                  </p:childTnLst>
                                </p:cTn>
                              </p:par>
                              <p:par>
                                <p:cTn id="936" presetID="8" presetClass="emph" presetSubtype="0" fill="hold" nodeType="withEffect">
                                  <p:stCondLst>
                                    <p:cond delay="45000"/>
                                  </p:stCondLst>
                                  <p:childTnLst>
                                    <p:animRot by="900000">
                                      <p:cBhvr>
                                        <p:cTn id="937" dur="1500" fill="hold"/>
                                        <p:tgtEl>
                                          <p:spTgt spid="1318"/>
                                        </p:tgtEl>
                                        <p:attrNameLst>
                                          <p:attrName>r</p:attrName>
                                        </p:attrNameLst>
                                      </p:cBhvr>
                                    </p:animRot>
                                  </p:childTnLst>
                                </p:cTn>
                              </p:par>
                              <p:par>
                                <p:cTn id="938" presetID="1" presetClass="exit" presetSubtype="0" fill="hold" nodeType="withEffect">
                                  <p:stCondLst>
                                    <p:cond delay="46500"/>
                                  </p:stCondLst>
                                  <p:childTnLst>
                                    <p:set>
                                      <p:cBhvr>
                                        <p:cTn id="939" dur="1" fill="hold">
                                          <p:stCondLst>
                                            <p:cond delay="0"/>
                                          </p:stCondLst>
                                        </p:cTn>
                                        <p:tgtEl>
                                          <p:spTgt spid="1318"/>
                                        </p:tgtEl>
                                        <p:attrNameLst>
                                          <p:attrName>style.visibility</p:attrName>
                                        </p:attrNameLst>
                                      </p:cBhvr>
                                      <p:to>
                                        <p:strVal val="hidden"/>
                                      </p:to>
                                    </p:set>
                                  </p:childTnLst>
                                </p:cTn>
                              </p:par>
                              <p:par>
                                <p:cTn id="940" presetID="1" presetClass="entr" presetSubtype="0" fill="hold" nodeType="withEffect">
                                  <p:stCondLst>
                                    <p:cond delay="46500"/>
                                  </p:stCondLst>
                                  <p:childTnLst>
                                    <p:set>
                                      <p:cBhvr>
                                        <p:cTn id="941" dur="1" fill="hold">
                                          <p:stCondLst>
                                            <p:cond delay="0"/>
                                          </p:stCondLst>
                                        </p:cTn>
                                        <p:tgtEl>
                                          <p:spTgt spid="1338"/>
                                        </p:tgtEl>
                                        <p:attrNameLst>
                                          <p:attrName>style.visibility</p:attrName>
                                        </p:attrNameLst>
                                      </p:cBhvr>
                                      <p:to>
                                        <p:strVal val="visible"/>
                                      </p:to>
                                    </p:set>
                                  </p:childTnLst>
                                </p:cTn>
                              </p:par>
                              <p:par>
                                <p:cTn id="942" presetID="8" presetClass="emph" presetSubtype="0" fill="hold" nodeType="withEffect">
                                  <p:stCondLst>
                                    <p:cond delay="46500"/>
                                  </p:stCondLst>
                                  <p:childTnLst>
                                    <p:animRot by="900000">
                                      <p:cBhvr>
                                        <p:cTn id="943" dur="1500" fill="hold"/>
                                        <p:tgtEl>
                                          <p:spTgt spid="1338"/>
                                        </p:tgtEl>
                                        <p:attrNameLst>
                                          <p:attrName>r</p:attrName>
                                        </p:attrNameLst>
                                      </p:cBhvr>
                                    </p:animRot>
                                  </p:childTnLst>
                                </p:cTn>
                              </p:par>
                              <p:par>
                                <p:cTn id="944" presetID="1" presetClass="exit" presetSubtype="0" fill="hold" nodeType="withEffect">
                                  <p:stCondLst>
                                    <p:cond delay="48000"/>
                                  </p:stCondLst>
                                  <p:childTnLst>
                                    <p:set>
                                      <p:cBhvr>
                                        <p:cTn id="945" dur="1" fill="hold">
                                          <p:stCondLst>
                                            <p:cond delay="0"/>
                                          </p:stCondLst>
                                        </p:cTn>
                                        <p:tgtEl>
                                          <p:spTgt spid="1338"/>
                                        </p:tgtEl>
                                        <p:attrNameLst>
                                          <p:attrName>style.visibility</p:attrName>
                                        </p:attrNameLst>
                                      </p:cBhvr>
                                      <p:to>
                                        <p:strVal val="hidden"/>
                                      </p:to>
                                    </p:set>
                                  </p:childTnLst>
                                </p:cTn>
                              </p:par>
                              <p:par>
                                <p:cTn id="946" presetID="1" presetClass="entr" presetSubtype="0" fill="hold" nodeType="withEffect">
                                  <p:stCondLst>
                                    <p:cond delay="48000"/>
                                  </p:stCondLst>
                                  <p:childTnLst>
                                    <p:set>
                                      <p:cBhvr>
                                        <p:cTn id="947" dur="1" fill="hold">
                                          <p:stCondLst>
                                            <p:cond delay="0"/>
                                          </p:stCondLst>
                                        </p:cTn>
                                        <p:tgtEl>
                                          <p:spTgt spid="1328"/>
                                        </p:tgtEl>
                                        <p:attrNameLst>
                                          <p:attrName>style.visibility</p:attrName>
                                        </p:attrNameLst>
                                      </p:cBhvr>
                                      <p:to>
                                        <p:strVal val="visible"/>
                                      </p:to>
                                    </p:set>
                                  </p:childTnLst>
                                </p:cTn>
                              </p:par>
                              <p:par>
                                <p:cTn id="948" presetID="8" presetClass="emph" presetSubtype="0" fill="hold" nodeType="withEffect">
                                  <p:stCondLst>
                                    <p:cond delay="48000"/>
                                  </p:stCondLst>
                                  <p:childTnLst>
                                    <p:animRot by="900000">
                                      <p:cBhvr>
                                        <p:cTn id="949" dur="1500" fill="hold"/>
                                        <p:tgtEl>
                                          <p:spTgt spid="1328"/>
                                        </p:tgtEl>
                                        <p:attrNameLst>
                                          <p:attrName>r</p:attrName>
                                        </p:attrNameLst>
                                      </p:cBhvr>
                                    </p:animRot>
                                  </p:childTnLst>
                                </p:cTn>
                              </p:par>
                              <p:par>
                                <p:cTn id="950" presetID="1" presetClass="exit" presetSubtype="0" fill="hold" nodeType="withEffect">
                                  <p:stCondLst>
                                    <p:cond delay="49500"/>
                                  </p:stCondLst>
                                  <p:childTnLst>
                                    <p:set>
                                      <p:cBhvr>
                                        <p:cTn id="951" dur="1" fill="hold">
                                          <p:stCondLst>
                                            <p:cond delay="0"/>
                                          </p:stCondLst>
                                        </p:cTn>
                                        <p:tgtEl>
                                          <p:spTgt spid="1328"/>
                                        </p:tgtEl>
                                        <p:attrNameLst>
                                          <p:attrName>style.visibility</p:attrName>
                                        </p:attrNameLst>
                                      </p:cBhvr>
                                      <p:to>
                                        <p:strVal val="hidden"/>
                                      </p:to>
                                    </p:set>
                                  </p:childTnLst>
                                </p:cTn>
                              </p:par>
                              <p:par>
                                <p:cTn id="952" presetID="1" presetClass="entr" presetSubtype="0" fill="hold" nodeType="withEffect">
                                  <p:stCondLst>
                                    <p:cond delay="49500"/>
                                  </p:stCondLst>
                                  <p:childTnLst>
                                    <p:set>
                                      <p:cBhvr>
                                        <p:cTn id="953" dur="1" fill="hold">
                                          <p:stCondLst>
                                            <p:cond delay="0"/>
                                          </p:stCondLst>
                                        </p:cTn>
                                        <p:tgtEl>
                                          <p:spTgt spid="1348"/>
                                        </p:tgtEl>
                                        <p:attrNameLst>
                                          <p:attrName>style.visibility</p:attrName>
                                        </p:attrNameLst>
                                      </p:cBhvr>
                                      <p:to>
                                        <p:strVal val="visible"/>
                                      </p:to>
                                    </p:set>
                                  </p:childTnLst>
                                </p:cTn>
                              </p:par>
                              <p:par>
                                <p:cTn id="954" presetID="8" presetClass="emph" presetSubtype="0" fill="hold" nodeType="withEffect">
                                  <p:stCondLst>
                                    <p:cond delay="49500"/>
                                  </p:stCondLst>
                                  <p:childTnLst>
                                    <p:animRot by="900000">
                                      <p:cBhvr>
                                        <p:cTn id="955" dur="1500" fill="hold"/>
                                        <p:tgtEl>
                                          <p:spTgt spid="1348"/>
                                        </p:tgtEl>
                                        <p:attrNameLst>
                                          <p:attrName>r</p:attrName>
                                        </p:attrNameLst>
                                      </p:cBhvr>
                                    </p:animRot>
                                  </p:childTnLst>
                                </p:cTn>
                              </p:par>
                              <p:par>
                                <p:cTn id="956" presetID="1" presetClass="exit" presetSubtype="0" fill="hold" nodeType="withEffect">
                                  <p:stCondLst>
                                    <p:cond delay="51000"/>
                                  </p:stCondLst>
                                  <p:childTnLst>
                                    <p:set>
                                      <p:cBhvr>
                                        <p:cTn id="957" dur="1" fill="hold">
                                          <p:stCondLst>
                                            <p:cond delay="0"/>
                                          </p:stCondLst>
                                        </p:cTn>
                                        <p:tgtEl>
                                          <p:spTgt spid="1348"/>
                                        </p:tgtEl>
                                        <p:attrNameLst>
                                          <p:attrName>style.visibility</p:attrName>
                                        </p:attrNameLst>
                                      </p:cBhvr>
                                      <p:to>
                                        <p:strVal val="hidden"/>
                                      </p:to>
                                    </p:set>
                                  </p:childTnLst>
                                </p:cTn>
                              </p:par>
                              <p:par>
                                <p:cTn id="958" presetID="1" presetClass="entr" presetSubtype="0" fill="hold" nodeType="withEffect">
                                  <p:stCondLst>
                                    <p:cond delay="51000"/>
                                  </p:stCondLst>
                                  <p:childTnLst>
                                    <p:set>
                                      <p:cBhvr>
                                        <p:cTn id="959" dur="1" fill="hold">
                                          <p:stCondLst>
                                            <p:cond delay="0"/>
                                          </p:stCondLst>
                                        </p:cTn>
                                        <p:tgtEl>
                                          <p:spTgt spid="1368"/>
                                        </p:tgtEl>
                                        <p:attrNameLst>
                                          <p:attrName>style.visibility</p:attrName>
                                        </p:attrNameLst>
                                      </p:cBhvr>
                                      <p:to>
                                        <p:strVal val="visible"/>
                                      </p:to>
                                    </p:set>
                                  </p:childTnLst>
                                </p:cTn>
                              </p:par>
                              <p:par>
                                <p:cTn id="960" presetID="8" presetClass="emph" presetSubtype="0" fill="hold" nodeType="withEffect">
                                  <p:stCondLst>
                                    <p:cond delay="51000"/>
                                  </p:stCondLst>
                                  <p:childTnLst>
                                    <p:animRot by="900000">
                                      <p:cBhvr>
                                        <p:cTn id="961" dur="1500" fill="hold"/>
                                        <p:tgtEl>
                                          <p:spTgt spid="1368"/>
                                        </p:tgtEl>
                                        <p:attrNameLst>
                                          <p:attrName>r</p:attrName>
                                        </p:attrNameLst>
                                      </p:cBhvr>
                                    </p:animRot>
                                  </p:childTnLst>
                                </p:cTn>
                              </p:par>
                              <p:par>
                                <p:cTn id="962" presetID="1" presetClass="exit" presetSubtype="0" fill="hold" nodeType="withEffect">
                                  <p:stCondLst>
                                    <p:cond delay="52500"/>
                                  </p:stCondLst>
                                  <p:childTnLst>
                                    <p:set>
                                      <p:cBhvr>
                                        <p:cTn id="963" dur="1" fill="hold">
                                          <p:stCondLst>
                                            <p:cond delay="0"/>
                                          </p:stCondLst>
                                        </p:cTn>
                                        <p:tgtEl>
                                          <p:spTgt spid="1368"/>
                                        </p:tgtEl>
                                        <p:attrNameLst>
                                          <p:attrName>style.visibility</p:attrName>
                                        </p:attrNameLst>
                                      </p:cBhvr>
                                      <p:to>
                                        <p:strVal val="hidden"/>
                                      </p:to>
                                    </p:set>
                                  </p:childTnLst>
                                </p:cTn>
                              </p:par>
                              <p:par>
                                <p:cTn id="964" presetID="1" presetClass="entr" presetSubtype="0" fill="hold" nodeType="withEffect">
                                  <p:stCondLst>
                                    <p:cond delay="52500"/>
                                  </p:stCondLst>
                                  <p:childTnLst>
                                    <p:set>
                                      <p:cBhvr>
                                        <p:cTn id="965" dur="1" fill="hold">
                                          <p:stCondLst>
                                            <p:cond delay="0"/>
                                          </p:stCondLst>
                                        </p:cTn>
                                        <p:tgtEl>
                                          <p:spTgt spid="1358"/>
                                        </p:tgtEl>
                                        <p:attrNameLst>
                                          <p:attrName>style.visibility</p:attrName>
                                        </p:attrNameLst>
                                      </p:cBhvr>
                                      <p:to>
                                        <p:strVal val="visible"/>
                                      </p:to>
                                    </p:set>
                                  </p:childTnLst>
                                </p:cTn>
                              </p:par>
                              <p:par>
                                <p:cTn id="966" presetID="8" presetClass="emph" presetSubtype="0" fill="hold" nodeType="withEffect">
                                  <p:stCondLst>
                                    <p:cond delay="52500"/>
                                  </p:stCondLst>
                                  <p:childTnLst>
                                    <p:animRot by="900000">
                                      <p:cBhvr>
                                        <p:cTn id="967" dur="1500" fill="hold"/>
                                        <p:tgtEl>
                                          <p:spTgt spid="1358"/>
                                        </p:tgtEl>
                                        <p:attrNameLst>
                                          <p:attrName>r</p:attrName>
                                        </p:attrNameLst>
                                      </p:cBhvr>
                                    </p:animRot>
                                  </p:childTnLst>
                                </p:cTn>
                              </p:par>
                              <p:par>
                                <p:cTn id="968" presetID="1" presetClass="exit" presetSubtype="0" fill="hold" nodeType="withEffect">
                                  <p:stCondLst>
                                    <p:cond delay="54000"/>
                                  </p:stCondLst>
                                  <p:childTnLst>
                                    <p:set>
                                      <p:cBhvr>
                                        <p:cTn id="969" dur="1" fill="hold">
                                          <p:stCondLst>
                                            <p:cond delay="0"/>
                                          </p:stCondLst>
                                        </p:cTn>
                                        <p:tgtEl>
                                          <p:spTgt spid="1358"/>
                                        </p:tgtEl>
                                        <p:attrNameLst>
                                          <p:attrName>style.visibility</p:attrName>
                                        </p:attrNameLst>
                                      </p:cBhvr>
                                      <p:to>
                                        <p:strVal val="hidden"/>
                                      </p:to>
                                    </p:set>
                                  </p:childTnLst>
                                </p:cTn>
                              </p:par>
                              <p:par>
                                <p:cTn id="970" presetID="1" presetClass="entr" presetSubtype="0" fill="hold" nodeType="withEffect">
                                  <p:stCondLst>
                                    <p:cond delay="54000"/>
                                  </p:stCondLst>
                                  <p:childTnLst>
                                    <p:set>
                                      <p:cBhvr>
                                        <p:cTn id="971" dur="1" fill="hold">
                                          <p:stCondLst>
                                            <p:cond delay="0"/>
                                          </p:stCondLst>
                                        </p:cTn>
                                        <p:tgtEl>
                                          <p:spTgt spid="1589"/>
                                        </p:tgtEl>
                                        <p:attrNameLst>
                                          <p:attrName>style.visibility</p:attrName>
                                        </p:attrNameLst>
                                      </p:cBhvr>
                                      <p:to>
                                        <p:strVal val="visible"/>
                                      </p:to>
                                    </p:set>
                                  </p:childTnLst>
                                </p:cTn>
                              </p:par>
                              <p:par>
                                <p:cTn id="972" presetID="8" presetClass="emph" presetSubtype="0" fill="hold" nodeType="withEffect">
                                  <p:stCondLst>
                                    <p:cond delay="54000"/>
                                  </p:stCondLst>
                                  <p:childTnLst>
                                    <p:animRot by="900000">
                                      <p:cBhvr>
                                        <p:cTn id="973" dur="1500" fill="hold"/>
                                        <p:tgtEl>
                                          <p:spTgt spid="1589"/>
                                        </p:tgtEl>
                                        <p:attrNameLst>
                                          <p:attrName>r</p:attrName>
                                        </p:attrNameLst>
                                      </p:cBhvr>
                                    </p:animRot>
                                  </p:childTnLst>
                                </p:cTn>
                              </p:par>
                              <p:par>
                                <p:cTn id="974" presetID="1" presetClass="exit" presetSubtype="0" fill="hold" nodeType="withEffect">
                                  <p:stCondLst>
                                    <p:cond delay="55500"/>
                                  </p:stCondLst>
                                  <p:childTnLst>
                                    <p:set>
                                      <p:cBhvr>
                                        <p:cTn id="975" dur="1" fill="hold">
                                          <p:stCondLst>
                                            <p:cond delay="0"/>
                                          </p:stCondLst>
                                        </p:cTn>
                                        <p:tgtEl>
                                          <p:spTgt spid="1589"/>
                                        </p:tgtEl>
                                        <p:attrNameLst>
                                          <p:attrName>style.visibility</p:attrName>
                                        </p:attrNameLst>
                                      </p:cBhvr>
                                      <p:to>
                                        <p:strVal val="hidden"/>
                                      </p:to>
                                    </p:set>
                                  </p:childTnLst>
                                </p:cTn>
                              </p:par>
                              <p:par>
                                <p:cTn id="976" presetID="1" presetClass="entr" presetSubtype="0" fill="hold" nodeType="withEffect">
                                  <p:stCondLst>
                                    <p:cond delay="55500"/>
                                  </p:stCondLst>
                                  <p:childTnLst>
                                    <p:set>
                                      <p:cBhvr>
                                        <p:cTn id="977" dur="1" fill="hold">
                                          <p:stCondLst>
                                            <p:cond delay="0"/>
                                          </p:stCondLst>
                                        </p:cTn>
                                        <p:tgtEl>
                                          <p:spTgt spid="1579"/>
                                        </p:tgtEl>
                                        <p:attrNameLst>
                                          <p:attrName>style.visibility</p:attrName>
                                        </p:attrNameLst>
                                      </p:cBhvr>
                                      <p:to>
                                        <p:strVal val="visible"/>
                                      </p:to>
                                    </p:set>
                                  </p:childTnLst>
                                </p:cTn>
                              </p:par>
                              <p:par>
                                <p:cTn id="978" presetID="8" presetClass="emph" presetSubtype="0" fill="hold" nodeType="withEffect">
                                  <p:stCondLst>
                                    <p:cond delay="55500"/>
                                  </p:stCondLst>
                                  <p:childTnLst>
                                    <p:animRot by="900000">
                                      <p:cBhvr>
                                        <p:cTn id="979" dur="1500" fill="hold"/>
                                        <p:tgtEl>
                                          <p:spTgt spid="1579"/>
                                        </p:tgtEl>
                                        <p:attrNameLst>
                                          <p:attrName>r</p:attrName>
                                        </p:attrNameLst>
                                      </p:cBhvr>
                                    </p:animRot>
                                  </p:childTnLst>
                                </p:cTn>
                              </p:par>
                              <p:par>
                                <p:cTn id="980" presetID="1" presetClass="exit" presetSubtype="0" fill="hold" nodeType="withEffect">
                                  <p:stCondLst>
                                    <p:cond delay="57000"/>
                                  </p:stCondLst>
                                  <p:childTnLst>
                                    <p:set>
                                      <p:cBhvr>
                                        <p:cTn id="981" dur="1" fill="hold">
                                          <p:stCondLst>
                                            <p:cond delay="0"/>
                                          </p:stCondLst>
                                        </p:cTn>
                                        <p:tgtEl>
                                          <p:spTgt spid="1579"/>
                                        </p:tgtEl>
                                        <p:attrNameLst>
                                          <p:attrName>style.visibility</p:attrName>
                                        </p:attrNameLst>
                                      </p:cBhvr>
                                      <p:to>
                                        <p:strVal val="hidden"/>
                                      </p:to>
                                    </p:set>
                                  </p:childTnLst>
                                </p:cTn>
                              </p:par>
                              <p:par>
                                <p:cTn id="982" presetID="1" presetClass="entr" presetSubtype="0" fill="hold" nodeType="withEffect">
                                  <p:stCondLst>
                                    <p:cond delay="57000"/>
                                  </p:stCondLst>
                                  <p:childTnLst>
                                    <p:set>
                                      <p:cBhvr>
                                        <p:cTn id="983" dur="1" fill="hold">
                                          <p:stCondLst>
                                            <p:cond delay="0"/>
                                          </p:stCondLst>
                                        </p:cTn>
                                        <p:tgtEl>
                                          <p:spTgt spid="1569"/>
                                        </p:tgtEl>
                                        <p:attrNameLst>
                                          <p:attrName>style.visibility</p:attrName>
                                        </p:attrNameLst>
                                      </p:cBhvr>
                                      <p:to>
                                        <p:strVal val="visible"/>
                                      </p:to>
                                    </p:set>
                                  </p:childTnLst>
                                </p:cTn>
                              </p:par>
                              <p:par>
                                <p:cTn id="984" presetID="8" presetClass="emph" presetSubtype="0" fill="hold" nodeType="withEffect">
                                  <p:stCondLst>
                                    <p:cond delay="57000"/>
                                  </p:stCondLst>
                                  <p:childTnLst>
                                    <p:animRot by="900000">
                                      <p:cBhvr>
                                        <p:cTn id="985" dur="1500" fill="hold"/>
                                        <p:tgtEl>
                                          <p:spTgt spid="1569"/>
                                        </p:tgtEl>
                                        <p:attrNameLst>
                                          <p:attrName>r</p:attrName>
                                        </p:attrNameLst>
                                      </p:cBhvr>
                                    </p:animRot>
                                  </p:childTnLst>
                                </p:cTn>
                              </p:par>
                              <p:par>
                                <p:cTn id="986" presetID="1" presetClass="exit" presetSubtype="0" fill="hold" nodeType="withEffect">
                                  <p:stCondLst>
                                    <p:cond delay="58500"/>
                                  </p:stCondLst>
                                  <p:childTnLst>
                                    <p:set>
                                      <p:cBhvr>
                                        <p:cTn id="987" dur="1" fill="hold">
                                          <p:stCondLst>
                                            <p:cond delay="0"/>
                                          </p:stCondLst>
                                        </p:cTn>
                                        <p:tgtEl>
                                          <p:spTgt spid="1569"/>
                                        </p:tgtEl>
                                        <p:attrNameLst>
                                          <p:attrName>style.visibility</p:attrName>
                                        </p:attrNameLst>
                                      </p:cBhvr>
                                      <p:to>
                                        <p:strVal val="hidden"/>
                                      </p:to>
                                    </p:set>
                                  </p:childTnLst>
                                </p:cTn>
                              </p:par>
                              <p:par>
                                <p:cTn id="988" presetID="1" presetClass="entr" presetSubtype="0" fill="hold" nodeType="withEffect">
                                  <p:stCondLst>
                                    <p:cond delay="58500"/>
                                  </p:stCondLst>
                                  <p:childTnLst>
                                    <p:set>
                                      <p:cBhvr>
                                        <p:cTn id="989" dur="1" fill="hold">
                                          <p:stCondLst>
                                            <p:cond delay="0"/>
                                          </p:stCondLst>
                                        </p:cTn>
                                        <p:tgtEl>
                                          <p:spTgt spid="1599"/>
                                        </p:tgtEl>
                                        <p:attrNameLst>
                                          <p:attrName>style.visibility</p:attrName>
                                        </p:attrNameLst>
                                      </p:cBhvr>
                                      <p:to>
                                        <p:strVal val="visible"/>
                                      </p:to>
                                    </p:set>
                                  </p:childTnLst>
                                </p:cTn>
                              </p:par>
                              <p:par>
                                <p:cTn id="990" presetID="8" presetClass="emph" presetSubtype="0" fill="hold" nodeType="withEffect">
                                  <p:stCondLst>
                                    <p:cond delay="58500"/>
                                  </p:stCondLst>
                                  <p:childTnLst>
                                    <p:animRot by="900000">
                                      <p:cBhvr>
                                        <p:cTn id="991" dur="1500" fill="hold"/>
                                        <p:tgtEl>
                                          <p:spTgt spid="1599"/>
                                        </p:tgtEl>
                                        <p:attrNameLst>
                                          <p:attrName>r</p:attrName>
                                        </p:attrNameLst>
                                      </p:cBhvr>
                                    </p:animRot>
                                  </p:childTnLst>
                                </p:cTn>
                              </p:par>
                              <p:par>
                                <p:cTn id="992" presetID="1" presetClass="exit" presetSubtype="0" fill="hold" nodeType="withEffect">
                                  <p:stCondLst>
                                    <p:cond delay="60000"/>
                                  </p:stCondLst>
                                  <p:childTnLst>
                                    <p:set>
                                      <p:cBhvr>
                                        <p:cTn id="993" dur="1" fill="hold">
                                          <p:stCondLst>
                                            <p:cond delay="0"/>
                                          </p:stCondLst>
                                        </p:cTn>
                                        <p:tgtEl>
                                          <p:spTgt spid="1599"/>
                                        </p:tgtEl>
                                        <p:attrNameLst>
                                          <p:attrName>style.visibility</p:attrName>
                                        </p:attrNameLst>
                                      </p:cBhvr>
                                      <p:to>
                                        <p:strVal val="hidden"/>
                                      </p:to>
                                    </p:set>
                                  </p:childTnLst>
                                </p:cTn>
                              </p:par>
                              <p:par>
                                <p:cTn id="994" presetID="1" presetClass="entr" presetSubtype="0" fill="hold" nodeType="withEffect">
                                  <p:stCondLst>
                                    <p:cond delay="60000"/>
                                  </p:stCondLst>
                                  <p:childTnLst>
                                    <p:set>
                                      <p:cBhvr>
                                        <p:cTn id="995" dur="1" fill="hold">
                                          <p:stCondLst>
                                            <p:cond delay="0"/>
                                          </p:stCondLst>
                                        </p:cTn>
                                        <p:tgtEl>
                                          <p:spTgt spid="1619"/>
                                        </p:tgtEl>
                                        <p:attrNameLst>
                                          <p:attrName>style.visibility</p:attrName>
                                        </p:attrNameLst>
                                      </p:cBhvr>
                                      <p:to>
                                        <p:strVal val="visible"/>
                                      </p:to>
                                    </p:set>
                                  </p:childTnLst>
                                </p:cTn>
                              </p:par>
                              <p:par>
                                <p:cTn id="996" presetID="8" presetClass="emph" presetSubtype="0" fill="hold" nodeType="withEffect">
                                  <p:stCondLst>
                                    <p:cond delay="60000"/>
                                  </p:stCondLst>
                                  <p:childTnLst>
                                    <p:animRot by="900000">
                                      <p:cBhvr>
                                        <p:cTn id="997" dur="1500" fill="hold"/>
                                        <p:tgtEl>
                                          <p:spTgt spid="1619"/>
                                        </p:tgtEl>
                                        <p:attrNameLst>
                                          <p:attrName>r</p:attrName>
                                        </p:attrNameLst>
                                      </p:cBhvr>
                                    </p:animRot>
                                  </p:childTnLst>
                                </p:cTn>
                              </p:par>
                              <p:par>
                                <p:cTn id="998" presetID="1" presetClass="exit" presetSubtype="0" fill="hold" nodeType="withEffect">
                                  <p:stCondLst>
                                    <p:cond delay="61500"/>
                                  </p:stCondLst>
                                  <p:childTnLst>
                                    <p:set>
                                      <p:cBhvr>
                                        <p:cTn id="999" dur="1" fill="hold">
                                          <p:stCondLst>
                                            <p:cond delay="0"/>
                                          </p:stCondLst>
                                        </p:cTn>
                                        <p:tgtEl>
                                          <p:spTgt spid="1619"/>
                                        </p:tgtEl>
                                        <p:attrNameLst>
                                          <p:attrName>style.visibility</p:attrName>
                                        </p:attrNameLst>
                                      </p:cBhvr>
                                      <p:to>
                                        <p:strVal val="hidden"/>
                                      </p:to>
                                    </p:set>
                                  </p:childTnLst>
                                </p:cTn>
                              </p:par>
                              <p:par>
                                <p:cTn id="1000" presetID="1" presetClass="entr" presetSubtype="0" fill="hold" nodeType="withEffect">
                                  <p:stCondLst>
                                    <p:cond delay="61500"/>
                                  </p:stCondLst>
                                  <p:childTnLst>
                                    <p:set>
                                      <p:cBhvr>
                                        <p:cTn id="1001" dur="1" fill="hold">
                                          <p:stCondLst>
                                            <p:cond delay="0"/>
                                          </p:stCondLst>
                                        </p:cTn>
                                        <p:tgtEl>
                                          <p:spTgt spid="1609"/>
                                        </p:tgtEl>
                                        <p:attrNameLst>
                                          <p:attrName>style.visibility</p:attrName>
                                        </p:attrNameLst>
                                      </p:cBhvr>
                                      <p:to>
                                        <p:strVal val="visible"/>
                                      </p:to>
                                    </p:set>
                                  </p:childTnLst>
                                </p:cTn>
                              </p:par>
                              <p:par>
                                <p:cTn id="1002" presetID="8" presetClass="emph" presetSubtype="0" fill="hold" nodeType="withEffect">
                                  <p:stCondLst>
                                    <p:cond delay="61500"/>
                                  </p:stCondLst>
                                  <p:childTnLst>
                                    <p:animRot by="900000">
                                      <p:cBhvr>
                                        <p:cTn id="1003" dur="1500" fill="hold"/>
                                        <p:tgtEl>
                                          <p:spTgt spid="1609"/>
                                        </p:tgtEl>
                                        <p:attrNameLst>
                                          <p:attrName>r</p:attrName>
                                        </p:attrNameLst>
                                      </p:cBhvr>
                                    </p:animRot>
                                  </p:childTnLst>
                                </p:cTn>
                              </p:par>
                              <p:par>
                                <p:cTn id="1004" presetID="1" presetClass="exit" presetSubtype="0" fill="hold" nodeType="withEffect">
                                  <p:stCondLst>
                                    <p:cond delay="63000"/>
                                  </p:stCondLst>
                                  <p:childTnLst>
                                    <p:set>
                                      <p:cBhvr>
                                        <p:cTn id="1005" dur="1" fill="hold">
                                          <p:stCondLst>
                                            <p:cond delay="0"/>
                                          </p:stCondLst>
                                        </p:cTn>
                                        <p:tgtEl>
                                          <p:spTgt spid="1609"/>
                                        </p:tgtEl>
                                        <p:attrNameLst>
                                          <p:attrName>style.visibility</p:attrName>
                                        </p:attrNameLst>
                                      </p:cBhvr>
                                      <p:to>
                                        <p:strVal val="hidden"/>
                                      </p:to>
                                    </p:set>
                                  </p:childTnLst>
                                </p:cTn>
                              </p:par>
                              <p:par>
                                <p:cTn id="1006" presetID="1" presetClass="entr" presetSubtype="0" fill="hold" nodeType="withEffect">
                                  <p:stCondLst>
                                    <p:cond delay="63000"/>
                                  </p:stCondLst>
                                  <p:childTnLst>
                                    <p:set>
                                      <p:cBhvr>
                                        <p:cTn id="1007" dur="1" fill="hold">
                                          <p:stCondLst>
                                            <p:cond delay="0"/>
                                          </p:stCondLst>
                                        </p:cTn>
                                        <p:tgtEl>
                                          <p:spTgt spid="1649"/>
                                        </p:tgtEl>
                                        <p:attrNameLst>
                                          <p:attrName>style.visibility</p:attrName>
                                        </p:attrNameLst>
                                      </p:cBhvr>
                                      <p:to>
                                        <p:strVal val="visible"/>
                                      </p:to>
                                    </p:set>
                                  </p:childTnLst>
                                </p:cTn>
                              </p:par>
                              <p:par>
                                <p:cTn id="1008" presetID="8" presetClass="emph" presetSubtype="0" fill="hold" nodeType="withEffect">
                                  <p:stCondLst>
                                    <p:cond delay="63000"/>
                                  </p:stCondLst>
                                  <p:childTnLst>
                                    <p:animRot by="900000">
                                      <p:cBhvr>
                                        <p:cTn id="1009" dur="1500" fill="hold"/>
                                        <p:tgtEl>
                                          <p:spTgt spid="1649"/>
                                        </p:tgtEl>
                                        <p:attrNameLst>
                                          <p:attrName>r</p:attrName>
                                        </p:attrNameLst>
                                      </p:cBhvr>
                                    </p:animRot>
                                  </p:childTnLst>
                                </p:cTn>
                              </p:par>
                              <p:par>
                                <p:cTn id="1010" presetID="1" presetClass="exit" presetSubtype="0" fill="hold" nodeType="withEffect">
                                  <p:stCondLst>
                                    <p:cond delay="64500"/>
                                  </p:stCondLst>
                                  <p:childTnLst>
                                    <p:set>
                                      <p:cBhvr>
                                        <p:cTn id="1011" dur="1" fill="hold">
                                          <p:stCondLst>
                                            <p:cond delay="0"/>
                                          </p:stCondLst>
                                        </p:cTn>
                                        <p:tgtEl>
                                          <p:spTgt spid="1649"/>
                                        </p:tgtEl>
                                        <p:attrNameLst>
                                          <p:attrName>style.visibility</p:attrName>
                                        </p:attrNameLst>
                                      </p:cBhvr>
                                      <p:to>
                                        <p:strVal val="hidden"/>
                                      </p:to>
                                    </p:set>
                                  </p:childTnLst>
                                </p:cTn>
                              </p:par>
                              <p:par>
                                <p:cTn id="1012" presetID="1" presetClass="entr" presetSubtype="0" fill="hold" nodeType="withEffect">
                                  <p:stCondLst>
                                    <p:cond delay="64500"/>
                                  </p:stCondLst>
                                  <p:childTnLst>
                                    <p:set>
                                      <p:cBhvr>
                                        <p:cTn id="1013" dur="1" fill="hold">
                                          <p:stCondLst>
                                            <p:cond delay="0"/>
                                          </p:stCondLst>
                                        </p:cTn>
                                        <p:tgtEl>
                                          <p:spTgt spid="1639"/>
                                        </p:tgtEl>
                                        <p:attrNameLst>
                                          <p:attrName>style.visibility</p:attrName>
                                        </p:attrNameLst>
                                      </p:cBhvr>
                                      <p:to>
                                        <p:strVal val="visible"/>
                                      </p:to>
                                    </p:set>
                                  </p:childTnLst>
                                </p:cTn>
                              </p:par>
                              <p:par>
                                <p:cTn id="1014" presetID="8" presetClass="emph" presetSubtype="0" fill="hold" nodeType="withEffect">
                                  <p:stCondLst>
                                    <p:cond delay="64500"/>
                                  </p:stCondLst>
                                  <p:childTnLst>
                                    <p:animRot by="900000">
                                      <p:cBhvr>
                                        <p:cTn id="1015" dur="1500" fill="hold"/>
                                        <p:tgtEl>
                                          <p:spTgt spid="1639"/>
                                        </p:tgtEl>
                                        <p:attrNameLst>
                                          <p:attrName>r</p:attrName>
                                        </p:attrNameLst>
                                      </p:cBhvr>
                                    </p:animRot>
                                  </p:childTnLst>
                                </p:cTn>
                              </p:par>
                              <p:par>
                                <p:cTn id="1016" presetID="1" presetClass="exit" presetSubtype="0" fill="hold" nodeType="withEffect">
                                  <p:stCondLst>
                                    <p:cond delay="66000"/>
                                  </p:stCondLst>
                                  <p:childTnLst>
                                    <p:set>
                                      <p:cBhvr>
                                        <p:cTn id="1017" dur="1" fill="hold">
                                          <p:stCondLst>
                                            <p:cond delay="0"/>
                                          </p:stCondLst>
                                        </p:cTn>
                                        <p:tgtEl>
                                          <p:spTgt spid="1639"/>
                                        </p:tgtEl>
                                        <p:attrNameLst>
                                          <p:attrName>style.visibility</p:attrName>
                                        </p:attrNameLst>
                                      </p:cBhvr>
                                      <p:to>
                                        <p:strVal val="hidden"/>
                                      </p:to>
                                    </p:set>
                                  </p:childTnLst>
                                </p:cTn>
                              </p:par>
                              <p:par>
                                <p:cTn id="1018" presetID="1" presetClass="entr" presetSubtype="0" fill="hold" nodeType="withEffect">
                                  <p:stCondLst>
                                    <p:cond delay="66000"/>
                                  </p:stCondLst>
                                  <p:childTnLst>
                                    <p:set>
                                      <p:cBhvr>
                                        <p:cTn id="1019" dur="1" fill="hold">
                                          <p:stCondLst>
                                            <p:cond delay="0"/>
                                          </p:stCondLst>
                                        </p:cTn>
                                        <p:tgtEl>
                                          <p:spTgt spid="1629"/>
                                        </p:tgtEl>
                                        <p:attrNameLst>
                                          <p:attrName>style.visibility</p:attrName>
                                        </p:attrNameLst>
                                      </p:cBhvr>
                                      <p:to>
                                        <p:strVal val="visible"/>
                                      </p:to>
                                    </p:set>
                                  </p:childTnLst>
                                </p:cTn>
                              </p:par>
                              <p:par>
                                <p:cTn id="1020" presetID="8" presetClass="emph" presetSubtype="0" fill="hold" nodeType="withEffect">
                                  <p:stCondLst>
                                    <p:cond delay="66000"/>
                                  </p:stCondLst>
                                  <p:childTnLst>
                                    <p:animRot by="900000">
                                      <p:cBhvr>
                                        <p:cTn id="1021" dur="1500" fill="hold"/>
                                        <p:tgtEl>
                                          <p:spTgt spid="1629"/>
                                        </p:tgtEl>
                                        <p:attrNameLst>
                                          <p:attrName>r</p:attrName>
                                        </p:attrNameLst>
                                      </p:cBhvr>
                                    </p:animRot>
                                  </p:childTnLst>
                                </p:cTn>
                              </p:par>
                              <p:par>
                                <p:cTn id="1022" presetID="1" presetClass="exit" presetSubtype="0" fill="hold" nodeType="withEffect">
                                  <p:stCondLst>
                                    <p:cond delay="67500"/>
                                  </p:stCondLst>
                                  <p:childTnLst>
                                    <p:set>
                                      <p:cBhvr>
                                        <p:cTn id="1023" dur="1" fill="hold">
                                          <p:stCondLst>
                                            <p:cond delay="0"/>
                                          </p:stCondLst>
                                        </p:cTn>
                                        <p:tgtEl>
                                          <p:spTgt spid="1629"/>
                                        </p:tgtEl>
                                        <p:attrNameLst>
                                          <p:attrName>style.visibility</p:attrName>
                                        </p:attrNameLst>
                                      </p:cBhvr>
                                      <p:to>
                                        <p:strVal val="hidden"/>
                                      </p:to>
                                    </p:set>
                                  </p:childTnLst>
                                </p:cTn>
                              </p:par>
                              <p:par>
                                <p:cTn id="1024" presetID="1" presetClass="entr" presetSubtype="0" fill="hold" nodeType="withEffect">
                                  <p:stCondLst>
                                    <p:cond delay="67500"/>
                                  </p:stCondLst>
                                  <p:childTnLst>
                                    <p:set>
                                      <p:cBhvr>
                                        <p:cTn id="1025" dur="1" fill="hold">
                                          <p:stCondLst>
                                            <p:cond delay="0"/>
                                          </p:stCondLst>
                                        </p:cTn>
                                        <p:tgtEl>
                                          <p:spTgt spid="1679"/>
                                        </p:tgtEl>
                                        <p:attrNameLst>
                                          <p:attrName>style.visibility</p:attrName>
                                        </p:attrNameLst>
                                      </p:cBhvr>
                                      <p:to>
                                        <p:strVal val="visible"/>
                                      </p:to>
                                    </p:set>
                                  </p:childTnLst>
                                </p:cTn>
                              </p:par>
                              <p:par>
                                <p:cTn id="1026" presetID="8" presetClass="emph" presetSubtype="0" fill="hold" nodeType="withEffect">
                                  <p:stCondLst>
                                    <p:cond delay="67500"/>
                                  </p:stCondLst>
                                  <p:childTnLst>
                                    <p:animRot by="900000">
                                      <p:cBhvr>
                                        <p:cTn id="1027" dur="1500" fill="hold"/>
                                        <p:tgtEl>
                                          <p:spTgt spid="1679"/>
                                        </p:tgtEl>
                                        <p:attrNameLst>
                                          <p:attrName>r</p:attrName>
                                        </p:attrNameLst>
                                      </p:cBhvr>
                                    </p:animRot>
                                  </p:childTnLst>
                                </p:cTn>
                              </p:par>
                              <p:par>
                                <p:cTn id="1028" presetID="1" presetClass="exit" presetSubtype="0" fill="hold" nodeType="withEffect">
                                  <p:stCondLst>
                                    <p:cond delay="69000"/>
                                  </p:stCondLst>
                                  <p:childTnLst>
                                    <p:set>
                                      <p:cBhvr>
                                        <p:cTn id="1029" dur="1" fill="hold">
                                          <p:stCondLst>
                                            <p:cond delay="0"/>
                                          </p:stCondLst>
                                        </p:cTn>
                                        <p:tgtEl>
                                          <p:spTgt spid="1679"/>
                                        </p:tgtEl>
                                        <p:attrNameLst>
                                          <p:attrName>style.visibility</p:attrName>
                                        </p:attrNameLst>
                                      </p:cBhvr>
                                      <p:to>
                                        <p:strVal val="hidden"/>
                                      </p:to>
                                    </p:set>
                                  </p:childTnLst>
                                </p:cTn>
                              </p:par>
                              <p:par>
                                <p:cTn id="1030" presetID="1" presetClass="entr" presetSubtype="0" fill="hold" nodeType="withEffect">
                                  <p:stCondLst>
                                    <p:cond delay="69000"/>
                                  </p:stCondLst>
                                  <p:childTnLst>
                                    <p:set>
                                      <p:cBhvr>
                                        <p:cTn id="1031" dur="1" fill="hold">
                                          <p:stCondLst>
                                            <p:cond delay="0"/>
                                          </p:stCondLst>
                                        </p:cTn>
                                        <p:tgtEl>
                                          <p:spTgt spid="1669"/>
                                        </p:tgtEl>
                                        <p:attrNameLst>
                                          <p:attrName>style.visibility</p:attrName>
                                        </p:attrNameLst>
                                      </p:cBhvr>
                                      <p:to>
                                        <p:strVal val="visible"/>
                                      </p:to>
                                    </p:set>
                                  </p:childTnLst>
                                </p:cTn>
                              </p:par>
                              <p:par>
                                <p:cTn id="1032" presetID="8" presetClass="emph" presetSubtype="0" fill="hold" nodeType="withEffect">
                                  <p:stCondLst>
                                    <p:cond delay="69000"/>
                                  </p:stCondLst>
                                  <p:childTnLst>
                                    <p:animRot by="900000">
                                      <p:cBhvr>
                                        <p:cTn id="1033" dur="1500" fill="hold"/>
                                        <p:tgtEl>
                                          <p:spTgt spid="1669"/>
                                        </p:tgtEl>
                                        <p:attrNameLst>
                                          <p:attrName>r</p:attrName>
                                        </p:attrNameLst>
                                      </p:cBhvr>
                                    </p:animRot>
                                  </p:childTnLst>
                                </p:cTn>
                              </p:par>
                              <p:par>
                                <p:cTn id="1034" presetID="1" presetClass="exit" presetSubtype="0" fill="hold" nodeType="withEffect">
                                  <p:stCondLst>
                                    <p:cond delay="70500"/>
                                  </p:stCondLst>
                                  <p:childTnLst>
                                    <p:set>
                                      <p:cBhvr>
                                        <p:cTn id="1035" dur="1" fill="hold">
                                          <p:stCondLst>
                                            <p:cond delay="0"/>
                                          </p:stCondLst>
                                        </p:cTn>
                                        <p:tgtEl>
                                          <p:spTgt spid="1669"/>
                                        </p:tgtEl>
                                        <p:attrNameLst>
                                          <p:attrName>style.visibility</p:attrName>
                                        </p:attrNameLst>
                                      </p:cBhvr>
                                      <p:to>
                                        <p:strVal val="hidden"/>
                                      </p:to>
                                    </p:set>
                                  </p:childTnLst>
                                </p:cTn>
                              </p:par>
                              <p:par>
                                <p:cTn id="1036" presetID="1" presetClass="entr" presetSubtype="0" fill="hold" nodeType="withEffect">
                                  <p:stCondLst>
                                    <p:cond delay="70500"/>
                                  </p:stCondLst>
                                  <p:childTnLst>
                                    <p:set>
                                      <p:cBhvr>
                                        <p:cTn id="1037" dur="1" fill="hold">
                                          <p:stCondLst>
                                            <p:cond delay="0"/>
                                          </p:stCondLst>
                                        </p:cTn>
                                        <p:tgtEl>
                                          <p:spTgt spid="1659"/>
                                        </p:tgtEl>
                                        <p:attrNameLst>
                                          <p:attrName>style.visibility</p:attrName>
                                        </p:attrNameLst>
                                      </p:cBhvr>
                                      <p:to>
                                        <p:strVal val="visible"/>
                                      </p:to>
                                    </p:set>
                                  </p:childTnLst>
                                </p:cTn>
                              </p:par>
                              <p:par>
                                <p:cTn id="1038" presetID="8" presetClass="emph" presetSubtype="0" fill="hold" nodeType="withEffect">
                                  <p:stCondLst>
                                    <p:cond delay="70500"/>
                                  </p:stCondLst>
                                  <p:childTnLst>
                                    <p:animRot by="900000">
                                      <p:cBhvr>
                                        <p:cTn id="1039" dur="1500" fill="hold"/>
                                        <p:tgtEl>
                                          <p:spTgt spid="1659"/>
                                        </p:tgtEl>
                                        <p:attrNameLst>
                                          <p:attrName>r</p:attrName>
                                        </p:attrNameLst>
                                      </p:cBhvr>
                                    </p:animRot>
                                  </p:childTnLst>
                                </p:cTn>
                              </p:par>
                            </p:childTnLst>
                          </p:cTn>
                        </p:par>
                        <p:par>
                          <p:cTn id="1040" fill="hold">
                            <p:stCondLst>
                              <p:cond delay="218500"/>
                            </p:stCondLst>
                            <p:childTnLst>
                              <p:par>
                                <p:cTn id="1041" presetID="10" presetClass="entr" presetSubtype="0" fill="hold" grpId="0" nodeType="afterEffect">
                                  <p:stCondLst>
                                    <p:cond delay="0"/>
                                  </p:stCondLst>
                                  <p:childTnLst>
                                    <p:set>
                                      <p:cBhvr>
                                        <p:cTn id="1042" dur="1" fill="hold">
                                          <p:stCondLst>
                                            <p:cond delay="0"/>
                                          </p:stCondLst>
                                        </p:cTn>
                                        <p:tgtEl>
                                          <p:spTgt spid="16"/>
                                        </p:tgtEl>
                                        <p:attrNameLst>
                                          <p:attrName>style.visibility</p:attrName>
                                        </p:attrNameLst>
                                      </p:cBhvr>
                                      <p:to>
                                        <p:strVal val="visible"/>
                                      </p:to>
                                    </p:set>
                                    <p:animEffect transition="in" filter="fade">
                                      <p:cBhvr>
                                        <p:cTn id="1043" dur="500"/>
                                        <p:tgtEl>
                                          <p:spTgt spid="16"/>
                                        </p:tgtEl>
                                      </p:cBhvr>
                                    </p:animEffect>
                                  </p:childTnLst>
                                </p:cTn>
                              </p:par>
                            </p:childTnLst>
                          </p:cTn>
                        </p:par>
                      </p:childTnLst>
                    </p:cTn>
                  </p:par>
                </p:childTnLst>
              </p:cTn>
              <p:nextCondLst>
                <p:cond evt="onClick" delay="0">
                  <p:tgtEl>
                    <p:spTgt spid="16"/>
                  </p:tgtEl>
                </p:cond>
              </p:nextCondLst>
            </p:seq>
          </p:childTnLst>
        </p:cTn>
      </p:par>
    </p:tnLst>
    <p:bldLst>
      <p:bldP spid="1561" grpId="0" build="p" animBg="1"/>
      <p:bldP spid="45" grpId="0" animBg="1"/>
      <p:bldP spid="46" grpId="0" animBg="1"/>
      <p:bldP spid="46" grpId="1" animBg="1"/>
      <p:bldP spid="1545" grpId="0" animBg="1"/>
      <p:bldP spid="1545" grpId="1" animBg="1"/>
      <p:bldP spid="1547" grpId="0" animBg="1"/>
      <p:bldP spid="1547" grpId="1" animBg="1"/>
      <p:bldP spid="1547" grpId="2" animBg="1"/>
      <p:bldP spid="1547" grpId="3" animBg="1"/>
      <p:bldP spid="2" grpId="0" animBg="1"/>
      <p:bldP spid="6" grpId="0" animBg="1"/>
      <p:bldP spid="1695" grpId="0" animBg="1"/>
      <p:bldP spid="1696" grpId="0" animBg="1"/>
      <p:bldP spid="1697" grpId="0" animBg="1"/>
      <p:bldP spid="1698" grpId="0" animBg="1"/>
      <p:bldP spid="1699" grpId="0" animBg="1"/>
      <p:bldP spid="1700" grpId="0" animBg="1"/>
      <p:bldP spid="5" grpId="0" animBg="1"/>
      <p:bldP spid="5" grpId="1" animBg="1"/>
      <p:bldP spid="1701" grpId="0" animBg="1"/>
      <p:bldP spid="1701" grpId="1" animBg="1"/>
      <p:bldP spid="1703" grpId="0" animBg="1"/>
      <p:bldP spid="1703" grpId="1" animBg="1"/>
      <p:bldP spid="1704" grpId="0" animBg="1"/>
      <p:bldP spid="1704" grpId="1" animBg="1"/>
      <p:bldP spid="1705" grpId="0" animBg="1"/>
      <p:bldP spid="1705" grpId="1" animBg="1"/>
      <p:bldP spid="7" grpId="0"/>
      <p:bldP spid="1706" grpId="0"/>
      <p:bldP spid="1552" grpId="0" animBg="1"/>
      <p:bldP spid="1552" grpId="1" animBg="1"/>
      <p:bldP spid="1553" grpId="0" animBg="1"/>
      <p:bldP spid="1553" grpId="1" animBg="1"/>
      <p:bldP spid="15" grpId="0"/>
      <p:bldP spid="1563" grpId="0"/>
      <p:bldP spid="16" grpId="0" animBg="1"/>
      <p:bldP spid="16" grpId="1" animBg="1"/>
      <p:bldP spid="16" grpId="2"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 name="Ellipse 44"/>
          <p:cNvSpPr/>
          <p:nvPr>
            <p:custDataLst>
              <p:tags r:id="rId1"/>
            </p:custDataLst>
          </p:nvPr>
        </p:nvSpPr>
        <p:spPr>
          <a:xfrm flipH="1">
            <a:off x="3464685" y="164672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2"/>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3"/>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5" name="Étoile à 8 branches 1544"/>
          <p:cNvSpPr/>
          <p:nvPr>
            <p:custDataLst>
              <p:tags r:id="rId4"/>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5"/>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7" name="Étoile à 8 branches 1546"/>
          <p:cNvSpPr/>
          <p:nvPr>
            <p:custDataLst>
              <p:tags r:id="rId6"/>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custDataLst>
              <p:tags r:id="rId7"/>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2" name="Titre 1"/>
          <p:cNvSpPr>
            <a:spLocks noGrp="1"/>
          </p:cNvSpPr>
          <p:nvPr>
            <p:ph type="title"/>
            <p:custDataLst>
              <p:tags r:id="rId8"/>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Continu, la commutation</a:t>
            </a:r>
          </a:p>
        </p:txBody>
      </p:sp>
      <p:grpSp>
        <p:nvGrpSpPr>
          <p:cNvPr id="14" name="Groupe 13"/>
          <p:cNvGrpSpPr/>
          <p:nvPr>
            <p:custDataLst>
              <p:tags r:id="rId9"/>
            </p:custDataLst>
          </p:nvPr>
        </p:nvGrpSpPr>
        <p:grpSpPr>
          <a:xfrm flipH="1">
            <a:off x="3468619" y="1655205"/>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0"/>
            </p:custDataLst>
          </p:nvPr>
        </p:nvSpPr>
        <p:spPr>
          <a:xfrm>
            <a:off x="46889" y="4366800"/>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Dans cette </a:t>
            </a:r>
            <a:r>
              <a:rPr lang="fr-FR" sz="1800" dirty="0" smtClean="0"/>
              <a:t>représentation, </a:t>
            </a:r>
            <a:r>
              <a:rPr lang="fr-FR" sz="1800" dirty="0"/>
              <a:t>seules les encoches </a:t>
            </a:r>
            <a:r>
              <a:rPr lang="fr-FR" sz="1800" dirty="0" smtClean="0"/>
              <a:t>où </a:t>
            </a:r>
            <a:r>
              <a:rPr lang="fr-FR" sz="1800" dirty="0"/>
              <a:t>sont logés les conducteurs sont </a:t>
            </a:r>
            <a:r>
              <a:rPr lang="fr-FR" sz="1800" dirty="0" smtClean="0"/>
              <a:t>représentées</a:t>
            </a:r>
            <a:r>
              <a:rPr lang="fr-FR" sz="1800" dirty="0"/>
              <a:t>. Cela permet </a:t>
            </a:r>
            <a:br>
              <a:rPr lang="fr-FR" sz="1800" dirty="0"/>
            </a:br>
            <a:r>
              <a:rPr lang="fr-FR" sz="1800" dirty="0"/>
              <a:t>de mettre en évidence le principe de fonctionnement en rotation. </a:t>
            </a:r>
            <a:br>
              <a:rPr lang="fr-FR" sz="1800" dirty="0"/>
            </a:br>
            <a:r>
              <a:rPr lang="fr-FR" sz="1800" dirty="0"/>
              <a:t>Pour le moteur avec un circuit électrique d’excitation (induction), il suffit d’inverser le raccordement du circuit d’induit ou du circuit d’excitation pour inverser le sens de rotation. Si on inverse les </a:t>
            </a:r>
            <a:r>
              <a:rPr lang="fr-FR" sz="1800" dirty="0" smtClean="0"/>
              <a:t>deux, </a:t>
            </a:r>
            <a:r>
              <a:rPr lang="fr-FR" sz="1800" dirty="0"/>
              <a:t/>
            </a:r>
            <a:br>
              <a:rPr lang="fr-FR" sz="1800" dirty="0"/>
            </a:br>
            <a:r>
              <a:rPr lang="fr-FR" sz="1800" dirty="0"/>
              <a:t>le sens est inchangé. C’est le principe du moteur universel utilisé en électroménager (alimenté en alternatif).</a:t>
            </a:r>
          </a:p>
        </p:txBody>
      </p:sp>
      <p:grpSp>
        <p:nvGrpSpPr>
          <p:cNvPr id="179" name="Groupe 178"/>
          <p:cNvGrpSpPr/>
          <p:nvPr>
            <p:custDataLst>
              <p:tags r:id="rId11"/>
            </p:custDataLst>
          </p:nvPr>
        </p:nvGrpSpPr>
        <p:grpSpPr>
          <a:xfrm rot="19800000" flipH="1">
            <a:off x="3468619" y="1655205"/>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2"/>
            </p:custDataLst>
          </p:nvPr>
        </p:nvGrpSpPr>
        <p:grpSpPr>
          <a:xfrm rot="20700000" flipH="1">
            <a:off x="3468619" y="1655205"/>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3"/>
            </p:custDataLst>
          </p:nvPr>
        </p:nvGrpSpPr>
        <p:grpSpPr>
          <a:xfrm flipH="1">
            <a:off x="3468619" y="1655205"/>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4"/>
            </p:custDataLst>
          </p:nvPr>
        </p:nvGrpSpPr>
        <p:grpSpPr>
          <a:xfrm rot="19800000" flipH="1">
            <a:off x="3468619" y="1655205"/>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5"/>
            </p:custDataLst>
          </p:nvPr>
        </p:nvGrpSpPr>
        <p:grpSpPr>
          <a:xfrm rot="20700000" flipH="1">
            <a:off x="3468619" y="1655205"/>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6"/>
            </p:custDataLst>
          </p:nvPr>
        </p:nvGrpSpPr>
        <p:grpSpPr>
          <a:xfrm flipH="1">
            <a:off x="3468619" y="1655205"/>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7"/>
            </p:custDataLst>
          </p:nvPr>
        </p:nvGrpSpPr>
        <p:grpSpPr>
          <a:xfrm rot="19800000" flipH="1">
            <a:off x="3468619" y="1655205"/>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8"/>
            </p:custDataLst>
          </p:nvPr>
        </p:nvGrpSpPr>
        <p:grpSpPr>
          <a:xfrm rot="20700000" flipH="1">
            <a:off x="3468619" y="1655205"/>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19"/>
            </p:custDataLst>
          </p:nvPr>
        </p:nvGrpSpPr>
        <p:grpSpPr>
          <a:xfrm flipH="1">
            <a:off x="3468619" y="1655205"/>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0"/>
            </p:custDataLst>
          </p:nvPr>
        </p:nvGrpSpPr>
        <p:grpSpPr>
          <a:xfrm rot="19800000" flipH="1">
            <a:off x="3468619" y="1655205"/>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1"/>
            </p:custDataLst>
          </p:nvPr>
        </p:nvGrpSpPr>
        <p:grpSpPr>
          <a:xfrm rot="20700000" flipH="1">
            <a:off x="3468619" y="1655205"/>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2"/>
            </p:custDataLst>
          </p:nvPr>
        </p:nvGrpSpPr>
        <p:grpSpPr>
          <a:xfrm flipH="1">
            <a:off x="3468619" y="1655205"/>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3"/>
            </p:custDataLst>
          </p:nvPr>
        </p:nvGrpSpPr>
        <p:grpSpPr>
          <a:xfrm rot="19800000" flipH="1">
            <a:off x="3468619" y="1655205"/>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4"/>
            </p:custDataLst>
          </p:nvPr>
        </p:nvGrpSpPr>
        <p:grpSpPr>
          <a:xfrm rot="20700000" flipH="1">
            <a:off x="3468619" y="1655205"/>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5"/>
            </p:custDataLst>
          </p:nvPr>
        </p:nvGrpSpPr>
        <p:grpSpPr>
          <a:xfrm flipH="1">
            <a:off x="3468619" y="1655205"/>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6"/>
            </p:custDataLst>
          </p:nvPr>
        </p:nvGrpSpPr>
        <p:grpSpPr>
          <a:xfrm rot="19800000" flipH="1">
            <a:off x="3468619" y="1655205"/>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7"/>
            </p:custDataLst>
          </p:nvPr>
        </p:nvGrpSpPr>
        <p:grpSpPr>
          <a:xfrm rot="20700000" flipH="1">
            <a:off x="3468619" y="1655205"/>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8"/>
            </p:custDataLst>
          </p:nvPr>
        </p:nvGrpSpPr>
        <p:grpSpPr>
          <a:xfrm flipH="1">
            <a:off x="3468619" y="1655205"/>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29"/>
            </p:custDataLst>
          </p:nvPr>
        </p:nvGrpSpPr>
        <p:grpSpPr>
          <a:xfrm rot="19800000" flipH="1">
            <a:off x="3468619" y="1655205"/>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0"/>
            </p:custDataLst>
          </p:nvPr>
        </p:nvGrpSpPr>
        <p:grpSpPr>
          <a:xfrm rot="20700000" flipH="1">
            <a:off x="3468619" y="1655205"/>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1"/>
            </p:custDataLst>
          </p:nvPr>
        </p:nvGrpSpPr>
        <p:grpSpPr>
          <a:xfrm flipH="1">
            <a:off x="3468619" y="1655205"/>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2"/>
            </p:custDataLst>
          </p:nvPr>
        </p:nvGrpSpPr>
        <p:grpSpPr>
          <a:xfrm rot="19800000" flipH="1">
            <a:off x="3468619" y="1655205"/>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3"/>
            </p:custDataLst>
          </p:nvPr>
        </p:nvGrpSpPr>
        <p:grpSpPr>
          <a:xfrm rot="20700000" flipH="1">
            <a:off x="3468619" y="1655205"/>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4"/>
            </p:custDataLst>
          </p:nvPr>
        </p:nvGrpSpPr>
        <p:grpSpPr>
          <a:xfrm flipH="1">
            <a:off x="3468619" y="1655205"/>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5"/>
            </p:custDataLst>
          </p:nvPr>
        </p:nvGrpSpPr>
        <p:grpSpPr>
          <a:xfrm rot="19800000" flipH="1">
            <a:off x="3468619" y="1655205"/>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6"/>
            </p:custDataLst>
          </p:nvPr>
        </p:nvGrpSpPr>
        <p:grpSpPr>
          <a:xfrm rot="20700000" flipH="1">
            <a:off x="3468619" y="1655205"/>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7"/>
            </p:custDataLst>
          </p:nvPr>
        </p:nvGrpSpPr>
        <p:grpSpPr>
          <a:xfrm flipH="1">
            <a:off x="3468619" y="1655205"/>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8"/>
            </p:custDataLst>
          </p:nvPr>
        </p:nvGrpSpPr>
        <p:grpSpPr>
          <a:xfrm rot="19800000" flipH="1">
            <a:off x="3468619" y="1655205"/>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39"/>
            </p:custDataLst>
          </p:nvPr>
        </p:nvGrpSpPr>
        <p:grpSpPr>
          <a:xfrm rot="20700000" flipH="1">
            <a:off x="3468619" y="1655205"/>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0"/>
            </p:custDataLst>
          </p:nvPr>
        </p:nvGrpSpPr>
        <p:grpSpPr>
          <a:xfrm flipH="1">
            <a:off x="3468619" y="1655205"/>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1"/>
            </p:custDataLst>
          </p:nvPr>
        </p:nvGrpSpPr>
        <p:grpSpPr>
          <a:xfrm rot="19800000" flipH="1">
            <a:off x="3468619" y="1655205"/>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2"/>
            </p:custDataLst>
          </p:nvPr>
        </p:nvGrpSpPr>
        <p:grpSpPr>
          <a:xfrm rot="20700000" flipH="1">
            <a:off x="3468619" y="1655205"/>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custDataLst>
              <p:tags r:id="rId43"/>
            </p:custDataLst>
          </p:nvPr>
        </p:nvGrpSpPr>
        <p:grpSpPr>
          <a:xfrm flipH="1">
            <a:off x="3468619" y="1655205"/>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4"/>
            </p:custDataLst>
          </p:nvPr>
        </p:nvGrpSpPr>
        <p:grpSpPr>
          <a:xfrm rot="19800000" flipH="1">
            <a:off x="3468619" y="1655205"/>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5"/>
            </p:custDataLst>
          </p:nvPr>
        </p:nvGrpSpPr>
        <p:grpSpPr>
          <a:xfrm rot="20700000" flipH="1">
            <a:off x="3468619" y="1655205"/>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6"/>
            </p:custDataLst>
          </p:nvPr>
        </p:nvGrpSpPr>
        <p:grpSpPr>
          <a:xfrm flipH="1">
            <a:off x="3468619" y="1655205"/>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7"/>
            </p:custDataLst>
          </p:nvPr>
        </p:nvGrpSpPr>
        <p:grpSpPr>
          <a:xfrm rot="19800000" flipH="1">
            <a:off x="3468619" y="1655205"/>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custDataLst>
              <p:tags r:id="rId48"/>
            </p:custDataLst>
          </p:nvPr>
        </p:nvGrpSpPr>
        <p:grpSpPr>
          <a:xfrm rot="20700000" flipH="1">
            <a:off x="3468619" y="1655205"/>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custDataLst>
              <p:tags r:id="rId49"/>
            </p:custDataLst>
          </p:nvPr>
        </p:nvGrpSpPr>
        <p:grpSpPr>
          <a:xfrm flipH="1">
            <a:off x="3468619" y="1655205"/>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0"/>
            </p:custDataLst>
          </p:nvPr>
        </p:nvGrpSpPr>
        <p:grpSpPr>
          <a:xfrm rot="19800000" flipH="1">
            <a:off x="3468619" y="1655205"/>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1"/>
            </p:custDataLst>
          </p:nvPr>
        </p:nvGrpSpPr>
        <p:grpSpPr>
          <a:xfrm rot="20700000" flipH="1">
            <a:off x="3468619" y="1655205"/>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2"/>
            </p:custDataLst>
          </p:nvPr>
        </p:nvGrpSpPr>
        <p:grpSpPr>
          <a:xfrm flipH="1">
            <a:off x="3468619" y="1655205"/>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3"/>
            </p:custDataLst>
          </p:nvPr>
        </p:nvGrpSpPr>
        <p:grpSpPr>
          <a:xfrm rot="19800000" flipH="1">
            <a:off x="3468619" y="1655205"/>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4"/>
            </p:custDataLst>
          </p:nvPr>
        </p:nvGrpSpPr>
        <p:grpSpPr>
          <a:xfrm rot="20700000" flipH="1">
            <a:off x="3468619" y="1655205"/>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5"/>
            </p:custDataLst>
          </p:nvPr>
        </p:nvGrpSpPr>
        <p:grpSpPr>
          <a:xfrm flipH="1">
            <a:off x="3468619" y="1655205"/>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6"/>
            </p:custDataLst>
          </p:nvPr>
        </p:nvGrpSpPr>
        <p:grpSpPr>
          <a:xfrm rot="19800000" flipH="1">
            <a:off x="3468619" y="1655205"/>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7"/>
            </p:custDataLst>
          </p:nvPr>
        </p:nvGrpSpPr>
        <p:grpSpPr>
          <a:xfrm rot="20700000" flipH="1">
            <a:off x="3468619" y="1655205"/>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8"/>
            </p:custDataLst>
          </p:nvPr>
        </p:nvGrpSpPr>
        <p:grpSpPr>
          <a:xfrm flipH="1">
            <a:off x="3468619" y="1655205"/>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59"/>
            </p:custDataLst>
          </p:nvPr>
        </p:nvGrpSpPr>
        <p:grpSpPr>
          <a:xfrm rot="19800000" flipH="1">
            <a:off x="3468619" y="1655205"/>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0"/>
            </p:custDataLst>
          </p:nvPr>
        </p:nvGrpSpPr>
        <p:grpSpPr>
          <a:xfrm rot="20700000" flipH="1">
            <a:off x="3468619" y="1655205"/>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1"/>
            </p:custDataLst>
          </p:nvPr>
        </p:nvGrpSpPr>
        <p:grpSpPr>
          <a:xfrm flipH="1">
            <a:off x="3468619" y="1655205"/>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2"/>
            </p:custDataLst>
          </p:nvPr>
        </p:nvGrpSpPr>
        <p:grpSpPr>
          <a:xfrm rot="19800000" flipH="1">
            <a:off x="3468619" y="1655205"/>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3"/>
            </p:custDataLst>
          </p:nvPr>
        </p:nvGrpSpPr>
        <p:grpSpPr>
          <a:xfrm rot="20700000" flipH="1">
            <a:off x="3468619" y="1655205"/>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4"/>
            </p:custDataLst>
          </p:nvPr>
        </p:nvGrpSpPr>
        <p:grpSpPr>
          <a:xfrm flipH="1">
            <a:off x="3468619" y="1655205"/>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5"/>
            </p:custDataLst>
          </p:nvPr>
        </p:nvGrpSpPr>
        <p:grpSpPr>
          <a:xfrm rot="19800000" flipH="1">
            <a:off x="3468619" y="1655205"/>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6"/>
            </p:custDataLst>
          </p:nvPr>
        </p:nvGrpSpPr>
        <p:grpSpPr>
          <a:xfrm rot="20700000" flipH="1">
            <a:off x="3468619" y="1655205"/>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7"/>
            </p:custDataLst>
          </p:nvPr>
        </p:nvGrpSpPr>
        <p:grpSpPr>
          <a:xfrm flipH="1">
            <a:off x="3468619" y="1655205"/>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8"/>
            </p:custDataLst>
          </p:nvPr>
        </p:nvGrpSpPr>
        <p:grpSpPr>
          <a:xfrm rot="19800000" flipH="1">
            <a:off x="3468619" y="1655205"/>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69"/>
            </p:custDataLst>
          </p:nvPr>
        </p:nvGrpSpPr>
        <p:grpSpPr>
          <a:xfrm rot="20700000" flipH="1">
            <a:off x="3468619" y="1655205"/>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0"/>
            </p:custDataLst>
          </p:nvPr>
        </p:nvGrpSpPr>
        <p:grpSpPr>
          <a:xfrm flipH="1">
            <a:off x="3468619" y="1655205"/>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1"/>
            </p:custDataLst>
          </p:nvPr>
        </p:nvGrpSpPr>
        <p:grpSpPr>
          <a:xfrm rot="19800000" flipH="1">
            <a:off x="3468619" y="1655205"/>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2"/>
            </p:custDataLst>
          </p:nvPr>
        </p:nvGrpSpPr>
        <p:grpSpPr>
          <a:xfrm rot="20700000" flipH="1">
            <a:off x="3468619" y="1655205"/>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3"/>
            </p:custDataLst>
          </p:nvPr>
        </p:nvGrpSpPr>
        <p:grpSpPr>
          <a:xfrm flipH="1">
            <a:off x="3468619" y="1655205"/>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4"/>
            </p:custDataLst>
          </p:nvPr>
        </p:nvGrpSpPr>
        <p:grpSpPr>
          <a:xfrm rot="19800000" flipH="1">
            <a:off x="3468619" y="1655205"/>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5"/>
            </p:custDataLst>
          </p:nvPr>
        </p:nvGrpSpPr>
        <p:grpSpPr>
          <a:xfrm rot="20700000" flipH="1">
            <a:off x="3468619" y="1655205"/>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6"/>
            </p:custDataLst>
          </p:nvPr>
        </p:nvGrpSpPr>
        <p:grpSpPr>
          <a:xfrm flipH="1">
            <a:off x="3468619" y="1655205"/>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7"/>
            </p:custDataLst>
          </p:nvPr>
        </p:nvGrpSpPr>
        <p:grpSpPr>
          <a:xfrm rot="19800000" flipH="1">
            <a:off x="3468619" y="1655205"/>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8"/>
            </p:custDataLst>
          </p:nvPr>
        </p:nvGrpSpPr>
        <p:grpSpPr>
          <a:xfrm rot="20700000" flipH="1">
            <a:off x="3468619" y="1655205"/>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79"/>
            </p:custDataLst>
          </p:nvPr>
        </p:nvGrpSpPr>
        <p:grpSpPr>
          <a:xfrm flipH="1">
            <a:off x="3468619" y="1655205"/>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0"/>
            </p:custDataLst>
          </p:nvPr>
        </p:nvGrpSpPr>
        <p:grpSpPr>
          <a:xfrm rot="19800000" flipH="1">
            <a:off x="3468619" y="1655205"/>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1"/>
            </p:custDataLst>
          </p:nvPr>
        </p:nvGrpSpPr>
        <p:grpSpPr>
          <a:xfrm rot="20700000" flipH="1">
            <a:off x="3468619" y="1655205"/>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2"/>
            </p:custDataLst>
          </p:nvPr>
        </p:nvGrpSpPr>
        <p:grpSpPr>
          <a:xfrm flipH="1">
            <a:off x="3468619" y="1655205"/>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3"/>
            </p:custDataLst>
          </p:nvPr>
        </p:nvGrpSpPr>
        <p:grpSpPr>
          <a:xfrm rot="19800000" flipH="1">
            <a:off x="3468619" y="1655205"/>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4"/>
            </p:custDataLst>
          </p:nvPr>
        </p:nvGrpSpPr>
        <p:grpSpPr>
          <a:xfrm rot="20700000" flipH="1">
            <a:off x="3468619" y="1655205"/>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5"/>
            </p:custDataLst>
          </p:nvPr>
        </p:nvGrpSpPr>
        <p:grpSpPr>
          <a:xfrm flipH="1">
            <a:off x="3468619" y="1655205"/>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6"/>
            </p:custDataLst>
          </p:nvPr>
        </p:nvGrpSpPr>
        <p:grpSpPr>
          <a:xfrm rot="19800000" flipH="1">
            <a:off x="3468619" y="1655205"/>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7"/>
            </p:custDataLst>
          </p:nvPr>
        </p:nvGrpSpPr>
        <p:grpSpPr>
          <a:xfrm rot="20700000" flipH="1">
            <a:off x="3468619" y="1655205"/>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8"/>
            </p:custDataLst>
          </p:nvPr>
        </p:nvGrpSpPr>
        <p:grpSpPr>
          <a:xfrm flipH="1">
            <a:off x="3468619" y="1655205"/>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89"/>
            </p:custDataLst>
          </p:nvPr>
        </p:nvGrpSpPr>
        <p:grpSpPr>
          <a:xfrm rot="19800000" flipH="1">
            <a:off x="3468619" y="1655205"/>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0"/>
            </p:custDataLst>
          </p:nvPr>
        </p:nvGrpSpPr>
        <p:grpSpPr>
          <a:xfrm rot="20700000" flipH="1">
            <a:off x="3468619" y="1655205"/>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1"/>
            </p:custDataLst>
          </p:nvPr>
        </p:nvGrpSpPr>
        <p:grpSpPr>
          <a:xfrm flipH="1">
            <a:off x="3468619" y="1655205"/>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2"/>
            </p:custDataLst>
          </p:nvPr>
        </p:nvGrpSpPr>
        <p:grpSpPr>
          <a:xfrm rot="19800000" flipH="1">
            <a:off x="3468619" y="1655205"/>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3"/>
            </p:custDataLst>
          </p:nvPr>
        </p:nvGrpSpPr>
        <p:grpSpPr>
          <a:xfrm rot="20700000" flipH="1">
            <a:off x="3468619" y="1655205"/>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4"/>
            </p:custDataLst>
          </p:nvPr>
        </p:nvGrpSpPr>
        <p:grpSpPr>
          <a:xfrm flipH="1">
            <a:off x="3468619" y="1655205"/>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custDataLst>
              <p:tags r:id="rId95"/>
            </p:custDataLst>
          </p:nvPr>
        </p:nvGrpSpPr>
        <p:grpSpPr>
          <a:xfrm rot="19800000" flipH="1">
            <a:off x="3468619" y="1655205"/>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6"/>
            </p:custDataLst>
          </p:nvPr>
        </p:nvGrpSpPr>
        <p:grpSpPr>
          <a:xfrm rot="20700000" flipH="1">
            <a:off x="3468619" y="1655205"/>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7"/>
            </p:custDataLst>
          </p:nvPr>
        </p:nvGrpSpPr>
        <p:grpSpPr>
          <a:xfrm flipH="1">
            <a:off x="3468619" y="1655205"/>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8"/>
            </p:custDataLst>
          </p:nvPr>
        </p:nvGrpSpPr>
        <p:grpSpPr>
          <a:xfrm rot="19800000" flipH="1">
            <a:off x="3468619" y="1655205"/>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99"/>
            </p:custDataLst>
          </p:nvPr>
        </p:nvGrpSpPr>
        <p:grpSpPr>
          <a:xfrm rot="20700000" flipH="1">
            <a:off x="3468619" y="1655205"/>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0"/>
            </p:custDataLst>
          </p:nvPr>
        </p:nvGrpSpPr>
        <p:grpSpPr>
          <a:xfrm flipH="1">
            <a:off x="3468619" y="1655205"/>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1"/>
            </p:custDataLst>
          </p:nvPr>
        </p:nvGrpSpPr>
        <p:grpSpPr>
          <a:xfrm rot="19800000" flipH="1">
            <a:off x="3468619" y="1655205"/>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2"/>
            </p:custDataLst>
          </p:nvPr>
        </p:nvGrpSpPr>
        <p:grpSpPr>
          <a:xfrm rot="20700000" flipH="1">
            <a:off x="3468619" y="1655205"/>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3"/>
            </p:custDataLst>
          </p:nvPr>
        </p:nvGrpSpPr>
        <p:grpSpPr>
          <a:xfrm flipH="1">
            <a:off x="3468619" y="1655205"/>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4"/>
            </p:custDataLst>
          </p:nvPr>
        </p:nvGrpSpPr>
        <p:grpSpPr>
          <a:xfrm rot="19800000" flipH="1">
            <a:off x="3468619" y="1655205"/>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5"/>
            </p:custDataLst>
          </p:nvPr>
        </p:nvGrpSpPr>
        <p:grpSpPr>
          <a:xfrm rot="20700000" flipH="1">
            <a:off x="3468619" y="1655205"/>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6"/>
            </p:custDataLst>
          </p:nvPr>
        </p:nvGrpSpPr>
        <p:grpSpPr>
          <a:xfrm flipH="1">
            <a:off x="3468619" y="1655205"/>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7"/>
            </p:custDataLst>
          </p:nvPr>
        </p:nvGrpSpPr>
        <p:grpSpPr>
          <a:xfrm rot="19800000" flipH="1">
            <a:off x="3468619" y="1655205"/>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8"/>
            </p:custDataLst>
          </p:nvPr>
        </p:nvGrpSpPr>
        <p:grpSpPr>
          <a:xfrm rot="20700000" flipH="1">
            <a:off x="3468619" y="1655205"/>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09"/>
            </p:custDataLst>
          </p:nvPr>
        </p:nvGrpSpPr>
        <p:grpSpPr>
          <a:xfrm flipH="1">
            <a:off x="3468619" y="1655205"/>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0"/>
            </p:custDataLst>
          </p:nvPr>
        </p:nvGrpSpPr>
        <p:grpSpPr>
          <a:xfrm rot="19800000" flipH="1">
            <a:off x="3468619" y="1655205"/>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1"/>
            </p:custDataLst>
          </p:nvPr>
        </p:nvGrpSpPr>
        <p:grpSpPr>
          <a:xfrm rot="20700000" flipH="1">
            <a:off x="3468619" y="1655205"/>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2"/>
            </p:custDataLst>
          </p:nvPr>
        </p:nvGrpSpPr>
        <p:grpSpPr>
          <a:xfrm flipH="1">
            <a:off x="3468619" y="1655205"/>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3"/>
            </p:custDataLst>
          </p:nvPr>
        </p:nvGrpSpPr>
        <p:grpSpPr>
          <a:xfrm rot="19800000" flipH="1">
            <a:off x="3468619" y="1655205"/>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4"/>
            </p:custDataLst>
          </p:nvPr>
        </p:nvGrpSpPr>
        <p:grpSpPr>
          <a:xfrm rot="20700000" flipH="1">
            <a:off x="3468619" y="1655205"/>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5"/>
            </p:custDataLst>
          </p:nvPr>
        </p:nvGrpSpPr>
        <p:grpSpPr>
          <a:xfrm flipH="1">
            <a:off x="3468619" y="1655205"/>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6"/>
            </p:custDataLst>
          </p:nvPr>
        </p:nvGrpSpPr>
        <p:grpSpPr>
          <a:xfrm rot="19800000" flipH="1">
            <a:off x="3468619" y="1655205"/>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7"/>
            </p:custDataLst>
          </p:nvPr>
        </p:nvGrpSpPr>
        <p:grpSpPr>
          <a:xfrm rot="20700000" flipH="1">
            <a:off x="3468619" y="1655205"/>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8"/>
            </p:custDataLst>
          </p:nvPr>
        </p:nvGrpSpPr>
        <p:grpSpPr>
          <a:xfrm flipH="1">
            <a:off x="3468619" y="1655205"/>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19"/>
            </p:custDataLst>
          </p:nvPr>
        </p:nvGrpSpPr>
        <p:grpSpPr>
          <a:xfrm rot="19800000" flipH="1">
            <a:off x="3468619" y="1655205"/>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custDataLst>
              <p:tags r:id="rId120"/>
            </p:custDataLst>
          </p:nvPr>
        </p:nvGrpSpPr>
        <p:grpSpPr>
          <a:xfrm rot="20700000" flipH="1">
            <a:off x="3468619" y="1655205"/>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custDataLst>
              <p:tags r:id="rId121"/>
            </p:custDataLst>
          </p:nvPr>
        </p:nvGrpSpPr>
        <p:grpSpPr>
          <a:xfrm flipH="1">
            <a:off x="3468619" y="1655205"/>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custDataLst>
              <p:tags r:id="rId122"/>
            </p:custDataLst>
          </p:nvPr>
        </p:nvGrpSpPr>
        <p:grpSpPr>
          <a:xfrm rot="19800000" flipH="1">
            <a:off x="3468619" y="1655205"/>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3"/>
            </p:custDataLst>
          </p:nvPr>
        </p:nvGrpSpPr>
        <p:grpSpPr>
          <a:xfrm rot="20700000" flipH="1">
            <a:off x="3468619" y="1655205"/>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4"/>
            </p:custDataLst>
          </p:nvPr>
        </p:nvGrpSpPr>
        <p:grpSpPr>
          <a:xfrm flipH="1">
            <a:off x="3468619" y="1655205"/>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5"/>
            </p:custDataLst>
          </p:nvPr>
        </p:nvGrpSpPr>
        <p:grpSpPr>
          <a:xfrm rot="19800000" flipH="1">
            <a:off x="3468619" y="1655205"/>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6"/>
            </p:custDataLst>
          </p:nvPr>
        </p:nvGrpSpPr>
        <p:grpSpPr>
          <a:xfrm rot="20700000" flipH="1">
            <a:off x="3468619" y="1655205"/>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7"/>
            </p:custDataLst>
          </p:nvPr>
        </p:nvGrpSpPr>
        <p:grpSpPr>
          <a:xfrm flipH="1">
            <a:off x="3468619" y="1655205"/>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8"/>
            </p:custDataLst>
          </p:nvPr>
        </p:nvGrpSpPr>
        <p:grpSpPr>
          <a:xfrm rot="19800000" flipH="1">
            <a:off x="3468619" y="1655205"/>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29"/>
            </p:custDataLst>
          </p:nvPr>
        </p:nvGrpSpPr>
        <p:grpSpPr>
          <a:xfrm rot="20700000" flipH="1">
            <a:off x="3468619" y="1655205"/>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0"/>
            </p:custDataLst>
          </p:nvPr>
        </p:nvGrpSpPr>
        <p:grpSpPr>
          <a:xfrm flipH="1">
            <a:off x="3468619" y="1655205"/>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1"/>
            </p:custDataLst>
          </p:nvPr>
        </p:nvGrpSpPr>
        <p:grpSpPr>
          <a:xfrm rot="19800000" flipH="1">
            <a:off x="3468619" y="1655205"/>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2"/>
            </p:custDataLst>
          </p:nvPr>
        </p:nvGrpSpPr>
        <p:grpSpPr>
          <a:xfrm rot="20700000" flipH="1">
            <a:off x="3468619" y="1655205"/>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3"/>
            </p:custDataLst>
          </p:nvPr>
        </p:nvGrpSpPr>
        <p:grpSpPr>
          <a:xfrm flipH="1">
            <a:off x="3468619" y="1655205"/>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4"/>
            </p:custDataLst>
          </p:nvPr>
        </p:nvGrpSpPr>
        <p:grpSpPr>
          <a:xfrm rot="19800000" flipH="1">
            <a:off x="3468619" y="1655205"/>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5"/>
            </p:custDataLst>
          </p:nvPr>
        </p:nvGrpSpPr>
        <p:grpSpPr>
          <a:xfrm rot="20700000" flipH="1">
            <a:off x="3468619" y="1655205"/>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6"/>
            </p:custDataLst>
          </p:nvPr>
        </p:nvGrpSpPr>
        <p:grpSpPr>
          <a:xfrm flipH="1">
            <a:off x="5976982" y="1348197"/>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8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8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8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8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8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8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19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7"/>
            </p:custDataLst>
          </p:nvPr>
        </p:nvGrpSpPr>
        <p:grpSpPr>
          <a:xfrm flipH="1">
            <a:off x="1800133" y="136405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7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7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7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7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7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8"/>
            </p:custDataLst>
          </p:nvPr>
        </p:nvGrpSpPr>
        <p:grpSpPr>
          <a:xfrm flipH="1">
            <a:off x="3468619" y="1655205"/>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39"/>
            </p:custDataLst>
          </p:nvPr>
        </p:nvGrpSpPr>
        <p:grpSpPr>
          <a:xfrm rot="19800000" flipH="1">
            <a:off x="3468619" y="1655205"/>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0"/>
            </p:custDataLst>
          </p:nvPr>
        </p:nvGrpSpPr>
        <p:grpSpPr>
          <a:xfrm rot="20700000" flipH="1">
            <a:off x="3468619" y="1655205"/>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1"/>
            </p:custDataLst>
          </p:nvPr>
        </p:nvGrpSpPr>
        <p:grpSpPr>
          <a:xfrm flipH="1">
            <a:off x="3468619" y="1655205"/>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2"/>
            </p:custDataLst>
          </p:nvPr>
        </p:nvGrpSpPr>
        <p:grpSpPr>
          <a:xfrm rot="19800000" flipH="1">
            <a:off x="3468619" y="1655205"/>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3"/>
            </p:custDataLst>
          </p:nvPr>
        </p:nvGrpSpPr>
        <p:grpSpPr>
          <a:xfrm rot="20700000" flipH="1">
            <a:off x="3468619" y="1655205"/>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4"/>
            </p:custDataLst>
          </p:nvPr>
        </p:nvGrpSpPr>
        <p:grpSpPr>
          <a:xfrm rot="19800000" flipH="1">
            <a:off x="3468619" y="1655205"/>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5"/>
            </p:custDataLst>
          </p:nvPr>
        </p:nvGrpSpPr>
        <p:grpSpPr>
          <a:xfrm rot="20700000" flipH="1">
            <a:off x="3468619" y="1655205"/>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6"/>
            </p:custDataLst>
          </p:nvPr>
        </p:nvGrpSpPr>
        <p:grpSpPr>
          <a:xfrm flipH="1">
            <a:off x="3468619" y="1655205"/>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7"/>
            </p:custDataLst>
          </p:nvPr>
        </p:nvGrpSpPr>
        <p:grpSpPr>
          <a:xfrm flipH="1">
            <a:off x="3468619" y="1655205"/>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custDataLst>
              <p:tags r:id="rId148"/>
            </p:custDataLst>
          </p:nvPr>
        </p:nvGrpSpPr>
        <p:grpSpPr>
          <a:xfrm rot="19800000" flipH="1">
            <a:off x="3468619" y="1655205"/>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custDataLst>
              <p:tags r:id="rId149"/>
            </p:custDataLst>
          </p:nvPr>
        </p:nvGrpSpPr>
        <p:grpSpPr>
          <a:xfrm rot="20700000" flipH="1">
            <a:off x="3468619" y="1655205"/>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custDataLst>
              <p:tags r:id="rId150"/>
            </p:custDataLst>
          </p:nvPr>
        </p:nvGrpSpPr>
        <p:grpSpPr>
          <a:xfrm rot="19800000" flipH="1">
            <a:off x="3468619" y="1655205"/>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custDataLst>
              <p:tags r:id="rId151"/>
            </p:custDataLst>
          </p:nvPr>
        </p:nvGrpSpPr>
        <p:grpSpPr>
          <a:xfrm rot="20700000" flipH="1">
            <a:off x="3468619" y="1655205"/>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custDataLst>
              <p:tags r:id="rId152"/>
            </p:custDataLst>
          </p:nvPr>
        </p:nvGrpSpPr>
        <p:grpSpPr>
          <a:xfrm flipH="1">
            <a:off x="3468619" y="1655205"/>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3"/>
            </p:custDataLst>
          </p:nvPr>
        </p:nvGrpSpPr>
        <p:grpSpPr>
          <a:xfrm rot="19800000" flipH="1">
            <a:off x="3468619" y="1655205"/>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custDataLst>
              <p:tags r:id="rId154"/>
            </p:custDataLst>
          </p:nvPr>
        </p:nvGrpSpPr>
        <p:grpSpPr>
          <a:xfrm rot="20700000" flipH="1">
            <a:off x="3468619" y="1655205"/>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custDataLst>
              <p:tags r:id="rId155"/>
            </p:custDataLst>
          </p:nvPr>
        </p:nvGrpSpPr>
        <p:grpSpPr>
          <a:xfrm flipH="1">
            <a:off x="3468619" y="1655205"/>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custDataLst>
              <p:tags r:id="rId156"/>
            </p:custDataLst>
          </p:nvPr>
        </p:nvSpPr>
        <p:spPr>
          <a:xfrm>
            <a:off x="1810189" y="152809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157"/>
            </p:custDataLst>
          </p:nvPr>
        </p:nvSpPr>
        <p:spPr>
          <a:xfrm>
            <a:off x="6535944" y="153751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58"/>
            </p:custDataLst>
          </p:nvPr>
        </p:nvSpPr>
        <p:spPr>
          <a:xfrm>
            <a:off x="2111678" y="119675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59"/>
            </p:custDataLst>
          </p:nvPr>
        </p:nvSpPr>
        <p:spPr>
          <a:xfrm>
            <a:off x="6823544" y="122137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60"/>
            </p:custDataLst>
          </p:nvPr>
        </p:nvSpPr>
        <p:spPr>
          <a:xfrm>
            <a:off x="6139968" y="266377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61"/>
            </p:custDataLst>
          </p:nvPr>
        </p:nvSpPr>
        <p:spPr>
          <a:xfrm>
            <a:off x="2734867" y="266377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custDataLst>
              <p:tags r:id="rId162"/>
            </p:custDataLst>
          </p:nvPr>
        </p:nvGrpSpPr>
        <p:grpSpPr>
          <a:xfrm>
            <a:off x="4557991" y="1373021"/>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custDataLst>
              <p:tags r:id="rId163"/>
            </p:custDataLst>
          </p:nvPr>
        </p:nvGrpSpPr>
        <p:grpSpPr>
          <a:xfrm>
            <a:off x="3908229" y="2928026"/>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custDataLst>
              <p:tags r:id="rId164"/>
            </p:custDataLst>
          </p:nvPr>
        </p:nvSpPr>
        <p:spPr>
          <a:xfrm>
            <a:off x="4693633" y="119675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custDataLst>
              <p:tags r:id="rId165"/>
            </p:custDataLst>
          </p:nvPr>
        </p:nvSpPr>
        <p:spPr>
          <a:xfrm>
            <a:off x="3720785" y="387045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3" name="Sous-titre 2">
            <a:hlinkClick r:id="rId197" action="ppaction://hlinksldjump"/>
          </p:cNvPr>
          <p:cNvSpPr txBox="1">
            <a:spLocks/>
          </p:cNvSpPr>
          <p:nvPr>
            <p:custDataLst>
              <p:tags r:id="rId166"/>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cxnSp>
        <p:nvCxnSpPr>
          <p:cNvPr id="1696" name="Connecteur droit avec flèche 1695"/>
          <p:cNvCxnSpPr/>
          <p:nvPr>
            <p:custDataLst>
              <p:tags r:id="rId167"/>
            </p:custDataLst>
          </p:nvPr>
        </p:nvCxnSpPr>
        <p:spPr>
          <a:xfrm flipH="1"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697" name="Connecteur droit avec flèche 1696"/>
          <p:cNvCxnSpPr/>
          <p:nvPr>
            <p:custDataLst>
              <p:tags r:id="rId168"/>
            </p:custDataLst>
          </p:nvPr>
        </p:nvCxnSpPr>
        <p:spPr>
          <a:xfrm flipH="1">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698" name="ZoneTexte 1697"/>
          <p:cNvSpPr txBox="1"/>
          <p:nvPr>
            <p:custDataLst>
              <p:tags r:id="rId169"/>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9" name="ZoneTexte 1698"/>
          <p:cNvSpPr txBox="1"/>
          <p:nvPr>
            <p:custDataLst>
              <p:tags r:id="rId170"/>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4" name="Rectangle 1693"/>
          <p:cNvSpPr/>
          <p:nvPr>
            <p:custDataLst>
              <p:tags r:id="rId171"/>
            </p:custDataLst>
          </p:nvPr>
        </p:nvSpPr>
        <p:spPr>
          <a:xfrm>
            <a:off x="1558720" y="124211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1059141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48"/>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15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79"/>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1693">
                                            <p:bg/>
                                          </p:spTgt>
                                        </p:tgtEl>
                                        <p:attrNameLst>
                                          <p:attrName>style.visibility</p:attrName>
                                        </p:attrNameLst>
                                      </p:cBhvr>
                                      <p:to>
                                        <p:strVal val="visible"/>
                                      </p:to>
                                    </p:set>
                                    <p:animEffect transition="in" filter="fade">
                                      <p:cBhvr>
                                        <p:cTn id="14" dur="500"/>
                                        <p:tgtEl>
                                          <p:spTgt spid="1693">
                                            <p:bg/>
                                          </p:spTgt>
                                        </p:tgtEl>
                                      </p:cBhvr>
                                    </p:animEffect>
                                  </p:childTnLst>
                                </p:cTn>
                              </p:par>
                            </p:childTnLst>
                          </p:cTn>
                        </p:par>
                        <p:par>
                          <p:cTn id="15" fill="hold">
                            <p:stCondLst>
                              <p:cond delay="500"/>
                            </p:stCondLst>
                            <p:childTnLst>
                              <p:par>
                                <p:cTn id="16" presetID="10" presetClass="entr" presetSubtype="0" fill="hold" grpId="0" nodeType="afterEffect">
                                  <p:stCondLst>
                                    <p:cond delay="0"/>
                                  </p:stCondLst>
                                  <p:iterate type="wd">
                                    <p:tmPct val="10000"/>
                                  </p:iterate>
                                  <p:childTnLst>
                                    <p:set>
                                      <p:cBhvr>
                                        <p:cTn id="17" dur="1" fill="hold">
                                          <p:stCondLst>
                                            <p:cond delay="0"/>
                                          </p:stCondLst>
                                        </p:cTn>
                                        <p:tgtEl>
                                          <p:spTgt spid="1693">
                                            <p:txEl>
                                              <p:pRg st="0" end="0"/>
                                            </p:txEl>
                                          </p:spTgt>
                                        </p:tgtEl>
                                        <p:attrNameLst>
                                          <p:attrName>style.visibility</p:attrName>
                                        </p:attrNameLst>
                                      </p:cBhvr>
                                      <p:to>
                                        <p:strVal val="visible"/>
                                      </p:to>
                                    </p:set>
                                    <p:animEffect transition="in" filter="fade">
                                      <p:cBhvr>
                                        <p:cTn id="18" dur="500"/>
                                        <p:tgtEl>
                                          <p:spTgt spid="1693">
                                            <p:txEl>
                                              <p:pRg st="0" end="0"/>
                                            </p:txEl>
                                          </p:spTgt>
                                        </p:tgtEl>
                                      </p:cBhvr>
                                    </p:animEffect>
                                  </p:childTnLst>
                                </p:cTn>
                              </p:par>
                            </p:childTnLst>
                          </p:cTn>
                        </p:par>
                        <p:par>
                          <p:cTn id="19" fill="hold">
                            <p:stCondLst>
                              <p:cond delay="1100"/>
                            </p:stCondLst>
                            <p:childTnLst>
                              <p:par>
                                <p:cTn id="20" presetID="1" presetClass="entr" presetSubtype="0" fill="hold" grpId="2" nodeType="afterEffect">
                                  <p:stCondLst>
                                    <p:cond delay="0"/>
                                  </p:stCondLst>
                                  <p:childTnLst>
                                    <p:set>
                                      <p:cBhvr>
                                        <p:cTn id="21" dur="1" fill="hold">
                                          <p:stCondLst>
                                            <p:cond delay="0"/>
                                          </p:stCondLst>
                                        </p:cTn>
                                        <p:tgtEl>
                                          <p:spTgt spid="16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1694"/>
                    </p:tgtEl>
                  </p:cond>
                </p:stCondLst>
                <p:endSync evt="end" delay="0">
                  <p:rtn val="all"/>
                </p:endSync>
                <p:childTnLst>
                  <p:par>
                    <p:cTn id="23" fill="hold">
                      <p:stCondLst>
                        <p:cond delay="0"/>
                      </p:stCondLst>
                      <p:childTnLst>
                        <p:par>
                          <p:cTn id="24" fill="hold">
                            <p:stCondLst>
                              <p:cond delay="0"/>
                            </p:stCondLst>
                            <p:childTnLst>
                              <p:par>
                                <p:cTn id="25" presetID="1" presetClass="exit" presetSubtype="0" fill="hold" grpId="1" nodeType="withEffect">
                                  <p:stCondLst>
                                    <p:cond delay="0"/>
                                  </p:stCondLst>
                                  <p:childTnLst>
                                    <p:set>
                                      <p:cBhvr>
                                        <p:cTn id="26" dur="1" fill="hold">
                                          <p:stCondLst>
                                            <p:cond delay="0"/>
                                          </p:stCondLst>
                                        </p:cTn>
                                        <p:tgtEl>
                                          <p:spTgt spid="1694"/>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548"/>
                                        </p:tgtEl>
                                        <p:attrNameLst>
                                          <p:attrName>style.visibility</p:attrName>
                                        </p:attrNameLst>
                                      </p:cBhvr>
                                      <p:to>
                                        <p:strVal val="hidden"/>
                                      </p:to>
                                    </p:set>
                                  </p:childTnLst>
                                </p:cTn>
                              </p:par>
                              <p:par>
                                <p:cTn id="29" presetID="1" presetClass="exit" presetSubtype="0" fill="hold" grpId="3" nodeType="withEffect">
                                  <p:stCondLst>
                                    <p:cond delay="0"/>
                                  </p:stCondLst>
                                  <p:childTnLst>
                                    <p:set>
                                      <p:cBhvr>
                                        <p:cTn id="30" dur="1" fill="hold">
                                          <p:stCondLst>
                                            <p:cond delay="0"/>
                                          </p:stCondLst>
                                        </p:cTn>
                                        <p:tgtEl>
                                          <p:spTgt spid="154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679"/>
                                        </p:tgtEl>
                                        <p:attrNameLst>
                                          <p:attrName>style.visibility</p:attrName>
                                        </p:attrNameLst>
                                      </p:cBhvr>
                                      <p:to>
                                        <p:strVal val="hidden"/>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1" nodeType="with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par>
                                <p:cTn id="37" presetID="10" presetClass="entr" presetSubtype="0" fill="hold" nodeType="withEffect">
                                  <p:stCondLst>
                                    <p:cond delay="0"/>
                                  </p:stCondLst>
                                  <p:childTnLst>
                                    <p:set>
                                      <p:cBhvr>
                                        <p:cTn id="38" dur="1" fill="hold">
                                          <p:stCondLst>
                                            <p:cond delay="0"/>
                                          </p:stCondLst>
                                        </p:cTn>
                                        <p:tgtEl>
                                          <p:spTgt spid="1696"/>
                                        </p:tgtEl>
                                        <p:attrNameLst>
                                          <p:attrName>style.visibility</p:attrName>
                                        </p:attrNameLst>
                                      </p:cBhvr>
                                      <p:to>
                                        <p:strVal val="visible"/>
                                      </p:to>
                                    </p:set>
                                    <p:animEffect transition="in" filter="fade">
                                      <p:cBhvr>
                                        <p:cTn id="39" dur="500"/>
                                        <p:tgtEl>
                                          <p:spTgt spid="1696"/>
                                        </p:tgtEl>
                                      </p:cBhvr>
                                    </p:animEffect>
                                  </p:childTnLst>
                                </p:cTn>
                              </p:par>
                              <p:par>
                                <p:cTn id="40" presetID="10" presetClass="entr" presetSubtype="0" fill="hold" nodeType="withEffect">
                                  <p:stCondLst>
                                    <p:cond delay="0"/>
                                  </p:stCondLst>
                                  <p:childTnLst>
                                    <p:set>
                                      <p:cBhvr>
                                        <p:cTn id="41" dur="1" fill="hold">
                                          <p:stCondLst>
                                            <p:cond delay="0"/>
                                          </p:stCondLst>
                                        </p:cTn>
                                        <p:tgtEl>
                                          <p:spTgt spid="1697"/>
                                        </p:tgtEl>
                                        <p:attrNameLst>
                                          <p:attrName>style.visibility</p:attrName>
                                        </p:attrNameLst>
                                      </p:cBhvr>
                                      <p:to>
                                        <p:strVal val="visible"/>
                                      </p:to>
                                    </p:set>
                                    <p:animEffect transition="in" filter="fade">
                                      <p:cBhvr>
                                        <p:cTn id="42" dur="500"/>
                                        <p:tgtEl>
                                          <p:spTgt spid="169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98"/>
                                        </p:tgtEl>
                                        <p:attrNameLst>
                                          <p:attrName>style.visibility</p:attrName>
                                        </p:attrNameLst>
                                      </p:cBhvr>
                                      <p:to>
                                        <p:strVal val="visible"/>
                                      </p:to>
                                    </p:set>
                                    <p:animEffect transition="in" filter="fade">
                                      <p:cBhvr>
                                        <p:cTn id="45" dur="500"/>
                                        <p:tgtEl>
                                          <p:spTgt spid="169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699"/>
                                        </p:tgtEl>
                                        <p:attrNameLst>
                                          <p:attrName>style.visibility</p:attrName>
                                        </p:attrNameLst>
                                      </p:cBhvr>
                                      <p:to>
                                        <p:strVal val="visible"/>
                                      </p:to>
                                    </p:set>
                                    <p:animEffect transition="in" filter="fade">
                                      <p:cBhvr>
                                        <p:cTn id="48" dur="500"/>
                                        <p:tgtEl>
                                          <p:spTgt spid="1699"/>
                                        </p:tgtEl>
                                      </p:cBhvr>
                                    </p:animEffect>
                                  </p:childTnLst>
                                </p:cTn>
                              </p:par>
                              <p:par>
                                <p:cTn id="49" presetID="8" presetClass="emph" presetSubtype="0" repeatCount="2000" fill="hold" nodeType="withEffect">
                                  <p:stCondLst>
                                    <p:cond delay="0"/>
                                  </p:stCondLst>
                                  <p:childTnLst>
                                    <p:animRot by="-21600000">
                                      <p:cBhvr>
                                        <p:cTn id="50" dur="36000" fill="hold"/>
                                        <p:tgtEl>
                                          <p:spTgt spid="12"/>
                                        </p:tgtEl>
                                        <p:attrNameLst>
                                          <p:attrName>r</p:attrName>
                                        </p:attrNameLst>
                                      </p:cBhvr>
                                    </p:animRot>
                                  </p:childTnLst>
                                  <p:subTnLst>
                                    <p:set>
                                      <p:cBhvr override="childStyle">
                                        <p:cTn dur="1" fill="hold" display="0" masterRel="sameClick" afterEffect="1">
                                          <p:stCondLst>
                                            <p:cond evt="end" delay="0">
                                              <p:tn val="49"/>
                                            </p:cond>
                                          </p:stCondLst>
                                        </p:cTn>
                                        <p:tgtEl>
                                          <p:spTgt spid="12"/>
                                        </p:tgtEl>
                                        <p:attrNameLst>
                                          <p:attrName>style.visibility</p:attrName>
                                        </p:attrNameLst>
                                      </p:cBhvr>
                                      <p:to>
                                        <p:strVal val="hidden"/>
                                      </p:to>
                                    </p:set>
                                  </p:subTnLst>
                                </p:cTn>
                              </p:par>
                              <p:par>
                                <p:cTn id="51" presetID="8" presetClass="emph" presetSubtype="0" repeatCount="2000" fill="hold" grpId="0" nodeType="withEffect">
                                  <p:stCondLst>
                                    <p:cond delay="0"/>
                                  </p:stCondLst>
                                  <p:childTnLst>
                                    <p:animRot by="-21600000">
                                      <p:cBhvr>
                                        <p:cTn id="52" dur="36000" fill="hold"/>
                                        <p:tgtEl>
                                          <p:spTgt spid="46"/>
                                        </p:tgtEl>
                                        <p:attrNameLst>
                                          <p:attrName>r</p:attrName>
                                        </p:attrNameLst>
                                      </p:cBhvr>
                                    </p:animRot>
                                  </p:childTnLst>
                                  <p:subTnLst>
                                    <p:set>
                                      <p:cBhvr override="childStyle">
                                        <p:cTn dur="1" fill="hold" display="0" masterRel="sameClick" afterEffect="1">
                                          <p:stCondLst>
                                            <p:cond evt="end" delay="0">
                                              <p:tn val="51"/>
                                            </p:cond>
                                          </p:stCondLst>
                                        </p:cTn>
                                        <p:tgtEl>
                                          <p:spTgt spid="46"/>
                                        </p:tgtEl>
                                        <p:attrNameLst>
                                          <p:attrName>style.visibility</p:attrName>
                                        </p:attrNameLst>
                                      </p:cBhvr>
                                      <p:to>
                                        <p:strVal val="hidden"/>
                                      </p:to>
                                    </p:set>
                                  </p:subTnLst>
                                </p:cTn>
                              </p:par>
                              <p:par>
                                <p:cTn id="53" presetID="1" presetClass="entr" presetSubtype="0"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par>
                                <p:cTn id="55" presetID="8" presetClass="emph" presetSubtype="0" fill="hold" nodeType="withEffect">
                                  <p:stCondLst>
                                    <p:cond delay="0"/>
                                  </p:stCondLst>
                                  <p:childTnLst>
                                    <p:animRot by="-900000">
                                      <p:cBhvr>
                                        <p:cTn id="56" dur="1500" fill="hold"/>
                                        <p:tgtEl>
                                          <p:spTgt spid="14"/>
                                        </p:tgtEl>
                                        <p:attrNameLst>
                                          <p:attrName>r</p:attrName>
                                        </p:attrNameLst>
                                      </p:cBhvr>
                                    </p:animRot>
                                  </p:childTnLst>
                                </p:cTn>
                              </p:par>
                              <p:par>
                                <p:cTn id="57" presetID="1" presetClass="exit" presetSubtype="0" fill="hold" nodeType="withEffect">
                                  <p:stCondLst>
                                    <p:cond delay="1500"/>
                                  </p:stCondLst>
                                  <p:childTnLst>
                                    <p:set>
                                      <p:cBhvr>
                                        <p:cTn id="58" dur="1" fill="hold">
                                          <p:stCondLst>
                                            <p:cond delay="0"/>
                                          </p:stCondLst>
                                        </p:cTn>
                                        <p:tgtEl>
                                          <p:spTgt spid="14"/>
                                        </p:tgtEl>
                                        <p:attrNameLst>
                                          <p:attrName>style.visibility</p:attrName>
                                        </p:attrNameLst>
                                      </p:cBhvr>
                                      <p:to>
                                        <p:strVal val="hidden"/>
                                      </p:to>
                                    </p:set>
                                  </p:childTnLst>
                                </p:cTn>
                              </p:par>
                              <p:par>
                                <p:cTn id="59" presetID="1" presetClass="entr" presetSubtype="0" fill="hold" nodeType="withEffect">
                                  <p:stCondLst>
                                    <p:cond delay="1500"/>
                                  </p:stCondLst>
                                  <p:childTnLst>
                                    <p:set>
                                      <p:cBhvr>
                                        <p:cTn id="60" dur="1" fill="hold">
                                          <p:stCondLst>
                                            <p:cond delay="0"/>
                                          </p:stCondLst>
                                        </p:cTn>
                                        <p:tgtEl>
                                          <p:spTgt spid="189"/>
                                        </p:tgtEl>
                                        <p:attrNameLst>
                                          <p:attrName>style.visibility</p:attrName>
                                        </p:attrNameLst>
                                      </p:cBhvr>
                                      <p:to>
                                        <p:strVal val="visible"/>
                                      </p:to>
                                    </p:set>
                                  </p:childTnLst>
                                </p:cTn>
                              </p:par>
                              <p:par>
                                <p:cTn id="61" presetID="8" presetClass="emph" presetSubtype="0" fill="hold" nodeType="withEffect">
                                  <p:stCondLst>
                                    <p:cond delay="1500"/>
                                  </p:stCondLst>
                                  <p:childTnLst>
                                    <p:animRot by="-900000">
                                      <p:cBhvr>
                                        <p:cTn id="62" dur="1500" fill="hold"/>
                                        <p:tgtEl>
                                          <p:spTgt spid="189"/>
                                        </p:tgtEl>
                                        <p:attrNameLst>
                                          <p:attrName>r</p:attrName>
                                        </p:attrNameLst>
                                      </p:cBhvr>
                                    </p:animRot>
                                  </p:childTnLst>
                                </p:cTn>
                              </p:par>
                              <p:par>
                                <p:cTn id="63" presetID="1" presetClass="exit" presetSubtype="0" fill="hold" nodeType="withEffect">
                                  <p:stCondLst>
                                    <p:cond delay="3000"/>
                                  </p:stCondLst>
                                  <p:childTnLst>
                                    <p:set>
                                      <p:cBhvr>
                                        <p:cTn id="64" dur="1" fill="hold">
                                          <p:stCondLst>
                                            <p:cond delay="0"/>
                                          </p:stCondLst>
                                        </p:cTn>
                                        <p:tgtEl>
                                          <p:spTgt spid="189"/>
                                        </p:tgtEl>
                                        <p:attrNameLst>
                                          <p:attrName>style.visibility</p:attrName>
                                        </p:attrNameLst>
                                      </p:cBhvr>
                                      <p:to>
                                        <p:strVal val="hidden"/>
                                      </p:to>
                                    </p:set>
                                  </p:childTnLst>
                                </p:cTn>
                              </p:par>
                              <p:par>
                                <p:cTn id="65" presetID="1" presetClass="entr" presetSubtype="0" fill="hold" nodeType="withEffect">
                                  <p:stCondLst>
                                    <p:cond delay="3000"/>
                                  </p:stCondLst>
                                  <p:childTnLst>
                                    <p:set>
                                      <p:cBhvr>
                                        <p:cTn id="66" dur="1" fill="hold">
                                          <p:stCondLst>
                                            <p:cond delay="0"/>
                                          </p:stCondLst>
                                        </p:cTn>
                                        <p:tgtEl>
                                          <p:spTgt spid="179"/>
                                        </p:tgtEl>
                                        <p:attrNameLst>
                                          <p:attrName>style.visibility</p:attrName>
                                        </p:attrNameLst>
                                      </p:cBhvr>
                                      <p:to>
                                        <p:strVal val="visible"/>
                                      </p:to>
                                    </p:set>
                                  </p:childTnLst>
                                </p:cTn>
                              </p:par>
                              <p:par>
                                <p:cTn id="67" presetID="8" presetClass="emph" presetSubtype="0" fill="hold" nodeType="withEffect">
                                  <p:stCondLst>
                                    <p:cond delay="3000"/>
                                  </p:stCondLst>
                                  <p:childTnLst>
                                    <p:animRot by="-900000">
                                      <p:cBhvr>
                                        <p:cTn id="68" dur="1500" fill="hold"/>
                                        <p:tgtEl>
                                          <p:spTgt spid="179"/>
                                        </p:tgtEl>
                                        <p:attrNameLst>
                                          <p:attrName>r</p:attrName>
                                        </p:attrNameLst>
                                      </p:cBhvr>
                                    </p:animRot>
                                  </p:childTnLst>
                                </p:cTn>
                              </p:par>
                              <p:par>
                                <p:cTn id="69" presetID="1" presetClass="exit" presetSubtype="0" fill="hold" nodeType="withEffect">
                                  <p:stCondLst>
                                    <p:cond delay="4500"/>
                                  </p:stCondLst>
                                  <p:childTnLst>
                                    <p:set>
                                      <p:cBhvr>
                                        <p:cTn id="70" dur="1" fill="hold">
                                          <p:stCondLst>
                                            <p:cond delay="0"/>
                                          </p:stCondLst>
                                        </p:cTn>
                                        <p:tgtEl>
                                          <p:spTgt spid="179"/>
                                        </p:tgtEl>
                                        <p:attrNameLst>
                                          <p:attrName>style.visibility</p:attrName>
                                        </p:attrNameLst>
                                      </p:cBhvr>
                                      <p:to>
                                        <p:strVal val="hidden"/>
                                      </p:to>
                                    </p:set>
                                  </p:childTnLst>
                                </p:cTn>
                              </p:par>
                              <p:par>
                                <p:cTn id="71" presetID="1" presetClass="entr" presetSubtype="0" fill="hold" nodeType="withEffect">
                                  <p:stCondLst>
                                    <p:cond delay="4500"/>
                                  </p:stCondLst>
                                  <p:childTnLst>
                                    <p:set>
                                      <p:cBhvr>
                                        <p:cTn id="72" dur="1" fill="hold">
                                          <p:stCondLst>
                                            <p:cond delay="0"/>
                                          </p:stCondLst>
                                        </p:cTn>
                                        <p:tgtEl>
                                          <p:spTgt spid="199"/>
                                        </p:tgtEl>
                                        <p:attrNameLst>
                                          <p:attrName>style.visibility</p:attrName>
                                        </p:attrNameLst>
                                      </p:cBhvr>
                                      <p:to>
                                        <p:strVal val="visible"/>
                                      </p:to>
                                    </p:set>
                                  </p:childTnLst>
                                </p:cTn>
                              </p:par>
                              <p:par>
                                <p:cTn id="73" presetID="8" presetClass="emph" presetSubtype="0" fill="hold" nodeType="withEffect">
                                  <p:stCondLst>
                                    <p:cond delay="4500"/>
                                  </p:stCondLst>
                                  <p:childTnLst>
                                    <p:animRot by="-900000">
                                      <p:cBhvr>
                                        <p:cTn id="74" dur="1500" fill="hold"/>
                                        <p:tgtEl>
                                          <p:spTgt spid="199"/>
                                        </p:tgtEl>
                                        <p:attrNameLst>
                                          <p:attrName>r</p:attrName>
                                        </p:attrNameLst>
                                      </p:cBhvr>
                                    </p:animRot>
                                  </p:childTnLst>
                                </p:cTn>
                              </p:par>
                              <p:par>
                                <p:cTn id="75" presetID="1" presetClass="exit" presetSubtype="0" fill="hold" nodeType="withEffect">
                                  <p:stCondLst>
                                    <p:cond delay="6000"/>
                                  </p:stCondLst>
                                  <p:childTnLst>
                                    <p:set>
                                      <p:cBhvr>
                                        <p:cTn id="76" dur="1" fill="hold">
                                          <p:stCondLst>
                                            <p:cond delay="0"/>
                                          </p:stCondLst>
                                        </p:cTn>
                                        <p:tgtEl>
                                          <p:spTgt spid="199"/>
                                        </p:tgtEl>
                                        <p:attrNameLst>
                                          <p:attrName>style.visibility</p:attrName>
                                        </p:attrNameLst>
                                      </p:cBhvr>
                                      <p:to>
                                        <p:strVal val="hidden"/>
                                      </p:to>
                                    </p:set>
                                  </p:childTnLst>
                                </p:cTn>
                              </p:par>
                              <p:par>
                                <p:cTn id="77" presetID="1" presetClass="entr" presetSubtype="0" fill="hold" nodeType="withEffect">
                                  <p:stCondLst>
                                    <p:cond delay="6000"/>
                                  </p:stCondLst>
                                  <p:childTnLst>
                                    <p:set>
                                      <p:cBhvr>
                                        <p:cTn id="78" dur="1" fill="hold">
                                          <p:stCondLst>
                                            <p:cond delay="0"/>
                                          </p:stCondLst>
                                        </p:cTn>
                                        <p:tgtEl>
                                          <p:spTgt spid="219"/>
                                        </p:tgtEl>
                                        <p:attrNameLst>
                                          <p:attrName>style.visibility</p:attrName>
                                        </p:attrNameLst>
                                      </p:cBhvr>
                                      <p:to>
                                        <p:strVal val="visible"/>
                                      </p:to>
                                    </p:set>
                                  </p:childTnLst>
                                </p:cTn>
                              </p:par>
                              <p:par>
                                <p:cTn id="79" presetID="8" presetClass="emph" presetSubtype="0" fill="hold" nodeType="withEffect">
                                  <p:stCondLst>
                                    <p:cond delay="6000"/>
                                  </p:stCondLst>
                                  <p:childTnLst>
                                    <p:animRot by="-900000">
                                      <p:cBhvr>
                                        <p:cTn id="80" dur="1500" fill="hold"/>
                                        <p:tgtEl>
                                          <p:spTgt spid="219"/>
                                        </p:tgtEl>
                                        <p:attrNameLst>
                                          <p:attrName>r</p:attrName>
                                        </p:attrNameLst>
                                      </p:cBhvr>
                                    </p:animRot>
                                  </p:childTnLst>
                                </p:cTn>
                              </p:par>
                              <p:par>
                                <p:cTn id="81" presetID="1" presetClass="exit" presetSubtype="0" fill="hold" nodeType="withEffect">
                                  <p:stCondLst>
                                    <p:cond delay="7500"/>
                                  </p:stCondLst>
                                  <p:childTnLst>
                                    <p:set>
                                      <p:cBhvr>
                                        <p:cTn id="82" dur="1" fill="hold">
                                          <p:stCondLst>
                                            <p:cond delay="0"/>
                                          </p:stCondLst>
                                        </p:cTn>
                                        <p:tgtEl>
                                          <p:spTgt spid="219"/>
                                        </p:tgtEl>
                                        <p:attrNameLst>
                                          <p:attrName>style.visibility</p:attrName>
                                        </p:attrNameLst>
                                      </p:cBhvr>
                                      <p:to>
                                        <p:strVal val="hidden"/>
                                      </p:to>
                                    </p:set>
                                  </p:childTnLst>
                                </p:cTn>
                              </p:par>
                              <p:par>
                                <p:cTn id="83" presetID="1" presetClass="entr" presetSubtype="0" fill="hold" nodeType="withEffect">
                                  <p:stCondLst>
                                    <p:cond delay="7500"/>
                                  </p:stCondLst>
                                  <p:childTnLst>
                                    <p:set>
                                      <p:cBhvr>
                                        <p:cTn id="84" dur="1" fill="hold">
                                          <p:stCondLst>
                                            <p:cond delay="0"/>
                                          </p:stCondLst>
                                        </p:cTn>
                                        <p:tgtEl>
                                          <p:spTgt spid="209"/>
                                        </p:tgtEl>
                                        <p:attrNameLst>
                                          <p:attrName>style.visibility</p:attrName>
                                        </p:attrNameLst>
                                      </p:cBhvr>
                                      <p:to>
                                        <p:strVal val="visible"/>
                                      </p:to>
                                    </p:set>
                                  </p:childTnLst>
                                </p:cTn>
                              </p:par>
                              <p:par>
                                <p:cTn id="85" presetID="8" presetClass="emph" presetSubtype="0" fill="hold" nodeType="withEffect">
                                  <p:stCondLst>
                                    <p:cond delay="7500"/>
                                  </p:stCondLst>
                                  <p:childTnLst>
                                    <p:animRot by="-900000">
                                      <p:cBhvr>
                                        <p:cTn id="86" dur="1500" fill="hold"/>
                                        <p:tgtEl>
                                          <p:spTgt spid="209"/>
                                        </p:tgtEl>
                                        <p:attrNameLst>
                                          <p:attrName>r</p:attrName>
                                        </p:attrNameLst>
                                      </p:cBhvr>
                                    </p:animRot>
                                  </p:childTnLst>
                                </p:cTn>
                              </p:par>
                              <p:par>
                                <p:cTn id="87" presetID="1" presetClass="exit" presetSubtype="0" fill="hold" nodeType="withEffect">
                                  <p:stCondLst>
                                    <p:cond delay="9000"/>
                                  </p:stCondLst>
                                  <p:childTnLst>
                                    <p:set>
                                      <p:cBhvr>
                                        <p:cTn id="88" dur="1" fill="hold">
                                          <p:stCondLst>
                                            <p:cond delay="0"/>
                                          </p:stCondLst>
                                        </p:cTn>
                                        <p:tgtEl>
                                          <p:spTgt spid="209"/>
                                        </p:tgtEl>
                                        <p:attrNameLst>
                                          <p:attrName>style.visibility</p:attrName>
                                        </p:attrNameLst>
                                      </p:cBhvr>
                                      <p:to>
                                        <p:strVal val="hidden"/>
                                      </p:to>
                                    </p:set>
                                  </p:childTnLst>
                                </p:cTn>
                              </p:par>
                              <p:par>
                                <p:cTn id="89" presetID="1" presetClass="entr" presetSubtype="0" fill="hold" nodeType="withEffect">
                                  <p:stCondLst>
                                    <p:cond delay="9000"/>
                                  </p:stCondLst>
                                  <p:childTnLst>
                                    <p:set>
                                      <p:cBhvr>
                                        <p:cTn id="90" dur="1" fill="hold">
                                          <p:stCondLst>
                                            <p:cond delay="0"/>
                                          </p:stCondLst>
                                        </p:cTn>
                                        <p:tgtEl>
                                          <p:spTgt spid="229"/>
                                        </p:tgtEl>
                                        <p:attrNameLst>
                                          <p:attrName>style.visibility</p:attrName>
                                        </p:attrNameLst>
                                      </p:cBhvr>
                                      <p:to>
                                        <p:strVal val="visible"/>
                                      </p:to>
                                    </p:set>
                                  </p:childTnLst>
                                </p:cTn>
                              </p:par>
                              <p:par>
                                <p:cTn id="91" presetID="8" presetClass="emph" presetSubtype="0" fill="hold" nodeType="withEffect">
                                  <p:stCondLst>
                                    <p:cond delay="9000"/>
                                  </p:stCondLst>
                                  <p:childTnLst>
                                    <p:animRot by="-900000">
                                      <p:cBhvr>
                                        <p:cTn id="92" dur="1500" fill="hold"/>
                                        <p:tgtEl>
                                          <p:spTgt spid="229"/>
                                        </p:tgtEl>
                                        <p:attrNameLst>
                                          <p:attrName>r</p:attrName>
                                        </p:attrNameLst>
                                      </p:cBhvr>
                                    </p:animRot>
                                  </p:childTnLst>
                                </p:cTn>
                              </p:par>
                              <p:par>
                                <p:cTn id="93" presetID="1" presetClass="exit" presetSubtype="0" fill="hold" nodeType="withEffect">
                                  <p:stCondLst>
                                    <p:cond delay="10500"/>
                                  </p:stCondLst>
                                  <p:childTnLst>
                                    <p:set>
                                      <p:cBhvr>
                                        <p:cTn id="94" dur="1" fill="hold">
                                          <p:stCondLst>
                                            <p:cond delay="0"/>
                                          </p:stCondLst>
                                        </p:cTn>
                                        <p:tgtEl>
                                          <p:spTgt spid="229"/>
                                        </p:tgtEl>
                                        <p:attrNameLst>
                                          <p:attrName>style.visibility</p:attrName>
                                        </p:attrNameLst>
                                      </p:cBhvr>
                                      <p:to>
                                        <p:strVal val="hidden"/>
                                      </p:to>
                                    </p:set>
                                  </p:childTnLst>
                                </p:cTn>
                              </p:par>
                              <p:par>
                                <p:cTn id="95" presetID="1" presetClass="entr" presetSubtype="0" fill="hold" nodeType="withEffect">
                                  <p:stCondLst>
                                    <p:cond delay="10500"/>
                                  </p:stCondLst>
                                  <p:childTnLst>
                                    <p:set>
                                      <p:cBhvr>
                                        <p:cTn id="96" dur="1" fill="hold">
                                          <p:stCondLst>
                                            <p:cond delay="0"/>
                                          </p:stCondLst>
                                        </p:cTn>
                                        <p:tgtEl>
                                          <p:spTgt spid="249"/>
                                        </p:tgtEl>
                                        <p:attrNameLst>
                                          <p:attrName>style.visibility</p:attrName>
                                        </p:attrNameLst>
                                      </p:cBhvr>
                                      <p:to>
                                        <p:strVal val="visible"/>
                                      </p:to>
                                    </p:set>
                                  </p:childTnLst>
                                </p:cTn>
                              </p:par>
                              <p:par>
                                <p:cTn id="97" presetID="8" presetClass="emph" presetSubtype="0" fill="hold" nodeType="withEffect">
                                  <p:stCondLst>
                                    <p:cond delay="10500"/>
                                  </p:stCondLst>
                                  <p:childTnLst>
                                    <p:animRot by="-900000">
                                      <p:cBhvr>
                                        <p:cTn id="98" dur="1500" fill="hold"/>
                                        <p:tgtEl>
                                          <p:spTgt spid="249"/>
                                        </p:tgtEl>
                                        <p:attrNameLst>
                                          <p:attrName>r</p:attrName>
                                        </p:attrNameLst>
                                      </p:cBhvr>
                                    </p:animRot>
                                  </p:childTnLst>
                                </p:cTn>
                              </p:par>
                              <p:par>
                                <p:cTn id="99" presetID="1" presetClass="exit" presetSubtype="0" fill="hold" nodeType="withEffect">
                                  <p:stCondLst>
                                    <p:cond delay="12000"/>
                                  </p:stCondLst>
                                  <p:childTnLst>
                                    <p:set>
                                      <p:cBhvr>
                                        <p:cTn id="100" dur="1" fill="hold">
                                          <p:stCondLst>
                                            <p:cond delay="0"/>
                                          </p:stCondLst>
                                        </p:cTn>
                                        <p:tgtEl>
                                          <p:spTgt spid="249"/>
                                        </p:tgtEl>
                                        <p:attrNameLst>
                                          <p:attrName>style.visibility</p:attrName>
                                        </p:attrNameLst>
                                      </p:cBhvr>
                                      <p:to>
                                        <p:strVal val="hidden"/>
                                      </p:to>
                                    </p:set>
                                  </p:childTnLst>
                                </p:cTn>
                              </p:par>
                              <p:par>
                                <p:cTn id="101" presetID="1" presetClass="entr" presetSubtype="0" fill="hold" nodeType="withEffect">
                                  <p:stCondLst>
                                    <p:cond delay="12000"/>
                                  </p:stCondLst>
                                  <p:childTnLst>
                                    <p:set>
                                      <p:cBhvr>
                                        <p:cTn id="102" dur="1" fill="hold">
                                          <p:stCondLst>
                                            <p:cond delay="0"/>
                                          </p:stCondLst>
                                        </p:cTn>
                                        <p:tgtEl>
                                          <p:spTgt spid="239"/>
                                        </p:tgtEl>
                                        <p:attrNameLst>
                                          <p:attrName>style.visibility</p:attrName>
                                        </p:attrNameLst>
                                      </p:cBhvr>
                                      <p:to>
                                        <p:strVal val="visible"/>
                                      </p:to>
                                    </p:set>
                                  </p:childTnLst>
                                </p:cTn>
                              </p:par>
                              <p:par>
                                <p:cTn id="103" presetID="8" presetClass="emph" presetSubtype="0" fill="hold" nodeType="withEffect">
                                  <p:stCondLst>
                                    <p:cond delay="12000"/>
                                  </p:stCondLst>
                                  <p:childTnLst>
                                    <p:animRot by="-900000">
                                      <p:cBhvr>
                                        <p:cTn id="104" dur="1500" fill="hold"/>
                                        <p:tgtEl>
                                          <p:spTgt spid="239"/>
                                        </p:tgtEl>
                                        <p:attrNameLst>
                                          <p:attrName>r</p:attrName>
                                        </p:attrNameLst>
                                      </p:cBhvr>
                                    </p:animRot>
                                  </p:childTnLst>
                                </p:cTn>
                              </p:par>
                              <p:par>
                                <p:cTn id="105" presetID="1" presetClass="exit" presetSubtype="0" fill="hold" nodeType="withEffect">
                                  <p:stCondLst>
                                    <p:cond delay="13500"/>
                                  </p:stCondLst>
                                  <p:childTnLst>
                                    <p:set>
                                      <p:cBhvr>
                                        <p:cTn id="106" dur="1" fill="hold">
                                          <p:stCondLst>
                                            <p:cond delay="0"/>
                                          </p:stCondLst>
                                        </p:cTn>
                                        <p:tgtEl>
                                          <p:spTgt spid="239"/>
                                        </p:tgtEl>
                                        <p:attrNameLst>
                                          <p:attrName>style.visibility</p:attrName>
                                        </p:attrNameLst>
                                      </p:cBhvr>
                                      <p:to>
                                        <p:strVal val="hidden"/>
                                      </p:to>
                                    </p:set>
                                  </p:childTnLst>
                                </p:cTn>
                              </p:par>
                              <p:par>
                                <p:cTn id="107" presetID="1" presetClass="entr" presetSubtype="0" fill="hold" nodeType="withEffect">
                                  <p:stCondLst>
                                    <p:cond delay="13500"/>
                                  </p:stCondLst>
                                  <p:childTnLst>
                                    <p:set>
                                      <p:cBhvr>
                                        <p:cTn id="108" dur="1" fill="hold">
                                          <p:stCondLst>
                                            <p:cond delay="0"/>
                                          </p:stCondLst>
                                        </p:cTn>
                                        <p:tgtEl>
                                          <p:spTgt spid="259"/>
                                        </p:tgtEl>
                                        <p:attrNameLst>
                                          <p:attrName>style.visibility</p:attrName>
                                        </p:attrNameLst>
                                      </p:cBhvr>
                                      <p:to>
                                        <p:strVal val="visible"/>
                                      </p:to>
                                    </p:set>
                                  </p:childTnLst>
                                </p:cTn>
                              </p:par>
                              <p:par>
                                <p:cTn id="109" presetID="8" presetClass="emph" presetSubtype="0" fill="hold" nodeType="withEffect">
                                  <p:stCondLst>
                                    <p:cond delay="13500"/>
                                  </p:stCondLst>
                                  <p:childTnLst>
                                    <p:animRot by="-900000">
                                      <p:cBhvr>
                                        <p:cTn id="110" dur="1500" fill="hold"/>
                                        <p:tgtEl>
                                          <p:spTgt spid="259"/>
                                        </p:tgtEl>
                                        <p:attrNameLst>
                                          <p:attrName>r</p:attrName>
                                        </p:attrNameLst>
                                      </p:cBhvr>
                                    </p:animRot>
                                  </p:childTnLst>
                                </p:cTn>
                              </p:par>
                              <p:par>
                                <p:cTn id="111" presetID="1" presetClass="exit" presetSubtype="0" fill="hold" nodeType="withEffect">
                                  <p:stCondLst>
                                    <p:cond delay="15000"/>
                                  </p:stCondLst>
                                  <p:childTnLst>
                                    <p:set>
                                      <p:cBhvr>
                                        <p:cTn id="112" dur="1" fill="hold">
                                          <p:stCondLst>
                                            <p:cond delay="0"/>
                                          </p:stCondLst>
                                        </p:cTn>
                                        <p:tgtEl>
                                          <p:spTgt spid="259"/>
                                        </p:tgtEl>
                                        <p:attrNameLst>
                                          <p:attrName>style.visibility</p:attrName>
                                        </p:attrNameLst>
                                      </p:cBhvr>
                                      <p:to>
                                        <p:strVal val="hidden"/>
                                      </p:to>
                                    </p:set>
                                  </p:childTnLst>
                                </p:cTn>
                              </p:par>
                              <p:par>
                                <p:cTn id="113" presetID="1" presetClass="entr" presetSubtype="0" fill="hold" nodeType="withEffect">
                                  <p:stCondLst>
                                    <p:cond delay="15000"/>
                                  </p:stCondLst>
                                  <p:childTnLst>
                                    <p:set>
                                      <p:cBhvr>
                                        <p:cTn id="114" dur="1" fill="hold">
                                          <p:stCondLst>
                                            <p:cond delay="0"/>
                                          </p:stCondLst>
                                        </p:cTn>
                                        <p:tgtEl>
                                          <p:spTgt spid="279"/>
                                        </p:tgtEl>
                                        <p:attrNameLst>
                                          <p:attrName>style.visibility</p:attrName>
                                        </p:attrNameLst>
                                      </p:cBhvr>
                                      <p:to>
                                        <p:strVal val="visible"/>
                                      </p:to>
                                    </p:set>
                                  </p:childTnLst>
                                </p:cTn>
                              </p:par>
                              <p:par>
                                <p:cTn id="115" presetID="8" presetClass="emph" presetSubtype="0" fill="hold" nodeType="withEffect">
                                  <p:stCondLst>
                                    <p:cond delay="15000"/>
                                  </p:stCondLst>
                                  <p:childTnLst>
                                    <p:animRot by="-900000">
                                      <p:cBhvr>
                                        <p:cTn id="116" dur="1500" fill="hold"/>
                                        <p:tgtEl>
                                          <p:spTgt spid="279"/>
                                        </p:tgtEl>
                                        <p:attrNameLst>
                                          <p:attrName>r</p:attrName>
                                        </p:attrNameLst>
                                      </p:cBhvr>
                                    </p:animRot>
                                  </p:childTnLst>
                                </p:cTn>
                              </p:par>
                              <p:par>
                                <p:cTn id="117" presetID="1" presetClass="exit" presetSubtype="0" fill="hold" nodeType="withEffect">
                                  <p:stCondLst>
                                    <p:cond delay="16500"/>
                                  </p:stCondLst>
                                  <p:childTnLst>
                                    <p:set>
                                      <p:cBhvr>
                                        <p:cTn id="118" dur="1" fill="hold">
                                          <p:stCondLst>
                                            <p:cond delay="0"/>
                                          </p:stCondLst>
                                        </p:cTn>
                                        <p:tgtEl>
                                          <p:spTgt spid="279"/>
                                        </p:tgtEl>
                                        <p:attrNameLst>
                                          <p:attrName>style.visibility</p:attrName>
                                        </p:attrNameLst>
                                      </p:cBhvr>
                                      <p:to>
                                        <p:strVal val="hidden"/>
                                      </p:to>
                                    </p:set>
                                  </p:childTnLst>
                                </p:cTn>
                              </p:par>
                              <p:par>
                                <p:cTn id="119" presetID="1" presetClass="entr" presetSubtype="0" fill="hold" nodeType="withEffect">
                                  <p:stCondLst>
                                    <p:cond delay="16500"/>
                                  </p:stCondLst>
                                  <p:childTnLst>
                                    <p:set>
                                      <p:cBhvr>
                                        <p:cTn id="120" dur="1" fill="hold">
                                          <p:stCondLst>
                                            <p:cond delay="0"/>
                                          </p:stCondLst>
                                        </p:cTn>
                                        <p:tgtEl>
                                          <p:spTgt spid="269"/>
                                        </p:tgtEl>
                                        <p:attrNameLst>
                                          <p:attrName>style.visibility</p:attrName>
                                        </p:attrNameLst>
                                      </p:cBhvr>
                                      <p:to>
                                        <p:strVal val="visible"/>
                                      </p:to>
                                    </p:set>
                                  </p:childTnLst>
                                </p:cTn>
                              </p:par>
                              <p:par>
                                <p:cTn id="121" presetID="8" presetClass="emph" presetSubtype="0" fill="hold" nodeType="withEffect">
                                  <p:stCondLst>
                                    <p:cond delay="16500"/>
                                  </p:stCondLst>
                                  <p:childTnLst>
                                    <p:animRot by="-900000">
                                      <p:cBhvr>
                                        <p:cTn id="122" dur="1500" fill="hold"/>
                                        <p:tgtEl>
                                          <p:spTgt spid="269"/>
                                        </p:tgtEl>
                                        <p:attrNameLst>
                                          <p:attrName>r</p:attrName>
                                        </p:attrNameLst>
                                      </p:cBhvr>
                                    </p:animRot>
                                  </p:childTnLst>
                                </p:cTn>
                              </p:par>
                              <p:par>
                                <p:cTn id="123" presetID="1" presetClass="exit" presetSubtype="0" fill="hold" nodeType="withEffect">
                                  <p:stCondLst>
                                    <p:cond delay="18000"/>
                                  </p:stCondLst>
                                  <p:childTnLst>
                                    <p:set>
                                      <p:cBhvr>
                                        <p:cTn id="124" dur="1" fill="hold">
                                          <p:stCondLst>
                                            <p:cond delay="0"/>
                                          </p:stCondLst>
                                        </p:cTn>
                                        <p:tgtEl>
                                          <p:spTgt spid="269"/>
                                        </p:tgtEl>
                                        <p:attrNameLst>
                                          <p:attrName>style.visibility</p:attrName>
                                        </p:attrNameLst>
                                      </p:cBhvr>
                                      <p:to>
                                        <p:strVal val="hidden"/>
                                      </p:to>
                                    </p:set>
                                  </p:childTnLst>
                                </p:cTn>
                              </p:par>
                              <p:par>
                                <p:cTn id="125" presetID="1" presetClass="entr" presetSubtype="0" fill="hold" nodeType="withEffect">
                                  <p:stCondLst>
                                    <p:cond delay="18000"/>
                                  </p:stCondLst>
                                  <p:childTnLst>
                                    <p:set>
                                      <p:cBhvr>
                                        <p:cTn id="126" dur="1" fill="hold">
                                          <p:stCondLst>
                                            <p:cond delay="0"/>
                                          </p:stCondLst>
                                        </p:cTn>
                                        <p:tgtEl>
                                          <p:spTgt spid="289"/>
                                        </p:tgtEl>
                                        <p:attrNameLst>
                                          <p:attrName>style.visibility</p:attrName>
                                        </p:attrNameLst>
                                      </p:cBhvr>
                                      <p:to>
                                        <p:strVal val="visible"/>
                                      </p:to>
                                    </p:set>
                                  </p:childTnLst>
                                </p:cTn>
                              </p:par>
                              <p:par>
                                <p:cTn id="127" presetID="8" presetClass="emph" presetSubtype="0" fill="hold" nodeType="withEffect">
                                  <p:stCondLst>
                                    <p:cond delay="18000"/>
                                  </p:stCondLst>
                                  <p:childTnLst>
                                    <p:animRot by="-900000">
                                      <p:cBhvr>
                                        <p:cTn id="128" dur="1500" fill="hold"/>
                                        <p:tgtEl>
                                          <p:spTgt spid="289"/>
                                        </p:tgtEl>
                                        <p:attrNameLst>
                                          <p:attrName>r</p:attrName>
                                        </p:attrNameLst>
                                      </p:cBhvr>
                                    </p:animRot>
                                  </p:childTnLst>
                                </p:cTn>
                              </p:par>
                              <p:par>
                                <p:cTn id="129" presetID="1" presetClass="exit" presetSubtype="0" fill="hold" nodeType="withEffect">
                                  <p:stCondLst>
                                    <p:cond delay="19500"/>
                                  </p:stCondLst>
                                  <p:childTnLst>
                                    <p:set>
                                      <p:cBhvr>
                                        <p:cTn id="130" dur="1" fill="hold">
                                          <p:stCondLst>
                                            <p:cond delay="0"/>
                                          </p:stCondLst>
                                        </p:cTn>
                                        <p:tgtEl>
                                          <p:spTgt spid="289"/>
                                        </p:tgtEl>
                                        <p:attrNameLst>
                                          <p:attrName>style.visibility</p:attrName>
                                        </p:attrNameLst>
                                      </p:cBhvr>
                                      <p:to>
                                        <p:strVal val="hidden"/>
                                      </p:to>
                                    </p:set>
                                  </p:childTnLst>
                                </p:cTn>
                              </p:par>
                              <p:par>
                                <p:cTn id="131" presetID="1" presetClass="entr" presetSubtype="0" fill="hold" nodeType="withEffect">
                                  <p:stCondLst>
                                    <p:cond delay="19500"/>
                                  </p:stCondLst>
                                  <p:childTnLst>
                                    <p:set>
                                      <p:cBhvr>
                                        <p:cTn id="132" dur="1" fill="hold">
                                          <p:stCondLst>
                                            <p:cond delay="0"/>
                                          </p:stCondLst>
                                        </p:cTn>
                                        <p:tgtEl>
                                          <p:spTgt spid="309"/>
                                        </p:tgtEl>
                                        <p:attrNameLst>
                                          <p:attrName>style.visibility</p:attrName>
                                        </p:attrNameLst>
                                      </p:cBhvr>
                                      <p:to>
                                        <p:strVal val="visible"/>
                                      </p:to>
                                    </p:set>
                                  </p:childTnLst>
                                </p:cTn>
                              </p:par>
                              <p:par>
                                <p:cTn id="133" presetID="8" presetClass="emph" presetSubtype="0" fill="hold" nodeType="withEffect">
                                  <p:stCondLst>
                                    <p:cond delay="19500"/>
                                  </p:stCondLst>
                                  <p:childTnLst>
                                    <p:animRot by="-900000">
                                      <p:cBhvr>
                                        <p:cTn id="134" dur="1500" fill="hold"/>
                                        <p:tgtEl>
                                          <p:spTgt spid="309"/>
                                        </p:tgtEl>
                                        <p:attrNameLst>
                                          <p:attrName>r</p:attrName>
                                        </p:attrNameLst>
                                      </p:cBhvr>
                                    </p:animRot>
                                  </p:childTnLst>
                                </p:cTn>
                              </p:par>
                              <p:par>
                                <p:cTn id="135" presetID="1" presetClass="exit" presetSubtype="0" fill="hold" nodeType="withEffect">
                                  <p:stCondLst>
                                    <p:cond delay="21000"/>
                                  </p:stCondLst>
                                  <p:childTnLst>
                                    <p:set>
                                      <p:cBhvr>
                                        <p:cTn id="136" dur="1" fill="hold">
                                          <p:stCondLst>
                                            <p:cond delay="0"/>
                                          </p:stCondLst>
                                        </p:cTn>
                                        <p:tgtEl>
                                          <p:spTgt spid="309"/>
                                        </p:tgtEl>
                                        <p:attrNameLst>
                                          <p:attrName>style.visibility</p:attrName>
                                        </p:attrNameLst>
                                      </p:cBhvr>
                                      <p:to>
                                        <p:strVal val="hidden"/>
                                      </p:to>
                                    </p:set>
                                  </p:childTnLst>
                                </p:cTn>
                              </p:par>
                              <p:par>
                                <p:cTn id="137" presetID="1" presetClass="entr" presetSubtype="0" fill="hold" nodeType="withEffect">
                                  <p:stCondLst>
                                    <p:cond delay="21000"/>
                                  </p:stCondLst>
                                  <p:childTnLst>
                                    <p:set>
                                      <p:cBhvr>
                                        <p:cTn id="138" dur="1" fill="hold">
                                          <p:stCondLst>
                                            <p:cond delay="0"/>
                                          </p:stCondLst>
                                        </p:cTn>
                                        <p:tgtEl>
                                          <p:spTgt spid="299"/>
                                        </p:tgtEl>
                                        <p:attrNameLst>
                                          <p:attrName>style.visibility</p:attrName>
                                        </p:attrNameLst>
                                      </p:cBhvr>
                                      <p:to>
                                        <p:strVal val="visible"/>
                                      </p:to>
                                    </p:set>
                                  </p:childTnLst>
                                </p:cTn>
                              </p:par>
                              <p:par>
                                <p:cTn id="139" presetID="8" presetClass="emph" presetSubtype="0" fill="hold" nodeType="withEffect">
                                  <p:stCondLst>
                                    <p:cond delay="21000"/>
                                  </p:stCondLst>
                                  <p:childTnLst>
                                    <p:animRot by="-900000">
                                      <p:cBhvr>
                                        <p:cTn id="140" dur="1500" fill="hold"/>
                                        <p:tgtEl>
                                          <p:spTgt spid="299"/>
                                        </p:tgtEl>
                                        <p:attrNameLst>
                                          <p:attrName>r</p:attrName>
                                        </p:attrNameLst>
                                      </p:cBhvr>
                                    </p:animRot>
                                  </p:childTnLst>
                                </p:cTn>
                              </p:par>
                              <p:par>
                                <p:cTn id="141" presetID="1" presetClass="exit" presetSubtype="0" fill="hold" nodeType="withEffect">
                                  <p:stCondLst>
                                    <p:cond delay="22500"/>
                                  </p:stCondLst>
                                  <p:childTnLst>
                                    <p:set>
                                      <p:cBhvr>
                                        <p:cTn id="142" dur="1" fill="hold">
                                          <p:stCondLst>
                                            <p:cond delay="0"/>
                                          </p:stCondLst>
                                        </p:cTn>
                                        <p:tgtEl>
                                          <p:spTgt spid="299"/>
                                        </p:tgtEl>
                                        <p:attrNameLst>
                                          <p:attrName>style.visibility</p:attrName>
                                        </p:attrNameLst>
                                      </p:cBhvr>
                                      <p:to>
                                        <p:strVal val="hidden"/>
                                      </p:to>
                                    </p:set>
                                  </p:childTnLst>
                                </p:cTn>
                              </p:par>
                              <p:par>
                                <p:cTn id="143" presetID="1" presetClass="entr" presetSubtype="0" fill="hold" nodeType="withEffect">
                                  <p:stCondLst>
                                    <p:cond delay="22500"/>
                                  </p:stCondLst>
                                  <p:childTnLst>
                                    <p:set>
                                      <p:cBhvr>
                                        <p:cTn id="144" dur="1" fill="hold">
                                          <p:stCondLst>
                                            <p:cond delay="0"/>
                                          </p:stCondLst>
                                        </p:cTn>
                                        <p:tgtEl>
                                          <p:spTgt spid="319"/>
                                        </p:tgtEl>
                                        <p:attrNameLst>
                                          <p:attrName>style.visibility</p:attrName>
                                        </p:attrNameLst>
                                      </p:cBhvr>
                                      <p:to>
                                        <p:strVal val="visible"/>
                                      </p:to>
                                    </p:set>
                                  </p:childTnLst>
                                </p:cTn>
                              </p:par>
                              <p:par>
                                <p:cTn id="145" presetID="8" presetClass="emph" presetSubtype="0" fill="hold" nodeType="withEffect">
                                  <p:stCondLst>
                                    <p:cond delay="22500"/>
                                  </p:stCondLst>
                                  <p:childTnLst>
                                    <p:animRot by="-900000">
                                      <p:cBhvr>
                                        <p:cTn id="146" dur="1500" fill="hold"/>
                                        <p:tgtEl>
                                          <p:spTgt spid="319"/>
                                        </p:tgtEl>
                                        <p:attrNameLst>
                                          <p:attrName>r</p:attrName>
                                        </p:attrNameLst>
                                      </p:cBhvr>
                                    </p:animRot>
                                  </p:childTnLst>
                                </p:cTn>
                              </p:par>
                              <p:par>
                                <p:cTn id="147" presetID="1" presetClass="exit" presetSubtype="0" fill="hold" nodeType="withEffect">
                                  <p:stCondLst>
                                    <p:cond delay="24000"/>
                                  </p:stCondLst>
                                  <p:childTnLst>
                                    <p:set>
                                      <p:cBhvr>
                                        <p:cTn id="148" dur="1" fill="hold">
                                          <p:stCondLst>
                                            <p:cond delay="0"/>
                                          </p:stCondLst>
                                        </p:cTn>
                                        <p:tgtEl>
                                          <p:spTgt spid="319"/>
                                        </p:tgtEl>
                                        <p:attrNameLst>
                                          <p:attrName>style.visibility</p:attrName>
                                        </p:attrNameLst>
                                      </p:cBhvr>
                                      <p:to>
                                        <p:strVal val="hidden"/>
                                      </p:to>
                                    </p:set>
                                  </p:childTnLst>
                                </p:cTn>
                              </p:par>
                              <p:par>
                                <p:cTn id="149" presetID="1" presetClass="entr" presetSubtype="0" fill="hold" nodeType="withEffect">
                                  <p:stCondLst>
                                    <p:cond delay="24000"/>
                                  </p:stCondLst>
                                  <p:childTnLst>
                                    <p:set>
                                      <p:cBhvr>
                                        <p:cTn id="150" dur="1" fill="hold">
                                          <p:stCondLst>
                                            <p:cond delay="0"/>
                                          </p:stCondLst>
                                        </p:cTn>
                                        <p:tgtEl>
                                          <p:spTgt spid="339"/>
                                        </p:tgtEl>
                                        <p:attrNameLst>
                                          <p:attrName>style.visibility</p:attrName>
                                        </p:attrNameLst>
                                      </p:cBhvr>
                                      <p:to>
                                        <p:strVal val="visible"/>
                                      </p:to>
                                    </p:set>
                                  </p:childTnLst>
                                </p:cTn>
                              </p:par>
                              <p:par>
                                <p:cTn id="151" presetID="8" presetClass="emph" presetSubtype="0" fill="hold" nodeType="withEffect">
                                  <p:stCondLst>
                                    <p:cond delay="24000"/>
                                  </p:stCondLst>
                                  <p:childTnLst>
                                    <p:animRot by="-900000">
                                      <p:cBhvr>
                                        <p:cTn id="152" dur="1500" fill="hold"/>
                                        <p:tgtEl>
                                          <p:spTgt spid="339"/>
                                        </p:tgtEl>
                                        <p:attrNameLst>
                                          <p:attrName>r</p:attrName>
                                        </p:attrNameLst>
                                      </p:cBhvr>
                                    </p:animRot>
                                  </p:childTnLst>
                                </p:cTn>
                              </p:par>
                              <p:par>
                                <p:cTn id="153" presetID="1" presetClass="exit" presetSubtype="0" fill="hold" nodeType="withEffect">
                                  <p:stCondLst>
                                    <p:cond delay="25500"/>
                                  </p:stCondLst>
                                  <p:childTnLst>
                                    <p:set>
                                      <p:cBhvr>
                                        <p:cTn id="154" dur="1" fill="hold">
                                          <p:stCondLst>
                                            <p:cond delay="0"/>
                                          </p:stCondLst>
                                        </p:cTn>
                                        <p:tgtEl>
                                          <p:spTgt spid="339"/>
                                        </p:tgtEl>
                                        <p:attrNameLst>
                                          <p:attrName>style.visibility</p:attrName>
                                        </p:attrNameLst>
                                      </p:cBhvr>
                                      <p:to>
                                        <p:strVal val="hidden"/>
                                      </p:to>
                                    </p:set>
                                  </p:childTnLst>
                                </p:cTn>
                              </p:par>
                              <p:par>
                                <p:cTn id="155" presetID="1" presetClass="entr" presetSubtype="0" fill="hold" nodeType="withEffect">
                                  <p:stCondLst>
                                    <p:cond delay="25500"/>
                                  </p:stCondLst>
                                  <p:childTnLst>
                                    <p:set>
                                      <p:cBhvr>
                                        <p:cTn id="156" dur="1" fill="hold">
                                          <p:stCondLst>
                                            <p:cond delay="0"/>
                                          </p:stCondLst>
                                        </p:cTn>
                                        <p:tgtEl>
                                          <p:spTgt spid="329"/>
                                        </p:tgtEl>
                                        <p:attrNameLst>
                                          <p:attrName>style.visibility</p:attrName>
                                        </p:attrNameLst>
                                      </p:cBhvr>
                                      <p:to>
                                        <p:strVal val="visible"/>
                                      </p:to>
                                    </p:set>
                                  </p:childTnLst>
                                </p:cTn>
                              </p:par>
                              <p:par>
                                <p:cTn id="157" presetID="8" presetClass="emph" presetSubtype="0" fill="hold" nodeType="withEffect">
                                  <p:stCondLst>
                                    <p:cond delay="25500"/>
                                  </p:stCondLst>
                                  <p:childTnLst>
                                    <p:animRot by="-900000">
                                      <p:cBhvr>
                                        <p:cTn id="158" dur="1500" fill="hold"/>
                                        <p:tgtEl>
                                          <p:spTgt spid="329"/>
                                        </p:tgtEl>
                                        <p:attrNameLst>
                                          <p:attrName>r</p:attrName>
                                        </p:attrNameLst>
                                      </p:cBhvr>
                                    </p:animRot>
                                  </p:childTnLst>
                                </p:cTn>
                              </p:par>
                              <p:par>
                                <p:cTn id="159" presetID="1" presetClass="exit" presetSubtype="0" fill="hold" nodeType="withEffect">
                                  <p:stCondLst>
                                    <p:cond delay="27000"/>
                                  </p:stCondLst>
                                  <p:childTnLst>
                                    <p:set>
                                      <p:cBhvr>
                                        <p:cTn id="160" dur="1" fill="hold">
                                          <p:stCondLst>
                                            <p:cond delay="0"/>
                                          </p:stCondLst>
                                        </p:cTn>
                                        <p:tgtEl>
                                          <p:spTgt spid="329"/>
                                        </p:tgtEl>
                                        <p:attrNameLst>
                                          <p:attrName>style.visibility</p:attrName>
                                        </p:attrNameLst>
                                      </p:cBhvr>
                                      <p:to>
                                        <p:strVal val="hidden"/>
                                      </p:to>
                                    </p:set>
                                  </p:childTnLst>
                                </p:cTn>
                              </p:par>
                              <p:par>
                                <p:cTn id="161" presetID="1" presetClass="entr" presetSubtype="0" fill="hold" nodeType="withEffect">
                                  <p:stCondLst>
                                    <p:cond delay="27000"/>
                                  </p:stCondLst>
                                  <p:childTnLst>
                                    <p:set>
                                      <p:cBhvr>
                                        <p:cTn id="162" dur="1" fill="hold">
                                          <p:stCondLst>
                                            <p:cond delay="0"/>
                                          </p:stCondLst>
                                        </p:cTn>
                                        <p:tgtEl>
                                          <p:spTgt spid="349"/>
                                        </p:tgtEl>
                                        <p:attrNameLst>
                                          <p:attrName>style.visibility</p:attrName>
                                        </p:attrNameLst>
                                      </p:cBhvr>
                                      <p:to>
                                        <p:strVal val="visible"/>
                                      </p:to>
                                    </p:set>
                                  </p:childTnLst>
                                </p:cTn>
                              </p:par>
                              <p:par>
                                <p:cTn id="163" presetID="8" presetClass="emph" presetSubtype="0" fill="hold" nodeType="withEffect">
                                  <p:stCondLst>
                                    <p:cond delay="27000"/>
                                  </p:stCondLst>
                                  <p:childTnLst>
                                    <p:animRot by="-900000">
                                      <p:cBhvr>
                                        <p:cTn id="164" dur="1500" fill="hold"/>
                                        <p:tgtEl>
                                          <p:spTgt spid="349"/>
                                        </p:tgtEl>
                                        <p:attrNameLst>
                                          <p:attrName>r</p:attrName>
                                        </p:attrNameLst>
                                      </p:cBhvr>
                                    </p:animRot>
                                  </p:childTnLst>
                                </p:cTn>
                              </p:par>
                              <p:par>
                                <p:cTn id="165" presetID="1" presetClass="exit" presetSubtype="0" fill="hold" nodeType="withEffect">
                                  <p:stCondLst>
                                    <p:cond delay="28500"/>
                                  </p:stCondLst>
                                  <p:childTnLst>
                                    <p:set>
                                      <p:cBhvr>
                                        <p:cTn id="166" dur="1" fill="hold">
                                          <p:stCondLst>
                                            <p:cond delay="0"/>
                                          </p:stCondLst>
                                        </p:cTn>
                                        <p:tgtEl>
                                          <p:spTgt spid="349"/>
                                        </p:tgtEl>
                                        <p:attrNameLst>
                                          <p:attrName>style.visibility</p:attrName>
                                        </p:attrNameLst>
                                      </p:cBhvr>
                                      <p:to>
                                        <p:strVal val="hidden"/>
                                      </p:to>
                                    </p:set>
                                  </p:childTnLst>
                                </p:cTn>
                              </p:par>
                              <p:par>
                                <p:cTn id="167" presetID="1" presetClass="entr" presetSubtype="0" fill="hold" nodeType="withEffect">
                                  <p:stCondLst>
                                    <p:cond delay="28500"/>
                                  </p:stCondLst>
                                  <p:childTnLst>
                                    <p:set>
                                      <p:cBhvr>
                                        <p:cTn id="168" dur="1" fill="hold">
                                          <p:stCondLst>
                                            <p:cond delay="0"/>
                                          </p:stCondLst>
                                        </p:cTn>
                                        <p:tgtEl>
                                          <p:spTgt spid="369"/>
                                        </p:tgtEl>
                                        <p:attrNameLst>
                                          <p:attrName>style.visibility</p:attrName>
                                        </p:attrNameLst>
                                      </p:cBhvr>
                                      <p:to>
                                        <p:strVal val="visible"/>
                                      </p:to>
                                    </p:set>
                                  </p:childTnLst>
                                </p:cTn>
                              </p:par>
                              <p:par>
                                <p:cTn id="169" presetID="8" presetClass="emph" presetSubtype="0" fill="hold" nodeType="withEffect">
                                  <p:stCondLst>
                                    <p:cond delay="28500"/>
                                  </p:stCondLst>
                                  <p:childTnLst>
                                    <p:animRot by="-900000">
                                      <p:cBhvr>
                                        <p:cTn id="170" dur="1500" fill="hold"/>
                                        <p:tgtEl>
                                          <p:spTgt spid="369"/>
                                        </p:tgtEl>
                                        <p:attrNameLst>
                                          <p:attrName>r</p:attrName>
                                        </p:attrNameLst>
                                      </p:cBhvr>
                                    </p:animRot>
                                  </p:childTnLst>
                                </p:cTn>
                              </p:par>
                              <p:par>
                                <p:cTn id="171" presetID="1" presetClass="exit" presetSubtype="0" fill="hold" nodeType="withEffect">
                                  <p:stCondLst>
                                    <p:cond delay="30000"/>
                                  </p:stCondLst>
                                  <p:childTnLst>
                                    <p:set>
                                      <p:cBhvr>
                                        <p:cTn id="172" dur="1" fill="hold">
                                          <p:stCondLst>
                                            <p:cond delay="0"/>
                                          </p:stCondLst>
                                        </p:cTn>
                                        <p:tgtEl>
                                          <p:spTgt spid="369"/>
                                        </p:tgtEl>
                                        <p:attrNameLst>
                                          <p:attrName>style.visibility</p:attrName>
                                        </p:attrNameLst>
                                      </p:cBhvr>
                                      <p:to>
                                        <p:strVal val="hidden"/>
                                      </p:to>
                                    </p:set>
                                  </p:childTnLst>
                                </p:cTn>
                              </p:par>
                              <p:par>
                                <p:cTn id="173" presetID="1" presetClass="entr" presetSubtype="0" fill="hold" nodeType="withEffect">
                                  <p:stCondLst>
                                    <p:cond delay="30000"/>
                                  </p:stCondLst>
                                  <p:childTnLst>
                                    <p:set>
                                      <p:cBhvr>
                                        <p:cTn id="174" dur="1" fill="hold">
                                          <p:stCondLst>
                                            <p:cond delay="0"/>
                                          </p:stCondLst>
                                        </p:cTn>
                                        <p:tgtEl>
                                          <p:spTgt spid="359"/>
                                        </p:tgtEl>
                                        <p:attrNameLst>
                                          <p:attrName>style.visibility</p:attrName>
                                        </p:attrNameLst>
                                      </p:cBhvr>
                                      <p:to>
                                        <p:strVal val="visible"/>
                                      </p:to>
                                    </p:set>
                                  </p:childTnLst>
                                </p:cTn>
                              </p:par>
                              <p:par>
                                <p:cTn id="175" presetID="8" presetClass="emph" presetSubtype="0" fill="hold" nodeType="withEffect">
                                  <p:stCondLst>
                                    <p:cond delay="30000"/>
                                  </p:stCondLst>
                                  <p:childTnLst>
                                    <p:animRot by="-900000">
                                      <p:cBhvr>
                                        <p:cTn id="176" dur="1500" fill="hold"/>
                                        <p:tgtEl>
                                          <p:spTgt spid="359"/>
                                        </p:tgtEl>
                                        <p:attrNameLst>
                                          <p:attrName>r</p:attrName>
                                        </p:attrNameLst>
                                      </p:cBhvr>
                                    </p:animRot>
                                  </p:childTnLst>
                                </p:cTn>
                              </p:par>
                              <p:par>
                                <p:cTn id="177" presetID="1" presetClass="exit" presetSubtype="0" fill="hold" nodeType="withEffect">
                                  <p:stCondLst>
                                    <p:cond delay="31500"/>
                                  </p:stCondLst>
                                  <p:childTnLst>
                                    <p:set>
                                      <p:cBhvr>
                                        <p:cTn id="178" dur="1" fill="hold">
                                          <p:stCondLst>
                                            <p:cond delay="0"/>
                                          </p:stCondLst>
                                        </p:cTn>
                                        <p:tgtEl>
                                          <p:spTgt spid="359"/>
                                        </p:tgtEl>
                                        <p:attrNameLst>
                                          <p:attrName>style.visibility</p:attrName>
                                        </p:attrNameLst>
                                      </p:cBhvr>
                                      <p:to>
                                        <p:strVal val="hidden"/>
                                      </p:to>
                                    </p:set>
                                  </p:childTnLst>
                                </p:cTn>
                              </p:par>
                              <p:par>
                                <p:cTn id="179" presetID="1" presetClass="entr" presetSubtype="0" fill="hold" nodeType="withEffect">
                                  <p:stCondLst>
                                    <p:cond delay="31500"/>
                                  </p:stCondLst>
                                  <p:childTnLst>
                                    <p:set>
                                      <p:cBhvr>
                                        <p:cTn id="180" dur="1" fill="hold">
                                          <p:stCondLst>
                                            <p:cond delay="0"/>
                                          </p:stCondLst>
                                        </p:cTn>
                                        <p:tgtEl>
                                          <p:spTgt spid="379"/>
                                        </p:tgtEl>
                                        <p:attrNameLst>
                                          <p:attrName>style.visibility</p:attrName>
                                        </p:attrNameLst>
                                      </p:cBhvr>
                                      <p:to>
                                        <p:strVal val="visible"/>
                                      </p:to>
                                    </p:set>
                                  </p:childTnLst>
                                </p:cTn>
                              </p:par>
                              <p:par>
                                <p:cTn id="181" presetID="8" presetClass="emph" presetSubtype="0" fill="hold" nodeType="withEffect">
                                  <p:stCondLst>
                                    <p:cond delay="31500"/>
                                  </p:stCondLst>
                                  <p:childTnLst>
                                    <p:animRot by="-900000">
                                      <p:cBhvr>
                                        <p:cTn id="182" dur="1500" fill="hold"/>
                                        <p:tgtEl>
                                          <p:spTgt spid="379"/>
                                        </p:tgtEl>
                                        <p:attrNameLst>
                                          <p:attrName>r</p:attrName>
                                        </p:attrNameLst>
                                      </p:cBhvr>
                                    </p:animRot>
                                  </p:childTnLst>
                                </p:cTn>
                              </p:par>
                              <p:par>
                                <p:cTn id="183" presetID="1" presetClass="exit" presetSubtype="0" fill="hold" nodeType="withEffect">
                                  <p:stCondLst>
                                    <p:cond delay="33000"/>
                                  </p:stCondLst>
                                  <p:childTnLst>
                                    <p:set>
                                      <p:cBhvr>
                                        <p:cTn id="184" dur="1" fill="hold">
                                          <p:stCondLst>
                                            <p:cond delay="0"/>
                                          </p:stCondLst>
                                        </p:cTn>
                                        <p:tgtEl>
                                          <p:spTgt spid="379"/>
                                        </p:tgtEl>
                                        <p:attrNameLst>
                                          <p:attrName>style.visibility</p:attrName>
                                        </p:attrNameLst>
                                      </p:cBhvr>
                                      <p:to>
                                        <p:strVal val="hidden"/>
                                      </p:to>
                                    </p:set>
                                  </p:childTnLst>
                                </p:cTn>
                              </p:par>
                              <p:par>
                                <p:cTn id="185" presetID="1" presetClass="entr" presetSubtype="0" fill="hold" nodeType="withEffect">
                                  <p:stCondLst>
                                    <p:cond delay="33000"/>
                                  </p:stCondLst>
                                  <p:childTnLst>
                                    <p:set>
                                      <p:cBhvr>
                                        <p:cTn id="186" dur="1" fill="hold">
                                          <p:stCondLst>
                                            <p:cond delay="0"/>
                                          </p:stCondLst>
                                        </p:cTn>
                                        <p:tgtEl>
                                          <p:spTgt spid="399"/>
                                        </p:tgtEl>
                                        <p:attrNameLst>
                                          <p:attrName>style.visibility</p:attrName>
                                        </p:attrNameLst>
                                      </p:cBhvr>
                                      <p:to>
                                        <p:strVal val="visible"/>
                                      </p:to>
                                    </p:set>
                                  </p:childTnLst>
                                </p:cTn>
                              </p:par>
                              <p:par>
                                <p:cTn id="187" presetID="8" presetClass="emph" presetSubtype="0" fill="hold" nodeType="withEffect">
                                  <p:stCondLst>
                                    <p:cond delay="33000"/>
                                  </p:stCondLst>
                                  <p:childTnLst>
                                    <p:animRot by="-900000">
                                      <p:cBhvr>
                                        <p:cTn id="188" dur="1500" fill="hold"/>
                                        <p:tgtEl>
                                          <p:spTgt spid="399"/>
                                        </p:tgtEl>
                                        <p:attrNameLst>
                                          <p:attrName>r</p:attrName>
                                        </p:attrNameLst>
                                      </p:cBhvr>
                                    </p:animRot>
                                  </p:childTnLst>
                                </p:cTn>
                              </p:par>
                              <p:par>
                                <p:cTn id="189" presetID="1" presetClass="exit" presetSubtype="0" fill="hold" nodeType="withEffect">
                                  <p:stCondLst>
                                    <p:cond delay="34500"/>
                                  </p:stCondLst>
                                  <p:childTnLst>
                                    <p:set>
                                      <p:cBhvr>
                                        <p:cTn id="190" dur="1" fill="hold">
                                          <p:stCondLst>
                                            <p:cond delay="0"/>
                                          </p:stCondLst>
                                        </p:cTn>
                                        <p:tgtEl>
                                          <p:spTgt spid="399"/>
                                        </p:tgtEl>
                                        <p:attrNameLst>
                                          <p:attrName>style.visibility</p:attrName>
                                        </p:attrNameLst>
                                      </p:cBhvr>
                                      <p:to>
                                        <p:strVal val="hidden"/>
                                      </p:to>
                                    </p:set>
                                  </p:childTnLst>
                                </p:cTn>
                              </p:par>
                              <p:par>
                                <p:cTn id="191" presetID="1" presetClass="entr" presetSubtype="0" fill="hold" nodeType="withEffect">
                                  <p:stCondLst>
                                    <p:cond delay="34500"/>
                                  </p:stCondLst>
                                  <p:childTnLst>
                                    <p:set>
                                      <p:cBhvr>
                                        <p:cTn id="192" dur="1" fill="hold">
                                          <p:stCondLst>
                                            <p:cond delay="0"/>
                                          </p:stCondLst>
                                        </p:cTn>
                                        <p:tgtEl>
                                          <p:spTgt spid="389"/>
                                        </p:tgtEl>
                                        <p:attrNameLst>
                                          <p:attrName>style.visibility</p:attrName>
                                        </p:attrNameLst>
                                      </p:cBhvr>
                                      <p:to>
                                        <p:strVal val="visible"/>
                                      </p:to>
                                    </p:set>
                                  </p:childTnLst>
                                </p:cTn>
                              </p:par>
                              <p:par>
                                <p:cTn id="193" presetID="8" presetClass="emph" presetSubtype="0" fill="hold" nodeType="withEffect">
                                  <p:stCondLst>
                                    <p:cond delay="34500"/>
                                  </p:stCondLst>
                                  <p:childTnLst>
                                    <p:animRot by="-900000">
                                      <p:cBhvr>
                                        <p:cTn id="194" dur="1500" fill="hold"/>
                                        <p:tgtEl>
                                          <p:spTgt spid="389"/>
                                        </p:tgtEl>
                                        <p:attrNameLst>
                                          <p:attrName>r</p:attrName>
                                        </p:attrNameLst>
                                      </p:cBhvr>
                                    </p:animRot>
                                  </p:childTnLst>
                                </p:cTn>
                              </p:par>
                              <p:par>
                                <p:cTn id="195" presetID="1" presetClass="exit" presetSubtype="0" fill="hold" nodeType="withEffect">
                                  <p:stCondLst>
                                    <p:cond delay="36000"/>
                                  </p:stCondLst>
                                  <p:childTnLst>
                                    <p:set>
                                      <p:cBhvr>
                                        <p:cTn id="196" dur="1" fill="hold">
                                          <p:stCondLst>
                                            <p:cond delay="0"/>
                                          </p:stCondLst>
                                        </p:cTn>
                                        <p:tgtEl>
                                          <p:spTgt spid="389"/>
                                        </p:tgtEl>
                                        <p:attrNameLst>
                                          <p:attrName>style.visibility</p:attrName>
                                        </p:attrNameLst>
                                      </p:cBhvr>
                                      <p:to>
                                        <p:strVal val="hidden"/>
                                      </p:to>
                                    </p:set>
                                  </p:childTnLst>
                                </p:cTn>
                              </p:par>
                              <p:par>
                                <p:cTn id="197" presetID="1" presetClass="entr" presetSubtype="0" fill="hold" nodeType="withEffect">
                                  <p:stCondLst>
                                    <p:cond delay="36000"/>
                                  </p:stCondLst>
                                  <p:childTnLst>
                                    <p:set>
                                      <p:cBhvr>
                                        <p:cTn id="198" dur="1" fill="hold">
                                          <p:stCondLst>
                                            <p:cond delay="0"/>
                                          </p:stCondLst>
                                        </p:cTn>
                                        <p:tgtEl>
                                          <p:spTgt spid="409"/>
                                        </p:tgtEl>
                                        <p:attrNameLst>
                                          <p:attrName>style.visibility</p:attrName>
                                        </p:attrNameLst>
                                      </p:cBhvr>
                                      <p:to>
                                        <p:strVal val="visible"/>
                                      </p:to>
                                    </p:set>
                                  </p:childTnLst>
                                </p:cTn>
                              </p:par>
                              <p:par>
                                <p:cTn id="199" presetID="8" presetClass="emph" presetSubtype="0" fill="hold" nodeType="withEffect">
                                  <p:stCondLst>
                                    <p:cond delay="36000"/>
                                  </p:stCondLst>
                                  <p:childTnLst>
                                    <p:animRot by="-900000">
                                      <p:cBhvr>
                                        <p:cTn id="200" dur="1500" fill="hold"/>
                                        <p:tgtEl>
                                          <p:spTgt spid="409"/>
                                        </p:tgtEl>
                                        <p:attrNameLst>
                                          <p:attrName>r</p:attrName>
                                        </p:attrNameLst>
                                      </p:cBhvr>
                                    </p:animRot>
                                  </p:childTnLst>
                                </p:cTn>
                              </p:par>
                              <p:par>
                                <p:cTn id="201" presetID="1" presetClass="exit" presetSubtype="0" fill="hold" nodeType="withEffect">
                                  <p:stCondLst>
                                    <p:cond delay="37500"/>
                                  </p:stCondLst>
                                  <p:childTnLst>
                                    <p:set>
                                      <p:cBhvr>
                                        <p:cTn id="202" dur="1" fill="hold">
                                          <p:stCondLst>
                                            <p:cond delay="0"/>
                                          </p:stCondLst>
                                        </p:cTn>
                                        <p:tgtEl>
                                          <p:spTgt spid="409"/>
                                        </p:tgtEl>
                                        <p:attrNameLst>
                                          <p:attrName>style.visibility</p:attrName>
                                        </p:attrNameLst>
                                      </p:cBhvr>
                                      <p:to>
                                        <p:strVal val="hidden"/>
                                      </p:to>
                                    </p:set>
                                  </p:childTnLst>
                                </p:cTn>
                              </p:par>
                              <p:par>
                                <p:cTn id="203" presetID="1" presetClass="entr" presetSubtype="0" fill="hold" nodeType="withEffect">
                                  <p:stCondLst>
                                    <p:cond delay="37500"/>
                                  </p:stCondLst>
                                  <p:childTnLst>
                                    <p:set>
                                      <p:cBhvr>
                                        <p:cTn id="204" dur="1" fill="hold">
                                          <p:stCondLst>
                                            <p:cond delay="0"/>
                                          </p:stCondLst>
                                        </p:cTn>
                                        <p:tgtEl>
                                          <p:spTgt spid="429"/>
                                        </p:tgtEl>
                                        <p:attrNameLst>
                                          <p:attrName>style.visibility</p:attrName>
                                        </p:attrNameLst>
                                      </p:cBhvr>
                                      <p:to>
                                        <p:strVal val="visible"/>
                                      </p:to>
                                    </p:set>
                                  </p:childTnLst>
                                </p:cTn>
                              </p:par>
                              <p:par>
                                <p:cTn id="205" presetID="8" presetClass="emph" presetSubtype="0" fill="hold" nodeType="withEffect">
                                  <p:stCondLst>
                                    <p:cond delay="37500"/>
                                  </p:stCondLst>
                                  <p:childTnLst>
                                    <p:animRot by="-900000">
                                      <p:cBhvr>
                                        <p:cTn id="206" dur="1500" fill="hold"/>
                                        <p:tgtEl>
                                          <p:spTgt spid="429"/>
                                        </p:tgtEl>
                                        <p:attrNameLst>
                                          <p:attrName>r</p:attrName>
                                        </p:attrNameLst>
                                      </p:cBhvr>
                                    </p:animRot>
                                  </p:childTnLst>
                                </p:cTn>
                              </p:par>
                              <p:par>
                                <p:cTn id="207" presetID="1" presetClass="exit" presetSubtype="0" fill="hold" nodeType="withEffect">
                                  <p:stCondLst>
                                    <p:cond delay="39000"/>
                                  </p:stCondLst>
                                  <p:childTnLst>
                                    <p:set>
                                      <p:cBhvr>
                                        <p:cTn id="208" dur="1" fill="hold">
                                          <p:stCondLst>
                                            <p:cond delay="0"/>
                                          </p:stCondLst>
                                        </p:cTn>
                                        <p:tgtEl>
                                          <p:spTgt spid="429"/>
                                        </p:tgtEl>
                                        <p:attrNameLst>
                                          <p:attrName>style.visibility</p:attrName>
                                        </p:attrNameLst>
                                      </p:cBhvr>
                                      <p:to>
                                        <p:strVal val="hidden"/>
                                      </p:to>
                                    </p:set>
                                  </p:childTnLst>
                                </p:cTn>
                              </p:par>
                              <p:par>
                                <p:cTn id="209" presetID="1" presetClass="entr" presetSubtype="0" fill="hold" nodeType="withEffect">
                                  <p:stCondLst>
                                    <p:cond delay="39000"/>
                                  </p:stCondLst>
                                  <p:childTnLst>
                                    <p:set>
                                      <p:cBhvr>
                                        <p:cTn id="210" dur="1" fill="hold">
                                          <p:stCondLst>
                                            <p:cond delay="0"/>
                                          </p:stCondLst>
                                        </p:cTn>
                                        <p:tgtEl>
                                          <p:spTgt spid="419"/>
                                        </p:tgtEl>
                                        <p:attrNameLst>
                                          <p:attrName>style.visibility</p:attrName>
                                        </p:attrNameLst>
                                      </p:cBhvr>
                                      <p:to>
                                        <p:strVal val="visible"/>
                                      </p:to>
                                    </p:set>
                                  </p:childTnLst>
                                </p:cTn>
                              </p:par>
                              <p:par>
                                <p:cTn id="211" presetID="8" presetClass="emph" presetSubtype="0" fill="hold" nodeType="withEffect">
                                  <p:stCondLst>
                                    <p:cond delay="39000"/>
                                  </p:stCondLst>
                                  <p:childTnLst>
                                    <p:animRot by="-900000">
                                      <p:cBhvr>
                                        <p:cTn id="212" dur="1500" fill="hold"/>
                                        <p:tgtEl>
                                          <p:spTgt spid="419"/>
                                        </p:tgtEl>
                                        <p:attrNameLst>
                                          <p:attrName>r</p:attrName>
                                        </p:attrNameLst>
                                      </p:cBhvr>
                                    </p:animRot>
                                  </p:childTnLst>
                                </p:cTn>
                              </p:par>
                              <p:par>
                                <p:cTn id="213" presetID="1" presetClass="exit" presetSubtype="0" fill="hold" nodeType="withEffect">
                                  <p:stCondLst>
                                    <p:cond delay="40500"/>
                                  </p:stCondLst>
                                  <p:childTnLst>
                                    <p:set>
                                      <p:cBhvr>
                                        <p:cTn id="214" dur="1" fill="hold">
                                          <p:stCondLst>
                                            <p:cond delay="0"/>
                                          </p:stCondLst>
                                        </p:cTn>
                                        <p:tgtEl>
                                          <p:spTgt spid="419"/>
                                        </p:tgtEl>
                                        <p:attrNameLst>
                                          <p:attrName>style.visibility</p:attrName>
                                        </p:attrNameLst>
                                      </p:cBhvr>
                                      <p:to>
                                        <p:strVal val="hidden"/>
                                      </p:to>
                                    </p:set>
                                  </p:childTnLst>
                                </p:cTn>
                              </p:par>
                              <p:par>
                                <p:cTn id="215" presetID="1" presetClass="entr" presetSubtype="0" fill="hold" nodeType="withEffect">
                                  <p:stCondLst>
                                    <p:cond delay="40500"/>
                                  </p:stCondLst>
                                  <p:childTnLst>
                                    <p:set>
                                      <p:cBhvr>
                                        <p:cTn id="216" dur="1" fill="hold">
                                          <p:stCondLst>
                                            <p:cond delay="0"/>
                                          </p:stCondLst>
                                        </p:cTn>
                                        <p:tgtEl>
                                          <p:spTgt spid="439"/>
                                        </p:tgtEl>
                                        <p:attrNameLst>
                                          <p:attrName>style.visibility</p:attrName>
                                        </p:attrNameLst>
                                      </p:cBhvr>
                                      <p:to>
                                        <p:strVal val="visible"/>
                                      </p:to>
                                    </p:set>
                                  </p:childTnLst>
                                </p:cTn>
                              </p:par>
                              <p:par>
                                <p:cTn id="217" presetID="8" presetClass="emph" presetSubtype="0" fill="hold" nodeType="withEffect">
                                  <p:stCondLst>
                                    <p:cond delay="40500"/>
                                  </p:stCondLst>
                                  <p:childTnLst>
                                    <p:animRot by="-900000">
                                      <p:cBhvr>
                                        <p:cTn id="218" dur="1500" fill="hold"/>
                                        <p:tgtEl>
                                          <p:spTgt spid="439"/>
                                        </p:tgtEl>
                                        <p:attrNameLst>
                                          <p:attrName>r</p:attrName>
                                        </p:attrNameLst>
                                      </p:cBhvr>
                                    </p:animRot>
                                  </p:childTnLst>
                                </p:cTn>
                              </p:par>
                              <p:par>
                                <p:cTn id="219" presetID="1" presetClass="exit" presetSubtype="0" fill="hold" nodeType="withEffect">
                                  <p:stCondLst>
                                    <p:cond delay="42000"/>
                                  </p:stCondLst>
                                  <p:childTnLst>
                                    <p:set>
                                      <p:cBhvr>
                                        <p:cTn id="220" dur="1" fill="hold">
                                          <p:stCondLst>
                                            <p:cond delay="0"/>
                                          </p:stCondLst>
                                        </p:cTn>
                                        <p:tgtEl>
                                          <p:spTgt spid="439"/>
                                        </p:tgtEl>
                                        <p:attrNameLst>
                                          <p:attrName>style.visibility</p:attrName>
                                        </p:attrNameLst>
                                      </p:cBhvr>
                                      <p:to>
                                        <p:strVal val="hidden"/>
                                      </p:to>
                                    </p:set>
                                  </p:childTnLst>
                                </p:cTn>
                              </p:par>
                              <p:par>
                                <p:cTn id="221" presetID="1" presetClass="entr" presetSubtype="0" fill="hold" nodeType="withEffect">
                                  <p:stCondLst>
                                    <p:cond delay="42000"/>
                                  </p:stCondLst>
                                  <p:childTnLst>
                                    <p:set>
                                      <p:cBhvr>
                                        <p:cTn id="222" dur="1" fill="hold">
                                          <p:stCondLst>
                                            <p:cond delay="0"/>
                                          </p:stCondLst>
                                        </p:cTn>
                                        <p:tgtEl>
                                          <p:spTgt spid="459"/>
                                        </p:tgtEl>
                                        <p:attrNameLst>
                                          <p:attrName>style.visibility</p:attrName>
                                        </p:attrNameLst>
                                      </p:cBhvr>
                                      <p:to>
                                        <p:strVal val="visible"/>
                                      </p:to>
                                    </p:set>
                                  </p:childTnLst>
                                </p:cTn>
                              </p:par>
                              <p:par>
                                <p:cTn id="223" presetID="8" presetClass="emph" presetSubtype="0" fill="hold" nodeType="withEffect">
                                  <p:stCondLst>
                                    <p:cond delay="42000"/>
                                  </p:stCondLst>
                                  <p:childTnLst>
                                    <p:animRot by="-900000">
                                      <p:cBhvr>
                                        <p:cTn id="224" dur="1500" fill="hold"/>
                                        <p:tgtEl>
                                          <p:spTgt spid="459"/>
                                        </p:tgtEl>
                                        <p:attrNameLst>
                                          <p:attrName>r</p:attrName>
                                        </p:attrNameLst>
                                      </p:cBhvr>
                                    </p:animRot>
                                  </p:childTnLst>
                                </p:cTn>
                              </p:par>
                              <p:par>
                                <p:cTn id="225" presetID="1" presetClass="exit" presetSubtype="0" fill="hold" nodeType="withEffect">
                                  <p:stCondLst>
                                    <p:cond delay="43500"/>
                                  </p:stCondLst>
                                  <p:childTnLst>
                                    <p:set>
                                      <p:cBhvr>
                                        <p:cTn id="226" dur="1" fill="hold">
                                          <p:stCondLst>
                                            <p:cond delay="0"/>
                                          </p:stCondLst>
                                        </p:cTn>
                                        <p:tgtEl>
                                          <p:spTgt spid="459"/>
                                        </p:tgtEl>
                                        <p:attrNameLst>
                                          <p:attrName>style.visibility</p:attrName>
                                        </p:attrNameLst>
                                      </p:cBhvr>
                                      <p:to>
                                        <p:strVal val="hidden"/>
                                      </p:to>
                                    </p:set>
                                  </p:childTnLst>
                                </p:cTn>
                              </p:par>
                              <p:par>
                                <p:cTn id="227" presetID="1" presetClass="entr" presetSubtype="0" fill="hold" nodeType="withEffect">
                                  <p:stCondLst>
                                    <p:cond delay="43500"/>
                                  </p:stCondLst>
                                  <p:childTnLst>
                                    <p:set>
                                      <p:cBhvr>
                                        <p:cTn id="228" dur="1" fill="hold">
                                          <p:stCondLst>
                                            <p:cond delay="0"/>
                                          </p:stCondLst>
                                        </p:cTn>
                                        <p:tgtEl>
                                          <p:spTgt spid="449"/>
                                        </p:tgtEl>
                                        <p:attrNameLst>
                                          <p:attrName>style.visibility</p:attrName>
                                        </p:attrNameLst>
                                      </p:cBhvr>
                                      <p:to>
                                        <p:strVal val="visible"/>
                                      </p:to>
                                    </p:set>
                                  </p:childTnLst>
                                </p:cTn>
                              </p:par>
                              <p:par>
                                <p:cTn id="229" presetID="8" presetClass="emph" presetSubtype="0" fill="hold" nodeType="withEffect">
                                  <p:stCondLst>
                                    <p:cond delay="43500"/>
                                  </p:stCondLst>
                                  <p:childTnLst>
                                    <p:animRot by="-900000">
                                      <p:cBhvr>
                                        <p:cTn id="230" dur="1500" fill="hold"/>
                                        <p:tgtEl>
                                          <p:spTgt spid="449"/>
                                        </p:tgtEl>
                                        <p:attrNameLst>
                                          <p:attrName>r</p:attrName>
                                        </p:attrNameLst>
                                      </p:cBhvr>
                                    </p:animRot>
                                  </p:childTnLst>
                                </p:cTn>
                              </p:par>
                              <p:par>
                                <p:cTn id="231" presetID="1" presetClass="exit" presetSubtype="0" fill="hold" nodeType="withEffect">
                                  <p:stCondLst>
                                    <p:cond delay="45000"/>
                                  </p:stCondLst>
                                  <p:childTnLst>
                                    <p:set>
                                      <p:cBhvr>
                                        <p:cTn id="232" dur="1" fill="hold">
                                          <p:stCondLst>
                                            <p:cond delay="0"/>
                                          </p:stCondLst>
                                        </p:cTn>
                                        <p:tgtEl>
                                          <p:spTgt spid="449"/>
                                        </p:tgtEl>
                                        <p:attrNameLst>
                                          <p:attrName>style.visibility</p:attrName>
                                        </p:attrNameLst>
                                      </p:cBhvr>
                                      <p:to>
                                        <p:strVal val="hidden"/>
                                      </p:to>
                                    </p:set>
                                  </p:childTnLst>
                                </p:cTn>
                              </p:par>
                              <p:par>
                                <p:cTn id="233" presetID="1" presetClass="entr" presetSubtype="0" fill="hold" nodeType="withEffect">
                                  <p:stCondLst>
                                    <p:cond delay="45000"/>
                                  </p:stCondLst>
                                  <p:childTnLst>
                                    <p:set>
                                      <p:cBhvr>
                                        <p:cTn id="234" dur="1" fill="hold">
                                          <p:stCondLst>
                                            <p:cond delay="0"/>
                                          </p:stCondLst>
                                        </p:cTn>
                                        <p:tgtEl>
                                          <p:spTgt spid="469"/>
                                        </p:tgtEl>
                                        <p:attrNameLst>
                                          <p:attrName>style.visibility</p:attrName>
                                        </p:attrNameLst>
                                      </p:cBhvr>
                                      <p:to>
                                        <p:strVal val="visible"/>
                                      </p:to>
                                    </p:set>
                                  </p:childTnLst>
                                </p:cTn>
                              </p:par>
                              <p:par>
                                <p:cTn id="235" presetID="8" presetClass="emph" presetSubtype="0" fill="hold" nodeType="withEffect">
                                  <p:stCondLst>
                                    <p:cond delay="45000"/>
                                  </p:stCondLst>
                                  <p:childTnLst>
                                    <p:animRot by="-900000">
                                      <p:cBhvr>
                                        <p:cTn id="236" dur="1500" fill="hold"/>
                                        <p:tgtEl>
                                          <p:spTgt spid="469"/>
                                        </p:tgtEl>
                                        <p:attrNameLst>
                                          <p:attrName>r</p:attrName>
                                        </p:attrNameLst>
                                      </p:cBhvr>
                                    </p:animRot>
                                  </p:childTnLst>
                                </p:cTn>
                              </p:par>
                              <p:par>
                                <p:cTn id="237" presetID="1" presetClass="exit" presetSubtype="0" fill="hold" nodeType="withEffect">
                                  <p:stCondLst>
                                    <p:cond delay="46500"/>
                                  </p:stCondLst>
                                  <p:childTnLst>
                                    <p:set>
                                      <p:cBhvr>
                                        <p:cTn id="238" dur="1" fill="hold">
                                          <p:stCondLst>
                                            <p:cond delay="0"/>
                                          </p:stCondLst>
                                        </p:cTn>
                                        <p:tgtEl>
                                          <p:spTgt spid="469"/>
                                        </p:tgtEl>
                                        <p:attrNameLst>
                                          <p:attrName>style.visibility</p:attrName>
                                        </p:attrNameLst>
                                      </p:cBhvr>
                                      <p:to>
                                        <p:strVal val="hidden"/>
                                      </p:to>
                                    </p:set>
                                  </p:childTnLst>
                                </p:cTn>
                              </p:par>
                              <p:par>
                                <p:cTn id="239" presetID="1" presetClass="entr" presetSubtype="0" fill="hold" nodeType="withEffect">
                                  <p:stCondLst>
                                    <p:cond delay="46500"/>
                                  </p:stCondLst>
                                  <p:childTnLst>
                                    <p:set>
                                      <p:cBhvr>
                                        <p:cTn id="240" dur="1" fill="hold">
                                          <p:stCondLst>
                                            <p:cond delay="0"/>
                                          </p:stCondLst>
                                        </p:cTn>
                                        <p:tgtEl>
                                          <p:spTgt spid="489"/>
                                        </p:tgtEl>
                                        <p:attrNameLst>
                                          <p:attrName>style.visibility</p:attrName>
                                        </p:attrNameLst>
                                      </p:cBhvr>
                                      <p:to>
                                        <p:strVal val="visible"/>
                                      </p:to>
                                    </p:set>
                                  </p:childTnLst>
                                </p:cTn>
                              </p:par>
                              <p:par>
                                <p:cTn id="241" presetID="8" presetClass="emph" presetSubtype="0" fill="hold" nodeType="withEffect">
                                  <p:stCondLst>
                                    <p:cond delay="46500"/>
                                  </p:stCondLst>
                                  <p:childTnLst>
                                    <p:animRot by="-900000">
                                      <p:cBhvr>
                                        <p:cTn id="242" dur="1500" fill="hold"/>
                                        <p:tgtEl>
                                          <p:spTgt spid="489"/>
                                        </p:tgtEl>
                                        <p:attrNameLst>
                                          <p:attrName>r</p:attrName>
                                        </p:attrNameLst>
                                      </p:cBhvr>
                                    </p:animRot>
                                  </p:childTnLst>
                                </p:cTn>
                              </p:par>
                              <p:par>
                                <p:cTn id="243" presetID="1" presetClass="exit" presetSubtype="0" fill="hold" nodeType="withEffect">
                                  <p:stCondLst>
                                    <p:cond delay="48000"/>
                                  </p:stCondLst>
                                  <p:childTnLst>
                                    <p:set>
                                      <p:cBhvr>
                                        <p:cTn id="244" dur="1" fill="hold">
                                          <p:stCondLst>
                                            <p:cond delay="0"/>
                                          </p:stCondLst>
                                        </p:cTn>
                                        <p:tgtEl>
                                          <p:spTgt spid="489"/>
                                        </p:tgtEl>
                                        <p:attrNameLst>
                                          <p:attrName>style.visibility</p:attrName>
                                        </p:attrNameLst>
                                      </p:cBhvr>
                                      <p:to>
                                        <p:strVal val="hidden"/>
                                      </p:to>
                                    </p:set>
                                  </p:childTnLst>
                                </p:cTn>
                              </p:par>
                              <p:par>
                                <p:cTn id="245" presetID="1" presetClass="entr" presetSubtype="0" fill="hold" nodeType="withEffect">
                                  <p:stCondLst>
                                    <p:cond delay="48000"/>
                                  </p:stCondLst>
                                  <p:childTnLst>
                                    <p:set>
                                      <p:cBhvr>
                                        <p:cTn id="246" dur="1" fill="hold">
                                          <p:stCondLst>
                                            <p:cond delay="0"/>
                                          </p:stCondLst>
                                        </p:cTn>
                                        <p:tgtEl>
                                          <p:spTgt spid="479"/>
                                        </p:tgtEl>
                                        <p:attrNameLst>
                                          <p:attrName>style.visibility</p:attrName>
                                        </p:attrNameLst>
                                      </p:cBhvr>
                                      <p:to>
                                        <p:strVal val="visible"/>
                                      </p:to>
                                    </p:set>
                                  </p:childTnLst>
                                </p:cTn>
                              </p:par>
                              <p:par>
                                <p:cTn id="247" presetID="8" presetClass="emph" presetSubtype="0" fill="hold" nodeType="withEffect">
                                  <p:stCondLst>
                                    <p:cond delay="48000"/>
                                  </p:stCondLst>
                                  <p:childTnLst>
                                    <p:animRot by="-900000">
                                      <p:cBhvr>
                                        <p:cTn id="248" dur="1500" fill="hold"/>
                                        <p:tgtEl>
                                          <p:spTgt spid="479"/>
                                        </p:tgtEl>
                                        <p:attrNameLst>
                                          <p:attrName>r</p:attrName>
                                        </p:attrNameLst>
                                      </p:cBhvr>
                                    </p:animRot>
                                  </p:childTnLst>
                                </p:cTn>
                              </p:par>
                              <p:par>
                                <p:cTn id="249" presetID="1" presetClass="exit" presetSubtype="0" fill="hold" nodeType="withEffect">
                                  <p:stCondLst>
                                    <p:cond delay="49500"/>
                                  </p:stCondLst>
                                  <p:childTnLst>
                                    <p:set>
                                      <p:cBhvr>
                                        <p:cTn id="250" dur="1" fill="hold">
                                          <p:stCondLst>
                                            <p:cond delay="0"/>
                                          </p:stCondLst>
                                        </p:cTn>
                                        <p:tgtEl>
                                          <p:spTgt spid="479"/>
                                        </p:tgtEl>
                                        <p:attrNameLst>
                                          <p:attrName>style.visibility</p:attrName>
                                        </p:attrNameLst>
                                      </p:cBhvr>
                                      <p:to>
                                        <p:strVal val="hidden"/>
                                      </p:to>
                                    </p:set>
                                  </p:childTnLst>
                                </p:cTn>
                              </p:par>
                              <p:par>
                                <p:cTn id="251" presetID="1" presetClass="entr" presetSubtype="0" fill="hold" nodeType="withEffect">
                                  <p:stCondLst>
                                    <p:cond delay="49500"/>
                                  </p:stCondLst>
                                  <p:childTnLst>
                                    <p:set>
                                      <p:cBhvr>
                                        <p:cTn id="252" dur="1" fill="hold">
                                          <p:stCondLst>
                                            <p:cond delay="0"/>
                                          </p:stCondLst>
                                        </p:cTn>
                                        <p:tgtEl>
                                          <p:spTgt spid="499"/>
                                        </p:tgtEl>
                                        <p:attrNameLst>
                                          <p:attrName>style.visibility</p:attrName>
                                        </p:attrNameLst>
                                      </p:cBhvr>
                                      <p:to>
                                        <p:strVal val="visible"/>
                                      </p:to>
                                    </p:set>
                                  </p:childTnLst>
                                </p:cTn>
                              </p:par>
                              <p:par>
                                <p:cTn id="253" presetID="8" presetClass="emph" presetSubtype="0" fill="hold" nodeType="withEffect">
                                  <p:stCondLst>
                                    <p:cond delay="49500"/>
                                  </p:stCondLst>
                                  <p:childTnLst>
                                    <p:animRot by="-900000">
                                      <p:cBhvr>
                                        <p:cTn id="254" dur="1500" fill="hold"/>
                                        <p:tgtEl>
                                          <p:spTgt spid="499"/>
                                        </p:tgtEl>
                                        <p:attrNameLst>
                                          <p:attrName>r</p:attrName>
                                        </p:attrNameLst>
                                      </p:cBhvr>
                                    </p:animRot>
                                  </p:childTnLst>
                                </p:cTn>
                              </p:par>
                              <p:par>
                                <p:cTn id="255" presetID="1" presetClass="exit" presetSubtype="0" fill="hold" nodeType="withEffect">
                                  <p:stCondLst>
                                    <p:cond delay="51000"/>
                                  </p:stCondLst>
                                  <p:childTnLst>
                                    <p:set>
                                      <p:cBhvr>
                                        <p:cTn id="256" dur="1" fill="hold">
                                          <p:stCondLst>
                                            <p:cond delay="0"/>
                                          </p:stCondLst>
                                        </p:cTn>
                                        <p:tgtEl>
                                          <p:spTgt spid="499"/>
                                        </p:tgtEl>
                                        <p:attrNameLst>
                                          <p:attrName>style.visibility</p:attrName>
                                        </p:attrNameLst>
                                      </p:cBhvr>
                                      <p:to>
                                        <p:strVal val="hidden"/>
                                      </p:to>
                                    </p:set>
                                  </p:childTnLst>
                                </p:cTn>
                              </p:par>
                              <p:par>
                                <p:cTn id="257" presetID="1" presetClass="entr" presetSubtype="0" fill="hold" nodeType="withEffect">
                                  <p:stCondLst>
                                    <p:cond delay="51000"/>
                                  </p:stCondLst>
                                  <p:childTnLst>
                                    <p:set>
                                      <p:cBhvr>
                                        <p:cTn id="258" dur="1" fill="hold">
                                          <p:stCondLst>
                                            <p:cond delay="0"/>
                                          </p:stCondLst>
                                        </p:cTn>
                                        <p:tgtEl>
                                          <p:spTgt spid="519"/>
                                        </p:tgtEl>
                                        <p:attrNameLst>
                                          <p:attrName>style.visibility</p:attrName>
                                        </p:attrNameLst>
                                      </p:cBhvr>
                                      <p:to>
                                        <p:strVal val="visible"/>
                                      </p:to>
                                    </p:set>
                                  </p:childTnLst>
                                </p:cTn>
                              </p:par>
                              <p:par>
                                <p:cTn id="259" presetID="8" presetClass="emph" presetSubtype="0" fill="hold" nodeType="withEffect">
                                  <p:stCondLst>
                                    <p:cond delay="51000"/>
                                  </p:stCondLst>
                                  <p:childTnLst>
                                    <p:animRot by="-900000">
                                      <p:cBhvr>
                                        <p:cTn id="260" dur="1500" fill="hold"/>
                                        <p:tgtEl>
                                          <p:spTgt spid="519"/>
                                        </p:tgtEl>
                                        <p:attrNameLst>
                                          <p:attrName>r</p:attrName>
                                        </p:attrNameLst>
                                      </p:cBhvr>
                                    </p:animRot>
                                  </p:childTnLst>
                                </p:cTn>
                              </p:par>
                              <p:par>
                                <p:cTn id="261" presetID="1" presetClass="exit" presetSubtype="0" fill="hold" nodeType="withEffect">
                                  <p:stCondLst>
                                    <p:cond delay="52500"/>
                                  </p:stCondLst>
                                  <p:childTnLst>
                                    <p:set>
                                      <p:cBhvr>
                                        <p:cTn id="262" dur="1" fill="hold">
                                          <p:stCondLst>
                                            <p:cond delay="0"/>
                                          </p:stCondLst>
                                        </p:cTn>
                                        <p:tgtEl>
                                          <p:spTgt spid="519"/>
                                        </p:tgtEl>
                                        <p:attrNameLst>
                                          <p:attrName>style.visibility</p:attrName>
                                        </p:attrNameLst>
                                      </p:cBhvr>
                                      <p:to>
                                        <p:strVal val="hidden"/>
                                      </p:to>
                                    </p:set>
                                  </p:childTnLst>
                                </p:cTn>
                              </p:par>
                              <p:par>
                                <p:cTn id="263" presetID="1" presetClass="entr" presetSubtype="0" fill="hold" nodeType="withEffect">
                                  <p:stCondLst>
                                    <p:cond delay="52500"/>
                                  </p:stCondLst>
                                  <p:childTnLst>
                                    <p:set>
                                      <p:cBhvr>
                                        <p:cTn id="264" dur="1" fill="hold">
                                          <p:stCondLst>
                                            <p:cond delay="0"/>
                                          </p:stCondLst>
                                        </p:cTn>
                                        <p:tgtEl>
                                          <p:spTgt spid="509"/>
                                        </p:tgtEl>
                                        <p:attrNameLst>
                                          <p:attrName>style.visibility</p:attrName>
                                        </p:attrNameLst>
                                      </p:cBhvr>
                                      <p:to>
                                        <p:strVal val="visible"/>
                                      </p:to>
                                    </p:set>
                                  </p:childTnLst>
                                </p:cTn>
                              </p:par>
                              <p:par>
                                <p:cTn id="265" presetID="8" presetClass="emph" presetSubtype="0" fill="hold" nodeType="withEffect">
                                  <p:stCondLst>
                                    <p:cond delay="52500"/>
                                  </p:stCondLst>
                                  <p:childTnLst>
                                    <p:animRot by="-900000">
                                      <p:cBhvr>
                                        <p:cTn id="266" dur="1500" fill="hold"/>
                                        <p:tgtEl>
                                          <p:spTgt spid="509"/>
                                        </p:tgtEl>
                                        <p:attrNameLst>
                                          <p:attrName>r</p:attrName>
                                        </p:attrNameLst>
                                      </p:cBhvr>
                                    </p:animRot>
                                  </p:childTnLst>
                                </p:cTn>
                              </p:par>
                              <p:par>
                                <p:cTn id="267" presetID="1" presetClass="exit" presetSubtype="0" fill="hold" nodeType="withEffect">
                                  <p:stCondLst>
                                    <p:cond delay="54000"/>
                                  </p:stCondLst>
                                  <p:childTnLst>
                                    <p:set>
                                      <p:cBhvr>
                                        <p:cTn id="268" dur="1" fill="hold">
                                          <p:stCondLst>
                                            <p:cond delay="0"/>
                                          </p:stCondLst>
                                        </p:cTn>
                                        <p:tgtEl>
                                          <p:spTgt spid="509"/>
                                        </p:tgtEl>
                                        <p:attrNameLst>
                                          <p:attrName>style.visibility</p:attrName>
                                        </p:attrNameLst>
                                      </p:cBhvr>
                                      <p:to>
                                        <p:strVal val="hidden"/>
                                      </p:to>
                                    </p:set>
                                  </p:childTnLst>
                                </p:cTn>
                              </p:par>
                              <p:par>
                                <p:cTn id="269" presetID="1" presetClass="entr" presetSubtype="0" fill="hold" nodeType="withEffect">
                                  <p:stCondLst>
                                    <p:cond delay="54000"/>
                                  </p:stCondLst>
                                  <p:childTnLst>
                                    <p:set>
                                      <p:cBhvr>
                                        <p:cTn id="270" dur="1" fill="hold">
                                          <p:stCondLst>
                                            <p:cond delay="0"/>
                                          </p:stCondLst>
                                        </p:cTn>
                                        <p:tgtEl>
                                          <p:spTgt spid="529"/>
                                        </p:tgtEl>
                                        <p:attrNameLst>
                                          <p:attrName>style.visibility</p:attrName>
                                        </p:attrNameLst>
                                      </p:cBhvr>
                                      <p:to>
                                        <p:strVal val="visible"/>
                                      </p:to>
                                    </p:set>
                                  </p:childTnLst>
                                </p:cTn>
                              </p:par>
                              <p:par>
                                <p:cTn id="271" presetID="8" presetClass="emph" presetSubtype="0" fill="hold" nodeType="withEffect">
                                  <p:stCondLst>
                                    <p:cond delay="54000"/>
                                  </p:stCondLst>
                                  <p:childTnLst>
                                    <p:animRot by="-900000">
                                      <p:cBhvr>
                                        <p:cTn id="272" dur="1500" fill="hold"/>
                                        <p:tgtEl>
                                          <p:spTgt spid="529"/>
                                        </p:tgtEl>
                                        <p:attrNameLst>
                                          <p:attrName>r</p:attrName>
                                        </p:attrNameLst>
                                      </p:cBhvr>
                                    </p:animRot>
                                  </p:childTnLst>
                                </p:cTn>
                              </p:par>
                              <p:par>
                                <p:cTn id="273" presetID="1" presetClass="exit" presetSubtype="0" fill="hold" nodeType="withEffect">
                                  <p:stCondLst>
                                    <p:cond delay="55500"/>
                                  </p:stCondLst>
                                  <p:childTnLst>
                                    <p:set>
                                      <p:cBhvr>
                                        <p:cTn id="274" dur="1" fill="hold">
                                          <p:stCondLst>
                                            <p:cond delay="0"/>
                                          </p:stCondLst>
                                        </p:cTn>
                                        <p:tgtEl>
                                          <p:spTgt spid="529"/>
                                        </p:tgtEl>
                                        <p:attrNameLst>
                                          <p:attrName>style.visibility</p:attrName>
                                        </p:attrNameLst>
                                      </p:cBhvr>
                                      <p:to>
                                        <p:strVal val="hidden"/>
                                      </p:to>
                                    </p:set>
                                  </p:childTnLst>
                                </p:cTn>
                              </p:par>
                              <p:par>
                                <p:cTn id="275" presetID="1" presetClass="entr" presetSubtype="0" fill="hold" nodeType="withEffect">
                                  <p:stCondLst>
                                    <p:cond delay="55500"/>
                                  </p:stCondLst>
                                  <p:childTnLst>
                                    <p:set>
                                      <p:cBhvr>
                                        <p:cTn id="276" dur="1" fill="hold">
                                          <p:stCondLst>
                                            <p:cond delay="0"/>
                                          </p:stCondLst>
                                        </p:cTn>
                                        <p:tgtEl>
                                          <p:spTgt spid="549"/>
                                        </p:tgtEl>
                                        <p:attrNameLst>
                                          <p:attrName>style.visibility</p:attrName>
                                        </p:attrNameLst>
                                      </p:cBhvr>
                                      <p:to>
                                        <p:strVal val="visible"/>
                                      </p:to>
                                    </p:set>
                                  </p:childTnLst>
                                </p:cTn>
                              </p:par>
                              <p:par>
                                <p:cTn id="277" presetID="8" presetClass="emph" presetSubtype="0" fill="hold" nodeType="withEffect">
                                  <p:stCondLst>
                                    <p:cond delay="55500"/>
                                  </p:stCondLst>
                                  <p:childTnLst>
                                    <p:animRot by="-900000">
                                      <p:cBhvr>
                                        <p:cTn id="278" dur="1500" fill="hold"/>
                                        <p:tgtEl>
                                          <p:spTgt spid="549"/>
                                        </p:tgtEl>
                                        <p:attrNameLst>
                                          <p:attrName>r</p:attrName>
                                        </p:attrNameLst>
                                      </p:cBhvr>
                                    </p:animRot>
                                  </p:childTnLst>
                                </p:cTn>
                              </p:par>
                              <p:par>
                                <p:cTn id="279" presetID="1" presetClass="exit" presetSubtype="0" fill="hold" nodeType="withEffect">
                                  <p:stCondLst>
                                    <p:cond delay="57000"/>
                                  </p:stCondLst>
                                  <p:childTnLst>
                                    <p:set>
                                      <p:cBhvr>
                                        <p:cTn id="280" dur="1" fill="hold">
                                          <p:stCondLst>
                                            <p:cond delay="0"/>
                                          </p:stCondLst>
                                        </p:cTn>
                                        <p:tgtEl>
                                          <p:spTgt spid="549"/>
                                        </p:tgtEl>
                                        <p:attrNameLst>
                                          <p:attrName>style.visibility</p:attrName>
                                        </p:attrNameLst>
                                      </p:cBhvr>
                                      <p:to>
                                        <p:strVal val="hidden"/>
                                      </p:to>
                                    </p:set>
                                  </p:childTnLst>
                                </p:cTn>
                              </p:par>
                              <p:par>
                                <p:cTn id="281" presetID="1" presetClass="entr" presetSubtype="0" fill="hold" nodeType="withEffect">
                                  <p:stCondLst>
                                    <p:cond delay="57000"/>
                                  </p:stCondLst>
                                  <p:childTnLst>
                                    <p:set>
                                      <p:cBhvr>
                                        <p:cTn id="282" dur="1" fill="hold">
                                          <p:stCondLst>
                                            <p:cond delay="0"/>
                                          </p:stCondLst>
                                        </p:cTn>
                                        <p:tgtEl>
                                          <p:spTgt spid="539"/>
                                        </p:tgtEl>
                                        <p:attrNameLst>
                                          <p:attrName>style.visibility</p:attrName>
                                        </p:attrNameLst>
                                      </p:cBhvr>
                                      <p:to>
                                        <p:strVal val="visible"/>
                                      </p:to>
                                    </p:set>
                                  </p:childTnLst>
                                </p:cTn>
                              </p:par>
                              <p:par>
                                <p:cTn id="283" presetID="8" presetClass="emph" presetSubtype="0" fill="hold" nodeType="withEffect">
                                  <p:stCondLst>
                                    <p:cond delay="57000"/>
                                  </p:stCondLst>
                                  <p:childTnLst>
                                    <p:animRot by="-900000">
                                      <p:cBhvr>
                                        <p:cTn id="284" dur="1500" fill="hold"/>
                                        <p:tgtEl>
                                          <p:spTgt spid="539"/>
                                        </p:tgtEl>
                                        <p:attrNameLst>
                                          <p:attrName>r</p:attrName>
                                        </p:attrNameLst>
                                      </p:cBhvr>
                                    </p:animRot>
                                  </p:childTnLst>
                                </p:cTn>
                              </p:par>
                              <p:par>
                                <p:cTn id="285" presetID="1" presetClass="exit" presetSubtype="0" fill="hold" nodeType="withEffect">
                                  <p:stCondLst>
                                    <p:cond delay="58500"/>
                                  </p:stCondLst>
                                  <p:childTnLst>
                                    <p:set>
                                      <p:cBhvr>
                                        <p:cTn id="286" dur="1" fill="hold">
                                          <p:stCondLst>
                                            <p:cond delay="0"/>
                                          </p:stCondLst>
                                        </p:cTn>
                                        <p:tgtEl>
                                          <p:spTgt spid="539"/>
                                        </p:tgtEl>
                                        <p:attrNameLst>
                                          <p:attrName>style.visibility</p:attrName>
                                        </p:attrNameLst>
                                      </p:cBhvr>
                                      <p:to>
                                        <p:strVal val="hidden"/>
                                      </p:to>
                                    </p:set>
                                  </p:childTnLst>
                                </p:cTn>
                              </p:par>
                              <p:par>
                                <p:cTn id="287" presetID="1" presetClass="entr" presetSubtype="0" fill="hold" nodeType="withEffect">
                                  <p:stCondLst>
                                    <p:cond delay="58500"/>
                                  </p:stCondLst>
                                  <p:childTnLst>
                                    <p:set>
                                      <p:cBhvr>
                                        <p:cTn id="288" dur="1" fill="hold">
                                          <p:stCondLst>
                                            <p:cond delay="0"/>
                                          </p:stCondLst>
                                        </p:cTn>
                                        <p:tgtEl>
                                          <p:spTgt spid="559"/>
                                        </p:tgtEl>
                                        <p:attrNameLst>
                                          <p:attrName>style.visibility</p:attrName>
                                        </p:attrNameLst>
                                      </p:cBhvr>
                                      <p:to>
                                        <p:strVal val="visible"/>
                                      </p:to>
                                    </p:set>
                                  </p:childTnLst>
                                </p:cTn>
                              </p:par>
                              <p:par>
                                <p:cTn id="289" presetID="8" presetClass="emph" presetSubtype="0" fill="hold" nodeType="withEffect">
                                  <p:stCondLst>
                                    <p:cond delay="58500"/>
                                  </p:stCondLst>
                                  <p:childTnLst>
                                    <p:animRot by="-900000">
                                      <p:cBhvr>
                                        <p:cTn id="290" dur="1500" fill="hold"/>
                                        <p:tgtEl>
                                          <p:spTgt spid="559"/>
                                        </p:tgtEl>
                                        <p:attrNameLst>
                                          <p:attrName>r</p:attrName>
                                        </p:attrNameLst>
                                      </p:cBhvr>
                                    </p:animRot>
                                  </p:childTnLst>
                                </p:cTn>
                              </p:par>
                              <p:par>
                                <p:cTn id="291" presetID="1" presetClass="exit" presetSubtype="0" fill="hold" nodeType="withEffect">
                                  <p:stCondLst>
                                    <p:cond delay="60000"/>
                                  </p:stCondLst>
                                  <p:childTnLst>
                                    <p:set>
                                      <p:cBhvr>
                                        <p:cTn id="292" dur="1" fill="hold">
                                          <p:stCondLst>
                                            <p:cond delay="0"/>
                                          </p:stCondLst>
                                        </p:cTn>
                                        <p:tgtEl>
                                          <p:spTgt spid="559"/>
                                        </p:tgtEl>
                                        <p:attrNameLst>
                                          <p:attrName>style.visibility</p:attrName>
                                        </p:attrNameLst>
                                      </p:cBhvr>
                                      <p:to>
                                        <p:strVal val="hidden"/>
                                      </p:to>
                                    </p:set>
                                  </p:childTnLst>
                                </p:cTn>
                              </p:par>
                              <p:par>
                                <p:cTn id="293" presetID="1" presetClass="entr" presetSubtype="0" fill="hold" nodeType="withEffect">
                                  <p:stCondLst>
                                    <p:cond delay="60000"/>
                                  </p:stCondLst>
                                  <p:childTnLst>
                                    <p:set>
                                      <p:cBhvr>
                                        <p:cTn id="294" dur="1" fill="hold">
                                          <p:stCondLst>
                                            <p:cond delay="0"/>
                                          </p:stCondLst>
                                        </p:cTn>
                                        <p:tgtEl>
                                          <p:spTgt spid="579"/>
                                        </p:tgtEl>
                                        <p:attrNameLst>
                                          <p:attrName>style.visibility</p:attrName>
                                        </p:attrNameLst>
                                      </p:cBhvr>
                                      <p:to>
                                        <p:strVal val="visible"/>
                                      </p:to>
                                    </p:set>
                                  </p:childTnLst>
                                </p:cTn>
                              </p:par>
                              <p:par>
                                <p:cTn id="295" presetID="8" presetClass="emph" presetSubtype="0" fill="hold" nodeType="withEffect">
                                  <p:stCondLst>
                                    <p:cond delay="60000"/>
                                  </p:stCondLst>
                                  <p:childTnLst>
                                    <p:animRot by="-900000">
                                      <p:cBhvr>
                                        <p:cTn id="296" dur="1500" fill="hold"/>
                                        <p:tgtEl>
                                          <p:spTgt spid="579"/>
                                        </p:tgtEl>
                                        <p:attrNameLst>
                                          <p:attrName>r</p:attrName>
                                        </p:attrNameLst>
                                      </p:cBhvr>
                                    </p:animRot>
                                  </p:childTnLst>
                                </p:cTn>
                              </p:par>
                              <p:par>
                                <p:cTn id="297" presetID="1" presetClass="exit" presetSubtype="0" fill="hold" nodeType="withEffect">
                                  <p:stCondLst>
                                    <p:cond delay="61500"/>
                                  </p:stCondLst>
                                  <p:childTnLst>
                                    <p:set>
                                      <p:cBhvr>
                                        <p:cTn id="298" dur="1" fill="hold">
                                          <p:stCondLst>
                                            <p:cond delay="0"/>
                                          </p:stCondLst>
                                        </p:cTn>
                                        <p:tgtEl>
                                          <p:spTgt spid="579"/>
                                        </p:tgtEl>
                                        <p:attrNameLst>
                                          <p:attrName>style.visibility</p:attrName>
                                        </p:attrNameLst>
                                      </p:cBhvr>
                                      <p:to>
                                        <p:strVal val="hidden"/>
                                      </p:to>
                                    </p:set>
                                  </p:childTnLst>
                                </p:cTn>
                              </p:par>
                              <p:par>
                                <p:cTn id="299" presetID="1" presetClass="entr" presetSubtype="0" fill="hold" nodeType="withEffect">
                                  <p:stCondLst>
                                    <p:cond delay="61500"/>
                                  </p:stCondLst>
                                  <p:childTnLst>
                                    <p:set>
                                      <p:cBhvr>
                                        <p:cTn id="300" dur="1" fill="hold">
                                          <p:stCondLst>
                                            <p:cond delay="0"/>
                                          </p:stCondLst>
                                        </p:cTn>
                                        <p:tgtEl>
                                          <p:spTgt spid="569"/>
                                        </p:tgtEl>
                                        <p:attrNameLst>
                                          <p:attrName>style.visibility</p:attrName>
                                        </p:attrNameLst>
                                      </p:cBhvr>
                                      <p:to>
                                        <p:strVal val="visible"/>
                                      </p:to>
                                    </p:set>
                                  </p:childTnLst>
                                </p:cTn>
                              </p:par>
                              <p:par>
                                <p:cTn id="301" presetID="8" presetClass="emph" presetSubtype="0" fill="hold" nodeType="withEffect">
                                  <p:stCondLst>
                                    <p:cond delay="61500"/>
                                  </p:stCondLst>
                                  <p:childTnLst>
                                    <p:animRot by="-900000">
                                      <p:cBhvr>
                                        <p:cTn id="302" dur="1500" fill="hold"/>
                                        <p:tgtEl>
                                          <p:spTgt spid="569"/>
                                        </p:tgtEl>
                                        <p:attrNameLst>
                                          <p:attrName>r</p:attrName>
                                        </p:attrNameLst>
                                      </p:cBhvr>
                                    </p:animRot>
                                  </p:childTnLst>
                                </p:cTn>
                              </p:par>
                              <p:par>
                                <p:cTn id="303" presetID="1" presetClass="exit" presetSubtype="0" fill="hold" nodeType="withEffect">
                                  <p:stCondLst>
                                    <p:cond delay="63000"/>
                                  </p:stCondLst>
                                  <p:childTnLst>
                                    <p:set>
                                      <p:cBhvr>
                                        <p:cTn id="304" dur="1" fill="hold">
                                          <p:stCondLst>
                                            <p:cond delay="0"/>
                                          </p:stCondLst>
                                        </p:cTn>
                                        <p:tgtEl>
                                          <p:spTgt spid="569"/>
                                        </p:tgtEl>
                                        <p:attrNameLst>
                                          <p:attrName>style.visibility</p:attrName>
                                        </p:attrNameLst>
                                      </p:cBhvr>
                                      <p:to>
                                        <p:strVal val="hidden"/>
                                      </p:to>
                                    </p:set>
                                  </p:childTnLst>
                                </p:cTn>
                              </p:par>
                              <p:par>
                                <p:cTn id="305" presetID="1" presetClass="entr" presetSubtype="0" fill="hold" nodeType="withEffect">
                                  <p:stCondLst>
                                    <p:cond delay="63000"/>
                                  </p:stCondLst>
                                  <p:childTnLst>
                                    <p:set>
                                      <p:cBhvr>
                                        <p:cTn id="306" dur="1" fill="hold">
                                          <p:stCondLst>
                                            <p:cond delay="0"/>
                                          </p:stCondLst>
                                        </p:cTn>
                                        <p:tgtEl>
                                          <p:spTgt spid="591"/>
                                        </p:tgtEl>
                                        <p:attrNameLst>
                                          <p:attrName>style.visibility</p:attrName>
                                        </p:attrNameLst>
                                      </p:cBhvr>
                                      <p:to>
                                        <p:strVal val="visible"/>
                                      </p:to>
                                    </p:set>
                                  </p:childTnLst>
                                </p:cTn>
                              </p:par>
                              <p:par>
                                <p:cTn id="307" presetID="8" presetClass="emph" presetSubtype="0" fill="hold" nodeType="withEffect">
                                  <p:stCondLst>
                                    <p:cond delay="63000"/>
                                  </p:stCondLst>
                                  <p:childTnLst>
                                    <p:animRot by="-900000">
                                      <p:cBhvr>
                                        <p:cTn id="308" dur="1500" fill="hold"/>
                                        <p:tgtEl>
                                          <p:spTgt spid="591"/>
                                        </p:tgtEl>
                                        <p:attrNameLst>
                                          <p:attrName>r</p:attrName>
                                        </p:attrNameLst>
                                      </p:cBhvr>
                                    </p:animRot>
                                  </p:childTnLst>
                                </p:cTn>
                              </p:par>
                              <p:par>
                                <p:cTn id="309" presetID="1" presetClass="exit" presetSubtype="0" fill="hold" nodeType="withEffect">
                                  <p:stCondLst>
                                    <p:cond delay="64500"/>
                                  </p:stCondLst>
                                  <p:childTnLst>
                                    <p:set>
                                      <p:cBhvr>
                                        <p:cTn id="310" dur="1" fill="hold">
                                          <p:stCondLst>
                                            <p:cond delay="0"/>
                                          </p:stCondLst>
                                        </p:cTn>
                                        <p:tgtEl>
                                          <p:spTgt spid="591"/>
                                        </p:tgtEl>
                                        <p:attrNameLst>
                                          <p:attrName>style.visibility</p:attrName>
                                        </p:attrNameLst>
                                      </p:cBhvr>
                                      <p:to>
                                        <p:strVal val="hidden"/>
                                      </p:to>
                                    </p:set>
                                  </p:childTnLst>
                                </p:cTn>
                              </p:par>
                              <p:par>
                                <p:cTn id="311" presetID="1" presetClass="entr" presetSubtype="0" fill="hold" nodeType="withEffect">
                                  <p:stCondLst>
                                    <p:cond delay="64500"/>
                                  </p:stCondLst>
                                  <p:childTnLst>
                                    <p:set>
                                      <p:cBhvr>
                                        <p:cTn id="312" dur="1" fill="hold">
                                          <p:stCondLst>
                                            <p:cond delay="0"/>
                                          </p:stCondLst>
                                        </p:cTn>
                                        <p:tgtEl>
                                          <p:spTgt spid="611"/>
                                        </p:tgtEl>
                                        <p:attrNameLst>
                                          <p:attrName>style.visibility</p:attrName>
                                        </p:attrNameLst>
                                      </p:cBhvr>
                                      <p:to>
                                        <p:strVal val="visible"/>
                                      </p:to>
                                    </p:set>
                                  </p:childTnLst>
                                </p:cTn>
                              </p:par>
                              <p:par>
                                <p:cTn id="313" presetID="8" presetClass="emph" presetSubtype="0" fill="hold" nodeType="withEffect">
                                  <p:stCondLst>
                                    <p:cond delay="64500"/>
                                  </p:stCondLst>
                                  <p:childTnLst>
                                    <p:animRot by="-900000">
                                      <p:cBhvr>
                                        <p:cTn id="314" dur="1500" fill="hold"/>
                                        <p:tgtEl>
                                          <p:spTgt spid="611"/>
                                        </p:tgtEl>
                                        <p:attrNameLst>
                                          <p:attrName>r</p:attrName>
                                        </p:attrNameLst>
                                      </p:cBhvr>
                                    </p:animRot>
                                  </p:childTnLst>
                                </p:cTn>
                              </p:par>
                              <p:par>
                                <p:cTn id="315" presetID="1" presetClass="exit" presetSubtype="0" fill="hold" nodeType="withEffect">
                                  <p:stCondLst>
                                    <p:cond delay="66000"/>
                                  </p:stCondLst>
                                  <p:childTnLst>
                                    <p:set>
                                      <p:cBhvr>
                                        <p:cTn id="316" dur="1" fill="hold">
                                          <p:stCondLst>
                                            <p:cond delay="0"/>
                                          </p:stCondLst>
                                        </p:cTn>
                                        <p:tgtEl>
                                          <p:spTgt spid="611"/>
                                        </p:tgtEl>
                                        <p:attrNameLst>
                                          <p:attrName>style.visibility</p:attrName>
                                        </p:attrNameLst>
                                      </p:cBhvr>
                                      <p:to>
                                        <p:strVal val="hidden"/>
                                      </p:to>
                                    </p:set>
                                  </p:childTnLst>
                                </p:cTn>
                              </p:par>
                              <p:par>
                                <p:cTn id="317" presetID="1" presetClass="entr" presetSubtype="0" fill="hold" nodeType="withEffect">
                                  <p:stCondLst>
                                    <p:cond delay="66000"/>
                                  </p:stCondLst>
                                  <p:childTnLst>
                                    <p:set>
                                      <p:cBhvr>
                                        <p:cTn id="318" dur="1" fill="hold">
                                          <p:stCondLst>
                                            <p:cond delay="0"/>
                                          </p:stCondLst>
                                        </p:cTn>
                                        <p:tgtEl>
                                          <p:spTgt spid="601"/>
                                        </p:tgtEl>
                                        <p:attrNameLst>
                                          <p:attrName>style.visibility</p:attrName>
                                        </p:attrNameLst>
                                      </p:cBhvr>
                                      <p:to>
                                        <p:strVal val="visible"/>
                                      </p:to>
                                    </p:set>
                                  </p:childTnLst>
                                </p:cTn>
                              </p:par>
                              <p:par>
                                <p:cTn id="319" presetID="8" presetClass="emph" presetSubtype="0" fill="hold" nodeType="withEffect">
                                  <p:stCondLst>
                                    <p:cond delay="66000"/>
                                  </p:stCondLst>
                                  <p:childTnLst>
                                    <p:animRot by="-900000">
                                      <p:cBhvr>
                                        <p:cTn id="320" dur="1500" fill="hold"/>
                                        <p:tgtEl>
                                          <p:spTgt spid="601"/>
                                        </p:tgtEl>
                                        <p:attrNameLst>
                                          <p:attrName>r</p:attrName>
                                        </p:attrNameLst>
                                      </p:cBhvr>
                                    </p:animRot>
                                  </p:childTnLst>
                                </p:cTn>
                              </p:par>
                              <p:par>
                                <p:cTn id="321" presetID="1" presetClass="exit" presetSubtype="0" fill="hold" nodeType="withEffect">
                                  <p:stCondLst>
                                    <p:cond delay="67500"/>
                                  </p:stCondLst>
                                  <p:childTnLst>
                                    <p:set>
                                      <p:cBhvr>
                                        <p:cTn id="322" dur="1" fill="hold">
                                          <p:stCondLst>
                                            <p:cond delay="0"/>
                                          </p:stCondLst>
                                        </p:cTn>
                                        <p:tgtEl>
                                          <p:spTgt spid="601"/>
                                        </p:tgtEl>
                                        <p:attrNameLst>
                                          <p:attrName>style.visibility</p:attrName>
                                        </p:attrNameLst>
                                      </p:cBhvr>
                                      <p:to>
                                        <p:strVal val="hidden"/>
                                      </p:to>
                                    </p:set>
                                  </p:childTnLst>
                                </p:cTn>
                              </p:par>
                              <p:par>
                                <p:cTn id="323" presetID="1" presetClass="entr" presetSubtype="0" fill="hold" nodeType="withEffect">
                                  <p:stCondLst>
                                    <p:cond delay="67500"/>
                                  </p:stCondLst>
                                  <p:childTnLst>
                                    <p:set>
                                      <p:cBhvr>
                                        <p:cTn id="324" dur="1" fill="hold">
                                          <p:stCondLst>
                                            <p:cond delay="0"/>
                                          </p:stCondLst>
                                        </p:cTn>
                                        <p:tgtEl>
                                          <p:spTgt spid="621"/>
                                        </p:tgtEl>
                                        <p:attrNameLst>
                                          <p:attrName>style.visibility</p:attrName>
                                        </p:attrNameLst>
                                      </p:cBhvr>
                                      <p:to>
                                        <p:strVal val="visible"/>
                                      </p:to>
                                    </p:set>
                                  </p:childTnLst>
                                </p:cTn>
                              </p:par>
                              <p:par>
                                <p:cTn id="325" presetID="8" presetClass="emph" presetSubtype="0" fill="hold" nodeType="withEffect">
                                  <p:stCondLst>
                                    <p:cond delay="67500"/>
                                  </p:stCondLst>
                                  <p:childTnLst>
                                    <p:animRot by="-900000">
                                      <p:cBhvr>
                                        <p:cTn id="326" dur="1500" fill="hold"/>
                                        <p:tgtEl>
                                          <p:spTgt spid="621"/>
                                        </p:tgtEl>
                                        <p:attrNameLst>
                                          <p:attrName>r</p:attrName>
                                        </p:attrNameLst>
                                      </p:cBhvr>
                                    </p:animRot>
                                  </p:childTnLst>
                                </p:cTn>
                              </p:par>
                              <p:par>
                                <p:cTn id="327" presetID="1" presetClass="exit" presetSubtype="0" fill="hold" nodeType="withEffect">
                                  <p:stCondLst>
                                    <p:cond delay="69000"/>
                                  </p:stCondLst>
                                  <p:childTnLst>
                                    <p:set>
                                      <p:cBhvr>
                                        <p:cTn id="328" dur="1" fill="hold">
                                          <p:stCondLst>
                                            <p:cond delay="0"/>
                                          </p:stCondLst>
                                        </p:cTn>
                                        <p:tgtEl>
                                          <p:spTgt spid="621"/>
                                        </p:tgtEl>
                                        <p:attrNameLst>
                                          <p:attrName>style.visibility</p:attrName>
                                        </p:attrNameLst>
                                      </p:cBhvr>
                                      <p:to>
                                        <p:strVal val="hidden"/>
                                      </p:to>
                                    </p:set>
                                  </p:childTnLst>
                                </p:cTn>
                              </p:par>
                              <p:par>
                                <p:cTn id="329" presetID="1" presetClass="entr" presetSubtype="0" fill="hold" nodeType="withEffect">
                                  <p:stCondLst>
                                    <p:cond delay="69000"/>
                                  </p:stCondLst>
                                  <p:childTnLst>
                                    <p:set>
                                      <p:cBhvr>
                                        <p:cTn id="330" dur="1" fill="hold">
                                          <p:stCondLst>
                                            <p:cond delay="0"/>
                                          </p:stCondLst>
                                        </p:cTn>
                                        <p:tgtEl>
                                          <p:spTgt spid="641"/>
                                        </p:tgtEl>
                                        <p:attrNameLst>
                                          <p:attrName>style.visibility</p:attrName>
                                        </p:attrNameLst>
                                      </p:cBhvr>
                                      <p:to>
                                        <p:strVal val="visible"/>
                                      </p:to>
                                    </p:set>
                                  </p:childTnLst>
                                </p:cTn>
                              </p:par>
                              <p:par>
                                <p:cTn id="331" presetID="8" presetClass="emph" presetSubtype="0" fill="hold" nodeType="withEffect">
                                  <p:stCondLst>
                                    <p:cond delay="69000"/>
                                  </p:stCondLst>
                                  <p:childTnLst>
                                    <p:animRot by="-900000">
                                      <p:cBhvr>
                                        <p:cTn id="332" dur="1500" fill="hold"/>
                                        <p:tgtEl>
                                          <p:spTgt spid="641"/>
                                        </p:tgtEl>
                                        <p:attrNameLst>
                                          <p:attrName>r</p:attrName>
                                        </p:attrNameLst>
                                      </p:cBhvr>
                                    </p:animRot>
                                  </p:childTnLst>
                                </p:cTn>
                              </p:par>
                              <p:par>
                                <p:cTn id="333" presetID="1" presetClass="exit" presetSubtype="0" fill="hold" nodeType="withEffect">
                                  <p:stCondLst>
                                    <p:cond delay="70500"/>
                                  </p:stCondLst>
                                  <p:childTnLst>
                                    <p:set>
                                      <p:cBhvr>
                                        <p:cTn id="334" dur="1" fill="hold">
                                          <p:stCondLst>
                                            <p:cond delay="0"/>
                                          </p:stCondLst>
                                        </p:cTn>
                                        <p:tgtEl>
                                          <p:spTgt spid="641"/>
                                        </p:tgtEl>
                                        <p:attrNameLst>
                                          <p:attrName>style.visibility</p:attrName>
                                        </p:attrNameLst>
                                      </p:cBhvr>
                                      <p:to>
                                        <p:strVal val="hidden"/>
                                      </p:to>
                                    </p:set>
                                  </p:childTnLst>
                                </p:cTn>
                              </p:par>
                              <p:par>
                                <p:cTn id="335" presetID="1" presetClass="entr" presetSubtype="0" fill="hold" nodeType="withEffect">
                                  <p:stCondLst>
                                    <p:cond delay="70500"/>
                                  </p:stCondLst>
                                  <p:childTnLst>
                                    <p:set>
                                      <p:cBhvr>
                                        <p:cTn id="336" dur="1" fill="hold">
                                          <p:stCondLst>
                                            <p:cond delay="0"/>
                                          </p:stCondLst>
                                        </p:cTn>
                                        <p:tgtEl>
                                          <p:spTgt spid="631"/>
                                        </p:tgtEl>
                                        <p:attrNameLst>
                                          <p:attrName>style.visibility</p:attrName>
                                        </p:attrNameLst>
                                      </p:cBhvr>
                                      <p:to>
                                        <p:strVal val="visible"/>
                                      </p:to>
                                    </p:set>
                                  </p:childTnLst>
                                </p:cTn>
                              </p:par>
                              <p:par>
                                <p:cTn id="337" presetID="8" presetClass="emph" presetSubtype="0" fill="hold" nodeType="withEffect">
                                  <p:stCondLst>
                                    <p:cond delay="70500"/>
                                  </p:stCondLst>
                                  <p:childTnLst>
                                    <p:animRot by="-900000">
                                      <p:cBhvr>
                                        <p:cTn id="338" dur="1500" fill="hold"/>
                                        <p:tgtEl>
                                          <p:spTgt spid="631"/>
                                        </p:tgtEl>
                                        <p:attrNameLst>
                                          <p:attrName>r</p:attrName>
                                        </p:attrNameLst>
                                      </p:cBhvr>
                                    </p:animRot>
                                  </p:childTnLst>
                                </p:cTn>
                              </p:par>
                            </p:childTnLst>
                          </p:cTn>
                        </p:par>
                        <p:par>
                          <p:cTn id="339" fill="hold">
                            <p:stCondLst>
                              <p:cond delay="72000"/>
                            </p:stCondLst>
                            <p:childTnLst>
                              <p:par>
                                <p:cTn id="340" presetID="1" presetClass="exit" presetSubtype="0" fill="hold" nodeType="afterEffect">
                                  <p:stCondLst>
                                    <p:cond delay="0"/>
                                  </p:stCondLst>
                                  <p:childTnLst>
                                    <p:set>
                                      <p:cBhvr>
                                        <p:cTn id="341" dur="1" fill="hold">
                                          <p:stCondLst>
                                            <p:cond delay="0"/>
                                          </p:stCondLst>
                                        </p:cTn>
                                        <p:tgtEl>
                                          <p:spTgt spid="631"/>
                                        </p:tgtEl>
                                        <p:attrNameLst>
                                          <p:attrName>style.visibility</p:attrName>
                                        </p:attrNameLst>
                                      </p:cBhvr>
                                      <p:to>
                                        <p:strVal val="hidden"/>
                                      </p:to>
                                    </p:set>
                                  </p:childTnLst>
                                </p:cTn>
                              </p:par>
                              <p:par>
                                <p:cTn id="342" presetID="1" presetClass="entr" presetSubtype="0" fill="hold" nodeType="withEffect">
                                  <p:stCondLst>
                                    <p:cond delay="0"/>
                                  </p:stCondLst>
                                  <p:childTnLst>
                                    <p:set>
                                      <p:cBhvr>
                                        <p:cTn id="343" dur="1" fill="hold">
                                          <p:stCondLst>
                                            <p:cond delay="0"/>
                                          </p:stCondLst>
                                        </p:cTn>
                                        <p:tgtEl>
                                          <p:spTgt spid="1546"/>
                                        </p:tgtEl>
                                        <p:attrNameLst>
                                          <p:attrName>style.visibility</p:attrName>
                                        </p:attrNameLst>
                                      </p:cBhvr>
                                      <p:to>
                                        <p:strVal val="visible"/>
                                      </p:to>
                                    </p:set>
                                  </p:childTnLst>
                                </p:cTn>
                              </p:par>
                              <p:par>
                                <p:cTn id="344" presetID="1" presetClass="entr" presetSubtype="0" fill="hold" grpId="1" nodeType="withEffect">
                                  <p:stCondLst>
                                    <p:cond delay="0"/>
                                  </p:stCondLst>
                                  <p:childTnLst>
                                    <p:set>
                                      <p:cBhvr>
                                        <p:cTn id="345" dur="1" fill="hold">
                                          <p:stCondLst>
                                            <p:cond delay="0"/>
                                          </p:stCondLst>
                                        </p:cTn>
                                        <p:tgtEl>
                                          <p:spTgt spid="1545"/>
                                        </p:tgtEl>
                                        <p:attrNameLst>
                                          <p:attrName>style.visibility</p:attrName>
                                        </p:attrNameLst>
                                      </p:cBhvr>
                                      <p:to>
                                        <p:strVal val="visible"/>
                                      </p:to>
                                    </p:set>
                                  </p:childTnLst>
                                </p:cTn>
                              </p:par>
                              <p:par>
                                <p:cTn id="346" presetID="8" presetClass="emph" presetSubtype="0" repeatCount="2000" fill="hold" nodeType="withEffect">
                                  <p:stCondLst>
                                    <p:cond delay="0"/>
                                  </p:stCondLst>
                                  <p:childTnLst>
                                    <p:animRot by="-21600000">
                                      <p:cBhvr>
                                        <p:cTn id="347" dur="36000" fill="hold"/>
                                        <p:tgtEl>
                                          <p:spTgt spid="1546"/>
                                        </p:tgtEl>
                                        <p:attrNameLst>
                                          <p:attrName>r</p:attrName>
                                        </p:attrNameLst>
                                      </p:cBhvr>
                                    </p:animRot>
                                  </p:childTnLst>
                                  <p:subTnLst>
                                    <p:set>
                                      <p:cBhvr override="childStyle">
                                        <p:cTn dur="1" fill="hold" display="0" masterRel="sameClick" afterEffect="1">
                                          <p:stCondLst>
                                            <p:cond evt="end" delay="0">
                                              <p:tn val="346"/>
                                            </p:cond>
                                          </p:stCondLst>
                                        </p:cTn>
                                        <p:tgtEl>
                                          <p:spTgt spid="1546"/>
                                        </p:tgtEl>
                                        <p:attrNameLst>
                                          <p:attrName>style.visibility</p:attrName>
                                        </p:attrNameLst>
                                      </p:cBhvr>
                                      <p:to>
                                        <p:strVal val="hidden"/>
                                      </p:to>
                                    </p:set>
                                  </p:subTnLst>
                                </p:cTn>
                              </p:par>
                              <p:par>
                                <p:cTn id="348" presetID="8" presetClass="emph" presetSubtype="0" repeatCount="2000" fill="hold" grpId="0" nodeType="withEffect">
                                  <p:stCondLst>
                                    <p:cond delay="0"/>
                                  </p:stCondLst>
                                  <p:childTnLst>
                                    <p:animRot by="-21600000">
                                      <p:cBhvr>
                                        <p:cTn id="349" dur="36000" fill="hold"/>
                                        <p:tgtEl>
                                          <p:spTgt spid="1545"/>
                                        </p:tgtEl>
                                        <p:attrNameLst>
                                          <p:attrName>r</p:attrName>
                                        </p:attrNameLst>
                                      </p:cBhvr>
                                    </p:animRot>
                                  </p:childTnLst>
                                  <p:subTnLst>
                                    <p:set>
                                      <p:cBhvr override="childStyle">
                                        <p:cTn dur="1" fill="hold" display="0" masterRel="sameClick" afterEffect="1">
                                          <p:stCondLst>
                                            <p:cond evt="end" delay="0">
                                              <p:tn val="348"/>
                                            </p:cond>
                                          </p:stCondLst>
                                        </p:cTn>
                                        <p:tgtEl>
                                          <p:spTgt spid="1545"/>
                                        </p:tgtEl>
                                        <p:attrNameLst>
                                          <p:attrName>style.visibility</p:attrName>
                                        </p:attrNameLst>
                                      </p:cBhvr>
                                      <p:to>
                                        <p:strVal val="hidden"/>
                                      </p:to>
                                    </p:set>
                                  </p:subTnLst>
                                </p:cTn>
                              </p:par>
                              <p:par>
                                <p:cTn id="350" presetID="1" presetClass="entr" presetSubtype="0" fill="hold" nodeType="withEffect">
                                  <p:stCondLst>
                                    <p:cond delay="0"/>
                                  </p:stCondLst>
                                  <p:childTnLst>
                                    <p:set>
                                      <p:cBhvr>
                                        <p:cTn id="351" dur="1" fill="hold">
                                          <p:stCondLst>
                                            <p:cond delay="0"/>
                                          </p:stCondLst>
                                        </p:cTn>
                                        <p:tgtEl>
                                          <p:spTgt spid="651"/>
                                        </p:tgtEl>
                                        <p:attrNameLst>
                                          <p:attrName>style.visibility</p:attrName>
                                        </p:attrNameLst>
                                      </p:cBhvr>
                                      <p:to>
                                        <p:strVal val="visible"/>
                                      </p:to>
                                    </p:set>
                                  </p:childTnLst>
                                </p:cTn>
                              </p:par>
                              <p:par>
                                <p:cTn id="352" presetID="8" presetClass="emph" presetSubtype="0" fill="hold" nodeType="withEffect">
                                  <p:stCondLst>
                                    <p:cond delay="0"/>
                                  </p:stCondLst>
                                  <p:childTnLst>
                                    <p:animRot by="-900000">
                                      <p:cBhvr>
                                        <p:cTn id="353" dur="1500" fill="hold"/>
                                        <p:tgtEl>
                                          <p:spTgt spid="651"/>
                                        </p:tgtEl>
                                        <p:attrNameLst>
                                          <p:attrName>r</p:attrName>
                                        </p:attrNameLst>
                                      </p:cBhvr>
                                    </p:animRot>
                                  </p:childTnLst>
                                </p:cTn>
                              </p:par>
                              <p:par>
                                <p:cTn id="354" presetID="1" presetClass="exit" presetSubtype="0" fill="hold" nodeType="withEffect">
                                  <p:stCondLst>
                                    <p:cond delay="1500"/>
                                  </p:stCondLst>
                                  <p:childTnLst>
                                    <p:set>
                                      <p:cBhvr>
                                        <p:cTn id="355" dur="1" fill="hold">
                                          <p:stCondLst>
                                            <p:cond delay="0"/>
                                          </p:stCondLst>
                                        </p:cTn>
                                        <p:tgtEl>
                                          <p:spTgt spid="651"/>
                                        </p:tgtEl>
                                        <p:attrNameLst>
                                          <p:attrName>style.visibility</p:attrName>
                                        </p:attrNameLst>
                                      </p:cBhvr>
                                      <p:to>
                                        <p:strVal val="hidden"/>
                                      </p:to>
                                    </p:set>
                                  </p:childTnLst>
                                </p:cTn>
                              </p:par>
                              <p:par>
                                <p:cTn id="356" presetID="1" presetClass="entr" presetSubtype="0" fill="hold" nodeType="withEffect">
                                  <p:stCondLst>
                                    <p:cond delay="1500"/>
                                  </p:stCondLst>
                                  <p:childTnLst>
                                    <p:set>
                                      <p:cBhvr>
                                        <p:cTn id="357" dur="1" fill="hold">
                                          <p:stCondLst>
                                            <p:cond delay="0"/>
                                          </p:stCondLst>
                                        </p:cTn>
                                        <p:tgtEl>
                                          <p:spTgt spid="671"/>
                                        </p:tgtEl>
                                        <p:attrNameLst>
                                          <p:attrName>style.visibility</p:attrName>
                                        </p:attrNameLst>
                                      </p:cBhvr>
                                      <p:to>
                                        <p:strVal val="visible"/>
                                      </p:to>
                                    </p:set>
                                  </p:childTnLst>
                                </p:cTn>
                              </p:par>
                              <p:par>
                                <p:cTn id="358" presetID="8" presetClass="emph" presetSubtype="0" fill="hold" nodeType="withEffect">
                                  <p:stCondLst>
                                    <p:cond delay="1500"/>
                                  </p:stCondLst>
                                  <p:childTnLst>
                                    <p:animRot by="-900000">
                                      <p:cBhvr>
                                        <p:cTn id="359" dur="1500" fill="hold"/>
                                        <p:tgtEl>
                                          <p:spTgt spid="671"/>
                                        </p:tgtEl>
                                        <p:attrNameLst>
                                          <p:attrName>r</p:attrName>
                                        </p:attrNameLst>
                                      </p:cBhvr>
                                    </p:animRot>
                                  </p:childTnLst>
                                </p:cTn>
                              </p:par>
                              <p:par>
                                <p:cTn id="360" presetID="1" presetClass="exit" presetSubtype="0" fill="hold" nodeType="withEffect">
                                  <p:stCondLst>
                                    <p:cond delay="3000"/>
                                  </p:stCondLst>
                                  <p:childTnLst>
                                    <p:set>
                                      <p:cBhvr>
                                        <p:cTn id="361" dur="1" fill="hold">
                                          <p:stCondLst>
                                            <p:cond delay="0"/>
                                          </p:stCondLst>
                                        </p:cTn>
                                        <p:tgtEl>
                                          <p:spTgt spid="671"/>
                                        </p:tgtEl>
                                        <p:attrNameLst>
                                          <p:attrName>style.visibility</p:attrName>
                                        </p:attrNameLst>
                                      </p:cBhvr>
                                      <p:to>
                                        <p:strVal val="hidden"/>
                                      </p:to>
                                    </p:set>
                                  </p:childTnLst>
                                </p:cTn>
                              </p:par>
                              <p:par>
                                <p:cTn id="362" presetID="1" presetClass="entr" presetSubtype="0" fill="hold" nodeType="withEffect">
                                  <p:stCondLst>
                                    <p:cond delay="3000"/>
                                  </p:stCondLst>
                                  <p:childTnLst>
                                    <p:set>
                                      <p:cBhvr>
                                        <p:cTn id="363" dur="1" fill="hold">
                                          <p:stCondLst>
                                            <p:cond delay="0"/>
                                          </p:stCondLst>
                                        </p:cTn>
                                        <p:tgtEl>
                                          <p:spTgt spid="661"/>
                                        </p:tgtEl>
                                        <p:attrNameLst>
                                          <p:attrName>style.visibility</p:attrName>
                                        </p:attrNameLst>
                                      </p:cBhvr>
                                      <p:to>
                                        <p:strVal val="visible"/>
                                      </p:to>
                                    </p:set>
                                  </p:childTnLst>
                                </p:cTn>
                              </p:par>
                              <p:par>
                                <p:cTn id="364" presetID="8" presetClass="emph" presetSubtype="0" fill="hold" nodeType="withEffect">
                                  <p:stCondLst>
                                    <p:cond delay="3000"/>
                                  </p:stCondLst>
                                  <p:childTnLst>
                                    <p:animRot by="-900000">
                                      <p:cBhvr>
                                        <p:cTn id="365" dur="1500" fill="hold"/>
                                        <p:tgtEl>
                                          <p:spTgt spid="661"/>
                                        </p:tgtEl>
                                        <p:attrNameLst>
                                          <p:attrName>r</p:attrName>
                                        </p:attrNameLst>
                                      </p:cBhvr>
                                    </p:animRot>
                                  </p:childTnLst>
                                </p:cTn>
                              </p:par>
                              <p:par>
                                <p:cTn id="366" presetID="1" presetClass="exit" presetSubtype="0" fill="hold" nodeType="withEffect">
                                  <p:stCondLst>
                                    <p:cond delay="4500"/>
                                  </p:stCondLst>
                                  <p:childTnLst>
                                    <p:set>
                                      <p:cBhvr>
                                        <p:cTn id="367" dur="1" fill="hold">
                                          <p:stCondLst>
                                            <p:cond delay="0"/>
                                          </p:stCondLst>
                                        </p:cTn>
                                        <p:tgtEl>
                                          <p:spTgt spid="661"/>
                                        </p:tgtEl>
                                        <p:attrNameLst>
                                          <p:attrName>style.visibility</p:attrName>
                                        </p:attrNameLst>
                                      </p:cBhvr>
                                      <p:to>
                                        <p:strVal val="hidden"/>
                                      </p:to>
                                    </p:set>
                                  </p:childTnLst>
                                </p:cTn>
                              </p:par>
                              <p:par>
                                <p:cTn id="368" presetID="1" presetClass="entr" presetSubtype="0" fill="hold" nodeType="withEffect">
                                  <p:stCondLst>
                                    <p:cond delay="4500"/>
                                  </p:stCondLst>
                                  <p:childTnLst>
                                    <p:set>
                                      <p:cBhvr>
                                        <p:cTn id="369" dur="1" fill="hold">
                                          <p:stCondLst>
                                            <p:cond delay="0"/>
                                          </p:stCondLst>
                                        </p:cTn>
                                        <p:tgtEl>
                                          <p:spTgt spid="681"/>
                                        </p:tgtEl>
                                        <p:attrNameLst>
                                          <p:attrName>style.visibility</p:attrName>
                                        </p:attrNameLst>
                                      </p:cBhvr>
                                      <p:to>
                                        <p:strVal val="visible"/>
                                      </p:to>
                                    </p:set>
                                  </p:childTnLst>
                                </p:cTn>
                              </p:par>
                              <p:par>
                                <p:cTn id="370" presetID="8" presetClass="emph" presetSubtype="0" fill="hold" nodeType="withEffect">
                                  <p:stCondLst>
                                    <p:cond delay="4500"/>
                                  </p:stCondLst>
                                  <p:childTnLst>
                                    <p:animRot by="-900000">
                                      <p:cBhvr>
                                        <p:cTn id="371" dur="1500" fill="hold"/>
                                        <p:tgtEl>
                                          <p:spTgt spid="681"/>
                                        </p:tgtEl>
                                        <p:attrNameLst>
                                          <p:attrName>r</p:attrName>
                                        </p:attrNameLst>
                                      </p:cBhvr>
                                    </p:animRot>
                                  </p:childTnLst>
                                </p:cTn>
                              </p:par>
                              <p:par>
                                <p:cTn id="372" presetID="1" presetClass="exit" presetSubtype="0" fill="hold" nodeType="withEffect">
                                  <p:stCondLst>
                                    <p:cond delay="6000"/>
                                  </p:stCondLst>
                                  <p:childTnLst>
                                    <p:set>
                                      <p:cBhvr>
                                        <p:cTn id="373" dur="1" fill="hold">
                                          <p:stCondLst>
                                            <p:cond delay="0"/>
                                          </p:stCondLst>
                                        </p:cTn>
                                        <p:tgtEl>
                                          <p:spTgt spid="681"/>
                                        </p:tgtEl>
                                        <p:attrNameLst>
                                          <p:attrName>style.visibility</p:attrName>
                                        </p:attrNameLst>
                                      </p:cBhvr>
                                      <p:to>
                                        <p:strVal val="hidden"/>
                                      </p:to>
                                    </p:set>
                                  </p:childTnLst>
                                </p:cTn>
                              </p:par>
                              <p:par>
                                <p:cTn id="374" presetID="1" presetClass="entr" presetSubtype="0" fill="hold" nodeType="withEffect">
                                  <p:stCondLst>
                                    <p:cond delay="6000"/>
                                  </p:stCondLst>
                                  <p:childTnLst>
                                    <p:set>
                                      <p:cBhvr>
                                        <p:cTn id="375" dur="1" fill="hold">
                                          <p:stCondLst>
                                            <p:cond delay="0"/>
                                          </p:stCondLst>
                                        </p:cTn>
                                        <p:tgtEl>
                                          <p:spTgt spid="701"/>
                                        </p:tgtEl>
                                        <p:attrNameLst>
                                          <p:attrName>style.visibility</p:attrName>
                                        </p:attrNameLst>
                                      </p:cBhvr>
                                      <p:to>
                                        <p:strVal val="visible"/>
                                      </p:to>
                                    </p:set>
                                  </p:childTnLst>
                                </p:cTn>
                              </p:par>
                              <p:par>
                                <p:cTn id="376" presetID="8" presetClass="emph" presetSubtype="0" fill="hold" nodeType="withEffect">
                                  <p:stCondLst>
                                    <p:cond delay="6000"/>
                                  </p:stCondLst>
                                  <p:childTnLst>
                                    <p:animRot by="-900000">
                                      <p:cBhvr>
                                        <p:cTn id="377" dur="1500" fill="hold"/>
                                        <p:tgtEl>
                                          <p:spTgt spid="701"/>
                                        </p:tgtEl>
                                        <p:attrNameLst>
                                          <p:attrName>r</p:attrName>
                                        </p:attrNameLst>
                                      </p:cBhvr>
                                    </p:animRot>
                                  </p:childTnLst>
                                </p:cTn>
                              </p:par>
                              <p:par>
                                <p:cTn id="378" presetID="1" presetClass="exit" presetSubtype="0" fill="hold" nodeType="withEffect">
                                  <p:stCondLst>
                                    <p:cond delay="7500"/>
                                  </p:stCondLst>
                                  <p:childTnLst>
                                    <p:set>
                                      <p:cBhvr>
                                        <p:cTn id="379" dur="1" fill="hold">
                                          <p:stCondLst>
                                            <p:cond delay="0"/>
                                          </p:stCondLst>
                                        </p:cTn>
                                        <p:tgtEl>
                                          <p:spTgt spid="701"/>
                                        </p:tgtEl>
                                        <p:attrNameLst>
                                          <p:attrName>style.visibility</p:attrName>
                                        </p:attrNameLst>
                                      </p:cBhvr>
                                      <p:to>
                                        <p:strVal val="hidden"/>
                                      </p:to>
                                    </p:set>
                                  </p:childTnLst>
                                </p:cTn>
                              </p:par>
                              <p:par>
                                <p:cTn id="380" presetID="1" presetClass="entr" presetSubtype="0" fill="hold" nodeType="withEffect">
                                  <p:stCondLst>
                                    <p:cond delay="7500"/>
                                  </p:stCondLst>
                                  <p:childTnLst>
                                    <p:set>
                                      <p:cBhvr>
                                        <p:cTn id="381" dur="1" fill="hold">
                                          <p:stCondLst>
                                            <p:cond delay="0"/>
                                          </p:stCondLst>
                                        </p:cTn>
                                        <p:tgtEl>
                                          <p:spTgt spid="691"/>
                                        </p:tgtEl>
                                        <p:attrNameLst>
                                          <p:attrName>style.visibility</p:attrName>
                                        </p:attrNameLst>
                                      </p:cBhvr>
                                      <p:to>
                                        <p:strVal val="visible"/>
                                      </p:to>
                                    </p:set>
                                  </p:childTnLst>
                                </p:cTn>
                              </p:par>
                              <p:par>
                                <p:cTn id="382" presetID="8" presetClass="emph" presetSubtype="0" fill="hold" nodeType="withEffect">
                                  <p:stCondLst>
                                    <p:cond delay="7500"/>
                                  </p:stCondLst>
                                  <p:childTnLst>
                                    <p:animRot by="-900000">
                                      <p:cBhvr>
                                        <p:cTn id="383" dur="1500" fill="hold"/>
                                        <p:tgtEl>
                                          <p:spTgt spid="691"/>
                                        </p:tgtEl>
                                        <p:attrNameLst>
                                          <p:attrName>r</p:attrName>
                                        </p:attrNameLst>
                                      </p:cBhvr>
                                    </p:animRot>
                                  </p:childTnLst>
                                </p:cTn>
                              </p:par>
                              <p:par>
                                <p:cTn id="384" presetID="1" presetClass="exit" presetSubtype="0" fill="hold" nodeType="withEffect">
                                  <p:stCondLst>
                                    <p:cond delay="9000"/>
                                  </p:stCondLst>
                                  <p:childTnLst>
                                    <p:set>
                                      <p:cBhvr>
                                        <p:cTn id="385" dur="1" fill="hold">
                                          <p:stCondLst>
                                            <p:cond delay="0"/>
                                          </p:stCondLst>
                                        </p:cTn>
                                        <p:tgtEl>
                                          <p:spTgt spid="691"/>
                                        </p:tgtEl>
                                        <p:attrNameLst>
                                          <p:attrName>style.visibility</p:attrName>
                                        </p:attrNameLst>
                                      </p:cBhvr>
                                      <p:to>
                                        <p:strVal val="hidden"/>
                                      </p:to>
                                    </p:set>
                                  </p:childTnLst>
                                </p:cTn>
                              </p:par>
                              <p:par>
                                <p:cTn id="386" presetID="1" presetClass="entr" presetSubtype="0" fill="hold" nodeType="withEffect">
                                  <p:stCondLst>
                                    <p:cond delay="9000"/>
                                  </p:stCondLst>
                                  <p:childTnLst>
                                    <p:set>
                                      <p:cBhvr>
                                        <p:cTn id="387" dur="1" fill="hold">
                                          <p:stCondLst>
                                            <p:cond delay="0"/>
                                          </p:stCondLst>
                                        </p:cTn>
                                        <p:tgtEl>
                                          <p:spTgt spid="711"/>
                                        </p:tgtEl>
                                        <p:attrNameLst>
                                          <p:attrName>style.visibility</p:attrName>
                                        </p:attrNameLst>
                                      </p:cBhvr>
                                      <p:to>
                                        <p:strVal val="visible"/>
                                      </p:to>
                                    </p:set>
                                  </p:childTnLst>
                                </p:cTn>
                              </p:par>
                              <p:par>
                                <p:cTn id="388" presetID="8" presetClass="emph" presetSubtype="0" fill="hold" nodeType="withEffect">
                                  <p:stCondLst>
                                    <p:cond delay="9000"/>
                                  </p:stCondLst>
                                  <p:childTnLst>
                                    <p:animRot by="-900000">
                                      <p:cBhvr>
                                        <p:cTn id="389" dur="1500" fill="hold"/>
                                        <p:tgtEl>
                                          <p:spTgt spid="711"/>
                                        </p:tgtEl>
                                        <p:attrNameLst>
                                          <p:attrName>r</p:attrName>
                                        </p:attrNameLst>
                                      </p:cBhvr>
                                    </p:animRot>
                                  </p:childTnLst>
                                </p:cTn>
                              </p:par>
                              <p:par>
                                <p:cTn id="390" presetID="1" presetClass="exit" presetSubtype="0" fill="hold" nodeType="withEffect">
                                  <p:stCondLst>
                                    <p:cond delay="10500"/>
                                  </p:stCondLst>
                                  <p:childTnLst>
                                    <p:set>
                                      <p:cBhvr>
                                        <p:cTn id="391" dur="1" fill="hold">
                                          <p:stCondLst>
                                            <p:cond delay="0"/>
                                          </p:stCondLst>
                                        </p:cTn>
                                        <p:tgtEl>
                                          <p:spTgt spid="711"/>
                                        </p:tgtEl>
                                        <p:attrNameLst>
                                          <p:attrName>style.visibility</p:attrName>
                                        </p:attrNameLst>
                                      </p:cBhvr>
                                      <p:to>
                                        <p:strVal val="hidden"/>
                                      </p:to>
                                    </p:set>
                                  </p:childTnLst>
                                </p:cTn>
                              </p:par>
                              <p:par>
                                <p:cTn id="392" presetID="1" presetClass="entr" presetSubtype="0" fill="hold" nodeType="withEffect">
                                  <p:stCondLst>
                                    <p:cond delay="10500"/>
                                  </p:stCondLst>
                                  <p:childTnLst>
                                    <p:set>
                                      <p:cBhvr>
                                        <p:cTn id="393" dur="1" fill="hold">
                                          <p:stCondLst>
                                            <p:cond delay="0"/>
                                          </p:stCondLst>
                                        </p:cTn>
                                        <p:tgtEl>
                                          <p:spTgt spid="731"/>
                                        </p:tgtEl>
                                        <p:attrNameLst>
                                          <p:attrName>style.visibility</p:attrName>
                                        </p:attrNameLst>
                                      </p:cBhvr>
                                      <p:to>
                                        <p:strVal val="visible"/>
                                      </p:to>
                                    </p:set>
                                  </p:childTnLst>
                                </p:cTn>
                              </p:par>
                              <p:par>
                                <p:cTn id="394" presetID="8" presetClass="emph" presetSubtype="0" fill="hold" nodeType="withEffect">
                                  <p:stCondLst>
                                    <p:cond delay="10500"/>
                                  </p:stCondLst>
                                  <p:childTnLst>
                                    <p:animRot by="-900000">
                                      <p:cBhvr>
                                        <p:cTn id="395" dur="1500" fill="hold"/>
                                        <p:tgtEl>
                                          <p:spTgt spid="731"/>
                                        </p:tgtEl>
                                        <p:attrNameLst>
                                          <p:attrName>r</p:attrName>
                                        </p:attrNameLst>
                                      </p:cBhvr>
                                    </p:animRot>
                                  </p:childTnLst>
                                </p:cTn>
                              </p:par>
                              <p:par>
                                <p:cTn id="396" presetID="1" presetClass="exit" presetSubtype="0" fill="hold" nodeType="withEffect">
                                  <p:stCondLst>
                                    <p:cond delay="12000"/>
                                  </p:stCondLst>
                                  <p:childTnLst>
                                    <p:set>
                                      <p:cBhvr>
                                        <p:cTn id="397" dur="1" fill="hold">
                                          <p:stCondLst>
                                            <p:cond delay="0"/>
                                          </p:stCondLst>
                                        </p:cTn>
                                        <p:tgtEl>
                                          <p:spTgt spid="731"/>
                                        </p:tgtEl>
                                        <p:attrNameLst>
                                          <p:attrName>style.visibility</p:attrName>
                                        </p:attrNameLst>
                                      </p:cBhvr>
                                      <p:to>
                                        <p:strVal val="hidden"/>
                                      </p:to>
                                    </p:set>
                                  </p:childTnLst>
                                </p:cTn>
                              </p:par>
                              <p:par>
                                <p:cTn id="398" presetID="1" presetClass="entr" presetSubtype="0" fill="hold" nodeType="withEffect">
                                  <p:stCondLst>
                                    <p:cond delay="12000"/>
                                  </p:stCondLst>
                                  <p:childTnLst>
                                    <p:set>
                                      <p:cBhvr>
                                        <p:cTn id="399" dur="1" fill="hold">
                                          <p:stCondLst>
                                            <p:cond delay="0"/>
                                          </p:stCondLst>
                                        </p:cTn>
                                        <p:tgtEl>
                                          <p:spTgt spid="721"/>
                                        </p:tgtEl>
                                        <p:attrNameLst>
                                          <p:attrName>style.visibility</p:attrName>
                                        </p:attrNameLst>
                                      </p:cBhvr>
                                      <p:to>
                                        <p:strVal val="visible"/>
                                      </p:to>
                                    </p:set>
                                  </p:childTnLst>
                                </p:cTn>
                              </p:par>
                              <p:par>
                                <p:cTn id="400" presetID="8" presetClass="emph" presetSubtype="0" fill="hold" nodeType="withEffect">
                                  <p:stCondLst>
                                    <p:cond delay="12000"/>
                                  </p:stCondLst>
                                  <p:childTnLst>
                                    <p:animRot by="-900000">
                                      <p:cBhvr>
                                        <p:cTn id="401" dur="1500" fill="hold"/>
                                        <p:tgtEl>
                                          <p:spTgt spid="721"/>
                                        </p:tgtEl>
                                        <p:attrNameLst>
                                          <p:attrName>r</p:attrName>
                                        </p:attrNameLst>
                                      </p:cBhvr>
                                    </p:animRot>
                                  </p:childTnLst>
                                </p:cTn>
                              </p:par>
                              <p:par>
                                <p:cTn id="402" presetID="1" presetClass="exit" presetSubtype="0" fill="hold" nodeType="withEffect">
                                  <p:stCondLst>
                                    <p:cond delay="13500"/>
                                  </p:stCondLst>
                                  <p:childTnLst>
                                    <p:set>
                                      <p:cBhvr>
                                        <p:cTn id="403" dur="1" fill="hold">
                                          <p:stCondLst>
                                            <p:cond delay="0"/>
                                          </p:stCondLst>
                                        </p:cTn>
                                        <p:tgtEl>
                                          <p:spTgt spid="721"/>
                                        </p:tgtEl>
                                        <p:attrNameLst>
                                          <p:attrName>style.visibility</p:attrName>
                                        </p:attrNameLst>
                                      </p:cBhvr>
                                      <p:to>
                                        <p:strVal val="hidden"/>
                                      </p:to>
                                    </p:set>
                                  </p:childTnLst>
                                </p:cTn>
                              </p:par>
                              <p:par>
                                <p:cTn id="404" presetID="1" presetClass="entr" presetSubtype="0" fill="hold" nodeType="withEffect">
                                  <p:stCondLst>
                                    <p:cond delay="13500"/>
                                  </p:stCondLst>
                                  <p:childTnLst>
                                    <p:set>
                                      <p:cBhvr>
                                        <p:cTn id="405" dur="1" fill="hold">
                                          <p:stCondLst>
                                            <p:cond delay="0"/>
                                          </p:stCondLst>
                                        </p:cTn>
                                        <p:tgtEl>
                                          <p:spTgt spid="741"/>
                                        </p:tgtEl>
                                        <p:attrNameLst>
                                          <p:attrName>style.visibility</p:attrName>
                                        </p:attrNameLst>
                                      </p:cBhvr>
                                      <p:to>
                                        <p:strVal val="visible"/>
                                      </p:to>
                                    </p:set>
                                  </p:childTnLst>
                                </p:cTn>
                              </p:par>
                              <p:par>
                                <p:cTn id="406" presetID="8" presetClass="emph" presetSubtype="0" fill="hold" nodeType="withEffect">
                                  <p:stCondLst>
                                    <p:cond delay="13500"/>
                                  </p:stCondLst>
                                  <p:childTnLst>
                                    <p:animRot by="-900000">
                                      <p:cBhvr>
                                        <p:cTn id="407" dur="1500" fill="hold"/>
                                        <p:tgtEl>
                                          <p:spTgt spid="741"/>
                                        </p:tgtEl>
                                        <p:attrNameLst>
                                          <p:attrName>r</p:attrName>
                                        </p:attrNameLst>
                                      </p:cBhvr>
                                    </p:animRot>
                                  </p:childTnLst>
                                </p:cTn>
                              </p:par>
                              <p:par>
                                <p:cTn id="408" presetID="1" presetClass="exit" presetSubtype="0" fill="hold" nodeType="withEffect">
                                  <p:stCondLst>
                                    <p:cond delay="15000"/>
                                  </p:stCondLst>
                                  <p:childTnLst>
                                    <p:set>
                                      <p:cBhvr>
                                        <p:cTn id="409" dur="1" fill="hold">
                                          <p:stCondLst>
                                            <p:cond delay="0"/>
                                          </p:stCondLst>
                                        </p:cTn>
                                        <p:tgtEl>
                                          <p:spTgt spid="741"/>
                                        </p:tgtEl>
                                        <p:attrNameLst>
                                          <p:attrName>style.visibility</p:attrName>
                                        </p:attrNameLst>
                                      </p:cBhvr>
                                      <p:to>
                                        <p:strVal val="hidden"/>
                                      </p:to>
                                    </p:set>
                                  </p:childTnLst>
                                </p:cTn>
                              </p:par>
                              <p:par>
                                <p:cTn id="410" presetID="1" presetClass="entr" presetSubtype="0" fill="hold" nodeType="withEffect">
                                  <p:stCondLst>
                                    <p:cond delay="15000"/>
                                  </p:stCondLst>
                                  <p:childTnLst>
                                    <p:set>
                                      <p:cBhvr>
                                        <p:cTn id="411" dur="1" fill="hold">
                                          <p:stCondLst>
                                            <p:cond delay="0"/>
                                          </p:stCondLst>
                                        </p:cTn>
                                        <p:tgtEl>
                                          <p:spTgt spid="761"/>
                                        </p:tgtEl>
                                        <p:attrNameLst>
                                          <p:attrName>style.visibility</p:attrName>
                                        </p:attrNameLst>
                                      </p:cBhvr>
                                      <p:to>
                                        <p:strVal val="visible"/>
                                      </p:to>
                                    </p:set>
                                  </p:childTnLst>
                                </p:cTn>
                              </p:par>
                              <p:par>
                                <p:cTn id="412" presetID="8" presetClass="emph" presetSubtype="0" fill="hold" nodeType="withEffect">
                                  <p:stCondLst>
                                    <p:cond delay="15000"/>
                                  </p:stCondLst>
                                  <p:childTnLst>
                                    <p:animRot by="-900000">
                                      <p:cBhvr>
                                        <p:cTn id="413" dur="1500" fill="hold"/>
                                        <p:tgtEl>
                                          <p:spTgt spid="761"/>
                                        </p:tgtEl>
                                        <p:attrNameLst>
                                          <p:attrName>r</p:attrName>
                                        </p:attrNameLst>
                                      </p:cBhvr>
                                    </p:animRot>
                                  </p:childTnLst>
                                </p:cTn>
                              </p:par>
                              <p:par>
                                <p:cTn id="414" presetID="1" presetClass="exit" presetSubtype="0" fill="hold" nodeType="withEffect">
                                  <p:stCondLst>
                                    <p:cond delay="16500"/>
                                  </p:stCondLst>
                                  <p:childTnLst>
                                    <p:set>
                                      <p:cBhvr>
                                        <p:cTn id="415" dur="1" fill="hold">
                                          <p:stCondLst>
                                            <p:cond delay="0"/>
                                          </p:stCondLst>
                                        </p:cTn>
                                        <p:tgtEl>
                                          <p:spTgt spid="761"/>
                                        </p:tgtEl>
                                        <p:attrNameLst>
                                          <p:attrName>style.visibility</p:attrName>
                                        </p:attrNameLst>
                                      </p:cBhvr>
                                      <p:to>
                                        <p:strVal val="hidden"/>
                                      </p:to>
                                    </p:set>
                                  </p:childTnLst>
                                </p:cTn>
                              </p:par>
                              <p:par>
                                <p:cTn id="416" presetID="1" presetClass="entr" presetSubtype="0" fill="hold" nodeType="withEffect">
                                  <p:stCondLst>
                                    <p:cond delay="16500"/>
                                  </p:stCondLst>
                                  <p:childTnLst>
                                    <p:set>
                                      <p:cBhvr>
                                        <p:cTn id="417" dur="1" fill="hold">
                                          <p:stCondLst>
                                            <p:cond delay="0"/>
                                          </p:stCondLst>
                                        </p:cTn>
                                        <p:tgtEl>
                                          <p:spTgt spid="751"/>
                                        </p:tgtEl>
                                        <p:attrNameLst>
                                          <p:attrName>style.visibility</p:attrName>
                                        </p:attrNameLst>
                                      </p:cBhvr>
                                      <p:to>
                                        <p:strVal val="visible"/>
                                      </p:to>
                                    </p:set>
                                  </p:childTnLst>
                                </p:cTn>
                              </p:par>
                              <p:par>
                                <p:cTn id="418" presetID="8" presetClass="emph" presetSubtype="0" fill="hold" nodeType="withEffect">
                                  <p:stCondLst>
                                    <p:cond delay="16500"/>
                                  </p:stCondLst>
                                  <p:childTnLst>
                                    <p:animRot by="-900000">
                                      <p:cBhvr>
                                        <p:cTn id="419" dur="1500" fill="hold"/>
                                        <p:tgtEl>
                                          <p:spTgt spid="751"/>
                                        </p:tgtEl>
                                        <p:attrNameLst>
                                          <p:attrName>r</p:attrName>
                                        </p:attrNameLst>
                                      </p:cBhvr>
                                    </p:animRot>
                                  </p:childTnLst>
                                </p:cTn>
                              </p:par>
                              <p:par>
                                <p:cTn id="420" presetID="1" presetClass="exit" presetSubtype="0" fill="hold" nodeType="withEffect">
                                  <p:stCondLst>
                                    <p:cond delay="18000"/>
                                  </p:stCondLst>
                                  <p:childTnLst>
                                    <p:set>
                                      <p:cBhvr>
                                        <p:cTn id="421" dur="1" fill="hold">
                                          <p:stCondLst>
                                            <p:cond delay="0"/>
                                          </p:stCondLst>
                                        </p:cTn>
                                        <p:tgtEl>
                                          <p:spTgt spid="751"/>
                                        </p:tgtEl>
                                        <p:attrNameLst>
                                          <p:attrName>style.visibility</p:attrName>
                                        </p:attrNameLst>
                                      </p:cBhvr>
                                      <p:to>
                                        <p:strVal val="hidden"/>
                                      </p:to>
                                    </p:set>
                                  </p:childTnLst>
                                </p:cTn>
                              </p:par>
                              <p:par>
                                <p:cTn id="422" presetID="1" presetClass="entr" presetSubtype="0" fill="hold" nodeType="withEffect">
                                  <p:stCondLst>
                                    <p:cond delay="18000"/>
                                  </p:stCondLst>
                                  <p:childTnLst>
                                    <p:set>
                                      <p:cBhvr>
                                        <p:cTn id="423" dur="1" fill="hold">
                                          <p:stCondLst>
                                            <p:cond delay="0"/>
                                          </p:stCondLst>
                                        </p:cTn>
                                        <p:tgtEl>
                                          <p:spTgt spid="771"/>
                                        </p:tgtEl>
                                        <p:attrNameLst>
                                          <p:attrName>style.visibility</p:attrName>
                                        </p:attrNameLst>
                                      </p:cBhvr>
                                      <p:to>
                                        <p:strVal val="visible"/>
                                      </p:to>
                                    </p:set>
                                  </p:childTnLst>
                                </p:cTn>
                              </p:par>
                              <p:par>
                                <p:cTn id="424" presetID="8" presetClass="emph" presetSubtype="0" fill="hold" nodeType="withEffect">
                                  <p:stCondLst>
                                    <p:cond delay="18000"/>
                                  </p:stCondLst>
                                  <p:childTnLst>
                                    <p:animRot by="-900000">
                                      <p:cBhvr>
                                        <p:cTn id="425" dur="1500" fill="hold"/>
                                        <p:tgtEl>
                                          <p:spTgt spid="771"/>
                                        </p:tgtEl>
                                        <p:attrNameLst>
                                          <p:attrName>r</p:attrName>
                                        </p:attrNameLst>
                                      </p:cBhvr>
                                    </p:animRot>
                                  </p:childTnLst>
                                </p:cTn>
                              </p:par>
                              <p:par>
                                <p:cTn id="426" presetID="1" presetClass="exit" presetSubtype="0" fill="hold" nodeType="withEffect">
                                  <p:stCondLst>
                                    <p:cond delay="19500"/>
                                  </p:stCondLst>
                                  <p:childTnLst>
                                    <p:set>
                                      <p:cBhvr>
                                        <p:cTn id="427" dur="1" fill="hold">
                                          <p:stCondLst>
                                            <p:cond delay="0"/>
                                          </p:stCondLst>
                                        </p:cTn>
                                        <p:tgtEl>
                                          <p:spTgt spid="771"/>
                                        </p:tgtEl>
                                        <p:attrNameLst>
                                          <p:attrName>style.visibility</p:attrName>
                                        </p:attrNameLst>
                                      </p:cBhvr>
                                      <p:to>
                                        <p:strVal val="hidden"/>
                                      </p:to>
                                    </p:set>
                                  </p:childTnLst>
                                </p:cTn>
                              </p:par>
                              <p:par>
                                <p:cTn id="428" presetID="1" presetClass="entr" presetSubtype="0" fill="hold" nodeType="withEffect">
                                  <p:stCondLst>
                                    <p:cond delay="19500"/>
                                  </p:stCondLst>
                                  <p:childTnLst>
                                    <p:set>
                                      <p:cBhvr>
                                        <p:cTn id="429" dur="1" fill="hold">
                                          <p:stCondLst>
                                            <p:cond delay="0"/>
                                          </p:stCondLst>
                                        </p:cTn>
                                        <p:tgtEl>
                                          <p:spTgt spid="791"/>
                                        </p:tgtEl>
                                        <p:attrNameLst>
                                          <p:attrName>style.visibility</p:attrName>
                                        </p:attrNameLst>
                                      </p:cBhvr>
                                      <p:to>
                                        <p:strVal val="visible"/>
                                      </p:to>
                                    </p:set>
                                  </p:childTnLst>
                                </p:cTn>
                              </p:par>
                              <p:par>
                                <p:cTn id="430" presetID="8" presetClass="emph" presetSubtype="0" fill="hold" nodeType="withEffect">
                                  <p:stCondLst>
                                    <p:cond delay="19500"/>
                                  </p:stCondLst>
                                  <p:childTnLst>
                                    <p:animRot by="-900000">
                                      <p:cBhvr>
                                        <p:cTn id="431" dur="1500" fill="hold"/>
                                        <p:tgtEl>
                                          <p:spTgt spid="791"/>
                                        </p:tgtEl>
                                        <p:attrNameLst>
                                          <p:attrName>r</p:attrName>
                                        </p:attrNameLst>
                                      </p:cBhvr>
                                    </p:animRot>
                                  </p:childTnLst>
                                </p:cTn>
                              </p:par>
                              <p:par>
                                <p:cTn id="432" presetID="1" presetClass="exit" presetSubtype="0" fill="hold" nodeType="withEffect">
                                  <p:stCondLst>
                                    <p:cond delay="21000"/>
                                  </p:stCondLst>
                                  <p:childTnLst>
                                    <p:set>
                                      <p:cBhvr>
                                        <p:cTn id="433" dur="1" fill="hold">
                                          <p:stCondLst>
                                            <p:cond delay="0"/>
                                          </p:stCondLst>
                                        </p:cTn>
                                        <p:tgtEl>
                                          <p:spTgt spid="791"/>
                                        </p:tgtEl>
                                        <p:attrNameLst>
                                          <p:attrName>style.visibility</p:attrName>
                                        </p:attrNameLst>
                                      </p:cBhvr>
                                      <p:to>
                                        <p:strVal val="hidden"/>
                                      </p:to>
                                    </p:set>
                                  </p:childTnLst>
                                </p:cTn>
                              </p:par>
                              <p:par>
                                <p:cTn id="434" presetID="1" presetClass="entr" presetSubtype="0" fill="hold" nodeType="withEffect">
                                  <p:stCondLst>
                                    <p:cond delay="21000"/>
                                  </p:stCondLst>
                                  <p:childTnLst>
                                    <p:set>
                                      <p:cBhvr>
                                        <p:cTn id="435" dur="1" fill="hold">
                                          <p:stCondLst>
                                            <p:cond delay="0"/>
                                          </p:stCondLst>
                                        </p:cTn>
                                        <p:tgtEl>
                                          <p:spTgt spid="781"/>
                                        </p:tgtEl>
                                        <p:attrNameLst>
                                          <p:attrName>style.visibility</p:attrName>
                                        </p:attrNameLst>
                                      </p:cBhvr>
                                      <p:to>
                                        <p:strVal val="visible"/>
                                      </p:to>
                                    </p:set>
                                  </p:childTnLst>
                                </p:cTn>
                              </p:par>
                              <p:par>
                                <p:cTn id="436" presetID="8" presetClass="emph" presetSubtype="0" fill="hold" nodeType="withEffect">
                                  <p:stCondLst>
                                    <p:cond delay="21000"/>
                                  </p:stCondLst>
                                  <p:childTnLst>
                                    <p:animRot by="-900000">
                                      <p:cBhvr>
                                        <p:cTn id="437" dur="1500" fill="hold"/>
                                        <p:tgtEl>
                                          <p:spTgt spid="781"/>
                                        </p:tgtEl>
                                        <p:attrNameLst>
                                          <p:attrName>r</p:attrName>
                                        </p:attrNameLst>
                                      </p:cBhvr>
                                    </p:animRot>
                                  </p:childTnLst>
                                </p:cTn>
                              </p:par>
                              <p:par>
                                <p:cTn id="438" presetID="1" presetClass="exit" presetSubtype="0" fill="hold" nodeType="withEffect">
                                  <p:stCondLst>
                                    <p:cond delay="22500"/>
                                  </p:stCondLst>
                                  <p:childTnLst>
                                    <p:set>
                                      <p:cBhvr>
                                        <p:cTn id="439" dur="1" fill="hold">
                                          <p:stCondLst>
                                            <p:cond delay="0"/>
                                          </p:stCondLst>
                                        </p:cTn>
                                        <p:tgtEl>
                                          <p:spTgt spid="781"/>
                                        </p:tgtEl>
                                        <p:attrNameLst>
                                          <p:attrName>style.visibility</p:attrName>
                                        </p:attrNameLst>
                                      </p:cBhvr>
                                      <p:to>
                                        <p:strVal val="hidden"/>
                                      </p:to>
                                    </p:set>
                                  </p:childTnLst>
                                </p:cTn>
                              </p:par>
                              <p:par>
                                <p:cTn id="440" presetID="1" presetClass="entr" presetSubtype="0" fill="hold" nodeType="withEffect">
                                  <p:stCondLst>
                                    <p:cond delay="22500"/>
                                  </p:stCondLst>
                                  <p:childTnLst>
                                    <p:set>
                                      <p:cBhvr>
                                        <p:cTn id="441" dur="1" fill="hold">
                                          <p:stCondLst>
                                            <p:cond delay="0"/>
                                          </p:stCondLst>
                                        </p:cTn>
                                        <p:tgtEl>
                                          <p:spTgt spid="801"/>
                                        </p:tgtEl>
                                        <p:attrNameLst>
                                          <p:attrName>style.visibility</p:attrName>
                                        </p:attrNameLst>
                                      </p:cBhvr>
                                      <p:to>
                                        <p:strVal val="visible"/>
                                      </p:to>
                                    </p:set>
                                  </p:childTnLst>
                                </p:cTn>
                              </p:par>
                              <p:par>
                                <p:cTn id="442" presetID="8" presetClass="emph" presetSubtype="0" fill="hold" nodeType="withEffect">
                                  <p:stCondLst>
                                    <p:cond delay="22500"/>
                                  </p:stCondLst>
                                  <p:childTnLst>
                                    <p:animRot by="-900000">
                                      <p:cBhvr>
                                        <p:cTn id="443" dur="1500" fill="hold"/>
                                        <p:tgtEl>
                                          <p:spTgt spid="801"/>
                                        </p:tgtEl>
                                        <p:attrNameLst>
                                          <p:attrName>r</p:attrName>
                                        </p:attrNameLst>
                                      </p:cBhvr>
                                    </p:animRot>
                                  </p:childTnLst>
                                </p:cTn>
                              </p:par>
                              <p:par>
                                <p:cTn id="444" presetID="1" presetClass="exit" presetSubtype="0" fill="hold" nodeType="withEffect">
                                  <p:stCondLst>
                                    <p:cond delay="24000"/>
                                  </p:stCondLst>
                                  <p:childTnLst>
                                    <p:set>
                                      <p:cBhvr>
                                        <p:cTn id="445" dur="1" fill="hold">
                                          <p:stCondLst>
                                            <p:cond delay="0"/>
                                          </p:stCondLst>
                                        </p:cTn>
                                        <p:tgtEl>
                                          <p:spTgt spid="801"/>
                                        </p:tgtEl>
                                        <p:attrNameLst>
                                          <p:attrName>style.visibility</p:attrName>
                                        </p:attrNameLst>
                                      </p:cBhvr>
                                      <p:to>
                                        <p:strVal val="hidden"/>
                                      </p:to>
                                    </p:set>
                                  </p:childTnLst>
                                </p:cTn>
                              </p:par>
                              <p:par>
                                <p:cTn id="446" presetID="1" presetClass="entr" presetSubtype="0" fill="hold" nodeType="withEffect">
                                  <p:stCondLst>
                                    <p:cond delay="24000"/>
                                  </p:stCondLst>
                                  <p:childTnLst>
                                    <p:set>
                                      <p:cBhvr>
                                        <p:cTn id="447" dur="1" fill="hold">
                                          <p:stCondLst>
                                            <p:cond delay="0"/>
                                          </p:stCondLst>
                                        </p:cTn>
                                        <p:tgtEl>
                                          <p:spTgt spid="821"/>
                                        </p:tgtEl>
                                        <p:attrNameLst>
                                          <p:attrName>style.visibility</p:attrName>
                                        </p:attrNameLst>
                                      </p:cBhvr>
                                      <p:to>
                                        <p:strVal val="visible"/>
                                      </p:to>
                                    </p:set>
                                  </p:childTnLst>
                                </p:cTn>
                              </p:par>
                              <p:par>
                                <p:cTn id="448" presetID="8" presetClass="emph" presetSubtype="0" fill="hold" nodeType="withEffect">
                                  <p:stCondLst>
                                    <p:cond delay="24000"/>
                                  </p:stCondLst>
                                  <p:childTnLst>
                                    <p:animRot by="-900000">
                                      <p:cBhvr>
                                        <p:cTn id="449" dur="1500" fill="hold"/>
                                        <p:tgtEl>
                                          <p:spTgt spid="821"/>
                                        </p:tgtEl>
                                        <p:attrNameLst>
                                          <p:attrName>r</p:attrName>
                                        </p:attrNameLst>
                                      </p:cBhvr>
                                    </p:animRot>
                                  </p:childTnLst>
                                </p:cTn>
                              </p:par>
                              <p:par>
                                <p:cTn id="450" presetID="1" presetClass="exit" presetSubtype="0" fill="hold" nodeType="withEffect">
                                  <p:stCondLst>
                                    <p:cond delay="25500"/>
                                  </p:stCondLst>
                                  <p:childTnLst>
                                    <p:set>
                                      <p:cBhvr>
                                        <p:cTn id="451" dur="1" fill="hold">
                                          <p:stCondLst>
                                            <p:cond delay="0"/>
                                          </p:stCondLst>
                                        </p:cTn>
                                        <p:tgtEl>
                                          <p:spTgt spid="821"/>
                                        </p:tgtEl>
                                        <p:attrNameLst>
                                          <p:attrName>style.visibility</p:attrName>
                                        </p:attrNameLst>
                                      </p:cBhvr>
                                      <p:to>
                                        <p:strVal val="hidden"/>
                                      </p:to>
                                    </p:set>
                                  </p:childTnLst>
                                </p:cTn>
                              </p:par>
                              <p:par>
                                <p:cTn id="452" presetID="1" presetClass="entr" presetSubtype="0" fill="hold" nodeType="withEffect">
                                  <p:stCondLst>
                                    <p:cond delay="25500"/>
                                  </p:stCondLst>
                                  <p:childTnLst>
                                    <p:set>
                                      <p:cBhvr>
                                        <p:cTn id="453" dur="1" fill="hold">
                                          <p:stCondLst>
                                            <p:cond delay="0"/>
                                          </p:stCondLst>
                                        </p:cTn>
                                        <p:tgtEl>
                                          <p:spTgt spid="811"/>
                                        </p:tgtEl>
                                        <p:attrNameLst>
                                          <p:attrName>style.visibility</p:attrName>
                                        </p:attrNameLst>
                                      </p:cBhvr>
                                      <p:to>
                                        <p:strVal val="visible"/>
                                      </p:to>
                                    </p:set>
                                  </p:childTnLst>
                                </p:cTn>
                              </p:par>
                              <p:par>
                                <p:cTn id="454" presetID="8" presetClass="emph" presetSubtype="0" fill="hold" nodeType="withEffect">
                                  <p:stCondLst>
                                    <p:cond delay="25500"/>
                                  </p:stCondLst>
                                  <p:childTnLst>
                                    <p:animRot by="-900000">
                                      <p:cBhvr>
                                        <p:cTn id="455" dur="1500" fill="hold"/>
                                        <p:tgtEl>
                                          <p:spTgt spid="811"/>
                                        </p:tgtEl>
                                        <p:attrNameLst>
                                          <p:attrName>r</p:attrName>
                                        </p:attrNameLst>
                                      </p:cBhvr>
                                    </p:animRot>
                                  </p:childTnLst>
                                </p:cTn>
                              </p:par>
                              <p:par>
                                <p:cTn id="456" presetID="1" presetClass="exit" presetSubtype="0" fill="hold" nodeType="withEffect">
                                  <p:stCondLst>
                                    <p:cond delay="27000"/>
                                  </p:stCondLst>
                                  <p:childTnLst>
                                    <p:set>
                                      <p:cBhvr>
                                        <p:cTn id="457" dur="1" fill="hold">
                                          <p:stCondLst>
                                            <p:cond delay="0"/>
                                          </p:stCondLst>
                                        </p:cTn>
                                        <p:tgtEl>
                                          <p:spTgt spid="811"/>
                                        </p:tgtEl>
                                        <p:attrNameLst>
                                          <p:attrName>style.visibility</p:attrName>
                                        </p:attrNameLst>
                                      </p:cBhvr>
                                      <p:to>
                                        <p:strVal val="hidden"/>
                                      </p:to>
                                    </p:set>
                                  </p:childTnLst>
                                </p:cTn>
                              </p:par>
                              <p:par>
                                <p:cTn id="458" presetID="1" presetClass="entr" presetSubtype="0" fill="hold" nodeType="withEffect">
                                  <p:stCondLst>
                                    <p:cond delay="27000"/>
                                  </p:stCondLst>
                                  <p:childTnLst>
                                    <p:set>
                                      <p:cBhvr>
                                        <p:cTn id="459" dur="1" fill="hold">
                                          <p:stCondLst>
                                            <p:cond delay="0"/>
                                          </p:stCondLst>
                                        </p:cTn>
                                        <p:tgtEl>
                                          <p:spTgt spid="831"/>
                                        </p:tgtEl>
                                        <p:attrNameLst>
                                          <p:attrName>style.visibility</p:attrName>
                                        </p:attrNameLst>
                                      </p:cBhvr>
                                      <p:to>
                                        <p:strVal val="visible"/>
                                      </p:to>
                                    </p:set>
                                  </p:childTnLst>
                                </p:cTn>
                              </p:par>
                              <p:par>
                                <p:cTn id="460" presetID="8" presetClass="emph" presetSubtype="0" fill="hold" nodeType="withEffect">
                                  <p:stCondLst>
                                    <p:cond delay="27000"/>
                                  </p:stCondLst>
                                  <p:childTnLst>
                                    <p:animRot by="-900000">
                                      <p:cBhvr>
                                        <p:cTn id="461" dur="1500" fill="hold"/>
                                        <p:tgtEl>
                                          <p:spTgt spid="831"/>
                                        </p:tgtEl>
                                        <p:attrNameLst>
                                          <p:attrName>r</p:attrName>
                                        </p:attrNameLst>
                                      </p:cBhvr>
                                    </p:animRot>
                                  </p:childTnLst>
                                </p:cTn>
                              </p:par>
                              <p:par>
                                <p:cTn id="462" presetID="1" presetClass="exit" presetSubtype="0" fill="hold" nodeType="withEffect">
                                  <p:stCondLst>
                                    <p:cond delay="28500"/>
                                  </p:stCondLst>
                                  <p:childTnLst>
                                    <p:set>
                                      <p:cBhvr>
                                        <p:cTn id="463" dur="1" fill="hold">
                                          <p:stCondLst>
                                            <p:cond delay="0"/>
                                          </p:stCondLst>
                                        </p:cTn>
                                        <p:tgtEl>
                                          <p:spTgt spid="831"/>
                                        </p:tgtEl>
                                        <p:attrNameLst>
                                          <p:attrName>style.visibility</p:attrName>
                                        </p:attrNameLst>
                                      </p:cBhvr>
                                      <p:to>
                                        <p:strVal val="hidden"/>
                                      </p:to>
                                    </p:set>
                                  </p:childTnLst>
                                </p:cTn>
                              </p:par>
                              <p:par>
                                <p:cTn id="464" presetID="1" presetClass="entr" presetSubtype="0" fill="hold" nodeType="withEffect">
                                  <p:stCondLst>
                                    <p:cond delay="28500"/>
                                  </p:stCondLst>
                                  <p:childTnLst>
                                    <p:set>
                                      <p:cBhvr>
                                        <p:cTn id="465" dur="1" fill="hold">
                                          <p:stCondLst>
                                            <p:cond delay="0"/>
                                          </p:stCondLst>
                                        </p:cTn>
                                        <p:tgtEl>
                                          <p:spTgt spid="851"/>
                                        </p:tgtEl>
                                        <p:attrNameLst>
                                          <p:attrName>style.visibility</p:attrName>
                                        </p:attrNameLst>
                                      </p:cBhvr>
                                      <p:to>
                                        <p:strVal val="visible"/>
                                      </p:to>
                                    </p:set>
                                  </p:childTnLst>
                                </p:cTn>
                              </p:par>
                              <p:par>
                                <p:cTn id="466" presetID="8" presetClass="emph" presetSubtype="0" fill="hold" nodeType="withEffect">
                                  <p:stCondLst>
                                    <p:cond delay="28500"/>
                                  </p:stCondLst>
                                  <p:childTnLst>
                                    <p:animRot by="-900000">
                                      <p:cBhvr>
                                        <p:cTn id="467" dur="1500" fill="hold"/>
                                        <p:tgtEl>
                                          <p:spTgt spid="851"/>
                                        </p:tgtEl>
                                        <p:attrNameLst>
                                          <p:attrName>r</p:attrName>
                                        </p:attrNameLst>
                                      </p:cBhvr>
                                    </p:animRot>
                                  </p:childTnLst>
                                </p:cTn>
                              </p:par>
                              <p:par>
                                <p:cTn id="468" presetID="1" presetClass="exit" presetSubtype="0" fill="hold" nodeType="withEffect">
                                  <p:stCondLst>
                                    <p:cond delay="30000"/>
                                  </p:stCondLst>
                                  <p:childTnLst>
                                    <p:set>
                                      <p:cBhvr>
                                        <p:cTn id="469" dur="1" fill="hold">
                                          <p:stCondLst>
                                            <p:cond delay="0"/>
                                          </p:stCondLst>
                                        </p:cTn>
                                        <p:tgtEl>
                                          <p:spTgt spid="851"/>
                                        </p:tgtEl>
                                        <p:attrNameLst>
                                          <p:attrName>style.visibility</p:attrName>
                                        </p:attrNameLst>
                                      </p:cBhvr>
                                      <p:to>
                                        <p:strVal val="hidden"/>
                                      </p:to>
                                    </p:set>
                                  </p:childTnLst>
                                </p:cTn>
                              </p:par>
                              <p:par>
                                <p:cTn id="470" presetID="1" presetClass="entr" presetSubtype="0" fill="hold" nodeType="withEffect">
                                  <p:stCondLst>
                                    <p:cond delay="30000"/>
                                  </p:stCondLst>
                                  <p:childTnLst>
                                    <p:set>
                                      <p:cBhvr>
                                        <p:cTn id="471" dur="1" fill="hold">
                                          <p:stCondLst>
                                            <p:cond delay="0"/>
                                          </p:stCondLst>
                                        </p:cTn>
                                        <p:tgtEl>
                                          <p:spTgt spid="841"/>
                                        </p:tgtEl>
                                        <p:attrNameLst>
                                          <p:attrName>style.visibility</p:attrName>
                                        </p:attrNameLst>
                                      </p:cBhvr>
                                      <p:to>
                                        <p:strVal val="visible"/>
                                      </p:to>
                                    </p:set>
                                  </p:childTnLst>
                                </p:cTn>
                              </p:par>
                              <p:par>
                                <p:cTn id="472" presetID="8" presetClass="emph" presetSubtype="0" fill="hold" nodeType="withEffect">
                                  <p:stCondLst>
                                    <p:cond delay="30000"/>
                                  </p:stCondLst>
                                  <p:childTnLst>
                                    <p:animRot by="-900000">
                                      <p:cBhvr>
                                        <p:cTn id="473" dur="1500" fill="hold"/>
                                        <p:tgtEl>
                                          <p:spTgt spid="841"/>
                                        </p:tgtEl>
                                        <p:attrNameLst>
                                          <p:attrName>r</p:attrName>
                                        </p:attrNameLst>
                                      </p:cBhvr>
                                    </p:animRot>
                                  </p:childTnLst>
                                </p:cTn>
                              </p:par>
                              <p:par>
                                <p:cTn id="474" presetID="1" presetClass="exit" presetSubtype="0" fill="hold" nodeType="withEffect">
                                  <p:stCondLst>
                                    <p:cond delay="31500"/>
                                  </p:stCondLst>
                                  <p:childTnLst>
                                    <p:set>
                                      <p:cBhvr>
                                        <p:cTn id="475" dur="1" fill="hold">
                                          <p:stCondLst>
                                            <p:cond delay="0"/>
                                          </p:stCondLst>
                                        </p:cTn>
                                        <p:tgtEl>
                                          <p:spTgt spid="841"/>
                                        </p:tgtEl>
                                        <p:attrNameLst>
                                          <p:attrName>style.visibility</p:attrName>
                                        </p:attrNameLst>
                                      </p:cBhvr>
                                      <p:to>
                                        <p:strVal val="hidden"/>
                                      </p:to>
                                    </p:set>
                                  </p:childTnLst>
                                </p:cTn>
                              </p:par>
                              <p:par>
                                <p:cTn id="476" presetID="1" presetClass="entr" presetSubtype="0" fill="hold" nodeType="withEffect">
                                  <p:stCondLst>
                                    <p:cond delay="31500"/>
                                  </p:stCondLst>
                                  <p:childTnLst>
                                    <p:set>
                                      <p:cBhvr>
                                        <p:cTn id="477" dur="1" fill="hold">
                                          <p:stCondLst>
                                            <p:cond delay="0"/>
                                          </p:stCondLst>
                                        </p:cTn>
                                        <p:tgtEl>
                                          <p:spTgt spid="861"/>
                                        </p:tgtEl>
                                        <p:attrNameLst>
                                          <p:attrName>style.visibility</p:attrName>
                                        </p:attrNameLst>
                                      </p:cBhvr>
                                      <p:to>
                                        <p:strVal val="visible"/>
                                      </p:to>
                                    </p:set>
                                  </p:childTnLst>
                                </p:cTn>
                              </p:par>
                              <p:par>
                                <p:cTn id="478" presetID="8" presetClass="emph" presetSubtype="0" fill="hold" nodeType="withEffect">
                                  <p:stCondLst>
                                    <p:cond delay="31500"/>
                                  </p:stCondLst>
                                  <p:childTnLst>
                                    <p:animRot by="-900000">
                                      <p:cBhvr>
                                        <p:cTn id="479" dur="1500" fill="hold"/>
                                        <p:tgtEl>
                                          <p:spTgt spid="861"/>
                                        </p:tgtEl>
                                        <p:attrNameLst>
                                          <p:attrName>r</p:attrName>
                                        </p:attrNameLst>
                                      </p:cBhvr>
                                    </p:animRot>
                                  </p:childTnLst>
                                </p:cTn>
                              </p:par>
                              <p:par>
                                <p:cTn id="480" presetID="1" presetClass="exit" presetSubtype="0" fill="hold" nodeType="withEffect">
                                  <p:stCondLst>
                                    <p:cond delay="33000"/>
                                  </p:stCondLst>
                                  <p:childTnLst>
                                    <p:set>
                                      <p:cBhvr>
                                        <p:cTn id="481" dur="1" fill="hold">
                                          <p:stCondLst>
                                            <p:cond delay="0"/>
                                          </p:stCondLst>
                                        </p:cTn>
                                        <p:tgtEl>
                                          <p:spTgt spid="861"/>
                                        </p:tgtEl>
                                        <p:attrNameLst>
                                          <p:attrName>style.visibility</p:attrName>
                                        </p:attrNameLst>
                                      </p:cBhvr>
                                      <p:to>
                                        <p:strVal val="hidden"/>
                                      </p:to>
                                    </p:set>
                                  </p:childTnLst>
                                </p:cTn>
                              </p:par>
                              <p:par>
                                <p:cTn id="482" presetID="1" presetClass="entr" presetSubtype="0" fill="hold" nodeType="withEffect">
                                  <p:stCondLst>
                                    <p:cond delay="33000"/>
                                  </p:stCondLst>
                                  <p:childTnLst>
                                    <p:set>
                                      <p:cBhvr>
                                        <p:cTn id="483" dur="1" fill="hold">
                                          <p:stCondLst>
                                            <p:cond delay="0"/>
                                          </p:stCondLst>
                                        </p:cTn>
                                        <p:tgtEl>
                                          <p:spTgt spid="881"/>
                                        </p:tgtEl>
                                        <p:attrNameLst>
                                          <p:attrName>style.visibility</p:attrName>
                                        </p:attrNameLst>
                                      </p:cBhvr>
                                      <p:to>
                                        <p:strVal val="visible"/>
                                      </p:to>
                                    </p:set>
                                  </p:childTnLst>
                                </p:cTn>
                              </p:par>
                              <p:par>
                                <p:cTn id="484" presetID="8" presetClass="emph" presetSubtype="0" fill="hold" nodeType="withEffect">
                                  <p:stCondLst>
                                    <p:cond delay="33000"/>
                                  </p:stCondLst>
                                  <p:childTnLst>
                                    <p:animRot by="-900000">
                                      <p:cBhvr>
                                        <p:cTn id="485" dur="1500" fill="hold"/>
                                        <p:tgtEl>
                                          <p:spTgt spid="881"/>
                                        </p:tgtEl>
                                        <p:attrNameLst>
                                          <p:attrName>r</p:attrName>
                                        </p:attrNameLst>
                                      </p:cBhvr>
                                    </p:animRot>
                                  </p:childTnLst>
                                </p:cTn>
                              </p:par>
                              <p:par>
                                <p:cTn id="486" presetID="1" presetClass="exit" presetSubtype="0" fill="hold" nodeType="withEffect">
                                  <p:stCondLst>
                                    <p:cond delay="34500"/>
                                  </p:stCondLst>
                                  <p:childTnLst>
                                    <p:set>
                                      <p:cBhvr>
                                        <p:cTn id="487" dur="1" fill="hold">
                                          <p:stCondLst>
                                            <p:cond delay="0"/>
                                          </p:stCondLst>
                                        </p:cTn>
                                        <p:tgtEl>
                                          <p:spTgt spid="881"/>
                                        </p:tgtEl>
                                        <p:attrNameLst>
                                          <p:attrName>style.visibility</p:attrName>
                                        </p:attrNameLst>
                                      </p:cBhvr>
                                      <p:to>
                                        <p:strVal val="hidden"/>
                                      </p:to>
                                    </p:set>
                                  </p:childTnLst>
                                </p:cTn>
                              </p:par>
                              <p:par>
                                <p:cTn id="488" presetID="1" presetClass="entr" presetSubtype="0" fill="hold" nodeType="withEffect">
                                  <p:stCondLst>
                                    <p:cond delay="34500"/>
                                  </p:stCondLst>
                                  <p:childTnLst>
                                    <p:set>
                                      <p:cBhvr>
                                        <p:cTn id="489" dur="1" fill="hold">
                                          <p:stCondLst>
                                            <p:cond delay="0"/>
                                          </p:stCondLst>
                                        </p:cTn>
                                        <p:tgtEl>
                                          <p:spTgt spid="871"/>
                                        </p:tgtEl>
                                        <p:attrNameLst>
                                          <p:attrName>style.visibility</p:attrName>
                                        </p:attrNameLst>
                                      </p:cBhvr>
                                      <p:to>
                                        <p:strVal val="visible"/>
                                      </p:to>
                                    </p:set>
                                  </p:childTnLst>
                                </p:cTn>
                              </p:par>
                              <p:par>
                                <p:cTn id="490" presetID="8" presetClass="emph" presetSubtype="0" fill="hold" nodeType="withEffect">
                                  <p:stCondLst>
                                    <p:cond delay="34500"/>
                                  </p:stCondLst>
                                  <p:childTnLst>
                                    <p:animRot by="-900000">
                                      <p:cBhvr>
                                        <p:cTn id="491" dur="1500" fill="hold"/>
                                        <p:tgtEl>
                                          <p:spTgt spid="871"/>
                                        </p:tgtEl>
                                        <p:attrNameLst>
                                          <p:attrName>r</p:attrName>
                                        </p:attrNameLst>
                                      </p:cBhvr>
                                    </p:animRot>
                                  </p:childTnLst>
                                </p:cTn>
                              </p:par>
                              <p:par>
                                <p:cTn id="492" presetID="1" presetClass="exit" presetSubtype="0" fill="hold" nodeType="withEffect">
                                  <p:stCondLst>
                                    <p:cond delay="36000"/>
                                  </p:stCondLst>
                                  <p:childTnLst>
                                    <p:set>
                                      <p:cBhvr>
                                        <p:cTn id="493" dur="1" fill="hold">
                                          <p:stCondLst>
                                            <p:cond delay="0"/>
                                          </p:stCondLst>
                                        </p:cTn>
                                        <p:tgtEl>
                                          <p:spTgt spid="871"/>
                                        </p:tgtEl>
                                        <p:attrNameLst>
                                          <p:attrName>style.visibility</p:attrName>
                                        </p:attrNameLst>
                                      </p:cBhvr>
                                      <p:to>
                                        <p:strVal val="hidden"/>
                                      </p:to>
                                    </p:set>
                                  </p:childTnLst>
                                </p:cTn>
                              </p:par>
                              <p:par>
                                <p:cTn id="494" presetID="1" presetClass="entr" presetSubtype="0" fill="hold" nodeType="withEffect">
                                  <p:stCondLst>
                                    <p:cond delay="36000"/>
                                  </p:stCondLst>
                                  <p:childTnLst>
                                    <p:set>
                                      <p:cBhvr>
                                        <p:cTn id="495" dur="1" fill="hold">
                                          <p:stCondLst>
                                            <p:cond delay="0"/>
                                          </p:stCondLst>
                                        </p:cTn>
                                        <p:tgtEl>
                                          <p:spTgt spid="891"/>
                                        </p:tgtEl>
                                        <p:attrNameLst>
                                          <p:attrName>style.visibility</p:attrName>
                                        </p:attrNameLst>
                                      </p:cBhvr>
                                      <p:to>
                                        <p:strVal val="visible"/>
                                      </p:to>
                                    </p:set>
                                  </p:childTnLst>
                                </p:cTn>
                              </p:par>
                              <p:par>
                                <p:cTn id="496" presetID="8" presetClass="emph" presetSubtype="0" fill="hold" nodeType="withEffect">
                                  <p:stCondLst>
                                    <p:cond delay="36000"/>
                                  </p:stCondLst>
                                  <p:childTnLst>
                                    <p:animRot by="-900000">
                                      <p:cBhvr>
                                        <p:cTn id="497" dur="1500" fill="hold"/>
                                        <p:tgtEl>
                                          <p:spTgt spid="891"/>
                                        </p:tgtEl>
                                        <p:attrNameLst>
                                          <p:attrName>r</p:attrName>
                                        </p:attrNameLst>
                                      </p:cBhvr>
                                    </p:animRot>
                                  </p:childTnLst>
                                </p:cTn>
                              </p:par>
                              <p:par>
                                <p:cTn id="498" presetID="1" presetClass="exit" presetSubtype="0" fill="hold" nodeType="withEffect">
                                  <p:stCondLst>
                                    <p:cond delay="37500"/>
                                  </p:stCondLst>
                                  <p:childTnLst>
                                    <p:set>
                                      <p:cBhvr>
                                        <p:cTn id="499" dur="1" fill="hold">
                                          <p:stCondLst>
                                            <p:cond delay="0"/>
                                          </p:stCondLst>
                                        </p:cTn>
                                        <p:tgtEl>
                                          <p:spTgt spid="891"/>
                                        </p:tgtEl>
                                        <p:attrNameLst>
                                          <p:attrName>style.visibility</p:attrName>
                                        </p:attrNameLst>
                                      </p:cBhvr>
                                      <p:to>
                                        <p:strVal val="hidden"/>
                                      </p:to>
                                    </p:set>
                                  </p:childTnLst>
                                </p:cTn>
                              </p:par>
                              <p:par>
                                <p:cTn id="500" presetID="1" presetClass="entr" presetSubtype="0" fill="hold" nodeType="withEffect">
                                  <p:stCondLst>
                                    <p:cond delay="37500"/>
                                  </p:stCondLst>
                                  <p:childTnLst>
                                    <p:set>
                                      <p:cBhvr>
                                        <p:cTn id="501" dur="1" fill="hold">
                                          <p:stCondLst>
                                            <p:cond delay="0"/>
                                          </p:stCondLst>
                                        </p:cTn>
                                        <p:tgtEl>
                                          <p:spTgt spid="911"/>
                                        </p:tgtEl>
                                        <p:attrNameLst>
                                          <p:attrName>style.visibility</p:attrName>
                                        </p:attrNameLst>
                                      </p:cBhvr>
                                      <p:to>
                                        <p:strVal val="visible"/>
                                      </p:to>
                                    </p:set>
                                  </p:childTnLst>
                                </p:cTn>
                              </p:par>
                              <p:par>
                                <p:cTn id="502" presetID="8" presetClass="emph" presetSubtype="0" fill="hold" nodeType="withEffect">
                                  <p:stCondLst>
                                    <p:cond delay="37500"/>
                                  </p:stCondLst>
                                  <p:childTnLst>
                                    <p:animRot by="-900000">
                                      <p:cBhvr>
                                        <p:cTn id="503" dur="1500" fill="hold"/>
                                        <p:tgtEl>
                                          <p:spTgt spid="911"/>
                                        </p:tgtEl>
                                        <p:attrNameLst>
                                          <p:attrName>r</p:attrName>
                                        </p:attrNameLst>
                                      </p:cBhvr>
                                    </p:animRot>
                                  </p:childTnLst>
                                </p:cTn>
                              </p:par>
                              <p:par>
                                <p:cTn id="504" presetID="1" presetClass="exit" presetSubtype="0" fill="hold" nodeType="withEffect">
                                  <p:stCondLst>
                                    <p:cond delay="39000"/>
                                  </p:stCondLst>
                                  <p:childTnLst>
                                    <p:set>
                                      <p:cBhvr>
                                        <p:cTn id="505" dur="1" fill="hold">
                                          <p:stCondLst>
                                            <p:cond delay="0"/>
                                          </p:stCondLst>
                                        </p:cTn>
                                        <p:tgtEl>
                                          <p:spTgt spid="911"/>
                                        </p:tgtEl>
                                        <p:attrNameLst>
                                          <p:attrName>style.visibility</p:attrName>
                                        </p:attrNameLst>
                                      </p:cBhvr>
                                      <p:to>
                                        <p:strVal val="hidden"/>
                                      </p:to>
                                    </p:set>
                                  </p:childTnLst>
                                </p:cTn>
                              </p:par>
                              <p:par>
                                <p:cTn id="506" presetID="1" presetClass="entr" presetSubtype="0" fill="hold" nodeType="withEffect">
                                  <p:stCondLst>
                                    <p:cond delay="39000"/>
                                  </p:stCondLst>
                                  <p:childTnLst>
                                    <p:set>
                                      <p:cBhvr>
                                        <p:cTn id="507" dur="1" fill="hold">
                                          <p:stCondLst>
                                            <p:cond delay="0"/>
                                          </p:stCondLst>
                                        </p:cTn>
                                        <p:tgtEl>
                                          <p:spTgt spid="901"/>
                                        </p:tgtEl>
                                        <p:attrNameLst>
                                          <p:attrName>style.visibility</p:attrName>
                                        </p:attrNameLst>
                                      </p:cBhvr>
                                      <p:to>
                                        <p:strVal val="visible"/>
                                      </p:to>
                                    </p:set>
                                  </p:childTnLst>
                                </p:cTn>
                              </p:par>
                              <p:par>
                                <p:cTn id="508" presetID="8" presetClass="emph" presetSubtype="0" fill="hold" nodeType="withEffect">
                                  <p:stCondLst>
                                    <p:cond delay="39000"/>
                                  </p:stCondLst>
                                  <p:childTnLst>
                                    <p:animRot by="-900000">
                                      <p:cBhvr>
                                        <p:cTn id="509" dur="1500" fill="hold"/>
                                        <p:tgtEl>
                                          <p:spTgt spid="901"/>
                                        </p:tgtEl>
                                        <p:attrNameLst>
                                          <p:attrName>r</p:attrName>
                                        </p:attrNameLst>
                                      </p:cBhvr>
                                    </p:animRot>
                                  </p:childTnLst>
                                </p:cTn>
                              </p:par>
                              <p:par>
                                <p:cTn id="510" presetID="1" presetClass="exit" presetSubtype="0" fill="hold" nodeType="withEffect">
                                  <p:stCondLst>
                                    <p:cond delay="40500"/>
                                  </p:stCondLst>
                                  <p:childTnLst>
                                    <p:set>
                                      <p:cBhvr>
                                        <p:cTn id="511" dur="1" fill="hold">
                                          <p:stCondLst>
                                            <p:cond delay="0"/>
                                          </p:stCondLst>
                                        </p:cTn>
                                        <p:tgtEl>
                                          <p:spTgt spid="901"/>
                                        </p:tgtEl>
                                        <p:attrNameLst>
                                          <p:attrName>style.visibility</p:attrName>
                                        </p:attrNameLst>
                                      </p:cBhvr>
                                      <p:to>
                                        <p:strVal val="hidden"/>
                                      </p:to>
                                    </p:set>
                                  </p:childTnLst>
                                </p:cTn>
                              </p:par>
                              <p:par>
                                <p:cTn id="512" presetID="1" presetClass="entr" presetSubtype="0" fill="hold" nodeType="withEffect">
                                  <p:stCondLst>
                                    <p:cond delay="40500"/>
                                  </p:stCondLst>
                                  <p:childTnLst>
                                    <p:set>
                                      <p:cBhvr>
                                        <p:cTn id="513" dur="1" fill="hold">
                                          <p:stCondLst>
                                            <p:cond delay="0"/>
                                          </p:stCondLst>
                                        </p:cTn>
                                        <p:tgtEl>
                                          <p:spTgt spid="921"/>
                                        </p:tgtEl>
                                        <p:attrNameLst>
                                          <p:attrName>style.visibility</p:attrName>
                                        </p:attrNameLst>
                                      </p:cBhvr>
                                      <p:to>
                                        <p:strVal val="visible"/>
                                      </p:to>
                                    </p:set>
                                  </p:childTnLst>
                                </p:cTn>
                              </p:par>
                              <p:par>
                                <p:cTn id="514" presetID="8" presetClass="emph" presetSubtype="0" fill="hold" nodeType="withEffect">
                                  <p:stCondLst>
                                    <p:cond delay="40500"/>
                                  </p:stCondLst>
                                  <p:childTnLst>
                                    <p:animRot by="-900000">
                                      <p:cBhvr>
                                        <p:cTn id="515" dur="1500" fill="hold"/>
                                        <p:tgtEl>
                                          <p:spTgt spid="921"/>
                                        </p:tgtEl>
                                        <p:attrNameLst>
                                          <p:attrName>r</p:attrName>
                                        </p:attrNameLst>
                                      </p:cBhvr>
                                    </p:animRot>
                                  </p:childTnLst>
                                </p:cTn>
                              </p:par>
                              <p:par>
                                <p:cTn id="516" presetID="1" presetClass="exit" presetSubtype="0" fill="hold" nodeType="withEffect">
                                  <p:stCondLst>
                                    <p:cond delay="42000"/>
                                  </p:stCondLst>
                                  <p:childTnLst>
                                    <p:set>
                                      <p:cBhvr>
                                        <p:cTn id="517" dur="1" fill="hold">
                                          <p:stCondLst>
                                            <p:cond delay="0"/>
                                          </p:stCondLst>
                                        </p:cTn>
                                        <p:tgtEl>
                                          <p:spTgt spid="921"/>
                                        </p:tgtEl>
                                        <p:attrNameLst>
                                          <p:attrName>style.visibility</p:attrName>
                                        </p:attrNameLst>
                                      </p:cBhvr>
                                      <p:to>
                                        <p:strVal val="hidden"/>
                                      </p:to>
                                    </p:set>
                                  </p:childTnLst>
                                </p:cTn>
                              </p:par>
                              <p:par>
                                <p:cTn id="518" presetID="1" presetClass="entr" presetSubtype="0" fill="hold" nodeType="withEffect">
                                  <p:stCondLst>
                                    <p:cond delay="42000"/>
                                  </p:stCondLst>
                                  <p:childTnLst>
                                    <p:set>
                                      <p:cBhvr>
                                        <p:cTn id="519" dur="1" fill="hold">
                                          <p:stCondLst>
                                            <p:cond delay="0"/>
                                          </p:stCondLst>
                                        </p:cTn>
                                        <p:tgtEl>
                                          <p:spTgt spid="941"/>
                                        </p:tgtEl>
                                        <p:attrNameLst>
                                          <p:attrName>style.visibility</p:attrName>
                                        </p:attrNameLst>
                                      </p:cBhvr>
                                      <p:to>
                                        <p:strVal val="visible"/>
                                      </p:to>
                                    </p:set>
                                  </p:childTnLst>
                                </p:cTn>
                              </p:par>
                              <p:par>
                                <p:cTn id="520" presetID="8" presetClass="emph" presetSubtype="0" fill="hold" nodeType="withEffect">
                                  <p:stCondLst>
                                    <p:cond delay="42000"/>
                                  </p:stCondLst>
                                  <p:childTnLst>
                                    <p:animRot by="-900000">
                                      <p:cBhvr>
                                        <p:cTn id="521" dur="1500" fill="hold"/>
                                        <p:tgtEl>
                                          <p:spTgt spid="941"/>
                                        </p:tgtEl>
                                        <p:attrNameLst>
                                          <p:attrName>r</p:attrName>
                                        </p:attrNameLst>
                                      </p:cBhvr>
                                    </p:animRot>
                                  </p:childTnLst>
                                </p:cTn>
                              </p:par>
                              <p:par>
                                <p:cTn id="522" presetID="1" presetClass="exit" presetSubtype="0" fill="hold" nodeType="withEffect">
                                  <p:stCondLst>
                                    <p:cond delay="43500"/>
                                  </p:stCondLst>
                                  <p:childTnLst>
                                    <p:set>
                                      <p:cBhvr>
                                        <p:cTn id="523" dur="1" fill="hold">
                                          <p:stCondLst>
                                            <p:cond delay="0"/>
                                          </p:stCondLst>
                                        </p:cTn>
                                        <p:tgtEl>
                                          <p:spTgt spid="941"/>
                                        </p:tgtEl>
                                        <p:attrNameLst>
                                          <p:attrName>style.visibility</p:attrName>
                                        </p:attrNameLst>
                                      </p:cBhvr>
                                      <p:to>
                                        <p:strVal val="hidden"/>
                                      </p:to>
                                    </p:set>
                                  </p:childTnLst>
                                </p:cTn>
                              </p:par>
                              <p:par>
                                <p:cTn id="524" presetID="1" presetClass="entr" presetSubtype="0" fill="hold" nodeType="withEffect">
                                  <p:stCondLst>
                                    <p:cond delay="43500"/>
                                  </p:stCondLst>
                                  <p:childTnLst>
                                    <p:set>
                                      <p:cBhvr>
                                        <p:cTn id="525" dur="1" fill="hold">
                                          <p:stCondLst>
                                            <p:cond delay="0"/>
                                          </p:stCondLst>
                                        </p:cTn>
                                        <p:tgtEl>
                                          <p:spTgt spid="931"/>
                                        </p:tgtEl>
                                        <p:attrNameLst>
                                          <p:attrName>style.visibility</p:attrName>
                                        </p:attrNameLst>
                                      </p:cBhvr>
                                      <p:to>
                                        <p:strVal val="visible"/>
                                      </p:to>
                                    </p:set>
                                  </p:childTnLst>
                                </p:cTn>
                              </p:par>
                              <p:par>
                                <p:cTn id="526" presetID="8" presetClass="emph" presetSubtype="0" fill="hold" nodeType="withEffect">
                                  <p:stCondLst>
                                    <p:cond delay="43500"/>
                                  </p:stCondLst>
                                  <p:childTnLst>
                                    <p:animRot by="-900000">
                                      <p:cBhvr>
                                        <p:cTn id="527" dur="1500" fill="hold"/>
                                        <p:tgtEl>
                                          <p:spTgt spid="931"/>
                                        </p:tgtEl>
                                        <p:attrNameLst>
                                          <p:attrName>r</p:attrName>
                                        </p:attrNameLst>
                                      </p:cBhvr>
                                    </p:animRot>
                                  </p:childTnLst>
                                </p:cTn>
                              </p:par>
                              <p:par>
                                <p:cTn id="528" presetID="1" presetClass="exit" presetSubtype="0" fill="hold" nodeType="withEffect">
                                  <p:stCondLst>
                                    <p:cond delay="45000"/>
                                  </p:stCondLst>
                                  <p:childTnLst>
                                    <p:set>
                                      <p:cBhvr>
                                        <p:cTn id="529" dur="1" fill="hold">
                                          <p:stCondLst>
                                            <p:cond delay="0"/>
                                          </p:stCondLst>
                                        </p:cTn>
                                        <p:tgtEl>
                                          <p:spTgt spid="931"/>
                                        </p:tgtEl>
                                        <p:attrNameLst>
                                          <p:attrName>style.visibility</p:attrName>
                                        </p:attrNameLst>
                                      </p:cBhvr>
                                      <p:to>
                                        <p:strVal val="hidden"/>
                                      </p:to>
                                    </p:set>
                                  </p:childTnLst>
                                </p:cTn>
                              </p:par>
                              <p:par>
                                <p:cTn id="530" presetID="1" presetClass="entr" presetSubtype="0" fill="hold" nodeType="withEffect">
                                  <p:stCondLst>
                                    <p:cond delay="45000"/>
                                  </p:stCondLst>
                                  <p:childTnLst>
                                    <p:set>
                                      <p:cBhvr>
                                        <p:cTn id="531" dur="1" fill="hold">
                                          <p:stCondLst>
                                            <p:cond delay="0"/>
                                          </p:stCondLst>
                                        </p:cTn>
                                        <p:tgtEl>
                                          <p:spTgt spid="951"/>
                                        </p:tgtEl>
                                        <p:attrNameLst>
                                          <p:attrName>style.visibility</p:attrName>
                                        </p:attrNameLst>
                                      </p:cBhvr>
                                      <p:to>
                                        <p:strVal val="visible"/>
                                      </p:to>
                                    </p:set>
                                  </p:childTnLst>
                                </p:cTn>
                              </p:par>
                              <p:par>
                                <p:cTn id="532" presetID="8" presetClass="emph" presetSubtype="0" fill="hold" nodeType="withEffect">
                                  <p:stCondLst>
                                    <p:cond delay="45000"/>
                                  </p:stCondLst>
                                  <p:childTnLst>
                                    <p:animRot by="-900000">
                                      <p:cBhvr>
                                        <p:cTn id="533" dur="1500" fill="hold"/>
                                        <p:tgtEl>
                                          <p:spTgt spid="951"/>
                                        </p:tgtEl>
                                        <p:attrNameLst>
                                          <p:attrName>r</p:attrName>
                                        </p:attrNameLst>
                                      </p:cBhvr>
                                    </p:animRot>
                                  </p:childTnLst>
                                </p:cTn>
                              </p:par>
                              <p:par>
                                <p:cTn id="534" presetID="1" presetClass="exit" presetSubtype="0" fill="hold" nodeType="withEffect">
                                  <p:stCondLst>
                                    <p:cond delay="46500"/>
                                  </p:stCondLst>
                                  <p:childTnLst>
                                    <p:set>
                                      <p:cBhvr>
                                        <p:cTn id="535" dur="1" fill="hold">
                                          <p:stCondLst>
                                            <p:cond delay="0"/>
                                          </p:stCondLst>
                                        </p:cTn>
                                        <p:tgtEl>
                                          <p:spTgt spid="951"/>
                                        </p:tgtEl>
                                        <p:attrNameLst>
                                          <p:attrName>style.visibility</p:attrName>
                                        </p:attrNameLst>
                                      </p:cBhvr>
                                      <p:to>
                                        <p:strVal val="hidden"/>
                                      </p:to>
                                    </p:set>
                                  </p:childTnLst>
                                </p:cTn>
                              </p:par>
                              <p:par>
                                <p:cTn id="536" presetID="1" presetClass="entr" presetSubtype="0" fill="hold" nodeType="withEffect">
                                  <p:stCondLst>
                                    <p:cond delay="46500"/>
                                  </p:stCondLst>
                                  <p:childTnLst>
                                    <p:set>
                                      <p:cBhvr>
                                        <p:cTn id="537" dur="1" fill="hold">
                                          <p:stCondLst>
                                            <p:cond delay="0"/>
                                          </p:stCondLst>
                                        </p:cTn>
                                        <p:tgtEl>
                                          <p:spTgt spid="971"/>
                                        </p:tgtEl>
                                        <p:attrNameLst>
                                          <p:attrName>style.visibility</p:attrName>
                                        </p:attrNameLst>
                                      </p:cBhvr>
                                      <p:to>
                                        <p:strVal val="visible"/>
                                      </p:to>
                                    </p:set>
                                  </p:childTnLst>
                                </p:cTn>
                              </p:par>
                              <p:par>
                                <p:cTn id="538" presetID="8" presetClass="emph" presetSubtype="0" fill="hold" nodeType="withEffect">
                                  <p:stCondLst>
                                    <p:cond delay="46500"/>
                                  </p:stCondLst>
                                  <p:childTnLst>
                                    <p:animRot by="-900000">
                                      <p:cBhvr>
                                        <p:cTn id="539" dur="1500" fill="hold"/>
                                        <p:tgtEl>
                                          <p:spTgt spid="971"/>
                                        </p:tgtEl>
                                        <p:attrNameLst>
                                          <p:attrName>r</p:attrName>
                                        </p:attrNameLst>
                                      </p:cBhvr>
                                    </p:animRot>
                                  </p:childTnLst>
                                </p:cTn>
                              </p:par>
                              <p:par>
                                <p:cTn id="540" presetID="1" presetClass="exit" presetSubtype="0" fill="hold" nodeType="withEffect">
                                  <p:stCondLst>
                                    <p:cond delay="48000"/>
                                  </p:stCondLst>
                                  <p:childTnLst>
                                    <p:set>
                                      <p:cBhvr>
                                        <p:cTn id="541" dur="1" fill="hold">
                                          <p:stCondLst>
                                            <p:cond delay="0"/>
                                          </p:stCondLst>
                                        </p:cTn>
                                        <p:tgtEl>
                                          <p:spTgt spid="971"/>
                                        </p:tgtEl>
                                        <p:attrNameLst>
                                          <p:attrName>style.visibility</p:attrName>
                                        </p:attrNameLst>
                                      </p:cBhvr>
                                      <p:to>
                                        <p:strVal val="hidden"/>
                                      </p:to>
                                    </p:set>
                                  </p:childTnLst>
                                </p:cTn>
                              </p:par>
                              <p:par>
                                <p:cTn id="542" presetID="1" presetClass="entr" presetSubtype="0" fill="hold" nodeType="withEffect">
                                  <p:stCondLst>
                                    <p:cond delay="48000"/>
                                  </p:stCondLst>
                                  <p:childTnLst>
                                    <p:set>
                                      <p:cBhvr>
                                        <p:cTn id="543" dur="1" fill="hold">
                                          <p:stCondLst>
                                            <p:cond delay="0"/>
                                          </p:stCondLst>
                                        </p:cTn>
                                        <p:tgtEl>
                                          <p:spTgt spid="961"/>
                                        </p:tgtEl>
                                        <p:attrNameLst>
                                          <p:attrName>style.visibility</p:attrName>
                                        </p:attrNameLst>
                                      </p:cBhvr>
                                      <p:to>
                                        <p:strVal val="visible"/>
                                      </p:to>
                                    </p:set>
                                  </p:childTnLst>
                                </p:cTn>
                              </p:par>
                              <p:par>
                                <p:cTn id="544" presetID="8" presetClass="emph" presetSubtype="0" fill="hold" nodeType="withEffect">
                                  <p:stCondLst>
                                    <p:cond delay="48000"/>
                                  </p:stCondLst>
                                  <p:childTnLst>
                                    <p:animRot by="-900000">
                                      <p:cBhvr>
                                        <p:cTn id="545" dur="1500" fill="hold"/>
                                        <p:tgtEl>
                                          <p:spTgt spid="961"/>
                                        </p:tgtEl>
                                        <p:attrNameLst>
                                          <p:attrName>r</p:attrName>
                                        </p:attrNameLst>
                                      </p:cBhvr>
                                    </p:animRot>
                                  </p:childTnLst>
                                </p:cTn>
                              </p:par>
                              <p:par>
                                <p:cTn id="546" presetID="1" presetClass="exit" presetSubtype="0" fill="hold" nodeType="withEffect">
                                  <p:stCondLst>
                                    <p:cond delay="49500"/>
                                  </p:stCondLst>
                                  <p:childTnLst>
                                    <p:set>
                                      <p:cBhvr>
                                        <p:cTn id="547" dur="1" fill="hold">
                                          <p:stCondLst>
                                            <p:cond delay="0"/>
                                          </p:stCondLst>
                                        </p:cTn>
                                        <p:tgtEl>
                                          <p:spTgt spid="961"/>
                                        </p:tgtEl>
                                        <p:attrNameLst>
                                          <p:attrName>style.visibility</p:attrName>
                                        </p:attrNameLst>
                                      </p:cBhvr>
                                      <p:to>
                                        <p:strVal val="hidden"/>
                                      </p:to>
                                    </p:set>
                                  </p:childTnLst>
                                </p:cTn>
                              </p:par>
                              <p:par>
                                <p:cTn id="548" presetID="1" presetClass="entr" presetSubtype="0" fill="hold" nodeType="withEffect">
                                  <p:stCondLst>
                                    <p:cond delay="49500"/>
                                  </p:stCondLst>
                                  <p:childTnLst>
                                    <p:set>
                                      <p:cBhvr>
                                        <p:cTn id="549" dur="1" fill="hold">
                                          <p:stCondLst>
                                            <p:cond delay="0"/>
                                          </p:stCondLst>
                                        </p:cTn>
                                        <p:tgtEl>
                                          <p:spTgt spid="981"/>
                                        </p:tgtEl>
                                        <p:attrNameLst>
                                          <p:attrName>style.visibility</p:attrName>
                                        </p:attrNameLst>
                                      </p:cBhvr>
                                      <p:to>
                                        <p:strVal val="visible"/>
                                      </p:to>
                                    </p:set>
                                  </p:childTnLst>
                                </p:cTn>
                              </p:par>
                              <p:par>
                                <p:cTn id="550" presetID="8" presetClass="emph" presetSubtype="0" fill="hold" nodeType="withEffect">
                                  <p:stCondLst>
                                    <p:cond delay="49500"/>
                                  </p:stCondLst>
                                  <p:childTnLst>
                                    <p:animRot by="-900000">
                                      <p:cBhvr>
                                        <p:cTn id="551" dur="1500" fill="hold"/>
                                        <p:tgtEl>
                                          <p:spTgt spid="981"/>
                                        </p:tgtEl>
                                        <p:attrNameLst>
                                          <p:attrName>r</p:attrName>
                                        </p:attrNameLst>
                                      </p:cBhvr>
                                    </p:animRot>
                                  </p:childTnLst>
                                </p:cTn>
                              </p:par>
                              <p:par>
                                <p:cTn id="552" presetID="1" presetClass="exit" presetSubtype="0" fill="hold" nodeType="withEffect">
                                  <p:stCondLst>
                                    <p:cond delay="51000"/>
                                  </p:stCondLst>
                                  <p:childTnLst>
                                    <p:set>
                                      <p:cBhvr>
                                        <p:cTn id="553" dur="1" fill="hold">
                                          <p:stCondLst>
                                            <p:cond delay="0"/>
                                          </p:stCondLst>
                                        </p:cTn>
                                        <p:tgtEl>
                                          <p:spTgt spid="981"/>
                                        </p:tgtEl>
                                        <p:attrNameLst>
                                          <p:attrName>style.visibility</p:attrName>
                                        </p:attrNameLst>
                                      </p:cBhvr>
                                      <p:to>
                                        <p:strVal val="hidden"/>
                                      </p:to>
                                    </p:set>
                                  </p:childTnLst>
                                </p:cTn>
                              </p:par>
                              <p:par>
                                <p:cTn id="554" presetID="1" presetClass="entr" presetSubtype="0" fill="hold" nodeType="withEffect">
                                  <p:stCondLst>
                                    <p:cond delay="51000"/>
                                  </p:stCondLst>
                                  <p:childTnLst>
                                    <p:set>
                                      <p:cBhvr>
                                        <p:cTn id="555" dur="1" fill="hold">
                                          <p:stCondLst>
                                            <p:cond delay="0"/>
                                          </p:stCondLst>
                                        </p:cTn>
                                        <p:tgtEl>
                                          <p:spTgt spid="1001"/>
                                        </p:tgtEl>
                                        <p:attrNameLst>
                                          <p:attrName>style.visibility</p:attrName>
                                        </p:attrNameLst>
                                      </p:cBhvr>
                                      <p:to>
                                        <p:strVal val="visible"/>
                                      </p:to>
                                    </p:set>
                                  </p:childTnLst>
                                </p:cTn>
                              </p:par>
                              <p:par>
                                <p:cTn id="556" presetID="8" presetClass="emph" presetSubtype="0" fill="hold" nodeType="withEffect">
                                  <p:stCondLst>
                                    <p:cond delay="51000"/>
                                  </p:stCondLst>
                                  <p:childTnLst>
                                    <p:animRot by="-900000">
                                      <p:cBhvr>
                                        <p:cTn id="557" dur="1500" fill="hold"/>
                                        <p:tgtEl>
                                          <p:spTgt spid="1001"/>
                                        </p:tgtEl>
                                        <p:attrNameLst>
                                          <p:attrName>r</p:attrName>
                                        </p:attrNameLst>
                                      </p:cBhvr>
                                    </p:animRot>
                                  </p:childTnLst>
                                </p:cTn>
                              </p:par>
                              <p:par>
                                <p:cTn id="558" presetID="1" presetClass="exit" presetSubtype="0" fill="hold" nodeType="withEffect">
                                  <p:stCondLst>
                                    <p:cond delay="52500"/>
                                  </p:stCondLst>
                                  <p:childTnLst>
                                    <p:set>
                                      <p:cBhvr>
                                        <p:cTn id="559" dur="1" fill="hold">
                                          <p:stCondLst>
                                            <p:cond delay="0"/>
                                          </p:stCondLst>
                                        </p:cTn>
                                        <p:tgtEl>
                                          <p:spTgt spid="1001"/>
                                        </p:tgtEl>
                                        <p:attrNameLst>
                                          <p:attrName>style.visibility</p:attrName>
                                        </p:attrNameLst>
                                      </p:cBhvr>
                                      <p:to>
                                        <p:strVal val="hidden"/>
                                      </p:to>
                                    </p:set>
                                  </p:childTnLst>
                                </p:cTn>
                              </p:par>
                              <p:par>
                                <p:cTn id="560" presetID="1" presetClass="entr" presetSubtype="0" fill="hold" nodeType="withEffect">
                                  <p:stCondLst>
                                    <p:cond delay="52500"/>
                                  </p:stCondLst>
                                  <p:childTnLst>
                                    <p:set>
                                      <p:cBhvr>
                                        <p:cTn id="561" dur="1" fill="hold">
                                          <p:stCondLst>
                                            <p:cond delay="0"/>
                                          </p:stCondLst>
                                        </p:cTn>
                                        <p:tgtEl>
                                          <p:spTgt spid="991"/>
                                        </p:tgtEl>
                                        <p:attrNameLst>
                                          <p:attrName>style.visibility</p:attrName>
                                        </p:attrNameLst>
                                      </p:cBhvr>
                                      <p:to>
                                        <p:strVal val="visible"/>
                                      </p:to>
                                    </p:set>
                                  </p:childTnLst>
                                </p:cTn>
                              </p:par>
                              <p:par>
                                <p:cTn id="562" presetID="8" presetClass="emph" presetSubtype="0" fill="hold" nodeType="withEffect">
                                  <p:stCondLst>
                                    <p:cond delay="52500"/>
                                  </p:stCondLst>
                                  <p:childTnLst>
                                    <p:animRot by="-900000">
                                      <p:cBhvr>
                                        <p:cTn id="563" dur="1500" fill="hold"/>
                                        <p:tgtEl>
                                          <p:spTgt spid="991"/>
                                        </p:tgtEl>
                                        <p:attrNameLst>
                                          <p:attrName>r</p:attrName>
                                        </p:attrNameLst>
                                      </p:cBhvr>
                                    </p:animRot>
                                  </p:childTnLst>
                                </p:cTn>
                              </p:par>
                              <p:par>
                                <p:cTn id="564" presetID="1" presetClass="exit" presetSubtype="0" fill="hold" nodeType="withEffect">
                                  <p:stCondLst>
                                    <p:cond delay="54000"/>
                                  </p:stCondLst>
                                  <p:childTnLst>
                                    <p:set>
                                      <p:cBhvr>
                                        <p:cTn id="565" dur="1" fill="hold">
                                          <p:stCondLst>
                                            <p:cond delay="0"/>
                                          </p:stCondLst>
                                        </p:cTn>
                                        <p:tgtEl>
                                          <p:spTgt spid="991"/>
                                        </p:tgtEl>
                                        <p:attrNameLst>
                                          <p:attrName>style.visibility</p:attrName>
                                        </p:attrNameLst>
                                      </p:cBhvr>
                                      <p:to>
                                        <p:strVal val="hidden"/>
                                      </p:to>
                                    </p:set>
                                  </p:childTnLst>
                                </p:cTn>
                              </p:par>
                              <p:par>
                                <p:cTn id="566" presetID="1" presetClass="entr" presetSubtype="0" fill="hold" nodeType="withEffect">
                                  <p:stCondLst>
                                    <p:cond delay="54000"/>
                                  </p:stCondLst>
                                  <p:childTnLst>
                                    <p:set>
                                      <p:cBhvr>
                                        <p:cTn id="567" dur="1" fill="hold">
                                          <p:stCondLst>
                                            <p:cond delay="0"/>
                                          </p:stCondLst>
                                        </p:cTn>
                                        <p:tgtEl>
                                          <p:spTgt spid="1011"/>
                                        </p:tgtEl>
                                        <p:attrNameLst>
                                          <p:attrName>style.visibility</p:attrName>
                                        </p:attrNameLst>
                                      </p:cBhvr>
                                      <p:to>
                                        <p:strVal val="visible"/>
                                      </p:to>
                                    </p:set>
                                  </p:childTnLst>
                                </p:cTn>
                              </p:par>
                              <p:par>
                                <p:cTn id="568" presetID="8" presetClass="emph" presetSubtype="0" fill="hold" nodeType="withEffect">
                                  <p:stCondLst>
                                    <p:cond delay="54000"/>
                                  </p:stCondLst>
                                  <p:childTnLst>
                                    <p:animRot by="-900000">
                                      <p:cBhvr>
                                        <p:cTn id="569" dur="1500" fill="hold"/>
                                        <p:tgtEl>
                                          <p:spTgt spid="1011"/>
                                        </p:tgtEl>
                                        <p:attrNameLst>
                                          <p:attrName>r</p:attrName>
                                        </p:attrNameLst>
                                      </p:cBhvr>
                                    </p:animRot>
                                  </p:childTnLst>
                                </p:cTn>
                              </p:par>
                              <p:par>
                                <p:cTn id="570" presetID="1" presetClass="exit" presetSubtype="0" fill="hold" nodeType="withEffect">
                                  <p:stCondLst>
                                    <p:cond delay="55500"/>
                                  </p:stCondLst>
                                  <p:childTnLst>
                                    <p:set>
                                      <p:cBhvr>
                                        <p:cTn id="571" dur="1" fill="hold">
                                          <p:stCondLst>
                                            <p:cond delay="0"/>
                                          </p:stCondLst>
                                        </p:cTn>
                                        <p:tgtEl>
                                          <p:spTgt spid="1011"/>
                                        </p:tgtEl>
                                        <p:attrNameLst>
                                          <p:attrName>style.visibility</p:attrName>
                                        </p:attrNameLst>
                                      </p:cBhvr>
                                      <p:to>
                                        <p:strVal val="hidden"/>
                                      </p:to>
                                    </p:set>
                                  </p:childTnLst>
                                </p:cTn>
                              </p:par>
                              <p:par>
                                <p:cTn id="572" presetID="1" presetClass="entr" presetSubtype="0" fill="hold" nodeType="withEffect">
                                  <p:stCondLst>
                                    <p:cond delay="55500"/>
                                  </p:stCondLst>
                                  <p:childTnLst>
                                    <p:set>
                                      <p:cBhvr>
                                        <p:cTn id="573" dur="1" fill="hold">
                                          <p:stCondLst>
                                            <p:cond delay="0"/>
                                          </p:stCondLst>
                                        </p:cTn>
                                        <p:tgtEl>
                                          <p:spTgt spid="1032"/>
                                        </p:tgtEl>
                                        <p:attrNameLst>
                                          <p:attrName>style.visibility</p:attrName>
                                        </p:attrNameLst>
                                      </p:cBhvr>
                                      <p:to>
                                        <p:strVal val="visible"/>
                                      </p:to>
                                    </p:set>
                                  </p:childTnLst>
                                </p:cTn>
                              </p:par>
                              <p:par>
                                <p:cTn id="574" presetID="8" presetClass="emph" presetSubtype="0" fill="hold" nodeType="withEffect">
                                  <p:stCondLst>
                                    <p:cond delay="55500"/>
                                  </p:stCondLst>
                                  <p:childTnLst>
                                    <p:animRot by="-900000">
                                      <p:cBhvr>
                                        <p:cTn id="575" dur="1500" fill="hold"/>
                                        <p:tgtEl>
                                          <p:spTgt spid="1032"/>
                                        </p:tgtEl>
                                        <p:attrNameLst>
                                          <p:attrName>r</p:attrName>
                                        </p:attrNameLst>
                                      </p:cBhvr>
                                    </p:animRot>
                                  </p:childTnLst>
                                </p:cTn>
                              </p:par>
                              <p:par>
                                <p:cTn id="576" presetID="1" presetClass="exit" presetSubtype="0" fill="hold" nodeType="withEffect">
                                  <p:stCondLst>
                                    <p:cond delay="57000"/>
                                  </p:stCondLst>
                                  <p:childTnLst>
                                    <p:set>
                                      <p:cBhvr>
                                        <p:cTn id="577" dur="1" fill="hold">
                                          <p:stCondLst>
                                            <p:cond delay="0"/>
                                          </p:stCondLst>
                                        </p:cTn>
                                        <p:tgtEl>
                                          <p:spTgt spid="1032"/>
                                        </p:tgtEl>
                                        <p:attrNameLst>
                                          <p:attrName>style.visibility</p:attrName>
                                        </p:attrNameLst>
                                      </p:cBhvr>
                                      <p:to>
                                        <p:strVal val="hidden"/>
                                      </p:to>
                                    </p:set>
                                  </p:childTnLst>
                                </p:cTn>
                              </p:par>
                              <p:par>
                                <p:cTn id="578" presetID="1" presetClass="entr" presetSubtype="0" fill="hold" nodeType="withEffect">
                                  <p:stCondLst>
                                    <p:cond delay="57000"/>
                                  </p:stCondLst>
                                  <p:childTnLst>
                                    <p:set>
                                      <p:cBhvr>
                                        <p:cTn id="579" dur="1" fill="hold">
                                          <p:stCondLst>
                                            <p:cond delay="0"/>
                                          </p:stCondLst>
                                        </p:cTn>
                                        <p:tgtEl>
                                          <p:spTgt spid="1021"/>
                                        </p:tgtEl>
                                        <p:attrNameLst>
                                          <p:attrName>style.visibility</p:attrName>
                                        </p:attrNameLst>
                                      </p:cBhvr>
                                      <p:to>
                                        <p:strVal val="visible"/>
                                      </p:to>
                                    </p:set>
                                  </p:childTnLst>
                                </p:cTn>
                              </p:par>
                              <p:par>
                                <p:cTn id="580" presetID="8" presetClass="emph" presetSubtype="0" fill="hold" nodeType="withEffect">
                                  <p:stCondLst>
                                    <p:cond delay="57000"/>
                                  </p:stCondLst>
                                  <p:childTnLst>
                                    <p:animRot by="-900000">
                                      <p:cBhvr>
                                        <p:cTn id="581" dur="1500" fill="hold"/>
                                        <p:tgtEl>
                                          <p:spTgt spid="1021"/>
                                        </p:tgtEl>
                                        <p:attrNameLst>
                                          <p:attrName>r</p:attrName>
                                        </p:attrNameLst>
                                      </p:cBhvr>
                                    </p:animRot>
                                  </p:childTnLst>
                                </p:cTn>
                              </p:par>
                              <p:par>
                                <p:cTn id="582" presetID="1" presetClass="exit" presetSubtype="0" fill="hold" nodeType="withEffect">
                                  <p:stCondLst>
                                    <p:cond delay="58500"/>
                                  </p:stCondLst>
                                  <p:childTnLst>
                                    <p:set>
                                      <p:cBhvr>
                                        <p:cTn id="583" dur="1" fill="hold">
                                          <p:stCondLst>
                                            <p:cond delay="0"/>
                                          </p:stCondLst>
                                        </p:cTn>
                                        <p:tgtEl>
                                          <p:spTgt spid="1021"/>
                                        </p:tgtEl>
                                        <p:attrNameLst>
                                          <p:attrName>style.visibility</p:attrName>
                                        </p:attrNameLst>
                                      </p:cBhvr>
                                      <p:to>
                                        <p:strVal val="hidden"/>
                                      </p:to>
                                    </p:set>
                                  </p:childTnLst>
                                </p:cTn>
                              </p:par>
                              <p:par>
                                <p:cTn id="584" presetID="1" presetClass="entr" presetSubtype="0" fill="hold" nodeType="withEffect">
                                  <p:stCondLst>
                                    <p:cond delay="58500"/>
                                  </p:stCondLst>
                                  <p:childTnLst>
                                    <p:set>
                                      <p:cBhvr>
                                        <p:cTn id="585" dur="1" fill="hold">
                                          <p:stCondLst>
                                            <p:cond delay="0"/>
                                          </p:stCondLst>
                                        </p:cTn>
                                        <p:tgtEl>
                                          <p:spTgt spid="1042"/>
                                        </p:tgtEl>
                                        <p:attrNameLst>
                                          <p:attrName>style.visibility</p:attrName>
                                        </p:attrNameLst>
                                      </p:cBhvr>
                                      <p:to>
                                        <p:strVal val="visible"/>
                                      </p:to>
                                    </p:set>
                                  </p:childTnLst>
                                </p:cTn>
                              </p:par>
                              <p:par>
                                <p:cTn id="586" presetID="8" presetClass="emph" presetSubtype="0" fill="hold" nodeType="withEffect">
                                  <p:stCondLst>
                                    <p:cond delay="58500"/>
                                  </p:stCondLst>
                                  <p:childTnLst>
                                    <p:animRot by="-900000">
                                      <p:cBhvr>
                                        <p:cTn id="587" dur="1500" fill="hold"/>
                                        <p:tgtEl>
                                          <p:spTgt spid="1042"/>
                                        </p:tgtEl>
                                        <p:attrNameLst>
                                          <p:attrName>r</p:attrName>
                                        </p:attrNameLst>
                                      </p:cBhvr>
                                    </p:animRot>
                                  </p:childTnLst>
                                </p:cTn>
                              </p:par>
                              <p:par>
                                <p:cTn id="588" presetID="1" presetClass="exit" presetSubtype="0" fill="hold" nodeType="withEffect">
                                  <p:stCondLst>
                                    <p:cond delay="60000"/>
                                  </p:stCondLst>
                                  <p:childTnLst>
                                    <p:set>
                                      <p:cBhvr>
                                        <p:cTn id="589" dur="1" fill="hold">
                                          <p:stCondLst>
                                            <p:cond delay="0"/>
                                          </p:stCondLst>
                                        </p:cTn>
                                        <p:tgtEl>
                                          <p:spTgt spid="1042"/>
                                        </p:tgtEl>
                                        <p:attrNameLst>
                                          <p:attrName>style.visibility</p:attrName>
                                        </p:attrNameLst>
                                      </p:cBhvr>
                                      <p:to>
                                        <p:strVal val="hidden"/>
                                      </p:to>
                                    </p:set>
                                  </p:childTnLst>
                                </p:cTn>
                              </p:par>
                              <p:par>
                                <p:cTn id="590" presetID="1" presetClass="entr" presetSubtype="0" fill="hold" nodeType="withEffect">
                                  <p:stCondLst>
                                    <p:cond delay="60000"/>
                                  </p:stCondLst>
                                  <p:childTnLst>
                                    <p:set>
                                      <p:cBhvr>
                                        <p:cTn id="591" dur="1" fill="hold">
                                          <p:stCondLst>
                                            <p:cond delay="0"/>
                                          </p:stCondLst>
                                        </p:cTn>
                                        <p:tgtEl>
                                          <p:spTgt spid="1062"/>
                                        </p:tgtEl>
                                        <p:attrNameLst>
                                          <p:attrName>style.visibility</p:attrName>
                                        </p:attrNameLst>
                                      </p:cBhvr>
                                      <p:to>
                                        <p:strVal val="visible"/>
                                      </p:to>
                                    </p:set>
                                  </p:childTnLst>
                                </p:cTn>
                              </p:par>
                              <p:par>
                                <p:cTn id="592" presetID="8" presetClass="emph" presetSubtype="0" fill="hold" nodeType="withEffect">
                                  <p:stCondLst>
                                    <p:cond delay="60000"/>
                                  </p:stCondLst>
                                  <p:childTnLst>
                                    <p:animRot by="-900000">
                                      <p:cBhvr>
                                        <p:cTn id="593" dur="1500" fill="hold"/>
                                        <p:tgtEl>
                                          <p:spTgt spid="1062"/>
                                        </p:tgtEl>
                                        <p:attrNameLst>
                                          <p:attrName>r</p:attrName>
                                        </p:attrNameLst>
                                      </p:cBhvr>
                                    </p:animRot>
                                  </p:childTnLst>
                                </p:cTn>
                              </p:par>
                              <p:par>
                                <p:cTn id="594" presetID="1" presetClass="exit" presetSubtype="0" fill="hold" nodeType="withEffect">
                                  <p:stCondLst>
                                    <p:cond delay="61500"/>
                                  </p:stCondLst>
                                  <p:childTnLst>
                                    <p:set>
                                      <p:cBhvr>
                                        <p:cTn id="595" dur="1" fill="hold">
                                          <p:stCondLst>
                                            <p:cond delay="0"/>
                                          </p:stCondLst>
                                        </p:cTn>
                                        <p:tgtEl>
                                          <p:spTgt spid="1062"/>
                                        </p:tgtEl>
                                        <p:attrNameLst>
                                          <p:attrName>style.visibility</p:attrName>
                                        </p:attrNameLst>
                                      </p:cBhvr>
                                      <p:to>
                                        <p:strVal val="hidden"/>
                                      </p:to>
                                    </p:set>
                                  </p:childTnLst>
                                </p:cTn>
                              </p:par>
                              <p:par>
                                <p:cTn id="596" presetID="1" presetClass="entr" presetSubtype="0" fill="hold" nodeType="withEffect">
                                  <p:stCondLst>
                                    <p:cond delay="61500"/>
                                  </p:stCondLst>
                                  <p:childTnLst>
                                    <p:set>
                                      <p:cBhvr>
                                        <p:cTn id="597" dur="1" fill="hold">
                                          <p:stCondLst>
                                            <p:cond delay="0"/>
                                          </p:stCondLst>
                                        </p:cTn>
                                        <p:tgtEl>
                                          <p:spTgt spid="1052"/>
                                        </p:tgtEl>
                                        <p:attrNameLst>
                                          <p:attrName>style.visibility</p:attrName>
                                        </p:attrNameLst>
                                      </p:cBhvr>
                                      <p:to>
                                        <p:strVal val="visible"/>
                                      </p:to>
                                    </p:set>
                                  </p:childTnLst>
                                </p:cTn>
                              </p:par>
                              <p:par>
                                <p:cTn id="598" presetID="8" presetClass="emph" presetSubtype="0" fill="hold" nodeType="withEffect">
                                  <p:stCondLst>
                                    <p:cond delay="61500"/>
                                  </p:stCondLst>
                                  <p:childTnLst>
                                    <p:animRot by="-900000">
                                      <p:cBhvr>
                                        <p:cTn id="599" dur="1500" fill="hold"/>
                                        <p:tgtEl>
                                          <p:spTgt spid="1052"/>
                                        </p:tgtEl>
                                        <p:attrNameLst>
                                          <p:attrName>r</p:attrName>
                                        </p:attrNameLst>
                                      </p:cBhvr>
                                    </p:animRot>
                                  </p:childTnLst>
                                </p:cTn>
                              </p:par>
                              <p:par>
                                <p:cTn id="600" presetID="1" presetClass="exit" presetSubtype="0" fill="hold" nodeType="withEffect">
                                  <p:stCondLst>
                                    <p:cond delay="63000"/>
                                  </p:stCondLst>
                                  <p:childTnLst>
                                    <p:set>
                                      <p:cBhvr>
                                        <p:cTn id="601" dur="1" fill="hold">
                                          <p:stCondLst>
                                            <p:cond delay="0"/>
                                          </p:stCondLst>
                                        </p:cTn>
                                        <p:tgtEl>
                                          <p:spTgt spid="1052"/>
                                        </p:tgtEl>
                                        <p:attrNameLst>
                                          <p:attrName>style.visibility</p:attrName>
                                        </p:attrNameLst>
                                      </p:cBhvr>
                                      <p:to>
                                        <p:strVal val="hidden"/>
                                      </p:to>
                                    </p:set>
                                  </p:childTnLst>
                                </p:cTn>
                              </p:par>
                              <p:par>
                                <p:cTn id="602" presetID="1" presetClass="entr" presetSubtype="0" fill="hold" nodeType="withEffect">
                                  <p:stCondLst>
                                    <p:cond delay="63000"/>
                                  </p:stCondLst>
                                  <p:childTnLst>
                                    <p:set>
                                      <p:cBhvr>
                                        <p:cTn id="603" dur="1" fill="hold">
                                          <p:stCondLst>
                                            <p:cond delay="0"/>
                                          </p:stCondLst>
                                        </p:cTn>
                                        <p:tgtEl>
                                          <p:spTgt spid="1072"/>
                                        </p:tgtEl>
                                        <p:attrNameLst>
                                          <p:attrName>style.visibility</p:attrName>
                                        </p:attrNameLst>
                                      </p:cBhvr>
                                      <p:to>
                                        <p:strVal val="visible"/>
                                      </p:to>
                                    </p:set>
                                  </p:childTnLst>
                                </p:cTn>
                              </p:par>
                              <p:par>
                                <p:cTn id="604" presetID="8" presetClass="emph" presetSubtype="0" fill="hold" nodeType="withEffect">
                                  <p:stCondLst>
                                    <p:cond delay="63000"/>
                                  </p:stCondLst>
                                  <p:childTnLst>
                                    <p:animRot by="-900000">
                                      <p:cBhvr>
                                        <p:cTn id="605" dur="1500" fill="hold"/>
                                        <p:tgtEl>
                                          <p:spTgt spid="1072"/>
                                        </p:tgtEl>
                                        <p:attrNameLst>
                                          <p:attrName>r</p:attrName>
                                        </p:attrNameLst>
                                      </p:cBhvr>
                                    </p:animRot>
                                  </p:childTnLst>
                                </p:cTn>
                              </p:par>
                              <p:par>
                                <p:cTn id="606" presetID="1" presetClass="exit" presetSubtype="0" fill="hold" nodeType="withEffect">
                                  <p:stCondLst>
                                    <p:cond delay="64500"/>
                                  </p:stCondLst>
                                  <p:childTnLst>
                                    <p:set>
                                      <p:cBhvr>
                                        <p:cTn id="607" dur="1" fill="hold">
                                          <p:stCondLst>
                                            <p:cond delay="0"/>
                                          </p:stCondLst>
                                        </p:cTn>
                                        <p:tgtEl>
                                          <p:spTgt spid="1072"/>
                                        </p:tgtEl>
                                        <p:attrNameLst>
                                          <p:attrName>style.visibility</p:attrName>
                                        </p:attrNameLst>
                                      </p:cBhvr>
                                      <p:to>
                                        <p:strVal val="hidden"/>
                                      </p:to>
                                    </p:set>
                                  </p:childTnLst>
                                </p:cTn>
                              </p:par>
                              <p:par>
                                <p:cTn id="608" presetID="1" presetClass="entr" presetSubtype="0" fill="hold" nodeType="withEffect">
                                  <p:stCondLst>
                                    <p:cond delay="64500"/>
                                  </p:stCondLst>
                                  <p:childTnLst>
                                    <p:set>
                                      <p:cBhvr>
                                        <p:cTn id="609" dur="1" fill="hold">
                                          <p:stCondLst>
                                            <p:cond delay="0"/>
                                          </p:stCondLst>
                                        </p:cTn>
                                        <p:tgtEl>
                                          <p:spTgt spid="1092"/>
                                        </p:tgtEl>
                                        <p:attrNameLst>
                                          <p:attrName>style.visibility</p:attrName>
                                        </p:attrNameLst>
                                      </p:cBhvr>
                                      <p:to>
                                        <p:strVal val="visible"/>
                                      </p:to>
                                    </p:set>
                                  </p:childTnLst>
                                </p:cTn>
                              </p:par>
                              <p:par>
                                <p:cTn id="610" presetID="8" presetClass="emph" presetSubtype="0" fill="hold" nodeType="withEffect">
                                  <p:stCondLst>
                                    <p:cond delay="64500"/>
                                  </p:stCondLst>
                                  <p:childTnLst>
                                    <p:animRot by="-900000">
                                      <p:cBhvr>
                                        <p:cTn id="611" dur="1500" fill="hold"/>
                                        <p:tgtEl>
                                          <p:spTgt spid="1092"/>
                                        </p:tgtEl>
                                        <p:attrNameLst>
                                          <p:attrName>r</p:attrName>
                                        </p:attrNameLst>
                                      </p:cBhvr>
                                    </p:animRot>
                                  </p:childTnLst>
                                </p:cTn>
                              </p:par>
                              <p:par>
                                <p:cTn id="612" presetID="1" presetClass="exit" presetSubtype="0" fill="hold" nodeType="withEffect">
                                  <p:stCondLst>
                                    <p:cond delay="66000"/>
                                  </p:stCondLst>
                                  <p:childTnLst>
                                    <p:set>
                                      <p:cBhvr>
                                        <p:cTn id="613" dur="1" fill="hold">
                                          <p:stCondLst>
                                            <p:cond delay="0"/>
                                          </p:stCondLst>
                                        </p:cTn>
                                        <p:tgtEl>
                                          <p:spTgt spid="1092"/>
                                        </p:tgtEl>
                                        <p:attrNameLst>
                                          <p:attrName>style.visibility</p:attrName>
                                        </p:attrNameLst>
                                      </p:cBhvr>
                                      <p:to>
                                        <p:strVal val="hidden"/>
                                      </p:to>
                                    </p:set>
                                  </p:childTnLst>
                                </p:cTn>
                              </p:par>
                              <p:par>
                                <p:cTn id="614" presetID="1" presetClass="entr" presetSubtype="0" fill="hold" nodeType="withEffect">
                                  <p:stCondLst>
                                    <p:cond delay="66000"/>
                                  </p:stCondLst>
                                  <p:childTnLst>
                                    <p:set>
                                      <p:cBhvr>
                                        <p:cTn id="615" dur="1" fill="hold">
                                          <p:stCondLst>
                                            <p:cond delay="0"/>
                                          </p:stCondLst>
                                        </p:cTn>
                                        <p:tgtEl>
                                          <p:spTgt spid="1082"/>
                                        </p:tgtEl>
                                        <p:attrNameLst>
                                          <p:attrName>style.visibility</p:attrName>
                                        </p:attrNameLst>
                                      </p:cBhvr>
                                      <p:to>
                                        <p:strVal val="visible"/>
                                      </p:to>
                                    </p:set>
                                  </p:childTnLst>
                                </p:cTn>
                              </p:par>
                              <p:par>
                                <p:cTn id="616" presetID="8" presetClass="emph" presetSubtype="0" fill="hold" nodeType="withEffect">
                                  <p:stCondLst>
                                    <p:cond delay="66000"/>
                                  </p:stCondLst>
                                  <p:childTnLst>
                                    <p:animRot by="-900000">
                                      <p:cBhvr>
                                        <p:cTn id="617" dur="1500" fill="hold"/>
                                        <p:tgtEl>
                                          <p:spTgt spid="1082"/>
                                        </p:tgtEl>
                                        <p:attrNameLst>
                                          <p:attrName>r</p:attrName>
                                        </p:attrNameLst>
                                      </p:cBhvr>
                                    </p:animRot>
                                  </p:childTnLst>
                                </p:cTn>
                              </p:par>
                              <p:par>
                                <p:cTn id="618" presetID="1" presetClass="exit" presetSubtype="0" fill="hold" nodeType="withEffect">
                                  <p:stCondLst>
                                    <p:cond delay="67500"/>
                                  </p:stCondLst>
                                  <p:childTnLst>
                                    <p:set>
                                      <p:cBhvr>
                                        <p:cTn id="619" dur="1" fill="hold">
                                          <p:stCondLst>
                                            <p:cond delay="0"/>
                                          </p:stCondLst>
                                        </p:cTn>
                                        <p:tgtEl>
                                          <p:spTgt spid="1082"/>
                                        </p:tgtEl>
                                        <p:attrNameLst>
                                          <p:attrName>style.visibility</p:attrName>
                                        </p:attrNameLst>
                                      </p:cBhvr>
                                      <p:to>
                                        <p:strVal val="hidden"/>
                                      </p:to>
                                    </p:set>
                                  </p:childTnLst>
                                </p:cTn>
                              </p:par>
                              <p:par>
                                <p:cTn id="620" presetID="1" presetClass="entr" presetSubtype="0" fill="hold" nodeType="withEffect">
                                  <p:stCondLst>
                                    <p:cond delay="67500"/>
                                  </p:stCondLst>
                                  <p:childTnLst>
                                    <p:set>
                                      <p:cBhvr>
                                        <p:cTn id="621" dur="1" fill="hold">
                                          <p:stCondLst>
                                            <p:cond delay="0"/>
                                          </p:stCondLst>
                                        </p:cTn>
                                        <p:tgtEl>
                                          <p:spTgt spid="1102"/>
                                        </p:tgtEl>
                                        <p:attrNameLst>
                                          <p:attrName>style.visibility</p:attrName>
                                        </p:attrNameLst>
                                      </p:cBhvr>
                                      <p:to>
                                        <p:strVal val="visible"/>
                                      </p:to>
                                    </p:set>
                                  </p:childTnLst>
                                </p:cTn>
                              </p:par>
                              <p:par>
                                <p:cTn id="622" presetID="8" presetClass="emph" presetSubtype="0" fill="hold" nodeType="withEffect">
                                  <p:stCondLst>
                                    <p:cond delay="67500"/>
                                  </p:stCondLst>
                                  <p:childTnLst>
                                    <p:animRot by="-900000">
                                      <p:cBhvr>
                                        <p:cTn id="623" dur="1500" fill="hold"/>
                                        <p:tgtEl>
                                          <p:spTgt spid="1102"/>
                                        </p:tgtEl>
                                        <p:attrNameLst>
                                          <p:attrName>r</p:attrName>
                                        </p:attrNameLst>
                                      </p:cBhvr>
                                    </p:animRot>
                                  </p:childTnLst>
                                </p:cTn>
                              </p:par>
                              <p:par>
                                <p:cTn id="624" presetID="1" presetClass="exit" presetSubtype="0" fill="hold" nodeType="withEffect">
                                  <p:stCondLst>
                                    <p:cond delay="69000"/>
                                  </p:stCondLst>
                                  <p:childTnLst>
                                    <p:set>
                                      <p:cBhvr>
                                        <p:cTn id="625" dur="1" fill="hold">
                                          <p:stCondLst>
                                            <p:cond delay="0"/>
                                          </p:stCondLst>
                                        </p:cTn>
                                        <p:tgtEl>
                                          <p:spTgt spid="1102"/>
                                        </p:tgtEl>
                                        <p:attrNameLst>
                                          <p:attrName>style.visibility</p:attrName>
                                        </p:attrNameLst>
                                      </p:cBhvr>
                                      <p:to>
                                        <p:strVal val="hidden"/>
                                      </p:to>
                                    </p:set>
                                  </p:childTnLst>
                                </p:cTn>
                              </p:par>
                              <p:par>
                                <p:cTn id="626" presetID="1" presetClass="entr" presetSubtype="0" fill="hold" nodeType="withEffect">
                                  <p:stCondLst>
                                    <p:cond delay="69000"/>
                                  </p:stCondLst>
                                  <p:childTnLst>
                                    <p:set>
                                      <p:cBhvr>
                                        <p:cTn id="627" dur="1" fill="hold">
                                          <p:stCondLst>
                                            <p:cond delay="0"/>
                                          </p:stCondLst>
                                        </p:cTn>
                                        <p:tgtEl>
                                          <p:spTgt spid="1122"/>
                                        </p:tgtEl>
                                        <p:attrNameLst>
                                          <p:attrName>style.visibility</p:attrName>
                                        </p:attrNameLst>
                                      </p:cBhvr>
                                      <p:to>
                                        <p:strVal val="visible"/>
                                      </p:to>
                                    </p:set>
                                  </p:childTnLst>
                                </p:cTn>
                              </p:par>
                              <p:par>
                                <p:cTn id="628" presetID="8" presetClass="emph" presetSubtype="0" fill="hold" nodeType="withEffect">
                                  <p:stCondLst>
                                    <p:cond delay="69000"/>
                                  </p:stCondLst>
                                  <p:childTnLst>
                                    <p:animRot by="-900000">
                                      <p:cBhvr>
                                        <p:cTn id="629" dur="1500" fill="hold"/>
                                        <p:tgtEl>
                                          <p:spTgt spid="1122"/>
                                        </p:tgtEl>
                                        <p:attrNameLst>
                                          <p:attrName>r</p:attrName>
                                        </p:attrNameLst>
                                      </p:cBhvr>
                                    </p:animRot>
                                  </p:childTnLst>
                                </p:cTn>
                              </p:par>
                              <p:par>
                                <p:cTn id="630" presetID="1" presetClass="exit" presetSubtype="0" fill="hold" nodeType="withEffect">
                                  <p:stCondLst>
                                    <p:cond delay="70500"/>
                                  </p:stCondLst>
                                  <p:childTnLst>
                                    <p:set>
                                      <p:cBhvr>
                                        <p:cTn id="631" dur="1" fill="hold">
                                          <p:stCondLst>
                                            <p:cond delay="0"/>
                                          </p:stCondLst>
                                        </p:cTn>
                                        <p:tgtEl>
                                          <p:spTgt spid="1122"/>
                                        </p:tgtEl>
                                        <p:attrNameLst>
                                          <p:attrName>style.visibility</p:attrName>
                                        </p:attrNameLst>
                                      </p:cBhvr>
                                      <p:to>
                                        <p:strVal val="hidden"/>
                                      </p:to>
                                    </p:set>
                                  </p:childTnLst>
                                </p:cTn>
                              </p:par>
                              <p:par>
                                <p:cTn id="632" presetID="1" presetClass="entr" presetSubtype="0" fill="hold" nodeType="withEffect">
                                  <p:stCondLst>
                                    <p:cond delay="70500"/>
                                  </p:stCondLst>
                                  <p:childTnLst>
                                    <p:set>
                                      <p:cBhvr>
                                        <p:cTn id="633" dur="1" fill="hold">
                                          <p:stCondLst>
                                            <p:cond delay="0"/>
                                          </p:stCondLst>
                                        </p:cTn>
                                        <p:tgtEl>
                                          <p:spTgt spid="1112"/>
                                        </p:tgtEl>
                                        <p:attrNameLst>
                                          <p:attrName>style.visibility</p:attrName>
                                        </p:attrNameLst>
                                      </p:cBhvr>
                                      <p:to>
                                        <p:strVal val="visible"/>
                                      </p:to>
                                    </p:set>
                                  </p:childTnLst>
                                </p:cTn>
                              </p:par>
                              <p:par>
                                <p:cTn id="634" presetID="8" presetClass="emph" presetSubtype="0" fill="hold" nodeType="withEffect">
                                  <p:stCondLst>
                                    <p:cond delay="70500"/>
                                  </p:stCondLst>
                                  <p:childTnLst>
                                    <p:animRot by="-900000">
                                      <p:cBhvr>
                                        <p:cTn id="635" dur="1500" fill="hold"/>
                                        <p:tgtEl>
                                          <p:spTgt spid="1112"/>
                                        </p:tgtEl>
                                        <p:attrNameLst>
                                          <p:attrName>r</p:attrName>
                                        </p:attrNameLst>
                                      </p:cBhvr>
                                    </p:animRot>
                                  </p:childTnLst>
                                </p:cTn>
                              </p:par>
                            </p:childTnLst>
                          </p:cTn>
                        </p:par>
                        <p:par>
                          <p:cTn id="636" fill="hold">
                            <p:stCondLst>
                              <p:cond delay="144000"/>
                            </p:stCondLst>
                            <p:childTnLst>
                              <p:par>
                                <p:cTn id="637" presetID="1" presetClass="exit" presetSubtype="0" fill="hold" nodeType="afterEffect">
                                  <p:stCondLst>
                                    <p:cond delay="0"/>
                                  </p:stCondLst>
                                  <p:childTnLst>
                                    <p:set>
                                      <p:cBhvr>
                                        <p:cTn id="638" dur="1" fill="hold">
                                          <p:stCondLst>
                                            <p:cond delay="0"/>
                                          </p:stCondLst>
                                        </p:cTn>
                                        <p:tgtEl>
                                          <p:spTgt spid="1112"/>
                                        </p:tgtEl>
                                        <p:attrNameLst>
                                          <p:attrName>style.visibility</p:attrName>
                                        </p:attrNameLst>
                                      </p:cBhvr>
                                      <p:to>
                                        <p:strVal val="hidden"/>
                                      </p:to>
                                    </p:set>
                                  </p:childTnLst>
                                </p:cTn>
                              </p:par>
                              <p:par>
                                <p:cTn id="639" presetID="1" presetClass="entr" presetSubtype="0" fill="hold" nodeType="withEffect">
                                  <p:stCondLst>
                                    <p:cond delay="0"/>
                                  </p:stCondLst>
                                  <p:childTnLst>
                                    <p:set>
                                      <p:cBhvr>
                                        <p:cTn id="640" dur="1" fill="hold">
                                          <p:stCondLst>
                                            <p:cond delay="0"/>
                                          </p:stCondLst>
                                        </p:cTn>
                                        <p:tgtEl>
                                          <p:spTgt spid="1548"/>
                                        </p:tgtEl>
                                        <p:attrNameLst>
                                          <p:attrName>style.visibility</p:attrName>
                                        </p:attrNameLst>
                                      </p:cBhvr>
                                      <p:to>
                                        <p:strVal val="visible"/>
                                      </p:to>
                                    </p:set>
                                  </p:childTnLst>
                                </p:cTn>
                              </p:par>
                              <p:par>
                                <p:cTn id="641" presetID="1" presetClass="entr" presetSubtype="0" fill="hold" grpId="1" nodeType="withEffect">
                                  <p:stCondLst>
                                    <p:cond delay="0"/>
                                  </p:stCondLst>
                                  <p:childTnLst>
                                    <p:set>
                                      <p:cBhvr>
                                        <p:cTn id="642" dur="1" fill="hold">
                                          <p:stCondLst>
                                            <p:cond delay="0"/>
                                          </p:stCondLst>
                                        </p:cTn>
                                        <p:tgtEl>
                                          <p:spTgt spid="1547"/>
                                        </p:tgtEl>
                                        <p:attrNameLst>
                                          <p:attrName>style.visibility</p:attrName>
                                        </p:attrNameLst>
                                      </p:cBhvr>
                                      <p:to>
                                        <p:strVal val="visible"/>
                                      </p:to>
                                    </p:set>
                                  </p:childTnLst>
                                </p:cTn>
                              </p:par>
                              <p:par>
                                <p:cTn id="643" presetID="8" presetClass="emph" presetSubtype="0" repeatCount="2000" fill="hold" nodeType="withEffect">
                                  <p:stCondLst>
                                    <p:cond delay="0"/>
                                  </p:stCondLst>
                                  <p:childTnLst>
                                    <p:animRot by="-21600000">
                                      <p:cBhvr>
                                        <p:cTn id="644" dur="36000" fill="hold"/>
                                        <p:tgtEl>
                                          <p:spTgt spid="1548"/>
                                        </p:tgtEl>
                                        <p:attrNameLst>
                                          <p:attrName>r</p:attrName>
                                        </p:attrNameLst>
                                      </p:cBhvr>
                                    </p:animRot>
                                  </p:childTnLst>
                                </p:cTn>
                              </p:par>
                              <p:par>
                                <p:cTn id="645" presetID="8" presetClass="emph" presetSubtype="0" repeatCount="2000" fill="hold" grpId="0" nodeType="withEffect">
                                  <p:stCondLst>
                                    <p:cond delay="0"/>
                                  </p:stCondLst>
                                  <p:childTnLst>
                                    <p:animRot by="-21600000">
                                      <p:cBhvr>
                                        <p:cTn id="646" dur="36000" fill="hold"/>
                                        <p:tgtEl>
                                          <p:spTgt spid="1547"/>
                                        </p:tgtEl>
                                        <p:attrNameLst>
                                          <p:attrName>r</p:attrName>
                                        </p:attrNameLst>
                                      </p:cBhvr>
                                    </p:animRot>
                                  </p:childTnLst>
                                </p:cTn>
                              </p:par>
                              <p:par>
                                <p:cTn id="647" presetID="1" presetClass="entr" presetSubtype="0" fill="hold" nodeType="withEffect">
                                  <p:stCondLst>
                                    <p:cond delay="0"/>
                                  </p:stCondLst>
                                  <p:childTnLst>
                                    <p:set>
                                      <p:cBhvr>
                                        <p:cTn id="648" dur="1" fill="hold">
                                          <p:stCondLst>
                                            <p:cond delay="0"/>
                                          </p:stCondLst>
                                        </p:cTn>
                                        <p:tgtEl>
                                          <p:spTgt spid="1132"/>
                                        </p:tgtEl>
                                        <p:attrNameLst>
                                          <p:attrName>style.visibility</p:attrName>
                                        </p:attrNameLst>
                                      </p:cBhvr>
                                      <p:to>
                                        <p:strVal val="visible"/>
                                      </p:to>
                                    </p:set>
                                  </p:childTnLst>
                                </p:cTn>
                              </p:par>
                              <p:par>
                                <p:cTn id="649" presetID="8" presetClass="emph" presetSubtype="0" fill="hold" nodeType="withEffect">
                                  <p:stCondLst>
                                    <p:cond delay="0"/>
                                  </p:stCondLst>
                                  <p:childTnLst>
                                    <p:animRot by="-900000">
                                      <p:cBhvr>
                                        <p:cTn id="650" dur="1500" fill="hold"/>
                                        <p:tgtEl>
                                          <p:spTgt spid="1132"/>
                                        </p:tgtEl>
                                        <p:attrNameLst>
                                          <p:attrName>r</p:attrName>
                                        </p:attrNameLst>
                                      </p:cBhvr>
                                    </p:animRot>
                                  </p:childTnLst>
                                </p:cTn>
                              </p:par>
                              <p:par>
                                <p:cTn id="651" presetID="1" presetClass="exit" presetSubtype="0" fill="hold" nodeType="withEffect">
                                  <p:stCondLst>
                                    <p:cond delay="1500"/>
                                  </p:stCondLst>
                                  <p:childTnLst>
                                    <p:set>
                                      <p:cBhvr>
                                        <p:cTn id="652" dur="1" fill="hold">
                                          <p:stCondLst>
                                            <p:cond delay="0"/>
                                          </p:stCondLst>
                                        </p:cTn>
                                        <p:tgtEl>
                                          <p:spTgt spid="1132"/>
                                        </p:tgtEl>
                                        <p:attrNameLst>
                                          <p:attrName>style.visibility</p:attrName>
                                        </p:attrNameLst>
                                      </p:cBhvr>
                                      <p:to>
                                        <p:strVal val="hidden"/>
                                      </p:to>
                                    </p:set>
                                  </p:childTnLst>
                                </p:cTn>
                              </p:par>
                              <p:par>
                                <p:cTn id="653" presetID="1" presetClass="entr" presetSubtype="0" fill="hold" nodeType="withEffect">
                                  <p:stCondLst>
                                    <p:cond delay="1500"/>
                                  </p:stCondLst>
                                  <p:childTnLst>
                                    <p:set>
                                      <p:cBhvr>
                                        <p:cTn id="654" dur="1" fill="hold">
                                          <p:stCondLst>
                                            <p:cond delay="0"/>
                                          </p:stCondLst>
                                        </p:cTn>
                                        <p:tgtEl>
                                          <p:spTgt spid="1152"/>
                                        </p:tgtEl>
                                        <p:attrNameLst>
                                          <p:attrName>style.visibility</p:attrName>
                                        </p:attrNameLst>
                                      </p:cBhvr>
                                      <p:to>
                                        <p:strVal val="visible"/>
                                      </p:to>
                                    </p:set>
                                  </p:childTnLst>
                                </p:cTn>
                              </p:par>
                              <p:par>
                                <p:cTn id="655" presetID="8" presetClass="emph" presetSubtype="0" fill="hold" nodeType="withEffect">
                                  <p:stCondLst>
                                    <p:cond delay="1500"/>
                                  </p:stCondLst>
                                  <p:childTnLst>
                                    <p:animRot by="-900000">
                                      <p:cBhvr>
                                        <p:cTn id="656" dur="1500" fill="hold"/>
                                        <p:tgtEl>
                                          <p:spTgt spid="1152"/>
                                        </p:tgtEl>
                                        <p:attrNameLst>
                                          <p:attrName>r</p:attrName>
                                        </p:attrNameLst>
                                      </p:cBhvr>
                                    </p:animRot>
                                  </p:childTnLst>
                                </p:cTn>
                              </p:par>
                              <p:par>
                                <p:cTn id="657" presetID="1" presetClass="exit" presetSubtype="0" fill="hold" nodeType="withEffect">
                                  <p:stCondLst>
                                    <p:cond delay="3000"/>
                                  </p:stCondLst>
                                  <p:childTnLst>
                                    <p:set>
                                      <p:cBhvr>
                                        <p:cTn id="658" dur="1" fill="hold">
                                          <p:stCondLst>
                                            <p:cond delay="0"/>
                                          </p:stCondLst>
                                        </p:cTn>
                                        <p:tgtEl>
                                          <p:spTgt spid="1152"/>
                                        </p:tgtEl>
                                        <p:attrNameLst>
                                          <p:attrName>style.visibility</p:attrName>
                                        </p:attrNameLst>
                                      </p:cBhvr>
                                      <p:to>
                                        <p:strVal val="hidden"/>
                                      </p:to>
                                    </p:set>
                                  </p:childTnLst>
                                </p:cTn>
                              </p:par>
                              <p:par>
                                <p:cTn id="659" presetID="1" presetClass="entr" presetSubtype="0" fill="hold" nodeType="withEffect">
                                  <p:stCondLst>
                                    <p:cond delay="3000"/>
                                  </p:stCondLst>
                                  <p:childTnLst>
                                    <p:set>
                                      <p:cBhvr>
                                        <p:cTn id="660" dur="1" fill="hold">
                                          <p:stCondLst>
                                            <p:cond delay="0"/>
                                          </p:stCondLst>
                                        </p:cTn>
                                        <p:tgtEl>
                                          <p:spTgt spid="1142"/>
                                        </p:tgtEl>
                                        <p:attrNameLst>
                                          <p:attrName>style.visibility</p:attrName>
                                        </p:attrNameLst>
                                      </p:cBhvr>
                                      <p:to>
                                        <p:strVal val="visible"/>
                                      </p:to>
                                    </p:set>
                                  </p:childTnLst>
                                </p:cTn>
                              </p:par>
                              <p:par>
                                <p:cTn id="661" presetID="8" presetClass="emph" presetSubtype="0" fill="hold" nodeType="withEffect">
                                  <p:stCondLst>
                                    <p:cond delay="3000"/>
                                  </p:stCondLst>
                                  <p:childTnLst>
                                    <p:animRot by="-900000">
                                      <p:cBhvr>
                                        <p:cTn id="662" dur="1500" fill="hold"/>
                                        <p:tgtEl>
                                          <p:spTgt spid="1142"/>
                                        </p:tgtEl>
                                        <p:attrNameLst>
                                          <p:attrName>r</p:attrName>
                                        </p:attrNameLst>
                                      </p:cBhvr>
                                    </p:animRot>
                                  </p:childTnLst>
                                </p:cTn>
                              </p:par>
                              <p:par>
                                <p:cTn id="663" presetID="1" presetClass="exit" presetSubtype="0" fill="hold" nodeType="withEffect">
                                  <p:stCondLst>
                                    <p:cond delay="4500"/>
                                  </p:stCondLst>
                                  <p:childTnLst>
                                    <p:set>
                                      <p:cBhvr>
                                        <p:cTn id="664" dur="1" fill="hold">
                                          <p:stCondLst>
                                            <p:cond delay="0"/>
                                          </p:stCondLst>
                                        </p:cTn>
                                        <p:tgtEl>
                                          <p:spTgt spid="1142"/>
                                        </p:tgtEl>
                                        <p:attrNameLst>
                                          <p:attrName>style.visibility</p:attrName>
                                        </p:attrNameLst>
                                      </p:cBhvr>
                                      <p:to>
                                        <p:strVal val="hidden"/>
                                      </p:to>
                                    </p:set>
                                  </p:childTnLst>
                                </p:cTn>
                              </p:par>
                              <p:par>
                                <p:cTn id="665" presetID="1" presetClass="entr" presetSubtype="0" fill="hold" nodeType="withEffect">
                                  <p:stCondLst>
                                    <p:cond delay="4500"/>
                                  </p:stCondLst>
                                  <p:childTnLst>
                                    <p:set>
                                      <p:cBhvr>
                                        <p:cTn id="666" dur="1" fill="hold">
                                          <p:stCondLst>
                                            <p:cond delay="0"/>
                                          </p:stCondLst>
                                        </p:cTn>
                                        <p:tgtEl>
                                          <p:spTgt spid="1162"/>
                                        </p:tgtEl>
                                        <p:attrNameLst>
                                          <p:attrName>style.visibility</p:attrName>
                                        </p:attrNameLst>
                                      </p:cBhvr>
                                      <p:to>
                                        <p:strVal val="visible"/>
                                      </p:to>
                                    </p:set>
                                  </p:childTnLst>
                                </p:cTn>
                              </p:par>
                              <p:par>
                                <p:cTn id="667" presetID="8" presetClass="emph" presetSubtype="0" fill="hold" nodeType="withEffect">
                                  <p:stCondLst>
                                    <p:cond delay="4500"/>
                                  </p:stCondLst>
                                  <p:childTnLst>
                                    <p:animRot by="-900000">
                                      <p:cBhvr>
                                        <p:cTn id="668" dur="1500" fill="hold"/>
                                        <p:tgtEl>
                                          <p:spTgt spid="1162"/>
                                        </p:tgtEl>
                                        <p:attrNameLst>
                                          <p:attrName>r</p:attrName>
                                        </p:attrNameLst>
                                      </p:cBhvr>
                                    </p:animRot>
                                  </p:childTnLst>
                                </p:cTn>
                              </p:par>
                              <p:par>
                                <p:cTn id="669" presetID="1" presetClass="exit" presetSubtype="0" fill="hold" nodeType="withEffect">
                                  <p:stCondLst>
                                    <p:cond delay="6000"/>
                                  </p:stCondLst>
                                  <p:childTnLst>
                                    <p:set>
                                      <p:cBhvr>
                                        <p:cTn id="670" dur="1" fill="hold">
                                          <p:stCondLst>
                                            <p:cond delay="0"/>
                                          </p:stCondLst>
                                        </p:cTn>
                                        <p:tgtEl>
                                          <p:spTgt spid="1162"/>
                                        </p:tgtEl>
                                        <p:attrNameLst>
                                          <p:attrName>style.visibility</p:attrName>
                                        </p:attrNameLst>
                                      </p:cBhvr>
                                      <p:to>
                                        <p:strVal val="hidden"/>
                                      </p:to>
                                    </p:set>
                                  </p:childTnLst>
                                </p:cTn>
                              </p:par>
                              <p:par>
                                <p:cTn id="671" presetID="1" presetClass="entr" presetSubtype="0" fill="hold" nodeType="withEffect">
                                  <p:stCondLst>
                                    <p:cond delay="6000"/>
                                  </p:stCondLst>
                                  <p:childTnLst>
                                    <p:set>
                                      <p:cBhvr>
                                        <p:cTn id="672" dur="1" fill="hold">
                                          <p:stCondLst>
                                            <p:cond delay="0"/>
                                          </p:stCondLst>
                                        </p:cTn>
                                        <p:tgtEl>
                                          <p:spTgt spid="1182"/>
                                        </p:tgtEl>
                                        <p:attrNameLst>
                                          <p:attrName>style.visibility</p:attrName>
                                        </p:attrNameLst>
                                      </p:cBhvr>
                                      <p:to>
                                        <p:strVal val="visible"/>
                                      </p:to>
                                    </p:set>
                                  </p:childTnLst>
                                </p:cTn>
                              </p:par>
                              <p:par>
                                <p:cTn id="673" presetID="8" presetClass="emph" presetSubtype="0" fill="hold" nodeType="withEffect">
                                  <p:stCondLst>
                                    <p:cond delay="6000"/>
                                  </p:stCondLst>
                                  <p:childTnLst>
                                    <p:animRot by="-900000">
                                      <p:cBhvr>
                                        <p:cTn id="674" dur="1500" fill="hold"/>
                                        <p:tgtEl>
                                          <p:spTgt spid="1182"/>
                                        </p:tgtEl>
                                        <p:attrNameLst>
                                          <p:attrName>r</p:attrName>
                                        </p:attrNameLst>
                                      </p:cBhvr>
                                    </p:animRot>
                                  </p:childTnLst>
                                </p:cTn>
                              </p:par>
                              <p:par>
                                <p:cTn id="675" presetID="1" presetClass="exit" presetSubtype="0" fill="hold" nodeType="withEffect">
                                  <p:stCondLst>
                                    <p:cond delay="7500"/>
                                  </p:stCondLst>
                                  <p:childTnLst>
                                    <p:set>
                                      <p:cBhvr>
                                        <p:cTn id="676" dur="1" fill="hold">
                                          <p:stCondLst>
                                            <p:cond delay="0"/>
                                          </p:stCondLst>
                                        </p:cTn>
                                        <p:tgtEl>
                                          <p:spTgt spid="1182"/>
                                        </p:tgtEl>
                                        <p:attrNameLst>
                                          <p:attrName>style.visibility</p:attrName>
                                        </p:attrNameLst>
                                      </p:cBhvr>
                                      <p:to>
                                        <p:strVal val="hidden"/>
                                      </p:to>
                                    </p:set>
                                  </p:childTnLst>
                                </p:cTn>
                              </p:par>
                              <p:par>
                                <p:cTn id="677" presetID="1" presetClass="entr" presetSubtype="0" fill="hold" nodeType="withEffect">
                                  <p:stCondLst>
                                    <p:cond delay="7500"/>
                                  </p:stCondLst>
                                  <p:childTnLst>
                                    <p:set>
                                      <p:cBhvr>
                                        <p:cTn id="678" dur="1" fill="hold">
                                          <p:stCondLst>
                                            <p:cond delay="0"/>
                                          </p:stCondLst>
                                        </p:cTn>
                                        <p:tgtEl>
                                          <p:spTgt spid="1172"/>
                                        </p:tgtEl>
                                        <p:attrNameLst>
                                          <p:attrName>style.visibility</p:attrName>
                                        </p:attrNameLst>
                                      </p:cBhvr>
                                      <p:to>
                                        <p:strVal val="visible"/>
                                      </p:to>
                                    </p:set>
                                  </p:childTnLst>
                                </p:cTn>
                              </p:par>
                              <p:par>
                                <p:cTn id="679" presetID="8" presetClass="emph" presetSubtype="0" fill="hold" nodeType="withEffect">
                                  <p:stCondLst>
                                    <p:cond delay="7500"/>
                                  </p:stCondLst>
                                  <p:childTnLst>
                                    <p:animRot by="-900000">
                                      <p:cBhvr>
                                        <p:cTn id="680" dur="1500" fill="hold"/>
                                        <p:tgtEl>
                                          <p:spTgt spid="1172"/>
                                        </p:tgtEl>
                                        <p:attrNameLst>
                                          <p:attrName>r</p:attrName>
                                        </p:attrNameLst>
                                      </p:cBhvr>
                                    </p:animRot>
                                  </p:childTnLst>
                                </p:cTn>
                              </p:par>
                              <p:par>
                                <p:cTn id="681" presetID="1" presetClass="exit" presetSubtype="0" fill="hold" nodeType="withEffect">
                                  <p:stCondLst>
                                    <p:cond delay="9000"/>
                                  </p:stCondLst>
                                  <p:childTnLst>
                                    <p:set>
                                      <p:cBhvr>
                                        <p:cTn id="682" dur="1" fill="hold">
                                          <p:stCondLst>
                                            <p:cond delay="0"/>
                                          </p:stCondLst>
                                        </p:cTn>
                                        <p:tgtEl>
                                          <p:spTgt spid="1172"/>
                                        </p:tgtEl>
                                        <p:attrNameLst>
                                          <p:attrName>style.visibility</p:attrName>
                                        </p:attrNameLst>
                                      </p:cBhvr>
                                      <p:to>
                                        <p:strVal val="hidden"/>
                                      </p:to>
                                    </p:set>
                                  </p:childTnLst>
                                </p:cTn>
                              </p:par>
                              <p:par>
                                <p:cTn id="683" presetID="1" presetClass="entr" presetSubtype="0" fill="hold" nodeType="withEffect">
                                  <p:stCondLst>
                                    <p:cond delay="9000"/>
                                  </p:stCondLst>
                                  <p:childTnLst>
                                    <p:set>
                                      <p:cBhvr>
                                        <p:cTn id="684" dur="1" fill="hold">
                                          <p:stCondLst>
                                            <p:cond delay="0"/>
                                          </p:stCondLst>
                                        </p:cTn>
                                        <p:tgtEl>
                                          <p:spTgt spid="1192"/>
                                        </p:tgtEl>
                                        <p:attrNameLst>
                                          <p:attrName>style.visibility</p:attrName>
                                        </p:attrNameLst>
                                      </p:cBhvr>
                                      <p:to>
                                        <p:strVal val="visible"/>
                                      </p:to>
                                    </p:set>
                                  </p:childTnLst>
                                </p:cTn>
                              </p:par>
                              <p:par>
                                <p:cTn id="685" presetID="8" presetClass="emph" presetSubtype="0" fill="hold" nodeType="withEffect">
                                  <p:stCondLst>
                                    <p:cond delay="9000"/>
                                  </p:stCondLst>
                                  <p:childTnLst>
                                    <p:animRot by="-900000">
                                      <p:cBhvr>
                                        <p:cTn id="686" dur="1500" fill="hold"/>
                                        <p:tgtEl>
                                          <p:spTgt spid="1192"/>
                                        </p:tgtEl>
                                        <p:attrNameLst>
                                          <p:attrName>r</p:attrName>
                                        </p:attrNameLst>
                                      </p:cBhvr>
                                    </p:animRot>
                                  </p:childTnLst>
                                </p:cTn>
                              </p:par>
                              <p:par>
                                <p:cTn id="687" presetID="1" presetClass="exit" presetSubtype="0" fill="hold" nodeType="withEffect">
                                  <p:stCondLst>
                                    <p:cond delay="10500"/>
                                  </p:stCondLst>
                                  <p:childTnLst>
                                    <p:set>
                                      <p:cBhvr>
                                        <p:cTn id="688" dur="1" fill="hold">
                                          <p:stCondLst>
                                            <p:cond delay="0"/>
                                          </p:stCondLst>
                                        </p:cTn>
                                        <p:tgtEl>
                                          <p:spTgt spid="1192"/>
                                        </p:tgtEl>
                                        <p:attrNameLst>
                                          <p:attrName>style.visibility</p:attrName>
                                        </p:attrNameLst>
                                      </p:cBhvr>
                                      <p:to>
                                        <p:strVal val="hidden"/>
                                      </p:to>
                                    </p:set>
                                  </p:childTnLst>
                                </p:cTn>
                              </p:par>
                              <p:par>
                                <p:cTn id="689" presetID="1" presetClass="entr" presetSubtype="0" fill="hold" nodeType="withEffect">
                                  <p:stCondLst>
                                    <p:cond delay="10500"/>
                                  </p:stCondLst>
                                  <p:childTnLst>
                                    <p:set>
                                      <p:cBhvr>
                                        <p:cTn id="690" dur="1" fill="hold">
                                          <p:stCondLst>
                                            <p:cond delay="0"/>
                                          </p:stCondLst>
                                        </p:cTn>
                                        <p:tgtEl>
                                          <p:spTgt spid="1212"/>
                                        </p:tgtEl>
                                        <p:attrNameLst>
                                          <p:attrName>style.visibility</p:attrName>
                                        </p:attrNameLst>
                                      </p:cBhvr>
                                      <p:to>
                                        <p:strVal val="visible"/>
                                      </p:to>
                                    </p:set>
                                  </p:childTnLst>
                                </p:cTn>
                              </p:par>
                              <p:par>
                                <p:cTn id="691" presetID="8" presetClass="emph" presetSubtype="0" fill="hold" nodeType="withEffect">
                                  <p:stCondLst>
                                    <p:cond delay="10500"/>
                                  </p:stCondLst>
                                  <p:childTnLst>
                                    <p:animRot by="-900000">
                                      <p:cBhvr>
                                        <p:cTn id="692" dur="1500" fill="hold"/>
                                        <p:tgtEl>
                                          <p:spTgt spid="1212"/>
                                        </p:tgtEl>
                                        <p:attrNameLst>
                                          <p:attrName>r</p:attrName>
                                        </p:attrNameLst>
                                      </p:cBhvr>
                                    </p:animRot>
                                  </p:childTnLst>
                                </p:cTn>
                              </p:par>
                              <p:par>
                                <p:cTn id="693" presetID="1" presetClass="exit" presetSubtype="0" fill="hold" nodeType="withEffect">
                                  <p:stCondLst>
                                    <p:cond delay="12000"/>
                                  </p:stCondLst>
                                  <p:childTnLst>
                                    <p:set>
                                      <p:cBhvr>
                                        <p:cTn id="694" dur="1" fill="hold">
                                          <p:stCondLst>
                                            <p:cond delay="0"/>
                                          </p:stCondLst>
                                        </p:cTn>
                                        <p:tgtEl>
                                          <p:spTgt spid="1212"/>
                                        </p:tgtEl>
                                        <p:attrNameLst>
                                          <p:attrName>style.visibility</p:attrName>
                                        </p:attrNameLst>
                                      </p:cBhvr>
                                      <p:to>
                                        <p:strVal val="hidden"/>
                                      </p:to>
                                    </p:set>
                                  </p:childTnLst>
                                </p:cTn>
                              </p:par>
                              <p:par>
                                <p:cTn id="695" presetID="1" presetClass="entr" presetSubtype="0" fill="hold" nodeType="withEffect">
                                  <p:stCondLst>
                                    <p:cond delay="12000"/>
                                  </p:stCondLst>
                                  <p:childTnLst>
                                    <p:set>
                                      <p:cBhvr>
                                        <p:cTn id="696" dur="1" fill="hold">
                                          <p:stCondLst>
                                            <p:cond delay="0"/>
                                          </p:stCondLst>
                                        </p:cTn>
                                        <p:tgtEl>
                                          <p:spTgt spid="1202"/>
                                        </p:tgtEl>
                                        <p:attrNameLst>
                                          <p:attrName>style.visibility</p:attrName>
                                        </p:attrNameLst>
                                      </p:cBhvr>
                                      <p:to>
                                        <p:strVal val="visible"/>
                                      </p:to>
                                    </p:set>
                                  </p:childTnLst>
                                </p:cTn>
                              </p:par>
                              <p:par>
                                <p:cTn id="697" presetID="8" presetClass="emph" presetSubtype="0" fill="hold" nodeType="withEffect">
                                  <p:stCondLst>
                                    <p:cond delay="12000"/>
                                  </p:stCondLst>
                                  <p:childTnLst>
                                    <p:animRot by="-900000">
                                      <p:cBhvr>
                                        <p:cTn id="698" dur="1500" fill="hold"/>
                                        <p:tgtEl>
                                          <p:spTgt spid="1202"/>
                                        </p:tgtEl>
                                        <p:attrNameLst>
                                          <p:attrName>r</p:attrName>
                                        </p:attrNameLst>
                                      </p:cBhvr>
                                    </p:animRot>
                                  </p:childTnLst>
                                </p:cTn>
                              </p:par>
                              <p:par>
                                <p:cTn id="699" presetID="1" presetClass="exit" presetSubtype="0" fill="hold" nodeType="withEffect">
                                  <p:stCondLst>
                                    <p:cond delay="13500"/>
                                  </p:stCondLst>
                                  <p:childTnLst>
                                    <p:set>
                                      <p:cBhvr>
                                        <p:cTn id="700" dur="1" fill="hold">
                                          <p:stCondLst>
                                            <p:cond delay="0"/>
                                          </p:stCondLst>
                                        </p:cTn>
                                        <p:tgtEl>
                                          <p:spTgt spid="1202"/>
                                        </p:tgtEl>
                                        <p:attrNameLst>
                                          <p:attrName>style.visibility</p:attrName>
                                        </p:attrNameLst>
                                      </p:cBhvr>
                                      <p:to>
                                        <p:strVal val="hidden"/>
                                      </p:to>
                                    </p:set>
                                  </p:childTnLst>
                                </p:cTn>
                              </p:par>
                              <p:par>
                                <p:cTn id="701" presetID="1" presetClass="entr" presetSubtype="0" fill="hold" nodeType="withEffect">
                                  <p:stCondLst>
                                    <p:cond delay="13500"/>
                                  </p:stCondLst>
                                  <p:childTnLst>
                                    <p:set>
                                      <p:cBhvr>
                                        <p:cTn id="702" dur="1" fill="hold">
                                          <p:stCondLst>
                                            <p:cond delay="0"/>
                                          </p:stCondLst>
                                        </p:cTn>
                                        <p:tgtEl>
                                          <p:spTgt spid="1222"/>
                                        </p:tgtEl>
                                        <p:attrNameLst>
                                          <p:attrName>style.visibility</p:attrName>
                                        </p:attrNameLst>
                                      </p:cBhvr>
                                      <p:to>
                                        <p:strVal val="visible"/>
                                      </p:to>
                                    </p:set>
                                  </p:childTnLst>
                                </p:cTn>
                              </p:par>
                              <p:par>
                                <p:cTn id="703" presetID="8" presetClass="emph" presetSubtype="0" fill="hold" nodeType="withEffect">
                                  <p:stCondLst>
                                    <p:cond delay="13500"/>
                                  </p:stCondLst>
                                  <p:childTnLst>
                                    <p:animRot by="-900000">
                                      <p:cBhvr>
                                        <p:cTn id="704" dur="1500" fill="hold"/>
                                        <p:tgtEl>
                                          <p:spTgt spid="1222"/>
                                        </p:tgtEl>
                                        <p:attrNameLst>
                                          <p:attrName>r</p:attrName>
                                        </p:attrNameLst>
                                      </p:cBhvr>
                                    </p:animRot>
                                  </p:childTnLst>
                                </p:cTn>
                              </p:par>
                              <p:par>
                                <p:cTn id="705" presetID="1" presetClass="exit" presetSubtype="0" fill="hold" nodeType="withEffect">
                                  <p:stCondLst>
                                    <p:cond delay="15000"/>
                                  </p:stCondLst>
                                  <p:childTnLst>
                                    <p:set>
                                      <p:cBhvr>
                                        <p:cTn id="706" dur="1" fill="hold">
                                          <p:stCondLst>
                                            <p:cond delay="0"/>
                                          </p:stCondLst>
                                        </p:cTn>
                                        <p:tgtEl>
                                          <p:spTgt spid="1222"/>
                                        </p:tgtEl>
                                        <p:attrNameLst>
                                          <p:attrName>style.visibility</p:attrName>
                                        </p:attrNameLst>
                                      </p:cBhvr>
                                      <p:to>
                                        <p:strVal val="hidden"/>
                                      </p:to>
                                    </p:set>
                                  </p:childTnLst>
                                </p:cTn>
                              </p:par>
                              <p:par>
                                <p:cTn id="707" presetID="1" presetClass="entr" presetSubtype="0" fill="hold" nodeType="withEffect">
                                  <p:stCondLst>
                                    <p:cond delay="15000"/>
                                  </p:stCondLst>
                                  <p:childTnLst>
                                    <p:set>
                                      <p:cBhvr>
                                        <p:cTn id="708" dur="1" fill="hold">
                                          <p:stCondLst>
                                            <p:cond delay="0"/>
                                          </p:stCondLst>
                                        </p:cTn>
                                        <p:tgtEl>
                                          <p:spTgt spid="1242"/>
                                        </p:tgtEl>
                                        <p:attrNameLst>
                                          <p:attrName>style.visibility</p:attrName>
                                        </p:attrNameLst>
                                      </p:cBhvr>
                                      <p:to>
                                        <p:strVal val="visible"/>
                                      </p:to>
                                    </p:set>
                                  </p:childTnLst>
                                </p:cTn>
                              </p:par>
                              <p:par>
                                <p:cTn id="709" presetID="8" presetClass="emph" presetSubtype="0" fill="hold" nodeType="withEffect">
                                  <p:stCondLst>
                                    <p:cond delay="15000"/>
                                  </p:stCondLst>
                                  <p:childTnLst>
                                    <p:animRot by="-900000">
                                      <p:cBhvr>
                                        <p:cTn id="710" dur="1500" fill="hold"/>
                                        <p:tgtEl>
                                          <p:spTgt spid="1242"/>
                                        </p:tgtEl>
                                        <p:attrNameLst>
                                          <p:attrName>r</p:attrName>
                                        </p:attrNameLst>
                                      </p:cBhvr>
                                    </p:animRot>
                                  </p:childTnLst>
                                </p:cTn>
                              </p:par>
                              <p:par>
                                <p:cTn id="711" presetID="1" presetClass="exit" presetSubtype="0" fill="hold" nodeType="withEffect">
                                  <p:stCondLst>
                                    <p:cond delay="16500"/>
                                  </p:stCondLst>
                                  <p:childTnLst>
                                    <p:set>
                                      <p:cBhvr>
                                        <p:cTn id="712" dur="1" fill="hold">
                                          <p:stCondLst>
                                            <p:cond delay="0"/>
                                          </p:stCondLst>
                                        </p:cTn>
                                        <p:tgtEl>
                                          <p:spTgt spid="1242"/>
                                        </p:tgtEl>
                                        <p:attrNameLst>
                                          <p:attrName>style.visibility</p:attrName>
                                        </p:attrNameLst>
                                      </p:cBhvr>
                                      <p:to>
                                        <p:strVal val="hidden"/>
                                      </p:to>
                                    </p:set>
                                  </p:childTnLst>
                                </p:cTn>
                              </p:par>
                              <p:par>
                                <p:cTn id="713" presetID="1" presetClass="entr" presetSubtype="0" fill="hold" nodeType="withEffect">
                                  <p:stCondLst>
                                    <p:cond delay="16500"/>
                                  </p:stCondLst>
                                  <p:childTnLst>
                                    <p:set>
                                      <p:cBhvr>
                                        <p:cTn id="714" dur="1" fill="hold">
                                          <p:stCondLst>
                                            <p:cond delay="0"/>
                                          </p:stCondLst>
                                        </p:cTn>
                                        <p:tgtEl>
                                          <p:spTgt spid="1232"/>
                                        </p:tgtEl>
                                        <p:attrNameLst>
                                          <p:attrName>style.visibility</p:attrName>
                                        </p:attrNameLst>
                                      </p:cBhvr>
                                      <p:to>
                                        <p:strVal val="visible"/>
                                      </p:to>
                                    </p:set>
                                  </p:childTnLst>
                                </p:cTn>
                              </p:par>
                              <p:par>
                                <p:cTn id="715" presetID="8" presetClass="emph" presetSubtype="0" fill="hold" nodeType="withEffect">
                                  <p:stCondLst>
                                    <p:cond delay="16500"/>
                                  </p:stCondLst>
                                  <p:childTnLst>
                                    <p:animRot by="-900000">
                                      <p:cBhvr>
                                        <p:cTn id="716" dur="1500" fill="hold"/>
                                        <p:tgtEl>
                                          <p:spTgt spid="1232"/>
                                        </p:tgtEl>
                                        <p:attrNameLst>
                                          <p:attrName>r</p:attrName>
                                        </p:attrNameLst>
                                      </p:cBhvr>
                                    </p:animRot>
                                  </p:childTnLst>
                                </p:cTn>
                              </p:par>
                              <p:par>
                                <p:cTn id="717" presetID="1" presetClass="exit" presetSubtype="0" fill="hold" nodeType="withEffect">
                                  <p:stCondLst>
                                    <p:cond delay="18000"/>
                                  </p:stCondLst>
                                  <p:childTnLst>
                                    <p:set>
                                      <p:cBhvr>
                                        <p:cTn id="718" dur="1" fill="hold">
                                          <p:stCondLst>
                                            <p:cond delay="0"/>
                                          </p:stCondLst>
                                        </p:cTn>
                                        <p:tgtEl>
                                          <p:spTgt spid="1232"/>
                                        </p:tgtEl>
                                        <p:attrNameLst>
                                          <p:attrName>style.visibility</p:attrName>
                                        </p:attrNameLst>
                                      </p:cBhvr>
                                      <p:to>
                                        <p:strVal val="hidden"/>
                                      </p:to>
                                    </p:set>
                                  </p:childTnLst>
                                </p:cTn>
                              </p:par>
                              <p:par>
                                <p:cTn id="719" presetID="1" presetClass="entr" presetSubtype="0" fill="hold" nodeType="withEffect">
                                  <p:stCondLst>
                                    <p:cond delay="18000"/>
                                  </p:stCondLst>
                                  <p:childTnLst>
                                    <p:set>
                                      <p:cBhvr>
                                        <p:cTn id="720" dur="1" fill="hold">
                                          <p:stCondLst>
                                            <p:cond delay="0"/>
                                          </p:stCondLst>
                                        </p:cTn>
                                        <p:tgtEl>
                                          <p:spTgt spid="1252"/>
                                        </p:tgtEl>
                                        <p:attrNameLst>
                                          <p:attrName>style.visibility</p:attrName>
                                        </p:attrNameLst>
                                      </p:cBhvr>
                                      <p:to>
                                        <p:strVal val="visible"/>
                                      </p:to>
                                    </p:set>
                                  </p:childTnLst>
                                </p:cTn>
                              </p:par>
                              <p:par>
                                <p:cTn id="721" presetID="8" presetClass="emph" presetSubtype="0" fill="hold" nodeType="withEffect">
                                  <p:stCondLst>
                                    <p:cond delay="18000"/>
                                  </p:stCondLst>
                                  <p:childTnLst>
                                    <p:animRot by="-900000">
                                      <p:cBhvr>
                                        <p:cTn id="722" dur="1500" fill="hold"/>
                                        <p:tgtEl>
                                          <p:spTgt spid="1252"/>
                                        </p:tgtEl>
                                        <p:attrNameLst>
                                          <p:attrName>r</p:attrName>
                                        </p:attrNameLst>
                                      </p:cBhvr>
                                    </p:animRot>
                                  </p:childTnLst>
                                </p:cTn>
                              </p:par>
                              <p:par>
                                <p:cTn id="723" presetID="1" presetClass="exit" presetSubtype="0" fill="hold" nodeType="withEffect">
                                  <p:stCondLst>
                                    <p:cond delay="19500"/>
                                  </p:stCondLst>
                                  <p:childTnLst>
                                    <p:set>
                                      <p:cBhvr>
                                        <p:cTn id="724" dur="1" fill="hold">
                                          <p:stCondLst>
                                            <p:cond delay="0"/>
                                          </p:stCondLst>
                                        </p:cTn>
                                        <p:tgtEl>
                                          <p:spTgt spid="1252"/>
                                        </p:tgtEl>
                                        <p:attrNameLst>
                                          <p:attrName>style.visibility</p:attrName>
                                        </p:attrNameLst>
                                      </p:cBhvr>
                                      <p:to>
                                        <p:strVal val="hidden"/>
                                      </p:to>
                                    </p:set>
                                  </p:childTnLst>
                                </p:cTn>
                              </p:par>
                              <p:par>
                                <p:cTn id="725" presetID="1" presetClass="entr" presetSubtype="0" fill="hold" nodeType="withEffect">
                                  <p:stCondLst>
                                    <p:cond delay="19500"/>
                                  </p:stCondLst>
                                  <p:childTnLst>
                                    <p:set>
                                      <p:cBhvr>
                                        <p:cTn id="726" dur="1" fill="hold">
                                          <p:stCondLst>
                                            <p:cond delay="0"/>
                                          </p:stCondLst>
                                        </p:cTn>
                                        <p:tgtEl>
                                          <p:spTgt spid="1380"/>
                                        </p:tgtEl>
                                        <p:attrNameLst>
                                          <p:attrName>style.visibility</p:attrName>
                                        </p:attrNameLst>
                                      </p:cBhvr>
                                      <p:to>
                                        <p:strVal val="visible"/>
                                      </p:to>
                                    </p:set>
                                  </p:childTnLst>
                                </p:cTn>
                              </p:par>
                              <p:par>
                                <p:cTn id="727" presetID="8" presetClass="emph" presetSubtype="0" fill="hold" nodeType="withEffect">
                                  <p:stCondLst>
                                    <p:cond delay="19500"/>
                                  </p:stCondLst>
                                  <p:childTnLst>
                                    <p:animRot by="-900000">
                                      <p:cBhvr>
                                        <p:cTn id="728" dur="1500" fill="hold"/>
                                        <p:tgtEl>
                                          <p:spTgt spid="1380"/>
                                        </p:tgtEl>
                                        <p:attrNameLst>
                                          <p:attrName>r</p:attrName>
                                        </p:attrNameLst>
                                      </p:cBhvr>
                                    </p:animRot>
                                  </p:childTnLst>
                                </p:cTn>
                              </p:par>
                              <p:par>
                                <p:cTn id="729" presetID="1" presetClass="exit" presetSubtype="0" fill="hold" nodeType="withEffect">
                                  <p:stCondLst>
                                    <p:cond delay="21000"/>
                                  </p:stCondLst>
                                  <p:childTnLst>
                                    <p:set>
                                      <p:cBhvr>
                                        <p:cTn id="730" dur="1" fill="hold">
                                          <p:stCondLst>
                                            <p:cond delay="0"/>
                                          </p:stCondLst>
                                        </p:cTn>
                                        <p:tgtEl>
                                          <p:spTgt spid="1380"/>
                                        </p:tgtEl>
                                        <p:attrNameLst>
                                          <p:attrName>style.visibility</p:attrName>
                                        </p:attrNameLst>
                                      </p:cBhvr>
                                      <p:to>
                                        <p:strVal val="hidden"/>
                                      </p:to>
                                    </p:set>
                                  </p:childTnLst>
                                </p:cTn>
                              </p:par>
                              <p:par>
                                <p:cTn id="731" presetID="1" presetClass="entr" presetSubtype="0" fill="hold" nodeType="withEffect">
                                  <p:stCondLst>
                                    <p:cond delay="21000"/>
                                  </p:stCondLst>
                                  <p:childTnLst>
                                    <p:set>
                                      <p:cBhvr>
                                        <p:cTn id="732" dur="1" fill="hold">
                                          <p:stCondLst>
                                            <p:cond delay="0"/>
                                          </p:stCondLst>
                                        </p:cTn>
                                        <p:tgtEl>
                                          <p:spTgt spid="1370"/>
                                        </p:tgtEl>
                                        <p:attrNameLst>
                                          <p:attrName>style.visibility</p:attrName>
                                        </p:attrNameLst>
                                      </p:cBhvr>
                                      <p:to>
                                        <p:strVal val="visible"/>
                                      </p:to>
                                    </p:set>
                                  </p:childTnLst>
                                </p:cTn>
                              </p:par>
                              <p:par>
                                <p:cTn id="733" presetID="8" presetClass="emph" presetSubtype="0" fill="hold" nodeType="withEffect">
                                  <p:stCondLst>
                                    <p:cond delay="21000"/>
                                  </p:stCondLst>
                                  <p:childTnLst>
                                    <p:animRot by="-900000">
                                      <p:cBhvr>
                                        <p:cTn id="734" dur="1500" fill="hold"/>
                                        <p:tgtEl>
                                          <p:spTgt spid="1370"/>
                                        </p:tgtEl>
                                        <p:attrNameLst>
                                          <p:attrName>r</p:attrName>
                                        </p:attrNameLst>
                                      </p:cBhvr>
                                    </p:animRot>
                                  </p:childTnLst>
                                </p:cTn>
                              </p:par>
                              <p:par>
                                <p:cTn id="735" presetID="1" presetClass="exit" presetSubtype="0" fill="hold" nodeType="withEffect">
                                  <p:stCondLst>
                                    <p:cond delay="22500"/>
                                  </p:stCondLst>
                                  <p:childTnLst>
                                    <p:set>
                                      <p:cBhvr>
                                        <p:cTn id="736" dur="1" fill="hold">
                                          <p:stCondLst>
                                            <p:cond delay="0"/>
                                          </p:stCondLst>
                                        </p:cTn>
                                        <p:tgtEl>
                                          <p:spTgt spid="1370"/>
                                        </p:tgtEl>
                                        <p:attrNameLst>
                                          <p:attrName>style.visibility</p:attrName>
                                        </p:attrNameLst>
                                      </p:cBhvr>
                                      <p:to>
                                        <p:strVal val="hidden"/>
                                      </p:to>
                                    </p:set>
                                  </p:childTnLst>
                                </p:cTn>
                              </p:par>
                              <p:par>
                                <p:cTn id="737" presetID="1" presetClass="entr" presetSubtype="0" fill="hold" nodeType="withEffect">
                                  <p:stCondLst>
                                    <p:cond delay="22500"/>
                                  </p:stCondLst>
                                  <p:childTnLst>
                                    <p:set>
                                      <p:cBhvr>
                                        <p:cTn id="738" dur="1" fill="hold">
                                          <p:stCondLst>
                                            <p:cond delay="0"/>
                                          </p:stCondLst>
                                        </p:cTn>
                                        <p:tgtEl>
                                          <p:spTgt spid="1390"/>
                                        </p:tgtEl>
                                        <p:attrNameLst>
                                          <p:attrName>style.visibility</p:attrName>
                                        </p:attrNameLst>
                                      </p:cBhvr>
                                      <p:to>
                                        <p:strVal val="visible"/>
                                      </p:to>
                                    </p:set>
                                  </p:childTnLst>
                                </p:cTn>
                              </p:par>
                              <p:par>
                                <p:cTn id="739" presetID="8" presetClass="emph" presetSubtype="0" fill="hold" nodeType="withEffect">
                                  <p:stCondLst>
                                    <p:cond delay="22500"/>
                                  </p:stCondLst>
                                  <p:childTnLst>
                                    <p:animRot by="-900000">
                                      <p:cBhvr>
                                        <p:cTn id="740" dur="1500" fill="hold"/>
                                        <p:tgtEl>
                                          <p:spTgt spid="1390"/>
                                        </p:tgtEl>
                                        <p:attrNameLst>
                                          <p:attrName>r</p:attrName>
                                        </p:attrNameLst>
                                      </p:cBhvr>
                                    </p:animRot>
                                  </p:childTnLst>
                                </p:cTn>
                              </p:par>
                              <p:par>
                                <p:cTn id="741" presetID="1" presetClass="exit" presetSubtype="0" fill="hold" nodeType="withEffect">
                                  <p:stCondLst>
                                    <p:cond delay="24000"/>
                                  </p:stCondLst>
                                  <p:childTnLst>
                                    <p:set>
                                      <p:cBhvr>
                                        <p:cTn id="742" dur="1" fill="hold">
                                          <p:stCondLst>
                                            <p:cond delay="0"/>
                                          </p:stCondLst>
                                        </p:cTn>
                                        <p:tgtEl>
                                          <p:spTgt spid="1390"/>
                                        </p:tgtEl>
                                        <p:attrNameLst>
                                          <p:attrName>style.visibility</p:attrName>
                                        </p:attrNameLst>
                                      </p:cBhvr>
                                      <p:to>
                                        <p:strVal val="hidden"/>
                                      </p:to>
                                    </p:set>
                                  </p:childTnLst>
                                </p:cTn>
                              </p:par>
                              <p:par>
                                <p:cTn id="743" presetID="1" presetClass="entr" presetSubtype="0" fill="hold" nodeType="withEffect">
                                  <p:stCondLst>
                                    <p:cond delay="24000"/>
                                  </p:stCondLst>
                                  <p:childTnLst>
                                    <p:set>
                                      <p:cBhvr>
                                        <p:cTn id="744" dur="1" fill="hold">
                                          <p:stCondLst>
                                            <p:cond delay="0"/>
                                          </p:stCondLst>
                                        </p:cTn>
                                        <p:tgtEl>
                                          <p:spTgt spid="1410"/>
                                        </p:tgtEl>
                                        <p:attrNameLst>
                                          <p:attrName>style.visibility</p:attrName>
                                        </p:attrNameLst>
                                      </p:cBhvr>
                                      <p:to>
                                        <p:strVal val="visible"/>
                                      </p:to>
                                    </p:set>
                                  </p:childTnLst>
                                </p:cTn>
                              </p:par>
                              <p:par>
                                <p:cTn id="745" presetID="8" presetClass="emph" presetSubtype="0" fill="hold" nodeType="withEffect">
                                  <p:stCondLst>
                                    <p:cond delay="24000"/>
                                  </p:stCondLst>
                                  <p:childTnLst>
                                    <p:animRot by="-900000">
                                      <p:cBhvr>
                                        <p:cTn id="746" dur="1500" fill="hold"/>
                                        <p:tgtEl>
                                          <p:spTgt spid="1410"/>
                                        </p:tgtEl>
                                        <p:attrNameLst>
                                          <p:attrName>r</p:attrName>
                                        </p:attrNameLst>
                                      </p:cBhvr>
                                    </p:animRot>
                                  </p:childTnLst>
                                </p:cTn>
                              </p:par>
                              <p:par>
                                <p:cTn id="747" presetID="1" presetClass="exit" presetSubtype="0" fill="hold" nodeType="withEffect">
                                  <p:stCondLst>
                                    <p:cond delay="25500"/>
                                  </p:stCondLst>
                                  <p:childTnLst>
                                    <p:set>
                                      <p:cBhvr>
                                        <p:cTn id="748" dur="1" fill="hold">
                                          <p:stCondLst>
                                            <p:cond delay="0"/>
                                          </p:stCondLst>
                                        </p:cTn>
                                        <p:tgtEl>
                                          <p:spTgt spid="1410"/>
                                        </p:tgtEl>
                                        <p:attrNameLst>
                                          <p:attrName>style.visibility</p:attrName>
                                        </p:attrNameLst>
                                      </p:cBhvr>
                                      <p:to>
                                        <p:strVal val="hidden"/>
                                      </p:to>
                                    </p:set>
                                  </p:childTnLst>
                                </p:cTn>
                              </p:par>
                              <p:par>
                                <p:cTn id="749" presetID="1" presetClass="entr" presetSubtype="0" fill="hold" nodeType="withEffect">
                                  <p:stCondLst>
                                    <p:cond delay="25500"/>
                                  </p:stCondLst>
                                  <p:childTnLst>
                                    <p:set>
                                      <p:cBhvr>
                                        <p:cTn id="750" dur="1" fill="hold">
                                          <p:stCondLst>
                                            <p:cond delay="0"/>
                                          </p:stCondLst>
                                        </p:cTn>
                                        <p:tgtEl>
                                          <p:spTgt spid="1400"/>
                                        </p:tgtEl>
                                        <p:attrNameLst>
                                          <p:attrName>style.visibility</p:attrName>
                                        </p:attrNameLst>
                                      </p:cBhvr>
                                      <p:to>
                                        <p:strVal val="visible"/>
                                      </p:to>
                                    </p:set>
                                  </p:childTnLst>
                                </p:cTn>
                              </p:par>
                              <p:par>
                                <p:cTn id="751" presetID="8" presetClass="emph" presetSubtype="0" fill="hold" nodeType="withEffect">
                                  <p:stCondLst>
                                    <p:cond delay="25500"/>
                                  </p:stCondLst>
                                  <p:childTnLst>
                                    <p:animRot by="-900000">
                                      <p:cBhvr>
                                        <p:cTn id="752" dur="1500" fill="hold"/>
                                        <p:tgtEl>
                                          <p:spTgt spid="1400"/>
                                        </p:tgtEl>
                                        <p:attrNameLst>
                                          <p:attrName>r</p:attrName>
                                        </p:attrNameLst>
                                      </p:cBhvr>
                                    </p:animRot>
                                  </p:childTnLst>
                                </p:cTn>
                              </p:par>
                              <p:par>
                                <p:cTn id="753" presetID="1" presetClass="exit" presetSubtype="0" fill="hold" nodeType="withEffect">
                                  <p:stCondLst>
                                    <p:cond delay="27000"/>
                                  </p:stCondLst>
                                  <p:childTnLst>
                                    <p:set>
                                      <p:cBhvr>
                                        <p:cTn id="754" dur="1" fill="hold">
                                          <p:stCondLst>
                                            <p:cond delay="0"/>
                                          </p:stCondLst>
                                        </p:cTn>
                                        <p:tgtEl>
                                          <p:spTgt spid="1400"/>
                                        </p:tgtEl>
                                        <p:attrNameLst>
                                          <p:attrName>style.visibility</p:attrName>
                                        </p:attrNameLst>
                                      </p:cBhvr>
                                      <p:to>
                                        <p:strVal val="hidden"/>
                                      </p:to>
                                    </p:set>
                                  </p:childTnLst>
                                </p:cTn>
                              </p:par>
                              <p:par>
                                <p:cTn id="755" presetID="1" presetClass="entr" presetSubtype="0" fill="hold" nodeType="withEffect">
                                  <p:stCondLst>
                                    <p:cond delay="27000"/>
                                  </p:stCondLst>
                                  <p:childTnLst>
                                    <p:set>
                                      <p:cBhvr>
                                        <p:cTn id="756" dur="1" fill="hold">
                                          <p:stCondLst>
                                            <p:cond delay="0"/>
                                          </p:stCondLst>
                                        </p:cTn>
                                        <p:tgtEl>
                                          <p:spTgt spid="1420"/>
                                        </p:tgtEl>
                                        <p:attrNameLst>
                                          <p:attrName>style.visibility</p:attrName>
                                        </p:attrNameLst>
                                      </p:cBhvr>
                                      <p:to>
                                        <p:strVal val="visible"/>
                                      </p:to>
                                    </p:set>
                                  </p:childTnLst>
                                </p:cTn>
                              </p:par>
                              <p:par>
                                <p:cTn id="757" presetID="8" presetClass="emph" presetSubtype="0" fill="hold" nodeType="withEffect">
                                  <p:stCondLst>
                                    <p:cond delay="27000"/>
                                  </p:stCondLst>
                                  <p:childTnLst>
                                    <p:animRot by="-900000">
                                      <p:cBhvr>
                                        <p:cTn id="758" dur="1500" fill="hold"/>
                                        <p:tgtEl>
                                          <p:spTgt spid="1420"/>
                                        </p:tgtEl>
                                        <p:attrNameLst>
                                          <p:attrName>r</p:attrName>
                                        </p:attrNameLst>
                                      </p:cBhvr>
                                    </p:animRot>
                                  </p:childTnLst>
                                </p:cTn>
                              </p:par>
                              <p:par>
                                <p:cTn id="759" presetID="1" presetClass="exit" presetSubtype="0" fill="hold" nodeType="withEffect">
                                  <p:stCondLst>
                                    <p:cond delay="28500"/>
                                  </p:stCondLst>
                                  <p:childTnLst>
                                    <p:set>
                                      <p:cBhvr>
                                        <p:cTn id="760" dur="1" fill="hold">
                                          <p:stCondLst>
                                            <p:cond delay="0"/>
                                          </p:stCondLst>
                                        </p:cTn>
                                        <p:tgtEl>
                                          <p:spTgt spid="1420"/>
                                        </p:tgtEl>
                                        <p:attrNameLst>
                                          <p:attrName>style.visibility</p:attrName>
                                        </p:attrNameLst>
                                      </p:cBhvr>
                                      <p:to>
                                        <p:strVal val="hidden"/>
                                      </p:to>
                                    </p:set>
                                  </p:childTnLst>
                                </p:cTn>
                              </p:par>
                              <p:par>
                                <p:cTn id="761" presetID="1" presetClass="entr" presetSubtype="0" fill="hold" nodeType="withEffect">
                                  <p:stCondLst>
                                    <p:cond delay="28500"/>
                                  </p:stCondLst>
                                  <p:childTnLst>
                                    <p:set>
                                      <p:cBhvr>
                                        <p:cTn id="762" dur="1" fill="hold">
                                          <p:stCondLst>
                                            <p:cond delay="0"/>
                                          </p:stCondLst>
                                        </p:cTn>
                                        <p:tgtEl>
                                          <p:spTgt spid="1440"/>
                                        </p:tgtEl>
                                        <p:attrNameLst>
                                          <p:attrName>style.visibility</p:attrName>
                                        </p:attrNameLst>
                                      </p:cBhvr>
                                      <p:to>
                                        <p:strVal val="visible"/>
                                      </p:to>
                                    </p:set>
                                  </p:childTnLst>
                                </p:cTn>
                              </p:par>
                              <p:par>
                                <p:cTn id="763" presetID="8" presetClass="emph" presetSubtype="0" fill="hold" nodeType="withEffect">
                                  <p:stCondLst>
                                    <p:cond delay="28500"/>
                                  </p:stCondLst>
                                  <p:childTnLst>
                                    <p:animRot by="-900000">
                                      <p:cBhvr>
                                        <p:cTn id="764" dur="1500" fill="hold"/>
                                        <p:tgtEl>
                                          <p:spTgt spid="1440"/>
                                        </p:tgtEl>
                                        <p:attrNameLst>
                                          <p:attrName>r</p:attrName>
                                        </p:attrNameLst>
                                      </p:cBhvr>
                                    </p:animRot>
                                  </p:childTnLst>
                                </p:cTn>
                              </p:par>
                              <p:par>
                                <p:cTn id="765" presetID="1" presetClass="exit" presetSubtype="0" fill="hold" nodeType="withEffect">
                                  <p:stCondLst>
                                    <p:cond delay="30000"/>
                                  </p:stCondLst>
                                  <p:childTnLst>
                                    <p:set>
                                      <p:cBhvr>
                                        <p:cTn id="766" dur="1" fill="hold">
                                          <p:stCondLst>
                                            <p:cond delay="0"/>
                                          </p:stCondLst>
                                        </p:cTn>
                                        <p:tgtEl>
                                          <p:spTgt spid="1440"/>
                                        </p:tgtEl>
                                        <p:attrNameLst>
                                          <p:attrName>style.visibility</p:attrName>
                                        </p:attrNameLst>
                                      </p:cBhvr>
                                      <p:to>
                                        <p:strVal val="hidden"/>
                                      </p:to>
                                    </p:set>
                                  </p:childTnLst>
                                </p:cTn>
                              </p:par>
                              <p:par>
                                <p:cTn id="767" presetID="1" presetClass="entr" presetSubtype="0" fill="hold" nodeType="withEffect">
                                  <p:stCondLst>
                                    <p:cond delay="30000"/>
                                  </p:stCondLst>
                                  <p:childTnLst>
                                    <p:set>
                                      <p:cBhvr>
                                        <p:cTn id="768" dur="1" fill="hold">
                                          <p:stCondLst>
                                            <p:cond delay="0"/>
                                          </p:stCondLst>
                                        </p:cTn>
                                        <p:tgtEl>
                                          <p:spTgt spid="1430"/>
                                        </p:tgtEl>
                                        <p:attrNameLst>
                                          <p:attrName>style.visibility</p:attrName>
                                        </p:attrNameLst>
                                      </p:cBhvr>
                                      <p:to>
                                        <p:strVal val="visible"/>
                                      </p:to>
                                    </p:set>
                                  </p:childTnLst>
                                </p:cTn>
                              </p:par>
                              <p:par>
                                <p:cTn id="769" presetID="8" presetClass="emph" presetSubtype="0" fill="hold" nodeType="withEffect">
                                  <p:stCondLst>
                                    <p:cond delay="30000"/>
                                  </p:stCondLst>
                                  <p:childTnLst>
                                    <p:animRot by="-900000">
                                      <p:cBhvr>
                                        <p:cTn id="770" dur="1500" fill="hold"/>
                                        <p:tgtEl>
                                          <p:spTgt spid="1430"/>
                                        </p:tgtEl>
                                        <p:attrNameLst>
                                          <p:attrName>r</p:attrName>
                                        </p:attrNameLst>
                                      </p:cBhvr>
                                    </p:animRot>
                                  </p:childTnLst>
                                </p:cTn>
                              </p:par>
                              <p:par>
                                <p:cTn id="771" presetID="1" presetClass="exit" presetSubtype="0" fill="hold" nodeType="withEffect">
                                  <p:stCondLst>
                                    <p:cond delay="31500"/>
                                  </p:stCondLst>
                                  <p:childTnLst>
                                    <p:set>
                                      <p:cBhvr>
                                        <p:cTn id="772" dur="1" fill="hold">
                                          <p:stCondLst>
                                            <p:cond delay="0"/>
                                          </p:stCondLst>
                                        </p:cTn>
                                        <p:tgtEl>
                                          <p:spTgt spid="1430"/>
                                        </p:tgtEl>
                                        <p:attrNameLst>
                                          <p:attrName>style.visibility</p:attrName>
                                        </p:attrNameLst>
                                      </p:cBhvr>
                                      <p:to>
                                        <p:strVal val="hidden"/>
                                      </p:to>
                                    </p:set>
                                  </p:childTnLst>
                                </p:cTn>
                              </p:par>
                              <p:par>
                                <p:cTn id="773" presetID="1" presetClass="entr" presetSubtype="0" fill="hold" nodeType="withEffect">
                                  <p:stCondLst>
                                    <p:cond delay="31500"/>
                                  </p:stCondLst>
                                  <p:childTnLst>
                                    <p:set>
                                      <p:cBhvr>
                                        <p:cTn id="774" dur="1" fill="hold">
                                          <p:stCondLst>
                                            <p:cond delay="0"/>
                                          </p:stCondLst>
                                        </p:cTn>
                                        <p:tgtEl>
                                          <p:spTgt spid="1450"/>
                                        </p:tgtEl>
                                        <p:attrNameLst>
                                          <p:attrName>style.visibility</p:attrName>
                                        </p:attrNameLst>
                                      </p:cBhvr>
                                      <p:to>
                                        <p:strVal val="visible"/>
                                      </p:to>
                                    </p:set>
                                  </p:childTnLst>
                                </p:cTn>
                              </p:par>
                              <p:par>
                                <p:cTn id="775" presetID="8" presetClass="emph" presetSubtype="0" fill="hold" nodeType="withEffect">
                                  <p:stCondLst>
                                    <p:cond delay="31500"/>
                                  </p:stCondLst>
                                  <p:childTnLst>
                                    <p:animRot by="-900000">
                                      <p:cBhvr>
                                        <p:cTn id="776" dur="1500" fill="hold"/>
                                        <p:tgtEl>
                                          <p:spTgt spid="1450"/>
                                        </p:tgtEl>
                                        <p:attrNameLst>
                                          <p:attrName>r</p:attrName>
                                        </p:attrNameLst>
                                      </p:cBhvr>
                                    </p:animRot>
                                  </p:childTnLst>
                                </p:cTn>
                              </p:par>
                              <p:par>
                                <p:cTn id="777" presetID="1" presetClass="exit" presetSubtype="0" fill="hold" nodeType="withEffect">
                                  <p:stCondLst>
                                    <p:cond delay="33000"/>
                                  </p:stCondLst>
                                  <p:childTnLst>
                                    <p:set>
                                      <p:cBhvr>
                                        <p:cTn id="778" dur="1" fill="hold">
                                          <p:stCondLst>
                                            <p:cond delay="0"/>
                                          </p:stCondLst>
                                        </p:cTn>
                                        <p:tgtEl>
                                          <p:spTgt spid="1450"/>
                                        </p:tgtEl>
                                        <p:attrNameLst>
                                          <p:attrName>style.visibility</p:attrName>
                                        </p:attrNameLst>
                                      </p:cBhvr>
                                      <p:to>
                                        <p:strVal val="hidden"/>
                                      </p:to>
                                    </p:set>
                                  </p:childTnLst>
                                </p:cTn>
                              </p:par>
                              <p:par>
                                <p:cTn id="779" presetID="1" presetClass="entr" presetSubtype="0" fill="hold" nodeType="withEffect">
                                  <p:stCondLst>
                                    <p:cond delay="33000"/>
                                  </p:stCondLst>
                                  <p:childTnLst>
                                    <p:set>
                                      <p:cBhvr>
                                        <p:cTn id="780" dur="1" fill="hold">
                                          <p:stCondLst>
                                            <p:cond delay="0"/>
                                          </p:stCondLst>
                                        </p:cTn>
                                        <p:tgtEl>
                                          <p:spTgt spid="1470"/>
                                        </p:tgtEl>
                                        <p:attrNameLst>
                                          <p:attrName>style.visibility</p:attrName>
                                        </p:attrNameLst>
                                      </p:cBhvr>
                                      <p:to>
                                        <p:strVal val="visible"/>
                                      </p:to>
                                    </p:set>
                                  </p:childTnLst>
                                </p:cTn>
                              </p:par>
                              <p:par>
                                <p:cTn id="781" presetID="8" presetClass="emph" presetSubtype="0" fill="hold" nodeType="withEffect">
                                  <p:stCondLst>
                                    <p:cond delay="33000"/>
                                  </p:stCondLst>
                                  <p:childTnLst>
                                    <p:animRot by="-900000">
                                      <p:cBhvr>
                                        <p:cTn id="782" dur="1500" fill="hold"/>
                                        <p:tgtEl>
                                          <p:spTgt spid="1470"/>
                                        </p:tgtEl>
                                        <p:attrNameLst>
                                          <p:attrName>r</p:attrName>
                                        </p:attrNameLst>
                                      </p:cBhvr>
                                    </p:animRot>
                                  </p:childTnLst>
                                </p:cTn>
                              </p:par>
                              <p:par>
                                <p:cTn id="783" presetID="1" presetClass="exit" presetSubtype="0" fill="hold" nodeType="withEffect">
                                  <p:stCondLst>
                                    <p:cond delay="34500"/>
                                  </p:stCondLst>
                                  <p:childTnLst>
                                    <p:set>
                                      <p:cBhvr>
                                        <p:cTn id="784" dur="1" fill="hold">
                                          <p:stCondLst>
                                            <p:cond delay="0"/>
                                          </p:stCondLst>
                                        </p:cTn>
                                        <p:tgtEl>
                                          <p:spTgt spid="1470"/>
                                        </p:tgtEl>
                                        <p:attrNameLst>
                                          <p:attrName>style.visibility</p:attrName>
                                        </p:attrNameLst>
                                      </p:cBhvr>
                                      <p:to>
                                        <p:strVal val="hidden"/>
                                      </p:to>
                                    </p:set>
                                  </p:childTnLst>
                                </p:cTn>
                              </p:par>
                              <p:par>
                                <p:cTn id="785" presetID="1" presetClass="entr" presetSubtype="0" fill="hold" nodeType="withEffect">
                                  <p:stCondLst>
                                    <p:cond delay="34500"/>
                                  </p:stCondLst>
                                  <p:childTnLst>
                                    <p:set>
                                      <p:cBhvr>
                                        <p:cTn id="786" dur="1" fill="hold">
                                          <p:stCondLst>
                                            <p:cond delay="0"/>
                                          </p:stCondLst>
                                        </p:cTn>
                                        <p:tgtEl>
                                          <p:spTgt spid="1460"/>
                                        </p:tgtEl>
                                        <p:attrNameLst>
                                          <p:attrName>style.visibility</p:attrName>
                                        </p:attrNameLst>
                                      </p:cBhvr>
                                      <p:to>
                                        <p:strVal val="visible"/>
                                      </p:to>
                                    </p:set>
                                  </p:childTnLst>
                                </p:cTn>
                              </p:par>
                              <p:par>
                                <p:cTn id="787" presetID="8" presetClass="emph" presetSubtype="0" fill="hold" nodeType="withEffect">
                                  <p:stCondLst>
                                    <p:cond delay="34500"/>
                                  </p:stCondLst>
                                  <p:childTnLst>
                                    <p:animRot by="-900000">
                                      <p:cBhvr>
                                        <p:cTn id="788" dur="1500" fill="hold"/>
                                        <p:tgtEl>
                                          <p:spTgt spid="1460"/>
                                        </p:tgtEl>
                                        <p:attrNameLst>
                                          <p:attrName>r</p:attrName>
                                        </p:attrNameLst>
                                      </p:cBhvr>
                                    </p:animRot>
                                  </p:childTnLst>
                                </p:cTn>
                              </p:par>
                              <p:par>
                                <p:cTn id="789" presetID="1" presetClass="exit" presetSubtype="0" fill="hold" nodeType="withEffect">
                                  <p:stCondLst>
                                    <p:cond delay="36000"/>
                                  </p:stCondLst>
                                  <p:childTnLst>
                                    <p:set>
                                      <p:cBhvr>
                                        <p:cTn id="790" dur="1" fill="hold">
                                          <p:stCondLst>
                                            <p:cond delay="0"/>
                                          </p:stCondLst>
                                        </p:cTn>
                                        <p:tgtEl>
                                          <p:spTgt spid="1460"/>
                                        </p:tgtEl>
                                        <p:attrNameLst>
                                          <p:attrName>style.visibility</p:attrName>
                                        </p:attrNameLst>
                                      </p:cBhvr>
                                      <p:to>
                                        <p:strVal val="hidden"/>
                                      </p:to>
                                    </p:set>
                                  </p:childTnLst>
                                </p:cTn>
                              </p:par>
                              <p:par>
                                <p:cTn id="791" presetID="1" presetClass="entr" presetSubtype="0" fill="hold" nodeType="withEffect">
                                  <p:stCondLst>
                                    <p:cond delay="36000"/>
                                  </p:stCondLst>
                                  <p:childTnLst>
                                    <p:set>
                                      <p:cBhvr>
                                        <p:cTn id="792" dur="1" fill="hold">
                                          <p:stCondLst>
                                            <p:cond delay="0"/>
                                          </p:stCondLst>
                                        </p:cTn>
                                        <p:tgtEl>
                                          <p:spTgt spid="1480"/>
                                        </p:tgtEl>
                                        <p:attrNameLst>
                                          <p:attrName>style.visibility</p:attrName>
                                        </p:attrNameLst>
                                      </p:cBhvr>
                                      <p:to>
                                        <p:strVal val="visible"/>
                                      </p:to>
                                    </p:set>
                                  </p:childTnLst>
                                </p:cTn>
                              </p:par>
                              <p:par>
                                <p:cTn id="793" presetID="8" presetClass="emph" presetSubtype="0" fill="hold" nodeType="withEffect">
                                  <p:stCondLst>
                                    <p:cond delay="36000"/>
                                  </p:stCondLst>
                                  <p:childTnLst>
                                    <p:animRot by="-900000">
                                      <p:cBhvr>
                                        <p:cTn id="794" dur="1500" fill="hold"/>
                                        <p:tgtEl>
                                          <p:spTgt spid="1480"/>
                                        </p:tgtEl>
                                        <p:attrNameLst>
                                          <p:attrName>r</p:attrName>
                                        </p:attrNameLst>
                                      </p:cBhvr>
                                    </p:animRot>
                                  </p:childTnLst>
                                </p:cTn>
                              </p:par>
                              <p:par>
                                <p:cTn id="795" presetID="1" presetClass="exit" presetSubtype="0" fill="hold" nodeType="withEffect">
                                  <p:stCondLst>
                                    <p:cond delay="37500"/>
                                  </p:stCondLst>
                                  <p:childTnLst>
                                    <p:set>
                                      <p:cBhvr>
                                        <p:cTn id="796" dur="1" fill="hold">
                                          <p:stCondLst>
                                            <p:cond delay="0"/>
                                          </p:stCondLst>
                                        </p:cTn>
                                        <p:tgtEl>
                                          <p:spTgt spid="1480"/>
                                        </p:tgtEl>
                                        <p:attrNameLst>
                                          <p:attrName>style.visibility</p:attrName>
                                        </p:attrNameLst>
                                      </p:cBhvr>
                                      <p:to>
                                        <p:strVal val="hidden"/>
                                      </p:to>
                                    </p:set>
                                  </p:childTnLst>
                                </p:cTn>
                              </p:par>
                              <p:par>
                                <p:cTn id="797" presetID="1" presetClass="entr" presetSubtype="0" fill="hold" nodeType="withEffect">
                                  <p:stCondLst>
                                    <p:cond delay="37500"/>
                                  </p:stCondLst>
                                  <p:childTnLst>
                                    <p:set>
                                      <p:cBhvr>
                                        <p:cTn id="798" dur="1" fill="hold">
                                          <p:stCondLst>
                                            <p:cond delay="0"/>
                                          </p:stCondLst>
                                        </p:cTn>
                                        <p:tgtEl>
                                          <p:spTgt spid="1500"/>
                                        </p:tgtEl>
                                        <p:attrNameLst>
                                          <p:attrName>style.visibility</p:attrName>
                                        </p:attrNameLst>
                                      </p:cBhvr>
                                      <p:to>
                                        <p:strVal val="visible"/>
                                      </p:to>
                                    </p:set>
                                  </p:childTnLst>
                                </p:cTn>
                              </p:par>
                              <p:par>
                                <p:cTn id="799" presetID="8" presetClass="emph" presetSubtype="0" fill="hold" nodeType="withEffect">
                                  <p:stCondLst>
                                    <p:cond delay="37500"/>
                                  </p:stCondLst>
                                  <p:childTnLst>
                                    <p:animRot by="-900000">
                                      <p:cBhvr>
                                        <p:cTn id="800" dur="1500" fill="hold"/>
                                        <p:tgtEl>
                                          <p:spTgt spid="1500"/>
                                        </p:tgtEl>
                                        <p:attrNameLst>
                                          <p:attrName>r</p:attrName>
                                        </p:attrNameLst>
                                      </p:cBhvr>
                                    </p:animRot>
                                  </p:childTnLst>
                                </p:cTn>
                              </p:par>
                              <p:par>
                                <p:cTn id="801" presetID="1" presetClass="exit" presetSubtype="0" fill="hold" nodeType="withEffect">
                                  <p:stCondLst>
                                    <p:cond delay="39000"/>
                                  </p:stCondLst>
                                  <p:childTnLst>
                                    <p:set>
                                      <p:cBhvr>
                                        <p:cTn id="802" dur="1" fill="hold">
                                          <p:stCondLst>
                                            <p:cond delay="0"/>
                                          </p:stCondLst>
                                        </p:cTn>
                                        <p:tgtEl>
                                          <p:spTgt spid="1500"/>
                                        </p:tgtEl>
                                        <p:attrNameLst>
                                          <p:attrName>style.visibility</p:attrName>
                                        </p:attrNameLst>
                                      </p:cBhvr>
                                      <p:to>
                                        <p:strVal val="hidden"/>
                                      </p:to>
                                    </p:set>
                                  </p:childTnLst>
                                </p:cTn>
                              </p:par>
                              <p:par>
                                <p:cTn id="803" presetID="1" presetClass="entr" presetSubtype="0" fill="hold" nodeType="withEffect">
                                  <p:stCondLst>
                                    <p:cond delay="39000"/>
                                  </p:stCondLst>
                                  <p:childTnLst>
                                    <p:set>
                                      <p:cBhvr>
                                        <p:cTn id="804" dur="1" fill="hold">
                                          <p:stCondLst>
                                            <p:cond delay="0"/>
                                          </p:stCondLst>
                                        </p:cTn>
                                        <p:tgtEl>
                                          <p:spTgt spid="1490"/>
                                        </p:tgtEl>
                                        <p:attrNameLst>
                                          <p:attrName>style.visibility</p:attrName>
                                        </p:attrNameLst>
                                      </p:cBhvr>
                                      <p:to>
                                        <p:strVal val="visible"/>
                                      </p:to>
                                    </p:set>
                                  </p:childTnLst>
                                </p:cTn>
                              </p:par>
                              <p:par>
                                <p:cTn id="805" presetID="8" presetClass="emph" presetSubtype="0" fill="hold" nodeType="withEffect">
                                  <p:stCondLst>
                                    <p:cond delay="39000"/>
                                  </p:stCondLst>
                                  <p:childTnLst>
                                    <p:animRot by="-900000">
                                      <p:cBhvr>
                                        <p:cTn id="806" dur="1500" fill="hold"/>
                                        <p:tgtEl>
                                          <p:spTgt spid="1490"/>
                                        </p:tgtEl>
                                        <p:attrNameLst>
                                          <p:attrName>r</p:attrName>
                                        </p:attrNameLst>
                                      </p:cBhvr>
                                    </p:animRot>
                                  </p:childTnLst>
                                </p:cTn>
                              </p:par>
                              <p:par>
                                <p:cTn id="807" presetID="1" presetClass="exit" presetSubtype="0" fill="hold" nodeType="withEffect">
                                  <p:stCondLst>
                                    <p:cond delay="40500"/>
                                  </p:stCondLst>
                                  <p:childTnLst>
                                    <p:set>
                                      <p:cBhvr>
                                        <p:cTn id="808" dur="1" fill="hold">
                                          <p:stCondLst>
                                            <p:cond delay="0"/>
                                          </p:stCondLst>
                                        </p:cTn>
                                        <p:tgtEl>
                                          <p:spTgt spid="1490"/>
                                        </p:tgtEl>
                                        <p:attrNameLst>
                                          <p:attrName>style.visibility</p:attrName>
                                        </p:attrNameLst>
                                      </p:cBhvr>
                                      <p:to>
                                        <p:strVal val="hidden"/>
                                      </p:to>
                                    </p:set>
                                  </p:childTnLst>
                                </p:cTn>
                              </p:par>
                              <p:par>
                                <p:cTn id="809" presetID="1" presetClass="entr" presetSubtype="0" fill="hold" nodeType="withEffect">
                                  <p:stCondLst>
                                    <p:cond delay="40500"/>
                                  </p:stCondLst>
                                  <p:childTnLst>
                                    <p:set>
                                      <p:cBhvr>
                                        <p:cTn id="810" dur="1" fill="hold">
                                          <p:stCondLst>
                                            <p:cond delay="0"/>
                                          </p:stCondLst>
                                        </p:cTn>
                                        <p:tgtEl>
                                          <p:spTgt spid="1515"/>
                                        </p:tgtEl>
                                        <p:attrNameLst>
                                          <p:attrName>style.visibility</p:attrName>
                                        </p:attrNameLst>
                                      </p:cBhvr>
                                      <p:to>
                                        <p:strVal val="visible"/>
                                      </p:to>
                                    </p:set>
                                  </p:childTnLst>
                                </p:cTn>
                              </p:par>
                              <p:par>
                                <p:cTn id="811" presetID="8" presetClass="emph" presetSubtype="0" fill="hold" nodeType="withEffect">
                                  <p:stCondLst>
                                    <p:cond delay="40500"/>
                                  </p:stCondLst>
                                  <p:childTnLst>
                                    <p:animRot by="-900000">
                                      <p:cBhvr>
                                        <p:cTn id="812" dur="1500" fill="hold"/>
                                        <p:tgtEl>
                                          <p:spTgt spid="1515"/>
                                        </p:tgtEl>
                                        <p:attrNameLst>
                                          <p:attrName>r</p:attrName>
                                        </p:attrNameLst>
                                      </p:cBhvr>
                                    </p:animRot>
                                  </p:childTnLst>
                                </p:cTn>
                              </p:par>
                              <p:par>
                                <p:cTn id="813" presetID="1" presetClass="exit" presetSubtype="0" fill="hold" nodeType="withEffect">
                                  <p:stCondLst>
                                    <p:cond delay="42000"/>
                                  </p:stCondLst>
                                  <p:childTnLst>
                                    <p:set>
                                      <p:cBhvr>
                                        <p:cTn id="814" dur="1" fill="hold">
                                          <p:stCondLst>
                                            <p:cond delay="0"/>
                                          </p:stCondLst>
                                        </p:cTn>
                                        <p:tgtEl>
                                          <p:spTgt spid="1515"/>
                                        </p:tgtEl>
                                        <p:attrNameLst>
                                          <p:attrName>style.visibility</p:attrName>
                                        </p:attrNameLst>
                                      </p:cBhvr>
                                      <p:to>
                                        <p:strVal val="hidden"/>
                                      </p:to>
                                    </p:set>
                                  </p:childTnLst>
                                </p:cTn>
                              </p:par>
                              <p:par>
                                <p:cTn id="815" presetID="1" presetClass="entr" presetSubtype="0" fill="hold" nodeType="withEffect">
                                  <p:stCondLst>
                                    <p:cond delay="42000"/>
                                  </p:stCondLst>
                                  <p:childTnLst>
                                    <p:set>
                                      <p:cBhvr>
                                        <p:cTn id="816" dur="1" fill="hold">
                                          <p:stCondLst>
                                            <p:cond delay="0"/>
                                          </p:stCondLst>
                                        </p:cTn>
                                        <p:tgtEl>
                                          <p:spTgt spid="1535"/>
                                        </p:tgtEl>
                                        <p:attrNameLst>
                                          <p:attrName>style.visibility</p:attrName>
                                        </p:attrNameLst>
                                      </p:cBhvr>
                                      <p:to>
                                        <p:strVal val="visible"/>
                                      </p:to>
                                    </p:set>
                                  </p:childTnLst>
                                </p:cTn>
                              </p:par>
                              <p:par>
                                <p:cTn id="817" presetID="8" presetClass="emph" presetSubtype="0" fill="hold" nodeType="withEffect">
                                  <p:stCondLst>
                                    <p:cond delay="42000"/>
                                  </p:stCondLst>
                                  <p:childTnLst>
                                    <p:animRot by="-900000">
                                      <p:cBhvr>
                                        <p:cTn id="818" dur="1500" fill="hold"/>
                                        <p:tgtEl>
                                          <p:spTgt spid="1535"/>
                                        </p:tgtEl>
                                        <p:attrNameLst>
                                          <p:attrName>r</p:attrName>
                                        </p:attrNameLst>
                                      </p:cBhvr>
                                    </p:animRot>
                                  </p:childTnLst>
                                </p:cTn>
                              </p:par>
                              <p:par>
                                <p:cTn id="819" presetID="1" presetClass="exit" presetSubtype="0" fill="hold" nodeType="withEffect">
                                  <p:stCondLst>
                                    <p:cond delay="43500"/>
                                  </p:stCondLst>
                                  <p:childTnLst>
                                    <p:set>
                                      <p:cBhvr>
                                        <p:cTn id="820" dur="1" fill="hold">
                                          <p:stCondLst>
                                            <p:cond delay="0"/>
                                          </p:stCondLst>
                                        </p:cTn>
                                        <p:tgtEl>
                                          <p:spTgt spid="1535"/>
                                        </p:tgtEl>
                                        <p:attrNameLst>
                                          <p:attrName>style.visibility</p:attrName>
                                        </p:attrNameLst>
                                      </p:cBhvr>
                                      <p:to>
                                        <p:strVal val="hidden"/>
                                      </p:to>
                                    </p:set>
                                  </p:childTnLst>
                                </p:cTn>
                              </p:par>
                              <p:par>
                                <p:cTn id="821" presetID="1" presetClass="entr" presetSubtype="0" fill="hold" nodeType="withEffect">
                                  <p:stCondLst>
                                    <p:cond delay="43500"/>
                                  </p:stCondLst>
                                  <p:childTnLst>
                                    <p:set>
                                      <p:cBhvr>
                                        <p:cTn id="822" dur="1" fill="hold">
                                          <p:stCondLst>
                                            <p:cond delay="0"/>
                                          </p:stCondLst>
                                        </p:cTn>
                                        <p:tgtEl>
                                          <p:spTgt spid="1525"/>
                                        </p:tgtEl>
                                        <p:attrNameLst>
                                          <p:attrName>style.visibility</p:attrName>
                                        </p:attrNameLst>
                                      </p:cBhvr>
                                      <p:to>
                                        <p:strVal val="visible"/>
                                      </p:to>
                                    </p:set>
                                  </p:childTnLst>
                                </p:cTn>
                              </p:par>
                              <p:par>
                                <p:cTn id="823" presetID="8" presetClass="emph" presetSubtype="0" fill="hold" nodeType="withEffect">
                                  <p:stCondLst>
                                    <p:cond delay="43500"/>
                                  </p:stCondLst>
                                  <p:childTnLst>
                                    <p:animRot by="-900000">
                                      <p:cBhvr>
                                        <p:cTn id="824" dur="1500" fill="hold"/>
                                        <p:tgtEl>
                                          <p:spTgt spid="1525"/>
                                        </p:tgtEl>
                                        <p:attrNameLst>
                                          <p:attrName>r</p:attrName>
                                        </p:attrNameLst>
                                      </p:cBhvr>
                                    </p:animRot>
                                  </p:childTnLst>
                                </p:cTn>
                              </p:par>
                              <p:par>
                                <p:cTn id="825" presetID="1" presetClass="exit" presetSubtype="0" fill="hold" nodeType="withEffect">
                                  <p:stCondLst>
                                    <p:cond delay="45000"/>
                                  </p:stCondLst>
                                  <p:childTnLst>
                                    <p:set>
                                      <p:cBhvr>
                                        <p:cTn id="826" dur="1" fill="hold">
                                          <p:stCondLst>
                                            <p:cond delay="0"/>
                                          </p:stCondLst>
                                        </p:cTn>
                                        <p:tgtEl>
                                          <p:spTgt spid="1525"/>
                                        </p:tgtEl>
                                        <p:attrNameLst>
                                          <p:attrName>style.visibility</p:attrName>
                                        </p:attrNameLst>
                                      </p:cBhvr>
                                      <p:to>
                                        <p:strVal val="hidden"/>
                                      </p:to>
                                    </p:set>
                                  </p:childTnLst>
                                </p:cTn>
                              </p:par>
                              <p:par>
                                <p:cTn id="827" presetID="1" presetClass="entr" presetSubtype="0" fill="hold" nodeType="withEffect">
                                  <p:stCondLst>
                                    <p:cond delay="45000"/>
                                  </p:stCondLst>
                                  <p:childTnLst>
                                    <p:set>
                                      <p:cBhvr>
                                        <p:cTn id="828" dur="1" fill="hold">
                                          <p:stCondLst>
                                            <p:cond delay="0"/>
                                          </p:stCondLst>
                                        </p:cTn>
                                        <p:tgtEl>
                                          <p:spTgt spid="1318"/>
                                        </p:tgtEl>
                                        <p:attrNameLst>
                                          <p:attrName>style.visibility</p:attrName>
                                        </p:attrNameLst>
                                      </p:cBhvr>
                                      <p:to>
                                        <p:strVal val="visible"/>
                                      </p:to>
                                    </p:set>
                                  </p:childTnLst>
                                </p:cTn>
                              </p:par>
                              <p:par>
                                <p:cTn id="829" presetID="8" presetClass="emph" presetSubtype="0" fill="hold" nodeType="withEffect">
                                  <p:stCondLst>
                                    <p:cond delay="45000"/>
                                  </p:stCondLst>
                                  <p:childTnLst>
                                    <p:animRot by="-900000">
                                      <p:cBhvr>
                                        <p:cTn id="830" dur="1500" fill="hold"/>
                                        <p:tgtEl>
                                          <p:spTgt spid="1318"/>
                                        </p:tgtEl>
                                        <p:attrNameLst>
                                          <p:attrName>r</p:attrName>
                                        </p:attrNameLst>
                                      </p:cBhvr>
                                    </p:animRot>
                                  </p:childTnLst>
                                </p:cTn>
                              </p:par>
                              <p:par>
                                <p:cTn id="831" presetID="1" presetClass="exit" presetSubtype="0" fill="hold" nodeType="withEffect">
                                  <p:stCondLst>
                                    <p:cond delay="46500"/>
                                  </p:stCondLst>
                                  <p:childTnLst>
                                    <p:set>
                                      <p:cBhvr>
                                        <p:cTn id="832" dur="1" fill="hold">
                                          <p:stCondLst>
                                            <p:cond delay="0"/>
                                          </p:stCondLst>
                                        </p:cTn>
                                        <p:tgtEl>
                                          <p:spTgt spid="1318"/>
                                        </p:tgtEl>
                                        <p:attrNameLst>
                                          <p:attrName>style.visibility</p:attrName>
                                        </p:attrNameLst>
                                      </p:cBhvr>
                                      <p:to>
                                        <p:strVal val="hidden"/>
                                      </p:to>
                                    </p:set>
                                  </p:childTnLst>
                                </p:cTn>
                              </p:par>
                              <p:par>
                                <p:cTn id="833" presetID="1" presetClass="entr" presetSubtype="0" fill="hold" nodeType="withEffect">
                                  <p:stCondLst>
                                    <p:cond delay="46500"/>
                                  </p:stCondLst>
                                  <p:childTnLst>
                                    <p:set>
                                      <p:cBhvr>
                                        <p:cTn id="834" dur="1" fill="hold">
                                          <p:stCondLst>
                                            <p:cond delay="0"/>
                                          </p:stCondLst>
                                        </p:cTn>
                                        <p:tgtEl>
                                          <p:spTgt spid="1338"/>
                                        </p:tgtEl>
                                        <p:attrNameLst>
                                          <p:attrName>style.visibility</p:attrName>
                                        </p:attrNameLst>
                                      </p:cBhvr>
                                      <p:to>
                                        <p:strVal val="visible"/>
                                      </p:to>
                                    </p:set>
                                  </p:childTnLst>
                                </p:cTn>
                              </p:par>
                              <p:par>
                                <p:cTn id="835" presetID="8" presetClass="emph" presetSubtype="0" fill="hold" nodeType="withEffect">
                                  <p:stCondLst>
                                    <p:cond delay="46500"/>
                                  </p:stCondLst>
                                  <p:childTnLst>
                                    <p:animRot by="-900000">
                                      <p:cBhvr>
                                        <p:cTn id="836" dur="1500" fill="hold"/>
                                        <p:tgtEl>
                                          <p:spTgt spid="1338"/>
                                        </p:tgtEl>
                                        <p:attrNameLst>
                                          <p:attrName>r</p:attrName>
                                        </p:attrNameLst>
                                      </p:cBhvr>
                                    </p:animRot>
                                  </p:childTnLst>
                                </p:cTn>
                              </p:par>
                              <p:par>
                                <p:cTn id="837" presetID="1" presetClass="exit" presetSubtype="0" fill="hold" nodeType="withEffect">
                                  <p:stCondLst>
                                    <p:cond delay="48000"/>
                                  </p:stCondLst>
                                  <p:childTnLst>
                                    <p:set>
                                      <p:cBhvr>
                                        <p:cTn id="838" dur="1" fill="hold">
                                          <p:stCondLst>
                                            <p:cond delay="0"/>
                                          </p:stCondLst>
                                        </p:cTn>
                                        <p:tgtEl>
                                          <p:spTgt spid="1338"/>
                                        </p:tgtEl>
                                        <p:attrNameLst>
                                          <p:attrName>style.visibility</p:attrName>
                                        </p:attrNameLst>
                                      </p:cBhvr>
                                      <p:to>
                                        <p:strVal val="hidden"/>
                                      </p:to>
                                    </p:set>
                                  </p:childTnLst>
                                </p:cTn>
                              </p:par>
                              <p:par>
                                <p:cTn id="839" presetID="1" presetClass="entr" presetSubtype="0" fill="hold" nodeType="withEffect">
                                  <p:stCondLst>
                                    <p:cond delay="48000"/>
                                  </p:stCondLst>
                                  <p:childTnLst>
                                    <p:set>
                                      <p:cBhvr>
                                        <p:cTn id="840" dur="1" fill="hold">
                                          <p:stCondLst>
                                            <p:cond delay="0"/>
                                          </p:stCondLst>
                                        </p:cTn>
                                        <p:tgtEl>
                                          <p:spTgt spid="1328"/>
                                        </p:tgtEl>
                                        <p:attrNameLst>
                                          <p:attrName>style.visibility</p:attrName>
                                        </p:attrNameLst>
                                      </p:cBhvr>
                                      <p:to>
                                        <p:strVal val="visible"/>
                                      </p:to>
                                    </p:set>
                                  </p:childTnLst>
                                </p:cTn>
                              </p:par>
                              <p:par>
                                <p:cTn id="841" presetID="8" presetClass="emph" presetSubtype="0" fill="hold" nodeType="withEffect">
                                  <p:stCondLst>
                                    <p:cond delay="48000"/>
                                  </p:stCondLst>
                                  <p:childTnLst>
                                    <p:animRot by="-900000">
                                      <p:cBhvr>
                                        <p:cTn id="842" dur="1500" fill="hold"/>
                                        <p:tgtEl>
                                          <p:spTgt spid="1328"/>
                                        </p:tgtEl>
                                        <p:attrNameLst>
                                          <p:attrName>r</p:attrName>
                                        </p:attrNameLst>
                                      </p:cBhvr>
                                    </p:animRot>
                                  </p:childTnLst>
                                </p:cTn>
                              </p:par>
                              <p:par>
                                <p:cTn id="843" presetID="1" presetClass="exit" presetSubtype="0" fill="hold" nodeType="withEffect">
                                  <p:stCondLst>
                                    <p:cond delay="49500"/>
                                  </p:stCondLst>
                                  <p:childTnLst>
                                    <p:set>
                                      <p:cBhvr>
                                        <p:cTn id="844" dur="1" fill="hold">
                                          <p:stCondLst>
                                            <p:cond delay="0"/>
                                          </p:stCondLst>
                                        </p:cTn>
                                        <p:tgtEl>
                                          <p:spTgt spid="1328"/>
                                        </p:tgtEl>
                                        <p:attrNameLst>
                                          <p:attrName>style.visibility</p:attrName>
                                        </p:attrNameLst>
                                      </p:cBhvr>
                                      <p:to>
                                        <p:strVal val="hidden"/>
                                      </p:to>
                                    </p:set>
                                  </p:childTnLst>
                                </p:cTn>
                              </p:par>
                              <p:par>
                                <p:cTn id="845" presetID="1" presetClass="entr" presetSubtype="0" fill="hold" nodeType="withEffect">
                                  <p:stCondLst>
                                    <p:cond delay="49500"/>
                                  </p:stCondLst>
                                  <p:childTnLst>
                                    <p:set>
                                      <p:cBhvr>
                                        <p:cTn id="846" dur="1" fill="hold">
                                          <p:stCondLst>
                                            <p:cond delay="0"/>
                                          </p:stCondLst>
                                        </p:cTn>
                                        <p:tgtEl>
                                          <p:spTgt spid="1348"/>
                                        </p:tgtEl>
                                        <p:attrNameLst>
                                          <p:attrName>style.visibility</p:attrName>
                                        </p:attrNameLst>
                                      </p:cBhvr>
                                      <p:to>
                                        <p:strVal val="visible"/>
                                      </p:to>
                                    </p:set>
                                  </p:childTnLst>
                                </p:cTn>
                              </p:par>
                              <p:par>
                                <p:cTn id="847" presetID="8" presetClass="emph" presetSubtype="0" fill="hold" nodeType="withEffect">
                                  <p:stCondLst>
                                    <p:cond delay="49500"/>
                                  </p:stCondLst>
                                  <p:childTnLst>
                                    <p:animRot by="-900000">
                                      <p:cBhvr>
                                        <p:cTn id="848" dur="1500" fill="hold"/>
                                        <p:tgtEl>
                                          <p:spTgt spid="1348"/>
                                        </p:tgtEl>
                                        <p:attrNameLst>
                                          <p:attrName>r</p:attrName>
                                        </p:attrNameLst>
                                      </p:cBhvr>
                                    </p:animRot>
                                  </p:childTnLst>
                                </p:cTn>
                              </p:par>
                              <p:par>
                                <p:cTn id="849" presetID="1" presetClass="exit" presetSubtype="0" fill="hold" nodeType="withEffect">
                                  <p:stCondLst>
                                    <p:cond delay="51000"/>
                                  </p:stCondLst>
                                  <p:childTnLst>
                                    <p:set>
                                      <p:cBhvr>
                                        <p:cTn id="850" dur="1" fill="hold">
                                          <p:stCondLst>
                                            <p:cond delay="0"/>
                                          </p:stCondLst>
                                        </p:cTn>
                                        <p:tgtEl>
                                          <p:spTgt spid="1348"/>
                                        </p:tgtEl>
                                        <p:attrNameLst>
                                          <p:attrName>style.visibility</p:attrName>
                                        </p:attrNameLst>
                                      </p:cBhvr>
                                      <p:to>
                                        <p:strVal val="hidden"/>
                                      </p:to>
                                    </p:set>
                                  </p:childTnLst>
                                </p:cTn>
                              </p:par>
                              <p:par>
                                <p:cTn id="851" presetID="1" presetClass="entr" presetSubtype="0" fill="hold" nodeType="withEffect">
                                  <p:stCondLst>
                                    <p:cond delay="51000"/>
                                  </p:stCondLst>
                                  <p:childTnLst>
                                    <p:set>
                                      <p:cBhvr>
                                        <p:cTn id="852" dur="1" fill="hold">
                                          <p:stCondLst>
                                            <p:cond delay="0"/>
                                          </p:stCondLst>
                                        </p:cTn>
                                        <p:tgtEl>
                                          <p:spTgt spid="1368"/>
                                        </p:tgtEl>
                                        <p:attrNameLst>
                                          <p:attrName>style.visibility</p:attrName>
                                        </p:attrNameLst>
                                      </p:cBhvr>
                                      <p:to>
                                        <p:strVal val="visible"/>
                                      </p:to>
                                    </p:set>
                                  </p:childTnLst>
                                </p:cTn>
                              </p:par>
                              <p:par>
                                <p:cTn id="853" presetID="8" presetClass="emph" presetSubtype="0" fill="hold" nodeType="withEffect">
                                  <p:stCondLst>
                                    <p:cond delay="51000"/>
                                  </p:stCondLst>
                                  <p:childTnLst>
                                    <p:animRot by="-900000">
                                      <p:cBhvr>
                                        <p:cTn id="854" dur="1500" fill="hold"/>
                                        <p:tgtEl>
                                          <p:spTgt spid="1368"/>
                                        </p:tgtEl>
                                        <p:attrNameLst>
                                          <p:attrName>r</p:attrName>
                                        </p:attrNameLst>
                                      </p:cBhvr>
                                    </p:animRot>
                                  </p:childTnLst>
                                </p:cTn>
                              </p:par>
                              <p:par>
                                <p:cTn id="855" presetID="1" presetClass="exit" presetSubtype="0" fill="hold" nodeType="withEffect">
                                  <p:stCondLst>
                                    <p:cond delay="52500"/>
                                  </p:stCondLst>
                                  <p:childTnLst>
                                    <p:set>
                                      <p:cBhvr>
                                        <p:cTn id="856" dur="1" fill="hold">
                                          <p:stCondLst>
                                            <p:cond delay="0"/>
                                          </p:stCondLst>
                                        </p:cTn>
                                        <p:tgtEl>
                                          <p:spTgt spid="1368"/>
                                        </p:tgtEl>
                                        <p:attrNameLst>
                                          <p:attrName>style.visibility</p:attrName>
                                        </p:attrNameLst>
                                      </p:cBhvr>
                                      <p:to>
                                        <p:strVal val="hidden"/>
                                      </p:to>
                                    </p:set>
                                  </p:childTnLst>
                                </p:cTn>
                              </p:par>
                              <p:par>
                                <p:cTn id="857" presetID="1" presetClass="entr" presetSubtype="0" fill="hold" nodeType="withEffect">
                                  <p:stCondLst>
                                    <p:cond delay="52500"/>
                                  </p:stCondLst>
                                  <p:childTnLst>
                                    <p:set>
                                      <p:cBhvr>
                                        <p:cTn id="858" dur="1" fill="hold">
                                          <p:stCondLst>
                                            <p:cond delay="0"/>
                                          </p:stCondLst>
                                        </p:cTn>
                                        <p:tgtEl>
                                          <p:spTgt spid="1358"/>
                                        </p:tgtEl>
                                        <p:attrNameLst>
                                          <p:attrName>style.visibility</p:attrName>
                                        </p:attrNameLst>
                                      </p:cBhvr>
                                      <p:to>
                                        <p:strVal val="visible"/>
                                      </p:to>
                                    </p:set>
                                  </p:childTnLst>
                                </p:cTn>
                              </p:par>
                              <p:par>
                                <p:cTn id="859" presetID="8" presetClass="emph" presetSubtype="0" fill="hold" nodeType="withEffect">
                                  <p:stCondLst>
                                    <p:cond delay="52500"/>
                                  </p:stCondLst>
                                  <p:childTnLst>
                                    <p:animRot by="-900000">
                                      <p:cBhvr>
                                        <p:cTn id="860" dur="1500" fill="hold"/>
                                        <p:tgtEl>
                                          <p:spTgt spid="1358"/>
                                        </p:tgtEl>
                                        <p:attrNameLst>
                                          <p:attrName>r</p:attrName>
                                        </p:attrNameLst>
                                      </p:cBhvr>
                                    </p:animRot>
                                  </p:childTnLst>
                                </p:cTn>
                              </p:par>
                              <p:par>
                                <p:cTn id="861" presetID="1" presetClass="exit" presetSubtype="0" fill="hold" nodeType="withEffect">
                                  <p:stCondLst>
                                    <p:cond delay="54000"/>
                                  </p:stCondLst>
                                  <p:childTnLst>
                                    <p:set>
                                      <p:cBhvr>
                                        <p:cTn id="862" dur="1" fill="hold">
                                          <p:stCondLst>
                                            <p:cond delay="0"/>
                                          </p:stCondLst>
                                        </p:cTn>
                                        <p:tgtEl>
                                          <p:spTgt spid="1358"/>
                                        </p:tgtEl>
                                        <p:attrNameLst>
                                          <p:attrName>style.visibility</p:attrName>
                                        </p:attrNameLst>
                                      </p:cBhvr>
                                      <p:to>
                                        <p:strVal val="hidden"/>
                                      </p:to>
                                    </p:set>
                                  </p:childTnLst>
                                </p:cTn>
                              </p:par>
                              <p:par>
                                <p:cTn id="863" presetID="1" presetClass="entr" presetSubtype="0" fill="hold" nodeType="withEffect">
                                  <p:stCondLst>
                                    <p:cond delay="54000"/>
                                  </p:stCondLst>
                                  <p:childTnLst>
                                    <p:set>
                                      <p:cBhvr>
                                        <p:cTn id="864" dur="1" fill="hold">
                                          <p:stCondLst>
                                            <p:cond delay="0"/>
                                          </p:stCondLst>
                                        </p:cTn>
                                        <p:tgtEl>
                                          <p:spTgt spid="1589"/>
                                        </p:tgtEl>
                                        <p:attrNameLst>
                                          <p:attrName>style.visibility</p:attrName>
                                        </p:attrNameLst>
                                      </p:cBhvr>
                                      <p:to>
                                        <p:strVal val="visible"/>
                                      </p:to>
                                    </p:set>
                                  </p:childTnLst>
                                </p:cTn>
                              </p:par>
                              <p:par>
                                <p:cTn id="865" presetID="8" presetClass="emph" presetSubtype="0" fill="hold" nodeType="withEffect">
                                  <p:stCondLst>
                                    <p:cond delay="54000"/>
                                  </p:stCondLst>
                                  <p:childTnLst>
                                    <p:animRot by="-900000">
                                      <p:cBhvr>
                                        <p:cTn id="866" dur="1500" fill="hold"/>
                                        <p:tgtEl>
                                          <p:spTgt spid="1589"/>
                                        </p:tgtEl>
                                        <p:attrNameLst>
                                          <p:attrName>r</p:attrName>
                                        </p:attrNameLst>
                                      </p:cBhvr>
                                    </p:animRot>
                                  </p:childTnLst>
                                </p:cTn>
                              </p:par>
                              <p:par>
                                <p:cTn id="867" presetID="1" presetClass="exit" presetSubtype="0" fill="hold" nodeType="withEffect">
                                  <p:stCondLst>
                                    <p:cond delay="55500"/>
                                  </p:stCondLst>
                                  <p:childTnLst>
                                    <p:set>
                                      <p:cBhvr>
                                        <p:cTn id="868" dur="1" fill="hold">
                                          <p:stCondLst>
                                            <p:cond delay="0"/>
                                          </p:stCondLst>
                                        </p:cTn>
                                        <p:tgtEl>
                                          <p:spTgt spid="1589"/>
                                        </p:tgtEl>
                                        <p:attrNameLst>
                                          <p:attrName>style.visibility</p:attrName>
                                        </p:attrNameLst>
                                      </p:cBhvr>
                                      <p:to>
                                        <p:strVal val="hidden"/>
                                      </p:to>
                                    </p:set>
                                  </p:childTnLst>
                                </p:cTn>
                              </p:par>
                              <p:par>
                                <p:cTn id="869" presetID="1" presetClass="entr" presetSubtype="0" fill="hold" nodeType="withEffect">
                                  <p:stCondLst>
                                    <p:cond delay="55500"/>
                                  </p:stCondLst>
                                  <p:childTnLst>
                                    <p:set>
                                      <p:cBhvr>
                                        <p:cTn id="870" dur="1" fill="hold">
                                          <p:stCondLst>
                                            <p:cond delay="0"/>
                                          </p:stCondLst>
                                        </p:cTn>
                                        <p:tgtEl>
                                          <p:spTgt spid="1579"/>
                                        </p:tgtEl>
                                        <p:attrNameLst>
                                          <p:attrName>style.visibility</p:attrName>
                                        </p:attrNameLst>
                                      </p:cBhvr>
                                      <p:to>
                                        <p:strVal val="visible"/>
                                      </p:to>
                                    </p:set>
                                  </p:childTnLst>
                                </p:cTn>
                              </p:par>
                              <p:par>
                                <p:cTn id="871" presetID="8" presetClass="emph" presetSubtype="0" fill="hold" nodeType="withEffect">
                                  <p:stCondLst>
                                    <p:cond delay="55500"/>
                                  </p:stCondLst>
                                  <p:childTnLst>
                                    <p:animRot by="-900000">
                                      <p:cBhvr>
                                        <p:cTn id="872" dur="1500" fill="hold"/>
                                        <p:tgtEl>
                                          <p:spTgt spid="1579"/>
                                        </p:tgtEl>
                                        <p:attrNameLst>
                                          <p:attrName>r</p:attrName>
                                        </p:attrNameLst>
                                      </p:cBhvr>
                                    </p:animRot>
                                  </p:childTnLst>
                                </p:cTn>
                              </p:par>
                              <p:par>
                                <p:cTn id="873" presetID="1" presetClass="exit" presetSubtype="0" fill="hold" nodeType="withEffect">
                                  <p:stCondLst>
                                    <p:cond delay="57000"/>
                                  </p:stCondLst>
                                  <p:childTnLst>
                                    <p:set>
                                      <p:cBhvr>
                                        <p:cTn id="874" dur="1" fill="hold">
                                          <p:stCondLst>
                                            <p:cond delay="0"/>
                                          </p:stCondLst>
                                        </p:cTn>
                                        <p:tgtEl>
                                          <p:spTgt spid="1579"/>
                                        </p:tgtEl>
                                        <p:attrNameLst>
                                          <p:attrName>style.visibility</p:attrName>
                                        </p:attrNameLst>
                                      </p:cBhvr>
                                      <p:to>
                                        <p:strVal val="hidden"/>
                                      </p:to>
                                    </p:set>
                                  </p:childTnLst>
                                </p:cTn>
                              </p:par>
                              <p:par>
                                <p:cTn id="875" presetID="1" presetClass="entr" presetSubtype="0" fill="hold" nodeType="withEffect">
                                  <p:stCondLst>
                                    <p:cond delay="57000"/>
                                  </p:stCondLst>
                                  <p:childTnLst>
                                    <p:set>
                                      <p:cBhvr>
                                        <p:cTn id="876" dur="1" fill="hold">
                                          <p:stCondLst>
                                            <p:cond delay="0"/>
                                          </p:stCondLst>
                                        </p:cTn>
                                        <p:tgtEl>
                                          <p:spTgt spid="1569"/>
                                        </p:tgtEl>
                                        <p:attrNameLst>
                                          <p:attrName>style.visibility</p:attrName>
                                        </p:attrNameLst>
                                      </p:cBhvr>
                                      <p:to>
                                        <p:strVal val="visible"/>
                                      </p:to>
                                    </p:set>
                                  </p:childTnLst>
                                </p:cTn>
                              </p:par>
                              <p:par>
                                <p:cTn id="877" presetID="8" presetClass="emph" presetSubtype="0" fill="hold" nodeType="withEffect">
                                  <p:stCondLst>
                                    <p:cond delay="57000"/>
                                  </p:stCondLst>
                                  <p:childTnLst>
                                    <p:animRot by="-900000">
                                      <p:cBhvr>
                                        <p:cTn id="878" dur="1500" fill="hold"/>
                                        <p:tgtEl>
                                          <p:spTgt spid="1569"/>
                                        </p:tgtEl>
                                        <p:attrNameLst>
                                          <p:attrName>r</p:attrName>
                                        </p:attrNameLst>
                                      </p:cBhvr>
                                    </p:animRot>
                                  </p:childTnLst>
                                </p:cTn>
                              </p:par>
                              <p:par>
                                <p:cTn id="879" presetID="1" presetClass="exit" presetSubtype="0" fill="hold" nodeType="withEffect">
                                  <p:stCondLst>
                                    <p:cond delay="58500"/>
                                  </p:stCondLst>
                                  <p:childTnLst>
                                    <p:set>
                                      <p:cBhvr>
                                        <p:cTn id="880" dur="1" fill="hold">
                                          <p:stCondLst>
                                            <p:cond delay="0"/>
                                          </p:stCondLst>
                                        </p:cTn>
                                        <p:tgtEl>
                                          <p:spTgt spid="1569"/>
                                        </p:tgtEl>
                                        <p:attrNameLst>
                                          <p:attrName>style.visibility</p:attrName>
                                        </p:attrNameLst>
                                      </p:cBhvr>
                                      <p:to>
                                        <p:strVal val="hidden"/>
                                      </p:to>
                                    </p:set>
                                  </p:childTnLst>
                                </p:cTn>
                              </p:par>
                              <p:par>
                                <p:cTn id="881" presetID="1" presetClass="entr" presetSubtype="0" fill="hold" nodeType="withEffect">
                                  <p:stCondLst>
                                    <p:cond delay="58500"/>
                                  </p:stCondLst>
                                  <p:childTnLst>
                                    <p:set>
                                      <p:cBhvr>
                                        <p:cTn id="882" dur="1" fill="hold">
                                          <p:stCondLst>
                                            <p:cond delay="0"/>
                                          </p:stCondLst>
                                        </p:cTn>
                                        <p:tgtEl>
                                          <p:spTgt spid="1599"/>
                                        </p:tgtEl>
                                        <p:attrNameLst>
                                          <p:attrName>style.visibility</p:attrName>
                                        </p:attrNameLst>
                                      </p:cBhvr>
                                      <p:to>
                                        <p:strVal val="visible"/>
                                      </p:to>
                                    </p:set>
                                  </p:childTnLst>
                                </p:cTn>
                              </p:par>
                              <p:par>
                                <p:cTn id="883" presetID="8" presetClass="emph" presetSubtype="0" fill="hold" nodeType="withEffect">
                                  <p:stCondLst>
                                    <p:cond delay="58500"/>
                                  </p:stCondLst>
                                  <p:childTnLst>
                                    <p:animRot by="-900000">
                                      <p:cBhvr>
                                        <p:cTn id="884" dur="1500" fill="hold"/>
                                        <p:tgtEl>
                                          <p:spTgt spid="1599"/>
                                        </p:tgtEl>
                                        <p:attrNameLst>
                                          <p:attrName>r</p:attrName>
                                        </p:attrNameLst>
                                      </p:cBhvr>
                                    </p:animRot>
                                  </p:childTnLst>
                                </p:cTn>
                              </p:par>
                              <p:par>
                                <p:cTn id="885" presetID="1" presetClass="exit" presetSubtype="0" fill="hold" nodeType="withEffect">
                                  <p:stCondLst>
                                    <p:cond delay="60000"/>
                                  </p:stCondLst>
                                  <p:childTnLst>
                                    <p:set>
                                      <p:cBhvr>
                                        <p:cTn id="886" dur="1" fill="hold">
                                          <p:stCondLst>
                                            <p:cond delay="0"/>
                                          </p:stCondLst>
                                        </p:cTn>
                                        <p:tgtEl>
                                          <p:spTgt spid="1599"/>
                                        </p:tgtEl>
                                        <p:attrNameLst>
                                          <p:attrName>style.visibility</p:attrName>
                                        </p:attrNameLst>
                                      </p:cBhvr>
                                      <p:to>
                                        <p:strVal val="hidden"/>
                                      </p:to>
                                    </p:set>
                                  </p:childTnLst>
                                </p:cTn>
                              </p:par>
                              <p:par>
                                <p:cTn id="887" presetID="1" presetClass="entr" presetSubtype="0" fill="hold" nodeType="withEffect">
                                  <p:stCondLst>
                                    <p:cond delay="60000"/>
                                  </p:stCondLst>
                                  <p:childTnLst>
                                    <p:set>
                                      <p:cBhvr>
                                        <p:cTn id="888" dur="1" fill="hold">
                                          <p:stCondLst>
                                            <p:cond delay="0"/>
                                          </p:stCondLst>
                                        </p:cTn>
                                        <p:tgtEl>
                                          <p:spTgt spid="1619"/>
                                        </p:tgtEl>
                                        <p:attrNameLst>
                                          <p:attrName>style.visibility</p:attrName>
                                        </p:attrNameLst>
                                      </p:cBhvr>
                                      <p:to>
                                        <p:strVal val="visible"/>
                                      </p:to>
                                    </p:set>
                                  </p:childTnLst>
                                </p:cTn>
                              </p:par>
                              <p:par>
                                <p:cTn id="889" presetID="8" presetClass="emph" presetSubtype="0" fill="hold" nodeType="withEffect">
                                  <p:stCondLst>
                                    <p:cond delay="60000"/>
                                  </p:stCondLst>
                                  <p:childTnLst>
                                    <p:animRot by="-900000">
                                      <p:cBhvr>
                                        <p:cTn id="890" dur="1500" fill="hold"/>
                                        <p:tgtEl>
                                          <p:spTgt spid="1619"/>
                                        </p:tgtEl>
                                        <p:attrNameLst>
                                          <p:attrName>r</p:attrName>
                                        </p:attrNameLst>
                                      </p:cBhvr>
                                    </p:animRot>
                                  </p:childTnLst>
                                </p:cTn>
                              </p:par>
                              <p:par>
                                <p:cTn id="891" presetID="1" presetClass="exit" presetSubtype="0" fill="hold" nodeType="withEffect">
                                  <p:stCondLst>
                                    <p:cond delay="61500"/>
                                  </p:stCondLst>
                                  <p:childTnLst>
                                    <p:set>
                                      <p:cBhvr>
                                        <p:cTn id="892" dur="1" fill="hold">
                                          <p:stCondLst>
                                            <p:cond delay="0"/>
                                          </p:stCondLst>
                                        </p:cTn>
                                        <p:tgtEl>
                                          <p:spTgt spid="1619"/>
                                        </p:tgtEl>
                                        <p:attrNameLst>
                                          <p:attrName>style.visibility</p:attrName>
                                        </p:attrNameLst>
                                      </p:cBhvr>
                                      <p:to>
                                        <p:strVal val="hidden"/>
                                      </p:to>
                                    </p:set>
                                  </p:childTnLst>
                                </p:cTn>
                              </p:par>
                              <p:par>
                                <p:cTn id="893" presetID="1" presetClass="entr" presetSubtype="0" fill="hold" nodeType="withEffect">
                                  <p:stCondLst>
                                    <p:cond delay="61500"/>
                                  </p:stCondLst>
                                  <p:childTnLst>
                                    <p:set>
                                      <p:cBhvr>
                                        <p:cTn id="894" dur="1" fill="hold">
                                          <p:stCondLst>
                                            <p:cond delay="0"/>
                                          </p:stCondLst>
                                        </p:cTn>
                                        <p:tgtEl>
                                          <p:spTgt spid="1609"/>
                                        </p:tgtEl>
                                        <p:attrNameLst>
                                          <p:attrName>style.visibility</p:attrName>
                                        </p:attrNameLst>
                                      </p:cBhvr>
                                      <p:to>
                                        <p:strVal val="visible"/>
                                      </p:to>
                                    </p:set>
                                  </p:childTnLst>
                                </p:cTn>
                              </p:par>
                              <p:par>
                                <p:cTn id="895" presetID="8" presetClass="emph" presetSubtype="0" fill="hold" nodeType="withEffect">
                                  <p:stCondLst>
                                    <p:cond delay="61500"/>
                                  </p:stCondLst>
                                  <p:childTnLst>
                                    <p:animRot by="-900000">
                                      <p:cBhvr>
                                        <p:cTn id="896" dur="1500" fill="hold"/>
                                        <p:tgtEl>
                                          <p:spTgt spid="1609"/>
                                        </p:tgtEl>
                                        <p:attrNameLst>
                                          <p:attrName>r</p:attrName>
                                        </p:attrNameLst>
                                      </p:cBhvr>
                                    </p:animRot>
                                  </p:childTnLst>
                                </p:cTn>
                              </p:par>
                              <p:par>
                                <p:cTn id="897" presetID="1" presetClass="exit" presetSubtype="0" fill="hold" nodeType="withEffect">
                                  <p:stCondLst>
                                    <p:cond delay="63000"/>
                                  </p:stCondLst>
                                  <p:childTnLst>
                                    <p:set>
                                      <p:cBhvr>
                                        <p:cTn id="898" dur="1" fill="hold">
                                          <p:stCondLst>
                                            <p:cond delay="0"/>
                                          </p:stCondLst>
                                        </p:cTn>
                                        <p:tgtEl>
                                          <p:spTgt spid="1609"/>
                                        </p:tgtEl>
                                        <p:attrNameLst>
                                          <p:attrName>style.visibility</p:attrName>
                                        </p:attrNameLst>
                                      </p:cBhvr>
                                      <p:to>
                                        <p:strVal val="hidden"/>
                                      </p:to>
                                    </p:set>
                                  </p:childTnLst>
                                </p:cTn>
                              </p:par>
                              <p:par>
                                <p:cTn id="899" presetID="1" presetClass="entr" presetSubtype="0" fill="hold" nodeType="withEffect">
                                  <p:stCondLst>
                                    <p:cond delay="63000"/>
                                  </p:stCondLst>
                                  <p:childTnLst>
                                    <p:set>
                                      <p:cBhvr>
                                        <p:cTn id="900" dur="1" fill="hold">
                                          <p:stCondLst>
                                            <p:cond delay="0"/>
                                          </p:stCondLst>
                                        </p:cTn>
                                        <p:tgtEl>
                                          <p:spTgt spid="1649"/>
                                        </p:tgtEl>
                                        <p:attrNameLst>
                                          <p:attrName>style.visibility</p:attrName>
                                        </p:attrNameLst>
                                      </p:cBhvr>
                                      <p:to>
                                        <p:strVal val="visible"/>
                                      </p:to>
                                    </p:set>
                                  </p:childTnLst>
                                </p:cTn>
                              </p:par>
                              <p:par>
                                <p:cTn id="901" presetID="8" presetClass="emph" presetSubtype="0" fill="hold" nodeType="withEffect">
                                  <p:stCondLst>
                                    <p:cond delay="63000"/>
                                  </p:stCondLst>
                                  <p:childTnLst>
                                    <p:animRot by="-900000">
                                      <p:cBhvr>
                                        <p:cTn id="902" dur="1500" fill="hold"/>
                                        <p:tgtEl>
                                          <p:spTgt spid="1649"/>
                                        </p:tgtEl>
                                        <p:attrNameLst>
                                          <p:attrName>r</p:attrName>
                                        </p:attrNameLst>
                                      </p:cBhvr>
                                    </p:animRot>
                                  </p:childTnLst>
                                </p:cTn>
                              </p:par>
                              <p:par>
                                <p:cTn id="903" presetID="1" presetClass="exit" presetSubtype="0" fill="hold" nodeType="withEffect">
                                  <p:stCondLst>
                                    <p:cond delay="64500"/>
                                  </p:stCondLst>
                                  <p:childTnLst>
                                    <p:set>
                                      <p:cBhvr>
                                        <p:cTn id="904" dur="1" fill="hold">
                                          <p:stCondLst>
                                            <p:cond delay="0"/>
                                          </p:stCondLst>
                                        </p:cTn>
                                        <p:tgtEl>
                                          <p:spTgt spid="1649"/>
                                        </p:tgtEl>
                                        <p:attrNameLst>
                                          <p:attrName>style.visibility</p:attrName>
                                        </p:attrNameLst>
                                      </p:cBhvr>
                                      <p:to>
                                        <p:strVal val="hidden"/>
                                      </p:to>
                                    </p:set>
                                  </p:childTnLst>
                                </p:cTn>
                              </p:par>
                              <p:par>
                                <p:cTn id="905" presetID="1" presetClass="entr" presetSubtype="0" fill="hold" nodeType="withEffect">
                                  <p:stCondLst>
                                    <p:cond delay="64500"/>
                                  </p:stCondLst>
                                  <p:childTnLst>
                                    <p:set>
                                      <p:cBhvr>
                                        <p:cTn id="906" dur="1" fill="hold">
                                          <p:stCondLst>
                                            <p:cond delay="0"/>
                                          </p:stCondLst>
                                        </p:cTn>
                                        <p:tgtEl>
                                          <p:spTgt spid="1639"/>
                                        </p:tgtEl>
                                        <p:attrNameLst>
                                          <p:attrName>style.visibility</p:attrName>
                                        </p:attrNameLst>
                                      </p:cBhvr>
                                      <p:to>
                                        <p:strVal val="visible"/>
                                      </p:to>
                                    </p:set>
                                  </p:childTnLst>
                                </p:cTn>
                              </p:par>
                              <p:par>
                                <p:cTn id="907" presetID="8" presetClass="emph" presetSubtype="0" fill="hold" nodeType="withEffect">
                                  <p:stCondLst>
                                    <p:cond delay="64500"/>
                                  </p:stCondLst>
                                  <p:childTnLst>
                                    <p:animRot by="-900000">
                                      <p:cBhvr>
                                        <p:cTn id="908" dur="1500" fill="hold"/>
                                        <p:tgtEl>
                                          <p:spTgt spid="1639"/>
                                        </p:tgtEl>
                                        <p:attrNameLst>
                                          <p:attrName>r</p:attrName>
                                        </p:attrNameLst>
                                      </p:cBhvr>
                                    </p:animRot>
                                  </p:childTnLst>
                                </p:cTn>
                              </p:par>
                              <p:par>
                                <p:cTn id="909" presetID="1" presetClass="exit" presetSubtype="0" fill="hold" nodeType="withEffect">
                                  <p:stCondLst>
                                    <p:cond delay="66000"/>
                                  </p:stCondLst>
                                  <p:childTnLst>
                                    <p:set>
                                      <p:cBhvr>
                                        <p:cTn id="910" dur="1" fill="hold">
                                          <p:stCondLst>
                                            <p:cond delay="0"/>
                                          </p:stCondLst>
                                        </p:cTn>
                                        <p:tgtEl>
                                          <p:spTgt spid="1639"/>
                                        </p:tgtEl>
                                        <p:attrNameLst>
                                          <p:attrName>style.visibility</p:attrName>
                                        </p:attrNameLst>
                                      </p:cBhvr>
                                      <p:to>
                                        <p:strVal val="hidden"/>
                                      </p:to>
                                    </p:set>
                                  </p:childTnLst>
                                </p:cTn>
                              </p:par>
                              <p:par>
                                <p:cTn id="911" presetID="1" presetClass="entr" presetSubtype="0" fill="hold" nodeType="withEffect">
                                  <p:stCondLst>
                                    <p:cond delay="66000"/>
                                  </p:stCondLst>
                                  <p:childTnLst>
                                    <p:set>
                                      <p:cBhvr>
                                        <p:cTn id="912" dur="1" fill="hold">
                                          <p:stCondLst>
                                            <p:cond delay="0"/>
                                          </p:stCondLst>
                                        </p:cTn>
                                        <p:tgtEl>
                                          <p:spTgt spid="1629"/>
                                        </p:tgtEl>
                                        <p:attrNameLst>
                                          <p:attrName>style.visibility</p:attrName>
                                        </p:attrNameLst>
                                      </p:cBhvr>
                                      <p:to>
                                        <p:strVal val="visible"/>
                                      </p:to>
                                    </p:set>
                                  </p:childTnLst>
                                </p:cTn>
                              </p:par>
                              <p:par>
                                <p:cTn id="913" presetID="8" presetClass="emph" presetSubtype="0" fill="hold" nodeType="withEffect">
                                  <p:stCondLst>
                                    <p:cond delay="66000"/>
                                  </p:stCondLst>
                                  <p:childTnLst>
                                    <p:animRot by="-900000">
                                      <p:cBhvr>
                                        <p:cTn id="914" dur="1500" fill="hold"/>
                                        <p:tgtEl>
                                          <p:spTgt spid="1629"/>
                                        </p:tgtEl>
                                        <p:attrNameLst>
                                          <p:attrName>r</p:attrName>
                                        </p:attrNameLst>
                                      </p:cBhvr>
                                    </p:animRot>
                                  </p:childTnLst>
                                </p:cTn>
                              </p:par>
                              <p:par>
                                <p:cTn id="915" presetID="1" presetClass="exit" presetSubtype="0" fill="hold" nodeType="withEffect">
                                  <p:stCondLst>
                                    <p:cond delay="67500"/>
                                  </p:stCondLst>
                                  <p:childTnLst>
                                    <p:set>
                                      <p:cBhvr>
                                        <p:cTn id="916" dur="1" fill="hold">
                                          <p:stCondLst>
                                            <p:cond delay="0"/>
                                          </p:stCondLst>
                                        </p:cTn>
                                        <p:tgtEl>
                                          <p:spTgt spid="1629"/>
                                        </p:tgtEl>
                                        <p:attrNameLst>
                                          <p:attrName>style.visibility</p:attrName>
                                        </p:attrNameLst>
                                      </p:cBhvr>
                                      <p:to>
                                        <p:strVal val="hidden"/>
                                      </p:to>
                                    </p:set>
                                  </p:childTnLst>
                                </p:cTn>
                              </p:par>
                              <p:par>
                                <p:cTn id="917" presetID="1" presetClass="entr" presetSubtype="0" fill="hold" nodeType="withEffect">
                                  <p:stCondLst>
                                    <p:cond delay="67500"/>
                                  </p:stCondLst>
                                  <p:childTnLst>
                                    <p:set>
                                      <p:cBhvr>
                                        <p:cTn id="918" dur="1" fill="hold">
                                          <p:stCondLst>
                                            <p:cond delay="0"/>
                                          </p:stCondLst>
                                        </p:cTn>
                                        <p:tgtEl>
                                          <p:spTgt spid="1679"/>
                                        </p:tgtEl>
                                        <p:attrNameLst>
                                          <p:attrName>style.visibility</p:attrName>
                                        </p:attrNameLst>
                                      </p:cBhvr>
                                      <p:to>
                                        <p:strVal val="visible"/>
                                      </p:to>
                                    </p:set>
                                  </p:childTnLst>
                                </p:cTn>
                              </p:par>
                              <p:par>
                                <p:cTn id="919" presetID="8" presetClass="emph" presetSubtype="0" fill="hold" nodeType="withEffect">
                                  <p:stCondLst>
                                    <p:cond delay="67500"/>
                                  </p:stCondLst>
                                  <p:childTnLst>
                                    <p:animRot by="-900000">
                                      <p:cBhvr>
                                        <p:cTn id="920" dur="1500" fill="hold"/>
                                        <p:tgtEl>
                                          <p:spTgt spid="1679"/>
                                        </p:tgtEl>
                                        <p:attrNameLst>
                                          <p:attrName>r</p:attrName>
                                        </p:attrNameLst>
                                      </p:cBhvr>
                                    </p:animRot>
                                  </p:childTnLst>
                                </p:cTn>
                              </p:par>
                              <p:par>
                                <p:cTn id="921" presetID="1" presetClass="exit" presetSubtype="0" fill="hold" nodeType="withEffect">
                                  <p:stCondLst>
                                    <p:cond delay="69000"/>
                                  </p:stCondLst>
                                  <p:childTnLst>
                                    <p:set>
                                      <p:cBhvr>
                                        <p:cTn id="922" dur="1" fill="hold">
                                          <p:stCondLst>
                                            <p:cond delay="0"/>
                                          </p:stCondLst>
                                        </p:cTn>
                                        <p:tgtEl>
                                          <p:spTgt spid="1679"/>
                                        </p:tgtEl>
                                        <p:attrNameLst>
                                          <p:attrName>style.visibility</p:attrName>
                                        </p:attrNameLst>
                                      </p:cBhvr>
                                      <p:to>
                                        <p:strVal val="hidden"/>
                                      </p:to>
                                    </p:set>
                                  </p:childTnLst>
                                </p:cTn>
                              </p:par>
                              <p:par>
                                <p:cTn id="923" presetID="1" presetClass="entr" presetSubtype="0" fill="hold" nodeType="withEffect">
                                  <p:stCondLst>
                                    <p:cond delay="69000"/>
                                  </p:stCondLst>
                                  <p:childTnLst>
                                    <p:set>
                                      <p:cBhvr>
                                        <p:cTn id="924" dur="1" fill="hold">
                                          <p:stCondLst>
                                            <p:cond delay="0"/>
                                          </p:stCondLst>
                                        </p:cTn>
                                        <p:tgtEl>
                                          <p:spTgt spid="1669"/>
                                        </p:tgtEl>
                                        <p:attrNameLst>
                                          <p:attrName>style.visibility</p:attrName>
                                        </p:attrNameLst>
                                      </p:cBhvr>
                                      <p:to>
                                        <p:strVal val="visible"/>
                                      </p:to>
                                    </p:set>
                                  </p:childTnLst>
                                </p:cTn>
                              </p:par>
                              <p:par>
                                <p:cTn id="925" presetID="8" presetClass="emph" presetSubtype="0" fill="hold" nodeType="withEffect">
                                  <p:stCondLst>
                                    <p:cond delay="69000"/>
                                  </p:stCondLst>
                                  <p:childTnLst>
                                    <p:animRot by="-900000">
                                      <p:cBhvr>
                                        <p:cTn id="926" dur="1500" fill="hold"/>
                                        <p:tgtEl>
                                          <p:spTgt spid="1669"/>
                                        </p:tgtEl>
                                        <p:attrNameLst>
                                          <p:attrName>r</p:attrName>
                                        </p:attrNameLst>
                                      </p:cBhvr>
                                    </p:animRot>
                                  </p:childTnLst>
                                </p:cTn>
                              </p:par>
                              <p:par>
                                <p:cTn id="927" presetID="1" presetClass="exit" presetSubtype="0" fill="hold" nodeType="withEffect">
                                  <p:stCondLst>
                                    <p:cond delay="70500"/>
                                  </p:stCondLst>
                                  <p:childTnLst>
                                    <p:set>
                                      <p:cBhvr>
                                        <p:cTn id="928" dur="1" fill="hold">
                                          <p:stCondLst>
                                            <p:cond delay="0"/>
                                          </p:stCondLst>
                                        </p:cTn>
                                        <p:tgtEl>
                                          <p:spTgt spid="1669"/>
                                        </p:tgtEl>
                                        <p:attrNameLst>
                                          <p:attrName>style.visibility</p:attrName>
                                        </p:attrNameLst>
                                      </p:cBhvr>
                                      <p:to>
                                        <p:strVal val="hidden"/>
                                      </p:to>
                                    </p:set>
                                  </p:childTnLst>
                                </p:cTn>
                              </p:par>
                              <p:par>
                                <p:cTn id="929" presetID="1" presetClass="entr" presetSubtype="0" fill="hold" nodeType="withEffect">
                                  <p:stCondLst>
                                    <p:cond delay="70500"/>
                                  </p:stCondLst>
                                  <p:childTnLst>
                                    <p:set>
                                      <p:cBhvr>
                                        <p:cTn id="930" dur="1" fill="hold">
                                          <p:stCondLst>
                                            <p:cond delay="0"/>
                                          </p:stCondLst>
                                        </p:cTn>
                                        <p:tgtEl>
                                          <p:spTgt spid="1659"/>
                                        </p:tgtEl>
                                        <p:attrNameLst>
                                          <p:attrName>style.visibility</p:attrName>
                                        </p:attrNameLst>
                                      </p:cBhvr>
                                      <p:to>
                                        <p:strVal val="visible"/>
                                      </p:to>
                                    </p:set>
                                  </p:childTnLst>
                                </p:cTn>
                              </p:par>
                              <p:par>
                                <p:cTn id="931" presetID="8" presetClass="emph" presetSubtype="0" fill="hold" nodeType="withEffect">
                                  <p:stCondLst>
                                    <p:cond delay="70500"/>
                                  </p:stCondLst>
                                  <p:childTnLst>
                                    <p:animRot by="-900000">
                                      <p:cBhvr>
                                        <p:cTn id="932" dur="1500" fill="hold"/>
                                        <p:tgtEl>
                                          <p:spTgt spid="1659"/>
                                        </p:tgtEl>
                                        <p:attrNameLst>
                                          <p:attrName>r</p:attrName>
                                        </p:attrNameLst>
                                      </p:cBhvr>
                                    </p:animRot>
                                  </p:childTnLst>
                                </p:cTn>
                              </p:par>
                            </p:childTnLst>
                          </p:cTn>
                        </p:par>
                        <p:par>
                          <p:cTn id="933" fill="hold">
                            <p:stCondLst>
                              <p:cond delay="216000"/>
                            </p:stCondLst>
                            <p:childTnLst>
                              <p:par>
                                <p:cTn id="934" presetID="10" presetClass="entr" presetSubtype="0" fill="hold" grpId="0" nodeType="afterEffect">
                                  <p:stCondLst>
                                    <p:cond delay="0"/>
                                  </p:stCondLst>
                                  <p:childTnLst>
                                    <p:set>
                                      <p:cBhvr>
                                        <p:cTn id="935" dur="1" fill="hold">
                                          <p:stCondLst>
                                            <p:cond delay="0"/>
                                          </p:stCondLst>
                                        </p:cTn>
                                        <p:tgtEl>
                                          <p:spTgt spid="1694"/>
                                        </p:tgtEl>
                                        <p:attrNameLst>
                                          <p:attrName>style.visibility</p:attrName>
                                        </p:attrNameLst>
                                      </p:cBhvr>
                                      <p:to>
                                        <p:strVal val="visible"/>
                                      </p:to>
                                    </p:set>
                                    <p:animEffect transition="in" filter="fade">
                                      <p:cBhvr>
                                        <p:cTn id="936" dur="500"/>
                                        <p:tgtEl>
                                          <p:spTgt spid="1694"/>
                                        </p:tgtEl>
                                      </p:cBhvr>
                                    </p:animEffect>
                                  </p:childTnLst>
                                </p:cTn>
                              </p:par>
                            </p:childTnLst>
                          </p:cTn>
                        </p:par>
                      </p:childTnLst>
                    </p:cTn>
                  </p:par>
                </p:childTnLst>
              </p:cTn>
              <p:nextCondLst>
                <p:cond evt="onClick" delay="0">
                  <p:tgtEl>
                    <p:spTgt spid="1694"/>
                  </p:tgtEl>
                </p:cond>
              </p:nextCondLst>
            </p:seq>
          </p:childTnLst>
        </p:cTn>
      </p:par>
    </p:tnLst>
    <p:bldLst>
      <p:bldP spid="46" grpId="0" animBg="1"/>
      <p:bldP spid="46" grpId="1" animBg="1"/>
      <p:bldP spid="1545" grpId="0" animBg="1"/>
      <p:bldP spid="1545" grpId="1" animBg="1"/>
      <p:bldP spid="1547" grpId="0" animBg="1"/>
      <p:bldP spid="1547" grpId="1" animBg="1"/>
      <p:bldP spid="1547" grpId="2" animBg="1"/>
      <p:bldP spid="1547" grpId="3" animBg="1"/>
      <p:bldP spid="1693" grpId="0" uiExpand="1" build="p" animBg="1"/>
      <p:bldP spid="1698" grpId="0"/>
      <p:bldP spid="1699" grpId="0"/>
      <p:bldP spid="1694" grpId="0" animBg="1"/>
      <p:bldP spid="1694" grpId="1" animBg="1"/>
      <p:bldP spid="1694"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lstStyle/>
          <a:p>
            <a:r>
              <a:rPr lang="fr-FR" dirty="0" smtClean="0"/>
              <a:t>Les moteurs électriques</a:t>
            </a:r>
            <a:endParaRPr lang="fr-FR" dirty="0"/>
          </a:p>
        </p:txBody>
      </p:sp>
      <p:sp>
        <p:nvSpPr>
          <p:cNvPr id="3" name="Espace réservé du contenu 2"/>
          <p:cNvSpPr>
            <a:spLocks noGrp="1"/>
          </p:cNvSpPr>
          <p:nvPr>
            <p:ph idx="1"/>
            <p:custDataLst>
              <p:tags r:id="rId2"/>
            </p:custDataLst>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a:t>
            </a:r>
            <a:br>
              <a:rPr lang="fr-FR" dirty="0" smtClean="0"/>
            </a:br>
            <a:r>
              <a:rPr lang="fr-FR" dirty="0" smtClean="0"/>
              <a:t> (self, inductance…).</a:t>
            </a:r>
          </a:p>
          <a:p>
            <a:pPr marL="0" indent="0" algn="ctr">
              <a:buNone/>
            </a:pPr>
            <a:endParaRPr lang="fr-FR" dirty="0" smtClean="0"/>
          </a:p>
          <a:p>
            <a:pPr marL="0" indent="0" algn="ctr">
              <a:buNone/>
            </a:pPr>
            <a:r>
              <a:rPr lang="fr-FR" dirty="0" smtClean="0"/>
              <a:t>Ce champ </a:t>
            </a:r>
            <a:r>
              <a:rPr lang="fr-FR" smtClean="0"/>
              <a:t>magnétique si il </a:t>
            </a:r>
            <a:r>
              <a:rPr lang="fr-FR" dirty="0" smtClean="0"/>
              <a:t>est produit par un courant continu engendrera un mouvement par rapport à un aimant, ou plus généralement par rapport à un autre champ magnétique.</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e 6"/>
          <p:cNvGrpSpPr/>
          <p:nvPr>
            <p:custDataLst>
              <p:tags r:id="rId1"/>
            </p:custDataLst>
          </p:nvPr>
        </p:nvGrpSpPr>
        <p:grpSpPr>
          <a:xfrm>
            <a:off x="5892484"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2"/>
            </p:custDataLst>
          </p:nvPr>
        </p:nvGrpSpPr>
        <p:grpSpPr>
          <a:xfrm>
            <a:off x="5894110"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 name="Groupe 2"/>
          <p:cNvGrpSpPr/>
          <p:nvPr>
            <p:custDataLst>
              <p:tags r:id="rId3"/>
            </p:custDataLst>
          </p:nvPr>
        </p:nvGrpSpPr>
        <p:grpSpPr>
          <a:xfrm flipH="1">
            <a:off x="1715635"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6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6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6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19" name="Ellipse 1718"/>
          <p:cNvSpPr/>
          <p:nvPr>
            <p:custDataLst>
              <p:tags r:id="rId4"/>
            </p:custDataLst>
          </p:nvPr>
        </p:nvSpPr>
        <p:spPr>
          <a:xfrm flipH="1">
            <a:off x="3392519"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5"/>
            </p:custDataLst>
          </p:nvPr>
        </p:nvSpPr>
        <p:spPr>
          <a:xfrm>
            <a:off x="22479" y="0"/>
            <a:ext cx="9097109" cy="1143000"/>
          </a:xfrm>
        </p:spPr>
        <p:txBody>
          <a:bodyPr>
            <a:normAutofit/>
          </a:bodyPr>
          <a:lstStyle/>
          <a:p>
            <a:r>
              <a:rPr lang="fr-FR" sz="3600" dirty="0"/>
              <a:t>Les </a:t>
            </a:r>
            <a:r>
              <a:rPr lang="fr-FR" sz="3600" dirty="0" smtClean="0"/>
              <a:t>moteurs, défaut commutation</a:t>
            </a:r>
            <a:endParaRPr lang="fr-FR" sz="3600" dirty="0"/>
          </a:p>
        </p:txBody>
      </p:sp>
      <p:sp>
        <p:nvSpPr>
          <p:cNvPr id="6" name="Sous-titre 2"/>
          <p:cNvSpPr txBox="1">
            <a:spLocks/>
          </p:cNvSpPr>
          <p:nvPr>
            <p:custDataLst>
              <p:tags r:id="rId6"/>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au-dessus du kW. Pour atténuer ce défaut, on place en série avec l’induit deux pôles auxiliaires, qui viendront générer un faible champ magnétique perpendiculaire avec les pôles principaux </a:t>
            </a:r>
            <a:endParaRPr lang="fr-FR" sz="1800" dirty="0"/>
          </a:p>
        </p:txBody>
      </p:sp>
      <p:grpSp>
        <p:nvGrpSpPr>
          <p:cNvPr id="1285" name="Groupe 1284"/>
          <p:cNvGrpSpPr/>
          <p:nvPr>
            <p:custDataLst>
              <p:tags r:id="rId7"/>
            </p:custDataLst>
          </p:nvPr>
        </p:nvGrpSpPr>
        <p:grpSpPr>
          <a:xfrm rot="16200000" flipH="1" flipV="1">
            <a:off x="5989874" y="2329410"/>
            <a:ext cx="1944226" cy="767520"/>
            <a:chOff x="4718167" y="1574092"/>
            <a:chExt cx="2578559" cy="862284"/>
          </a:xfrm>
        </p:grpSpPr>
        <p:sp>
          <p:nvSpPr>
            <p:cNvPr id="1286" name="Freeform 83"/>
            <p:cNvSpPr>
              <a:spLocks/>
            </p:cNvSpPr>
            <p:nvPr>
              <p:custDataLst>
                <p:tags r:id="rId4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4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5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5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5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5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552" name="Ellipse 1551"/>
          <p:cNvSpPr/>
          <p:nvPr>
            <p:custDataLst>
              <p:tags r:id="rId8"/>
            </p:custDataLst>
          </p:nvPr>
        </p:nvSpPr>
        <p:spPr>
          <a:xfrm>
            <a:off x="1725691"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9"/>
            </p:custDataLst>
          </p:nvPr>
        </p:nvSpPr>
        <p:spPr>
          <a:xfrm>
            <a:off x="6451446"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0"/>
            </p:custDataLst>
          </p:nvPr>
        </p:nvSpPr>
        <p:spPr>
          <a:xfrm>
            <a:off x="2027180"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1"/>
            </p:custDataLst>
          </p:nvPr>
        </p:nvSpPr>
        <p:spPr>
          <a:xfrm>
            <a:off x="6739046"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2"/>
            </p:custDataLst>
          </p:nvPr>
        </p:nvSpPr>
        <p:spPr>
          <a:xfrm>
            <a:off x="6055470"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3"/>
            </p:custDataLst>
          </p:nvPr>
        </p:nvSpPr>
        <p:spPr>
          <a:xfrm>
            <a:off x="2650369"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0" name="Groupe 9"/>
          <p:cNvGrpSpPr/>
          <p:nvPr>
            <p:custDataLst>
              <p:tags r:id="rId14"/>
            </p:custDataLst>
          </p:nvPr>
        </p:nvGrpSpPr>
        <p:grpSpPr>
          <a:xfrm rot="16200000">
            <a:off x="3783741" y="4097301"/>
            <a:ext cx="792088" cy="1610410"/>
            <a:chOff x="9396536" y="2483093"/>
            <a:chExt cx="792088" cy="1610420"/>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9040190" y="2987249"/>
              <a:ext cx="1610420" cy="602108"/>
              <a:chOff x="5160885" y="1677888"/>
              <a:chExt cx="2135841" cy="676450"/>
            </a:xfrm>
          </p:grpSpPr>
          <p:sp>
            <p:nvSpPr>
              <p:cNvPr id="1723" name="Freeform 83"/>
              <p:cNvSpPr>
                <a:spLocks/>
              </p:cNvSpPr>
              <p:nvPr>
                <p:custDataLst>
                  <p:tags r:id="rId37"/>
                </p:custDataLst>
              </p:nvPr>
            </p:nvSpPr>
            <p:spPr bwMode="auto">
              <a:xfrm>
                <a:off x="5160885" y="1677888"/>
                <a:ext cx="1255978" cy="634441"/>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1353 w 11353"/>
                  <a:gd name="connsiteY0" fmla="*/ 47431 h 57508"/>
                  <a:gd name="connsiteX1" fmla="*/ 7591 w 11353"/>
                  <a:gd name="connsiteY1" fmla="*/ 44975 h 57508"/>
                  <a:gd name="connsiteX2" fmla="*/ 2509 w 11353"/>
                  <a:gd name="connsiteY2" fmla="*/ 57481 h 57508"/>
                  <a:gd name="connsiteX3" fmla="*/ 0 w 11353"/>
                  <a:gd name="connsiteY3" fmla="*/ 0 h 57508"/>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478"/>
                  <a:gd name="connsiteX1" fmla="*/ 7591 w 11353"/>
                  <a:gd name="connsiteY1" fmla="*/ 34778 h 47478"/>
                  <a:gd name="connsiteX2" fmla="*/ 4404 w 11353"/>
                  <a:gd name="connsiteY2" fmla="*/ 10936 h 47478"/>
                  <a:gd name="connsiteX3" fmla="*/ 0 w 11353"/>
                  <a:gd name="connsiteY3" fmla="*/ 0 h 47478"/>
                  <a:gd name="connsiteX0" fmla="*/ 11353 w 11353"/>
                  <a:gd name="connsiteY0" fmla="*/ 47431 h 47518"/>
                  <a:gd name="connsiteX1" fmla="*/ 7591 w 11353"/>
                  <a:gd name="connsiteY1" fmla="*/ 34778 h 47518"/>
                  <a:gd name="connsiteX2" fmla="*/ 4404 w 11353"/>
                  <a:gd name="connsiteY2" fmla="*/ 10936 h 47518"/>
                  <a:gd name="connsiteX3" fmla="*/ 0 w 11353"/>
                  <a:gd name="connsiteY3" fmla="*/ 0 h 47518"/>
                </a:gdLst>
                <a:ahLst/>
                <a:cxnLst>
                  <a:cxn ang="0">
                    <a:pos x="connsiteX0" y="connsiteY0"/>
                  </a:cxn>
                  <a:cxn ang="0">
                    <a:pos x="connsiteX1" y="connsiteY1"/>
                  </a:cxn>
                  <a:cxn ang="0">
                    <a:pos x="connsiteX2" y="connsiteY2"/>
                  </a:cxn>
                  <a:cxn ang="0">
                    <a:pos x="connsiteX3" y="connsiteY3"/>
                  </a:cxn>
                </a:cxnLst>
                <a:rect l="l" t="t" r="r" b="b"/>
                <a:pathLst>
                  <a:path w="11353" h="47518">
                    <a:moveTo>
                      <a:pt x="11353" y="47431"/>
                    </a:moveTo>
                    <a:cubicBezTo>
                      <a:pt x="10603" y="48304"/>
                      <a:pt x="8664" y="42530"/>
                      <a:pt x="7591" y="34778"/>
                    </a:cubicBezTo>
                    <a:cubicBezTo>
                      <a:pt x="6421" y="29981"/>
                      <a:pt x="5850" y="14514"/>
                      <a:pt x="4404" y="10936"/>
                    </a:cubicBezTo>
                    <a:cubicBezTo>
                      <a:pt x="4041" y="2609"/>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3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3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custDataLst>
              <p:tags r:id="rId15"/>
            </p:custDataLst>
          </p:nvPr>
        </p:nvGrpSpPr>
        <p:grpSpPr>
          <a:xfrm rot="16200000">
            <a:off x="3645094"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3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3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3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3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3164548" y="43624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17"/>
            </p:custDataLst>
          </p:nvPr>
        </p:nvSpPr>
        <p:spPr>
          <a:xfrm>
            <a:off x="2844420"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18"/>
            </p:custDataLst>
          </p:nvPr>
        </p:nvSpPr>
        <p:spPr>
          <a:xfrm>
            <a:off x="7027078" y="4043980"/>
            <a:ext cx="1690749" cy="496092"/>
          </a:xfrm>
          <a:prstGeom prst="borderCallout1">
            <a:avLst>
              <a:gd name="adj1" fmla="val 958"/>
              <a:gd name="adj2" fmla="val 230"/>
              <a:gd name="adj3" fmla="val 193480"/>
              <a:gd name="adj4" fmla="val -13948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19"/>
            </p:custDataLst>
          </p:nvPr>
        </p:nvSpPr>
        <p:spPr>
          <a:xfrm>
            <a:off x="7345747"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1707" name="Groupe 1706"/>
          <p:cNvGrpSpPr/>
          <p:nvPr>
            <p:custDataLst>
              <p:tags r:id="rId20"/>
            </p:custDataLst>
          </p:nvPr>
        </p:nvGrpSpPr>
        <p:grpSpPr>
          <a:xfrm rot="20700000" flipH="1">
            <a:off x="3398619" y="198484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21"/>
            </p:custDataLst>
          </p:nvPr>
        </p:nvPicPr>
        <p:blipFill>
          <a:blip r:embed="rId67">
            <a:extLst>
              <a:ext uri="{28A0092B-C50C-407E-A947-70E740481C1C}">
                <a14:useLocalDpi xmlns:a14="http://schemas.microsoft.com/office/drawing/2010/main" val="0"/>
              </a:ext>
            </a:extLst>
          </a:blip>
          <a:stretch>
            <a:fillRect/>
          </a:stretch>
        </p:blipFill>
        <p:spPr>
          <a:xfrm rot="19320000">
            <a:off x="3831391" y="2413061"/>
            <a:ext cx="1574861" cy="1574861"/>
          </a:xfrm>
          <a:prstGeom prst="rect">
            <a:avLst/>
          </a:prstGeom>
        </p:spPr>
      </p:pic>
      <p:sp>
        <p:nvSpPr>
          <p:cNvPr id="164" name="Forme libre 163"/>
          <p:cNvSpPr/>
          <p:nvPr>
            <p:custDataLst>
              <p:tags r:id="rId22"/>
            </p:custDataLst>
          </p:nvPr>
        </p:nvSpPr>
        <p:spPr>
          <a:xfrm rot="20700000">
            <a:off x="2235701" y="2332312"/>
            <a:ext cx="2626624"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513579 w 2626624"/>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37043 w 2626624"/>
              <a:gd name="connsiteY7" fmla="*/ 1634133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624" h="2272937">
                <a:moveTo>
                  <a:pt x="2626624" y="1674036"/>
                </a:moveTo>
                <a:lnTo>
                  <a:pt x="2364377" y="2063932"/>
                </a:lnTo>
                <a:lnTo>
                  <a:pt x="2364377" y="2272937"/>
                </a:lnTo>
                <a:lnTo>
                  <a:pt x="0" y="2259875"/>
                </a:lnTo>
                <a:lnTo>
                  <a:pt x="52251" y="0"/>
                </a:lnTo>
                <a:lnTo>
                  <a:pt x="2351314" y="65315"/>
                </a:lnTo>
                <a:lnTo>
                  <a:pt x="2366725" y="1030059"/>
                </a:lnTo>
                <a:lnTo>
                  <a:pt x="2137043" y="1634133"/>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 name="Groupe 14"/>
          <p:cNvGrpSpPr/>
          <p:nvPr>
            <p:custDataLst>
              <p:tags r:id="rId23"/>
            </p:custDataLst>
          </p:nvPr>
        </p:nvGrpSpPr>
        <p:grpSpPr>
          <a:xfrm>
            <a:off x="4162876" y="1774943"/>
            <a:ext cx="536956" cy="1184780"/>
            <a:chOff x="7306623" y="1411834"/>
            <a:chExt cx="536956" cy="1184780"/>
          </a:xfrm>
        </p:grpSpPr>
        <p:sp>
          <p:nvSpPr>
            <p:cNvPr id="161" name="Cube 160"/>
            <p:cNvSpPr/>
            <p:nvPr/>
          </p:nvSpPr>
          <p:spPr>
            <a:xfrm rot="5400000" flipH="1">
              <a:off x="7566802" y="2319837"/>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6623" y="1411834"/>
              <a:ext cx="424289" cy="11715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214 w 154766"/>
                <a:gd name="connsiteY0" fmla="*/ 0 h 1009066"/>
                <a:gd name="connsiteX1" fmla="*/ 36613 w 154766"/>
                <a:gd name="connsiteY1" fmla="*/ 544509 h 1009066"/>
                <a:gd name="connsiteX2" fmla="*/ 128061 w 154766"/>
                <a:gd name="connsiteY2" fmla="*/ 1009066 h 1009066"/>
              </a:gdLst>
              <a:ahLst/>
              <a:cxnLst>
                <a:cxn ang="0">
                  <a:pos x="connsiteX0" y="connsiteY0"/>
                </a:cxn>
                <a:cxn ang="0">
                  <a:pos x="connsiteX1" y="connsiteY1"/>
                </a:cxn>
                <a:cxn ang="0">
                  <a:pos x="connsiteX2" y="connsiteY2"/>
                </a:cxn>
              </a:cxnLst>
              <a:rect l="l" t="t" r="r" b="b"/>
              <a:pathLst>
                <a:path w="154766" h="1009066">
                  <a:moveTo>
                    <a:pt x="214" y="0"/>
                  </a:moveTo>
                  <a:cubicBezTo>
                    <a:pt x="-2148" y="232139"/>
                    <a:pt x="15305" y="376332"/>
                    <a:pt x="36613" y="544509"/>
                  </a:cubicBezTo>
                  <a:cubicBezTo>
                    <a:pt x="59003" y="735512"/>
                    <a:pt x="216451" y="939147"/>
                    <a:pt x="128061" y="1009066"/>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24"/>
            </p:custDataLst>
          </p:nvPr>
        </p:nvGrpSpPr>
        <p:grpSpPr>
          <a:xfrm>
            <a:off x="4186085" y="3466229"/>
            <a:ext cx="700922" cy="1275458"/>
            <a:chOff x="7602352" y="3077489"/>
            <a:chExt cx="700922" cy="1275458"/>
          </a:xfrm>
        </p:grpSpPr>
        <p:sp>
          <p:nvSpPr>
            <p:cNvPr id="8" name="Cube 7"/>
            <p:cNvSpPr/>
            <p:nvPr/>
          </p:nvSpPr>
          <p:spPr>
            <a:xfrm rot="16200000">
              <a:off x="7863304" y="3195531"/>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3106746"/>
              <a:ext cx="700922"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 name="connsiteX0" fmla="*/ 174892 w 260749"/>
                <a:gd name="connsiteY0" fmla="*/ 0 h 1073332"/>
                <a:gd name="connsiteX1" fmla="*/ 260439 w 260749"/>
                <a:gd name="connsiteY1" fmla="*/ 540286 h 1073332"/>
                <a:gd name="connsiteX2" fmla="*/ 205064 w 260749"/>
                <a:gd name="connsiteY2" fmla="*/ 680478 h 1073332"/>
                <a:gd name="connsiteX3" fmla="*/ 244709 w 260749"/>
                <a:gd name="connsiteY3" fmla="*/ 1019860 h 1073332"/>
                <a:gd name="connsiteX4" fmla="*/ 25764 w 260749"/>
                <a:gd name="connsiteY4" fmla="*/ 993966 h 1073332"/>
                <a:gd name="connsiteX0" fmla="*/ 174892 w 255671"/>
                <a:gd name="connsiteY0" fmla="*/ 0 h 1073332"/>
                <a:gd name="connsiteX1" fmla="*/ 205064 w 255671"/>
                <a:gd name="connsiteY1" fmla="*/ 680478 h 1073332"/>
                <a:gd name="connsiteX2" fmla="*/ 244709 w 255671"/>
                <a:gd name="connsiteY2" fmla="*/ 1019860 h 1073332"/>
                <a:gd name="connsiteX3" fmla="*/ 25764 w 255671"/>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55671" h="1073332">
                  <a:moveTo>
                    <a:pt x="174892" y="0"/>
                  </a:moveTo>
                  <a:cubicBezTo>
                    <a:pt x="181178" y="141766"/>
                    <a:pt x="193428" y="510501"/>
                    <a:pt x="205064" y="680478"/>
                  </a:cubicBezTo>
                  <a:cubicBezTo>
                    <a:pt x="202442" y="760407"/>
                    <a:pt x="284639" y="954961"/>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6" name="Ellipse 165"/>
          <p:cNvSpPr/>
          <p:nvPr>
            <p:custDataLst>
              <p:tags r:id="rId25"/>
            </p:custDataLst>
          </p:nvPr>
        </p:nvSpPr>
        <p:spPr>
          <a:xfrm>
            <a:off x="3258993" y="451442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Ellipse 166"/>
          <p:cNvSpPr/>
          <p:nvPr>
            <p:custDataLst>
              <p:tags r:id="rId26"/>
            </p:custDataLst>
          </p:nvPr>
        </p:nvSpPr>
        <p:spPr>
          <a:xfrm>
            <a:off x="3274656" y="448492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164"/>
          <p:cNvSpPr/>
          <p:nvPr>
            <p:custDataLst>
              <p:tags r:id="rId27"/>
            </p:custDataLst>
          </p:nvPr>
        </p:nvSpPr>
        <p:spPr>
          <a:xfrm rot="9900000">
            <a:off x="4456691" y="1817074"/>
            <a:ext cx="248700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254084 w 2574250"/>
              <a:gd name="connsiteY6" fmla="*/ 1035030 h 2272937"/>
              <a:gd name="connsiteX7" fmla="*/ 2574250 w 2574250"/>
              <a:gd name="connsiteY7" fmla="*/ 1518944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54084 w 2364377"/>
              <a:gd name="connsiteY6" fmla="*/ 1035030 h 2272937"/>
              <a:gd name="connsiteX7" fmla="*/ 2188659 w 2364377"/>
              <a:gd name="connsiteY7" fmla="*/ 1585045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76118 w 2364377"/>
              <a:gd name="connsiteY6" fmla="*/ 1079097 h 2272937"/>
              <a:gd name="connsiteX7" fmla="*/ 2188659 w 236437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90034 w 2487007"/>
              <a:gd name="connsiteY7" fmla="*/ 157002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207963 w 2487007"/>
              <a:gd name="connsiteY7" fmla="*/ 1220039 h 2272937"/>
              <a:gd name="connsiteX8" fmla="*/ 2025421 w 2487007"/>
              <a:gd name="connsiteY8"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007" h="2272937">
                <a:moveTo>
                  <a:pt x="2487007" y="1641351"/>
                </a:moveTo>
                <a:lnTo>
                  <a:pt x="2364377" y="2063932"/>
                </a:lnTo>
                <a:lnTo>
                  <a:pt x="2364377" y="2272937"/>
                </a:lnTo>
                <a:lnTo>
                  <a:pt x="0" y="2259875"/>
                </a:lnTo>
                <a:lnTo>
                  <a:pt x="52251" y="0"/>
                </a:lnTo>
                <a:lnTo>
                  <a:pt x="2351314" y="65315"/>
                </a:lnTo>
                <a:lnTo>
                  <a:pt x="2276118" y="1079097"/>
                </a:lnTo>
                <a:cubicBezTo>
                  <a:pt x="2163657" y="1296210"/>
                  <a:pt x="2077650" y="1490160"/>
                  <a:pt x="2025421" y="159833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Flèche gauche 168"/>
          <p:cNvSpPr/>
          <p:nvPr>
            <p:custDataLst>
              <p:tags r:id="rId28"/>
            </p:custDataLst>
          </p:nvPr>
        </p:nvSpPr>
        <p:spPr>
          <a:xfrm rot="16200000" flipH="1">
            <a:off x="3925130" y="4053677"/>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0" name="Flèche gauche 169"/>
          <p:cNvSpPr/>
          <p:nvPr>
            <p:custDataLst>
              <p:tags r:id="rId29"/>
            </p:custDataLst>
          </p:nvPr>
        </p:nvSpPr>
        <p:spPr>
          <a:xfrm rot="16200000" flipH="1">
            <a:off x="3887708" y="804845"/>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8" name="Rectangle 167"/>
          <p:cNvSpPr/>
          <p:nvPr>
            <p:custDataLst>
              <p:tags r:id="rId30"/>
            </p:custDataLst>
          </p:nvPr>
        </p:nvSpPr>
        <p:spPr>
          <a:xfrm>
            <a:off x="1500332" y="1630817"/>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500"/>
                            </p:stCondLst>
                            <p:childTnLst>
                              <p:par>
                                <p:cTn id="13" presetID="21" presetClass="entr" presetSubtype="1" fill="hold" grpId="0" nodeType="afterEffect">
                                  <p:stCondLst>
                                    <p:cond delay="0"/>
                                  </p:stCondLst>
                                  <p:childTnLst>
                                    <p:set>
                                      <p:cBhvr>
                                        <p:cTn id="14" dur="1" fill="hold">
                                          <p:stCondLst>
                                            <p:cond delay="0"/>
                                          </p:stCondLst>
                                        </p:cTn>
                                        <p:tgtEl>
                                          <p:spTgt spid="164"/>
                                        </p:tgtEl>
                                        <p:attrNameLst>
                                          <p:attrName>style.visibility</p:attrName>
                                        </p:attrNameLst>
                                      </p:cBhvr>
                                      <p:to>
                                        <p:strVal val="visible"/>
                                      </p:to>
                                    </p:set>
                                    <p:animEffect transition="in" filter="wheel(1)">
                                      <p:cBhvr>
                                        <p:cTn id="15" dur="2000"/>
                                        <p:tgtEl>
                                          <p:spTgt spid="164"/>
                                        </p:tgtEl>
                                      </p:cBhvr>
                                    </p:animEffect>
                                  </p:childTnLst>
                                </p:cTn>
                              </p:par>
                            </p:childTnLst>
                          </p:cTn>
                        </p:par>
                        <p:par>
                          <p:cTn id="16" fill="hold">
                            <p:stCondLst>
                              <p:cond delay="7500"/>
                            </p:stCondLst>
                            <p:childTnLst>
                              <p:par>
                                <p:cTn id="17" presetID="21" presetClass="entr" presetSubtype="1" fill="hold" grpId="0" nodeType="afterEffect">
                                  <p:stCondLst>
                                    <p:cond delay="0"/>
                                  </p:stCondLst>
                                  <p:childTnLst>
                                    <p:set>
                                      <p:cBhvr>
                                        <p:cTn id="18" dur="1" fill="hold">
                                          <p:stCondLst>
                                            <p:cond delay="0"/>
                                          </p:stCondLst>
                                        </p:cTn>
                                        <p:tgtEl>
                                          <p:spTgt spid="165"/>
                                        </p:tgtEl>
                                        <p:attrNameLst>
                                          <p:attrName>style.visibility</p:attrName>
                                        </p:attrNameLst>
                                      </p:cBhvr>
                                      <p:to>
                                        <p:strVal val="visible"/>
                                      </p:to>
                                    </p:set>
                                    <p:animEffect transition="in" filter="wheel(1)">
                                      <p:cBhvr>
                                        <p:cTn id="19" dur="2000"/>
                                        <p:tgtEl>
                                          <p:spTgt spid="16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down)">
                                      <p:cBhvr>
                                        <p:cTn id="24" dur="500"/>
                                        <p:tgtEl>
                                          <p:spTgt spid="10"/>
                                        </p:tgtEl>
                                      </p:cBhvr>
                                    </p:animEffect>
                                  </p:childTnLst>
                                </p:cTn>
                              </p:par>
                            </p:childTnLst>
                          </p:cTn>
                        </p:par>
                        <p:par>
                          <p:cTn id="25" fill="hold">
                            <p:stCondLst>
                              <p:cond delay="500"/>
                            </p:stCondLst>
                            <p:childTnLst>
                              <p:par>
                                <p:cTn id="26" presetID="10" presetClass="entr" presetSubtype="0" fill="hold" grpId="0" nodeType="afterEffect">
                                  <p:stCondLst>
                                    <p:cond delay="250"/>
                                  </p:stCondLst>
                                  <p:childTnLst>
                                    <p:set>
                                      <p:cBhvr>
                                        <p:cTn id="27" dur="1" fill="hold">
                                          <p:stCondLst>
                                            <p:cond delay="0"/>
                                          </p:stCondLst>
                                        </p:cTn>
                                        <p:tgtEl>
                                          <p:spTgt spid="1744"/>
                                        </p:tgtEl>
                                        <p:attrNameLst>
                                          <p:attrName>style.visibility</p:attrName>
                                        </p:attrNameLst>
                                      </p:cBhvr>
                                      <p:to>
                                        <p:strVal val="visible"/>
                                      </p:to>
                                    </p:set>
                                    <p:animEffect transition="in" filter="fade">
                                      <p:cBhvr>
                                        <p:cTn id="28" dur="500"/>
                                        <p:tgtEl>
                                          <p:spTgt spid="1744"/>
                                        </p:tgtEl>
                                      </p:cBhvr>
                                    </p:animEffect>
                                  </p:childTnLst>
                                </p:cTn>
                              </p:par>
                            </p:childTnLst>
                          </p:cTn>
                        </p:par>
                        <p:par>
                          <p:cTn id="29" fill="hold">
                            <p:stCondLst>
                              <p:cond delay="1250"/>
                            </p:stCondLst>
                            <p:childTnLst>
                              <p:par>
                                <p:cTn id="30" presetID="22" presetClass="entr" presetSubtype="4" fill="hold" grpId="0" nodeType="afterEffect">
                                  <p:stCondLst>
                                    <p:cond delay="250"/>
                                  </p:stCondLst>
                                  <p:childTnLst>
                                    <p:set>
                                      <p:cBhvr>
                                        <p:cTn id="31" dur="1" fill="hold">
                                          <p:stCondLst>
                                            <p:cond delay="0"/>
                                          </p:stCondLst>
                                        </p:cTn>
                                        <p:tgtEl>
                                          <p:spTgt spid="169"/>
                                        </p:tgtEl>
                                        <p:attrNameLst>
                                          <p:attrName>style.visibility</p:attrName>
                                        </p:attrNameLst>
                                      </p:cBhvr>
                                      <p:to>
                                        <p:strVal val="visible"/>
                                      </p:to>
                                    </p:set>
                                    <p:animEffect transition="in" filter="wipe(down)">
                                      <p:cBhvr>
                                        <p:cTn id="32" dur="500"/>
                                        <p:tgtEl>
                                          <p:spTgt spid="169"/>
                                        </p:tgtEl>
                                      </p:cBhvr>
                                    </p:animEffect>
                                  </p:childTnLst>
                                </p:cTn>
                              </p:par>
                            </p:childTnLst>
                          </p:cTn>
                        </p:par>
                        <p:par>
                          <p:cTn id="33" fill="hold">
                            <p:stCondLst>
                              <p:cond delay="2000"/>
                            </p:stCondLst>
                            <p:childTnLst>
                              <p:par>
                                <p:cTn id="34" presetID="22" presetClass="entr" presetSubtype="4" fill="hold" nodeType="afterEffect">
                                  <p:stCondLst>
                                    <p:cond delay="250"/>
                                  </p:stCondLst>
                                  <p:childTnLst>
                                    <p:set>
                                      <p:cBhvr>
                                        <p:cTn id="35" dur="1" fill="hold">
                                          <p:stCondLst>
                                            <p:cond delay="0"/>
                                          </p:stCondLst>
                                        </p:cTn>
                                        <p:tgtEl>
                                          <p:spTgt spid="1734"/>
                                        </p:tgtEl>
                                        <p:attrNameLst>
                                          <p:attrName>style.visibility</p:attrName>
                                        </p:attrNameLst>
                                      </p:cBhvr>
                                      <p:to>
                                        <p:strVal val="visible"/>
                                      </p:to>
                                    </p:set>
                                    <p:animEffect transition="in" filter="wipe(down)">
                                      <p:cBhvr>
                                        <p:cTn id="36" dur="500"/>
                                        <p:tgtEl>
                                          <p:spTgt spid="1734"/>
                                        </p:tgtEl>
                                      </p:cBhvr>
                                    </p:animEffect>
                                  </p:childTnLst>
                                </p:cTn>
                              </p:par>
                            </p:childTnLst>
                          </p:cTn>
                        </p:par>
                        <p:par>
                          <p:cTn id="37" fill="hold">
                            <p:stCondLst>
                              <p:cond delay="2750"/>
                            </p:stCondLst>
                            <p:childTnLst>
                              <p:par>
                                <p:cTn id="38" presetID="22" presetClass="entr" presetSubtype="8" fill="hold" grpId="0" nodeType="afterEffect">
                                  <p:stCondLst>
                                    <p:cond delay="0"/>
                                  </p:stCondLst>
                                  <p:childTnLst>
                                    <p:set>
                                      <p:cBhvr>
                                        <p:cTn id="39" dur="1" fill="hold">
                                          <p:stCondLst>
                                            <p:cond delay="0"/>
                                          </p:stCondLst>
                                        </p:cTn>
                                        <p:tgtEl>
                                          <p:spTgt spid="1746"/>
                                        </p:tgtEl>
                                        <p:attrNameLst>
                                          <p:attrName>style.visibility</p:attrName>
                                        </p:attrNameLst>
                                      </p:cBhvr>
                                      <p:to>
                                        <p:strVal val="visible"/>
                                      </p:to>
                                    </p:set>
                                    <p:animEffect transition="in" filter="wipe(left)">
                                      <p:cBhvr>
                                        <p:cTn id="40" dur="500"/>
                                        <p:tgtEl>
                                          <p:spTgt spid="1746"/>
                                        </p:tgtEl>
                                      </p:cBhvr>
                                    </p:animEffect>
                                  </p:childTnLst>
                                </p:cTn>
                              </p:par>
                            </p:childTnLst>
                          </p:cTn>
                        </p:par>
                        <p:par>
                          <p:cTn id="41" fill="hold">
                            <p:stCondLst>
                              <p:cond delay="3750"/>
                            </p:stCondLst>
                            <p:childTnLst>
                              <p:par>
                                <p:cTn id="42" presetID="10" presetClass="entr" presetSubtype="0" fill="hold" grpId="0" nodeType="afterEffect">
                                  <p:stCondLst>
                                    <p:cond delay="250"/>
                                  </p:stCondLst>
                                  <p:childTnLst>
                                    <p:set>
                                      <p:cBhvr>
                                        <p:cTn id="43" dur="1" fill="hold">
                                          <p:stCondLst>
                                            <p:cond delay="0"/>
                                          </p:stCondLst>
                                        </p:cTn>
                                        <p:tgtEl>
                                          <p:spTgt spid="1745"/>
                                        </p:tgtEl>
                                        <p:attrNameLst>
                                          <p:attrName>style.visibility</p:attrName>
                                        </p:attrNameLst>
                                      </p:cBhvr>
                                      <p:to>
                                        <p:strVal val="visible"/>
                                      </p:to>
                                    </p:set>
                                    <p:animEffect transition="in" filter="fade">
                                      <p:cBhvr>
                                        <p:cTn id="44" dur="500"/>
                                        <p:tgtEl>
                                          <p:spTgt spid="1745"/>
                                        </p:tgtEl>
                                      </p:cBhvr>
                                    </p:animEffect>
                                  </p:childTnLst>
                                </p:cTn>
                              </p:par>
                            </p:childTnLst>
                          </p:cTn>
                        </p:par>
                        <p:par>
                          <p:cTn id="45" fill="hold">
                            <p:stCondLst>
                              <p:cond delay="4500"/>
                            </p:stCondLst>
                            <p:childTnLst>
                              <p:par>
                                <p:cTn id="46" presetID="22" presetClass="entr" presetSubtype="4" fill="hold" grpId="0" nodeType="afterEffect">
                                  <p:stCondLst>
                                    <p:cond delay="250"/>
                                  </p:stCondLst>
                                  <p:childTnLst>
                                    <p:set>
                                      <p:cBhvr>
                                        <p:cTn id="47" dur="1" fill="hold">
                                          <p:stCondLst>
                                            <p:cond delay="0"/>
                                          </p:stCondLst>
                                        </p:cTn>
                                        <p:tgtEl>
                                          <p:spTgt spid="170"/>
                                        </p:tgtEl>
                                        <p:attrNameLst>
                                          <p:attrName>style.visibility</p:attrName>
                                        </p:attrNameLst>
                                      </p:cBhvr>
                                      <p:to>
                                        <p:strVal val="visible"/>
                                      </p:to>
                                    </p:set>
                                    <p:animEffect transition="in" filter="wipe(down)">
                                      <p:cBhvr>
                                        <p:cTn id="48" dur="500"/>
                                        <p:tgtEl>
                                          <p:spTgt spid="170"/>
                                        </p:tgtEl>
                                      </p:cBhvr>
                                    </p:animEffect>
                                  </p:childTnLst>
                                </p:cTn>
                              </p:par>
                            </p:childTnLst>
                          </p:cTn>
                        </p:par>
                        <p:par>
                          <p:cTn id="49" fill="hold">
                            <p:stCondLst>
                              <p:cond delay="5250"/>
                            </p:stCondLst>
                            <p:childTnLst>
                              <p:par>
                                <p:cTn id="50" presetID="22" presetClass="entr" presetSubtype="8" fill="hold" grpId="0" nodeType="afterEffect">
                                  <p:stCondLst>
                                    <p:cond delay="0"/>
                                  </p:stCondLst>
                                  <p:childTnLst>
                                    <p:set>
                                      <p:cBhvr>
                                        <p:cTn id="51" dur="1" fill="hold">
                                          <p:stCondLst>
                                            <p:cond delay="0"/>
                                          </p:stCondLst>
                                        </p:cTn>
                                        <p:tgtEl>
                                          <p:spTgt spid="1747"/>
                                        </p:tgtEl>
                                        <p:attrNameLst>
                                          <p:attrName>style.visibility</p:attrName>
                                        </p:attrNameLst>
                                      </p:cBhvr>
                                      <p:to>
                                        <p:strVal val="visible"/>
                                      </p:to>
                                    </p:set>
                                    <p:animEffect transition="in" filter="wipe(left)">
                                      <p:cBhvr>
                                        <p:cTn id="52" dur="500"/>
                                        <p:tgtEl>
                                          <p:spTgt spid="1747"/>
                                        </p:tgtEl>
                                      </p:cBhvr>
                                    </p:animEffect>
                                  </p:childTnLst>
                                </p:cTn>
                              </p:par>
                            </p:childTnLst>
                          </p:cTn>
                        </p:par>
                        <p:par>
                          <p:cTn id="53" fill="hold">
                            <p:stCondLst>
                              <p:cond delay="5750"/>
                            </p:stCondLst>
                            <p:childTnLst>
                              <p:par>
                                <p:cTn id="54" presetID="1" presetClass="entr" presetSubtype="0" fill="hold" grpId="2" nodeType="afterEffect">
                                  <p:stCondLst>
                                    <p:cond delay="0"/>
                                  </p:stCondLst>
                                  <p:childTnLst>
                                    <p:set>
                                      <p:cBhvr>
                                        <p:cTn id="55" dur="1" fill="hold">
                                          <p:stCondLst>
                                            <p:cond delay="0"/>
                                          </p:stCondLst>
                                        </p:cTn>
                                        <p:tgtEl>
                                          <p:spTgt spid="1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56" restart="whenNotActive" fill="hold" evtFilter="cancelBubble" nodeType="interactiveSeq">
                <p:stCondLst>
                  <p:cond evt="onClick" delay="0">
                    <p:tgtEl>
                      <p:spTgt spid="168"/>
                    </p:tgtEl>
                  </p:cond>
                </p:stCondLst>
                <p:endSync evt="end" delay="0">
                  <p:rtn val="all"/>
                </p:endSync>
                <p:childTnLst>
                  <p:par>
                    <p:cTn id="57" fill="hold">
                      <p:stCondLst>
                        <p:cond delay="0"/>
                      </p:stCondLst>
                      <p:childTnLst>
                        <p:par>
                          <p:cTn id="58" fill="hold">
                            <p:stCondLst>
                              <p:cond delay="0"/>
                            </p:stCondLst>
                            <p:childTnLst>
                              <p:par>
                                <p:cTn id="59" presetID="1" presetClass="exit" presetSubtype="0" fill="hold" grpId="1" nodeType="withEffect">
                                  <p:stCondLst>
                                    <p:cond delay="0"/>
                                  </p:stCondLst>
                                  <p:childTnLst>
                                    <p:set>
                                      <p:cBhvr>
                                        <p:cTn id="60" dur="1" fill="hold">
                                          <p:stCondLst>
                                            <p:cond delay="0"/>
                                          </p:stCondLst>
                                        </p:cTn>
                                        <p:tgtEl>
                                          <p:spTgt spid="168"/>
                                        </p:tgtEl>
                                        <p:attrNameLst>
                                          <p:attrName>style.visibility</p:attrName>
                                        </p:attrNameLst>
                                      </p:cBhvr>
                                      <p:to>
                                        <p:strVal val="hidden"/>
                                      </p:to>
                                    </p:set>
                                  </p:childTnLst>
                                </p:cTn>
                              </p:par>
                              <p:par>
                                <p:cTn id="61" presetID="10" presetClass="entr" presetSubtype="0" fill="hold" grpId="1" nodeType="withEffect">
                                  <p:stCondLst>
                                    <p:cond delay="0"/>
                                  </p:stCondLst>
                                  <p:childTnLst>
                                    <p:set>
                                      <p:cBhvr>
                                        <p:cTn id="62" dur="1" fill="hold">
                                          <p:stCondLst>
                                            <p:cond delay="0"/>
                                          </p:stCondLst>
                                        </p:cTn>
                                        <p:tgtEl>
                                          <p:spTgt spid="167"/>
                                        </p:tgtEl>
                                        <p:attrNameLst>
                                          <p:attrName>style.visibility</p:attrName>
                                        </p:attrNameLst>
                                      </p:cBhvr>
                                      <p:to>
                                        <p:strVal val="visible"/>
                                      </p:to>
                                    </p:set>
                                    <p:animEffect transition="in" filter="fade">
                                      <p:cBhvr>
                                        <p:cTn id="63" dur="500"/>
                                        <p:tgtEl>
                                          <p:spTgt spid="167"/>
                                        </p:tgtEl>
                                      </p:cBhvr>
                                    </p:animEffect>
                                  </p:childTnLst>
                                </p:cTn>
                              </p:par>
                              <p:par>
                                <p:cTn id="64" presetID="0" presetClass="path" presetSubtype="0" repeatCount="5000" fill="hold" grpId="2" nodeType="withEffect">
                                  <p:stCondLst>
                                    <p:cond delay="0"/>
                                  </p:stCondLst>
                                  <p:childTnLst>
                                    <p:animMotion origin="layout" path="M 8.33333E-7 3.7037E-6 L 0.03142 0.01064 L 0.05503 0.02106 L 0.07083 0.05254 L 0.08646 0.07361 L 0.11024 0.09467 L 0.18108 0.09467 L 0.10226 0.08402 L 0.18108 0.08402 L 0.10226 0.07361 L 0.18108 0.07361 L 0.10226 0.05254 L 0.18108 0.05254 L 0.09444 0.04213 L 0.17309 0.03148 L 0.10226 0.03148 L 0.17309 0.02106 L 0.17309 3.7037E-6 L 0.15746 -0.03149 L 0.14948 -0.11551 L 0.13385 -0.14699 L 0.14167 -0.19931 L 0.11024 -0.3463 L -0.11823 -0.27292 L -0.13837 -0.2625 L -0.07882 0.05254 L 0.17309 -0.03149 L 0.16528 -0.06297 L 0.18108 -0.12593 L 0.14167 -0.17848 L 0.04722 -0.2625 L 0.25191 -0.10486 L 0.19687 -0.17848 L 0.03142 -0.14699 L 0.25972 -0.23102 L 0.18889 -0.23102 L 0.08646 -0.05232 L 0.20469 -0.32547 L 0.15746 -0.2625 L 0.14167 -0.2625 L 0.13385 -0.32547 L 0.11024 -0.36736 L 0.09444 -0.38843 L 0.11024 -0.39885 L 0.18108 -0.40949 L 0.09444 -0.40949 L 0.17309 -0.41991 L 0.09444 -0.41991 L 0.17309 -0.43033 L 0.09444 -0.43033 L 0.17309 -0.44098 L 0.09444 -0.44098 L 0.17309 -0.45139 L 0.09444 -0.45139 L 0.17309 -0.47246 L 0.09444 -0.47246 L 0.07083 -0.46181 L 0.05503 -0.44098 L 0.04722 -0.44098 L 0.02361 -0.44098 L 8.33333E-7 -0.44098 L -0.0316 -0.44098 " pathEditMode="relative" rAng="0" ptsTypes="AAAAAAAAAAAAAAAAAAAAAAAAAAAAAAAAAAAAAAAAAAAAAAAAAAAAAAAAAAAAAA">
                                      <p:cBhvr>
                                        <p:cTn id="65" dur="6000" fill="hold"/>
                                        <p:tgtEl>
                                          <p:spTgt spid="167"/>
                                        </p:tgtEl>
                                        <p:attrNameLst>
                                          <p:attrName>ppt_x</p:attrName>
                                          <p:attrName>ppt_y</p:attrName>
                                        </p:attrNameLst>
                                      </p:cBhvr>
                                      <p:rCtr x="6059" y="-18889"/>
                                    </p:animMotion>
                                  </p:childTnLst>
                                </p:cTn>
                              </p:par>
                              <p:par>
                                <p:cTn id="66" presetID="10" presetClass="entr" presetSubtype="0" fill="hold" grpId="0" nodeType="withEffect">
                                  <p:stCondLst>
                                    <p:cond delay="0"/>
                                  </p:stCondLst>
                                  <p:childTnLst>
                                    <p:set>
                                      <p:cBhvr>
                                        <p:cTn id="67" dur="1" fill="hold">
                                          <p:stCondLst>
                                            <p:cond delay="0"/>
                                          </p:stCondLst>
                                        </p:cTn>
                                        <p:tgtEl>
                                          <p:spTgt spid="166"/>
                                        </p:tgtEl>
                                        <p:attrNameLst>
                                          <p:attrName>style.visibility</p:attrName>
                                        </p:attrNameLst>
                                      </p:cBhvr>
                                      <p:to>
                                        <p:strVal val="visible"/>
                                      </p:to>
                                    </p:set>
                                    <p:animEffect transition="in" filter="fade">
                                      <p:cBhvr>
                                        <p:cTn id="68" dur="500"/>
                                        <p:tgtEl>
                                          <p:spTgt spid="166"/>
                                        </p:tgtEl>
                                      </p:cBhvr>
                                    </p:animEffect>
                                  </p:childTnLst>
                                </p:cTn>
                              </p:par>
                              <p:par>
                                <p:cTn id="69" presetID="0" presetClass="path" presetSubtype="0" repeatCount="5000" fill="hold" grpId="2" nodeType="withEffect">
                                  <p:stCondLst>
                                    <p:cond delay="0"/>
                                  </p:stCondLst>
                                  <p:childTnLst>
                                    <p:animMotion origin="layout" path="M 0.00139 -4.44444E-6 L 0.04514 0.01389 L 0.06667 0.03982 L 0.08125 0.06852 L 0.10348 0.09075 C 0.11771 0.09653 0.15174 0.09607 0.16476 0.09607 C 0.17778 0.09607 0.19219 0.09352 0.18195 0.09075 L 0.10278 0.07963 L 0.18473 0.07686 L 0.1007 0.06389 L 0.18264 0.06852 L 0.10139 0.05371 L 0.18334 0.05371 L 0.10139 0.03889 L 0.18056 0.04167 C 0.18282 0.03797 0.12657 0.03334 0.11337 0.03033 C 0.10018 0.02732 0.09775 0.02385 0.10139 0.02408 L 0.13542 0.03241 L 0.175 0.0213 L 0.17361 -0.00092 L 0.16042 -0.03055 L 0.15209 -0.12592 L 0.08594 -0.05046 L 0.20747 -0.32546 L 0.10747 -0.14861 L 0.03525 -0.14675 L 0.26233 -0.23101 L 0.08941 -0.19768 L 0.04289 -0.2662 L 0.24914 -0.10879 L 0.11372 -0.2449 L 0.11789 -0.32175 L 0.11094 -0.3449 L 0.36372 -0.43472 L 0.41927 -0.11157 L 0.17552 -0.04027 L 0.154 -0.18472 L 0.16372 -0.26435 L 0.14427 -0.2662 L 0.13386 -0.32731 L 0.09844 -0.38472 L 0.09983 -0.40046 L 0.17761 -0.40787 L 0.09497 -0.41157 L 0.17761 -0.42083 L 0.09566 -0.42453 L 0.179 -0.43287 L 0.09497 -0.43657 L 0.179 -0.44398 L 0.09427 -0.44675 L 0.18108 -0.45787 L 0.09775 -0.45787 L 0.18039 -0.47083 L 0.09636 -0.47361 L 0.0783 -0.47268 L 0.05955 -0.45231 L 0.05191 -0.4412 L -0.02586 -0.44398 " pathEditMode="relative" rAng="0" ptsTypes="AAAAfaAAAAAAAAfaAAAAAAAAAAAAAAAAAAAAAAAAAAAAAAAAAAAAAAAAAA">
                                      <p:cBhvr>
                                        <p:cTn id="70" dur="6000" fill="hold"/>
                                        <p:tgtEl>
                                          <p:spTgt spid="166"/>
                                        </p:tgtEl>
                                        <p:attrNameLst>
                                          <p:attrName>ppt_x</p:attrName>
                                          <p:attrName>ppt_y</p:attrName>
                                        </p:attrNameLst>
                                      </p:cBhvr>
                                      <p:rCtr x="19531" y="-18866"/>
                                    </p:animMotion>
                                  </p:childTnLst>
                                </p:cTn>
                              </p:par>
                            </p:childTnLst>
                          </p:cTn>
                        </p:par>
                        <p:par>
                          <p:cTn id="71" fill="hold">
                            <p:stCondLst>
                              <p:cond delay="30000"/>
                            </p:stCondLst>
                            <p:childTnLst>
                              <p:par>
                                <p:cTn id="72" presetID="1" presetClass="exit" presetSubtype="0" fill="hold" grpId="3" nodeType="afterEffect">
                                  <p:stCondLst>
                                    <p:cond delay="0"/>
                                  </p:stCondLst>
                                  <p:childTnLst>
                                    <p:set>
                                      <p:cBhvr>
                                        <p:cTn id="73" dur="1" fill="hold">
                                          <p:stCondLst>
                                            <p:cond delay="0"/>
                                          </p:stCondLst>
                                        </p:cTn>
                                        <p:tgtEl>
                                          <p:spTgt spid="167"/>
                                        </p:tgtEl>
                                        <p:attrNameLst>
                                          <p:attrName>style.visibility</p:attrName>
                                        </p:attrNameLst>
                                      </p:cBhvr>
                                      <p:to>
                                        <p:strVal val="hidden"/>
                                      </p:to>
                                    </p:set>
                                  </p:childTnLst>
                                </p:cTn>
                              </p:par>
                              <p:par>
                                <p:cTn id="74" presetID="1" presetClass="exit" presetSubtype="0" fill="hold" grpId="3" nodeType="withEffect">
                                  <p:stCondLst>
                                    <p:cond delay="0"/>
                                  </p:stCondLst>
                                  <p:childTnLst>
                                    <p:set>
                                      <p:cBhvr>
                                        <p:cTn id="75" dur="1" fill="hold">
                                          <p:stCondLst>
                                            <p:cond delay="0"/>
                                          </p:stCondLst>
                                        </p:cTn>
                                        <p:tgtEl>
                                          <p:spTgt spid="166"/>
                                        </p:tgtEl>
                                        <p:attrNameLst>
                                          <p:attrName>style.visibility</p:attrName>
                                        </p:attrNameLst>
                                      </p:cBhvr>
                                      <p:to>
                                        <p:strVal val="hidden"/>
                                      </p:to>
                                    </p:set>
                                  </p:childTnLst>
                                </p:cTn>
                              </p:par>
                            </p:childTnLst>
                          </p:cTn>
                        </p:par>
                        <p:par>
                          <p:cTn id="76" fill="hold">
                            <p:stCondLst>
                              <p:cond delay="30000"/>
                            </p:stCondLst>
                            <p:childTnLst>
                              <p:par>
                                <p:cTn id="77" presetID="10" presetClass="entr" presetSubtype="0" fill="hold" grpId="0" nodeType="afterEffect">
                                  <p:stCondLst>
                                    <p:cond delay="0"/>
                                  </p:stCondLst>
                                  <p:childTnLst>
                                    <p:set>
                                      <p:cBhvr>
                                        <p:cTn id="78" dur="1" fill="hold">
                                          <p:stCondLst>
                                            <p:cond delay="0"/>
                                          </p:stCondLst>
                                        </p:cTn>
                                        <p:tgtEl>
                                          <p:spTgt spid="168"/>
                                        </p:tgtEl>
                                        <p:attrNameLst>
                                          <p:attrName>style.visibility</p:attrName>
                                        </p:attrNameLst>
                                      </p:cBhvr>
                                      <p:to>
                                        <p:strVal val="visible"/>
                                      </p:to>
                                    </p:set>
                                    <p:animEffect transition="in" filter="fade">
                                      <p:cBhvr>
                                        <p:cTn id="79" dur="500"/>
                                        <p:tgtEl>
                                          <p:spTgt spid="168"/>
                                        </p:tgtEl>
                                      </p:cBhvr>
                                    </p:animEffect>
                                  </p:childTnLst>
                                </p:cTn>
                              </p:par>
                            </p:childTnLst>
                          </p:cTn>
                        </p:par>
                      </p:childTnLst>
                    </p:cTn>
                  </p:par>
                </p:childTnLst>
              </p:cTn>
              <p:nextCondLst>
                <p:cond evt="onClick" delay="0">
                  <p:tgtEl>
                    <p:spTgt spid="168"/>
                  </p:tgtEl>
                </p:cond>
              </p:nextCondLst>
            </p:seq>
          </p:childTnLst>
        </p:cTn>
      </p:par>
    </p:tnLst>
    <p:bldLst>
      <p:bldP spid="2" grpId="0" animBg="1"/>
      <p:bldP spid="6" grpId="0" animBg="1"/>
      <p:bldP spid="1744" grpId="0" animBg="1"/>
      <p:bldP spid="1745" grpId="0" animBg="1"/>
      <p:bldP spid="1746" grpId="0" animBg="1"/>
      <p:bldP spid="1747" grpId="0" animBg="1"/>
      <p:bldP spid="164" grpId="0" animBg="1"/>
      <p:bldP spid="166" grpId="0" animBg="1"/>
      <p:bldP spid="166" grpId="2" animBg="1"/>
      <p:bldP spid="166" grpId="3" animBg="1"/>
      <p:bldP spid="167" grpId="1" animBg="1"/>
      <p:bldP spid="167" grpId="2" animBg="1"/>
      <p:bldP spid="167" grpId="3" animBg="1"/>
      <p:bldP spid="165" grpId="0" animBg="1"/>
      <p:bldP spid="169" grpId="0" animBg="1"/>
      <p:bldP spid="170" grpId="0" animBg="1"/>
      <p:bldP spid="168" grpId="0" animBg="1"/>
      <p:bldP spid="168" grpId="1" animBg="1"/>
      <p:bldP spid="168"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a:bodyPr>
          <a:lstStyle/>
          <a:p>
            <a:r>
              <a:rPr lang="fr-FR" sz="3600" dirty="0"/>
              <a:t>Les moteurs, défaut commutation</a:t>
            </a:r>
          </a:p>
        </p:txBody>
      </p:sp>
      <p:grpSp>
        <p:nvGrpSpPr>
          <p:cNvPr id="7" name="Groupe 6"/>
          <p:cNvGrpSpPr/>
          <p:nvPr>
            <p:custDataLst>
              <p:tags r:id="rId3"/>
            </p:custDataLst>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329410"/>
            <a:ext cx="1944226" cy="767520"/>
            <a:chOff x="4718167" y="1574092"/>
            <a:chExt cx="2578559" cy="862284"/>
          </a:xfrm>
        </p:grpSpPr>
        <p:sp>
          <p:nvSpPr>
            <p:cNvPr id="1286" name="Freeform 83"/>
            <p:cNvSpPr>
              <a:spLocks/>
            </p:cNvSpPr>
            <p:nvPr>
              <p:custDataLst>
                <p:tags r:id="rId6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6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6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6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6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6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6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6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6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7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7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5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5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5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5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74">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custDataLst>
              <p:tags r:id="rId15"/>
            </p:custDataLst>
          </p:nvPr>
        </p:nvGrpSpPr>
        <p:grpSpPr>
          <a:xfrm rot="16200000">
            <a:off x="3393813" y="3947355"/>
            <a:ext cx="792088" cy="1910304"/>
            <a:chOff x="9396536" y="2183199"/>
            <a:chExt cx="792088" cy="191030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40428" y="2890867"/>
              <a:ext cx="1910304" cy="494968"/>
              <a:chOff x="4763156" y="1906385"/>
              <a:chExt cx="2533570" cy="556081"/>
            </a:xfrm>
          </p:grpSpPr>
          <p:sp>
            <p:nvSpPr>
              <p:cNvPr id="1723" name="Freeform 83"/>
              <p:cNvSpPr>
                <a:spLocks/>
              </p:cNvSpPr>
              <p:nvPr>
                <p:custDataLst>
                  <p:tags r:id="rId44"/>
                </p:custDataLst>
              </p:nvPr>
            </p:nvSpPr>
            <p:spPr bwMode="auto">
              <a:xfrm>
                <a:off x="4763156" y="2369223"/>
                <a:ext cx="2430457" cy="93243"/>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22104 w 22104"/>
                  <a:gd name="connsiteY0" fmla="*/ 12659 h 14924"/>
                  <a:gd name="connsiteX1" fmla="*/ 11110 w 22104"/>
                  <a:gd name="connsiteY1" fmla="*/ 51 h 14924"/>
                  <a:gd name="connsiteX2" fmla="*/ 6028 w 22104"/>
                  <a:gd name="connsiteY2" fmla="*/ 12557 h 14924"/>
                  <a:gd name="connsiteX3" fmla="*/ 0 w 22104"/>
                  <a:gd name="connsiteY3" fmla="*/ 14920 h 14924"/>
                  <a:gd name="connsiteX0" fmla="*/ 22104 w 22104"/>
                  <a:gd name="connsiteY0" fmla="*/ 4702 h 6967"/>
                  <a:gd name="connsiteX1" fmla="*/ 11262 w 22104"/>
                  <a:gd name="connsiteY1" fmla="*/ 109 h 6967"/>
                  <a:gd name="connsiteX2" fmla="*/ 6028 w 22104"/>
                  <a:gd name="connsiteY2" fmla="*/ 4600 h 6967"/>
                  <a:gd name="connsiteX3" fmla="*/ 0 w 22104"/>
                  <a:gd name="connsiteY3" fmla="*/ 6963 h 6967"/>
                  <a:gd name="connsiteX0" fmla="*/ 10000 w 10000"/>
                  <a:gd name="connsiteY0" fmla="*/ 4496 h 7747"/>
                  <a:gd name="connsiteX1" fmla="*/ 4992 w 10000"/>
                  <a:gd name="connsiteY1" fmla="*/ 204 h 7747"/>
                  <a:gd name="connsiteX2" fmla="*/ 2727 w 10000"/>
                  <a:gd name="connsiteY2" fmla="*/ 4350 h 7747"/>
                  <a:gd name="connsiteX3" fmla="*/ 0 w 10000"/>
                  <a:gd name="connsiteY3" fmla="*/ 7741 h 7747"/>
                  <a:gd name="connsiteX0" fmla="*/ 9828 w 9828"/>
                  <a:gd name="connsiteY0" fmla="*/ 2834 h 10000"/>
                  <a:gd name="connsiteX1" fmla="*/ 4992 w 9828"/>
                  <a:gd name="connsiteY1" fmla="*/ 263 h 10000"/>
                  <a:gd name="connsiteX2" fmla="*/ 2727 w 9828"/>
                  <a:gd name="connsiteY2" fmla="*/ 5615 h 10000"/>
                  <a:gd name="connsiteX3" fmla="*/ 0 w 9828"/>
                  <a:gd name="connsiteY3" fmla="*/ 9992 h 10000"/>
                  <a:gd name="connsiteX0" fmla="*/ 10000 w 10019"/>
                  <a:gd name="connsiteY0" fmla="*/ 2834 h 10000"/>
                  <a:gd name="connsiteX1" fmla="*/ 5079 w 10019"/>
                  <a:gd name="connsiteY1" fmla="*/ 263 h 10000"/>
                  <a:gd name="connsiteX2" fmla="*/ 2775 w 10019"/>
                  <a:gd name="connsiteY2" fmla="*/ 5615 h 10000"/>
                  <a:gd name="connsiteX3" fmla="*/ 0 w 10019"/>
                  <a:gd name="connsiteY3" fmla="*/ 9992 h 10000"/>
                  <a:gd name="connsiteX0" fmla="*/ 10000 w 10114"/>
                  <a:gd name="connsiteY0" fmla="*/ 2834 h 11709"/>
                  <a:gd name="connsiteX1" fmla="*/ 5079 w 10114"/>
                  <a:gd name="connsiteY1" fmla="*/ 263 h 11709"/>
                  <a:gd name="connsiteX2" fmla="*/ 2775 w 10114"/>
                  <a:gd name="connsiteY2" fmla="*/ 5615 h 11709"/>
                  <a:gd name="connsiteX3" fmla="*/ 0 w 10114"/>
                  <a:gd name="connsiteY3" fmla="*/ 9992 h 11709"/>
                  <a:gd name="connsiteX0" fmla="*/ 10000 w 10113"/>
                  <a:gd name="connsiteY0" fmla="*/ 2834 h 12939"/>
                  <a:gd name="connsiteX1" fmla="*/ 5079 w 10113"/>
                  <a:gd name="connsiteY1" fmla="*/ 263 h 12939"/>
                  <a:gd name="connsiteX2" fmla="*/ 2775 w 10113"/>
                  <a:gd name="connsiteY2" fmla="*/ 5615 h 12939"/>
                  <a:gd name="connsiteX3" fmla="*/ 0 w 10113"/>
                  <a:gd name="connsiteY3" fmla="*/ 9992 h 12939"/>
                </a:gdLst>
                <a:ahLst/>
                <a:cxnLst>
                  <a:cxn ang="0">
                    <a:pos x="connsiteX0" y="connsiteY0"/>
                  </a:cxn>
                  <a:cxn ang="0">
                    <a:pos x="connsiteX1" y="connsiteY1"/>
                  </a:cxn>
                  <a:cxn ang="0">
                    <a:pos x="connsiteX2" y="connsiteY2"/>
                  </a:cxn>
                  <a:cxn ang="0">
                    <a:pos x="connsiteX3" y="connsiteY3"/>
                  </a:cxn>
                </a:cxnLst>
                <a:rect l="l" t="t" r="r" b="b"/>
                <a:pathLst>
                  <a:path w="10113" h="12939">
                    <a:moveTo>
                      <a:pt x="10000" y="2834"/>
                    </a:moveTo>
                    <a:cubicBezTo>
                      <a:pt x="10952" y="22271"/>
                      <a:pt x="5625" y="9272"/>
                      <a:pt x="5079" y="263"/>
                    </a:cubicBezTo>
                    <a:cubicBezTo>
                      <a:pt x="4354" y="-1584"/>
                      <a:pt x="3254" y="6963"/>
                      <a:pt x="2775" y="5615"/>
                    </a:cubicBezTo>
                    <a:cubicBezTo>
                      <a:pt x="2296" y="4266"/>
                      <a:pt x="42" y="10252"/>
                      <a:pt x="0" y="9992"/>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35" name="Cylindre 1734"/>
          <p:cNvSpPr/>
          <p:nvPr>
            <p:custDataLst>
              <p:tags r:id="rId16"/>
            </p:custDataLst>
          </p:nvPr>
        </p:nvSpPr>
        <p:spPr>
          <a:xfrm flipH="1">
            <a:off x="4004637" y="1085557"/>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3" name="Freeform 82"/>
          <p:cNvSpPr>
            <a:spLocks/>
          </p:cNvSpPr>
          <p:nvPr>
            <p:custDataLst>
              <p:tags r:id="rId17"/>
            </p:custDataLst>
          </p:nvPr>
        </p:nvSpPr>
        <p:spPr bwMode="auto">
          <a:xfrm rot="10800000" flipH="1" flipV="1">
            <a:off x="2892586" y="1196223"/>
            <a:ext cx="1111673" cy="318631"/>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632 w 10190"/>
              <a:gd name="connsiteY0" fmla="*/ 410 h 10410"/>
              <a:gd name="connsiteX1" fmla="*/ 9937 w 10190"/>
              <a:gd name="connsiteY1" fmla="*/ 1868 h 10410"/>
              <a:gd name="connsiteX2" fmla="*/ 5912 w 10190"/>
              <a:gd name="connsiteY2" fmla="*/ 440 h 10410"/>
              <a:gd name="connsiteX3" fmla="*/ 5325 w 10190"/>
              <a:gd name="connsiteY3" fmla="*/ 775 h 10410"/>
              <a:gd name="connsiteX4" fmla="*/ 3778 w 10190"/>
              <a:gd name="connsiteY4" fmla="*/ 8831 h 10410"/>
              <a:gd name="connsiteX5" fmla="*/ 1 w 10190"/>
              <a:gd name="connsiteY5" fmla="*/ 8825 h 10410"/>
              <a:gd name="connsiteX0" fmla="*/ 9632 w 10233"/>
              <a:gd name="connsiteY0" fmla="*/ 0 h 10000"/>
              <a:gd name="connsiteX1" fmla="*/ 9937 w 10233"/>
              <a:gd name="connsiteY1" fmla="*/ 1458 h 10000"/>
              <a:gd name="connsiteX2" fmla="*/ 5325 w 10233"/>
              <a:gd name="connsiteY2" fmla="*/ 365 h 10000"/>
              <a:gd name="connsiteX3" fmla="*/ 3778 w 10233"/>
              <a:gd name="connsiteY3" fmla="*/ 8421 h 10000"/>
              <a:gd name="connsiteX4" fmla="*/ 1 w 10233"/>
              <a:gd name="connsiteY4" fmla="*/ 8415 h 10000"/>
              <a:gd name="connsiteX0" fmla="*/ 9632 w 9632"/>
              <a:gd name="connsiteY0" fmla="*/ 348 h 10348"/>
              <a:gd name="connsiteX1" fmla="*/ 5325 w 9632"/>
              <a:gd name="connsiteY1" fmla="*/ 713 h 10348"/>
              <a:gd name="connsiteX2" fmla="*/ 3778 w 9632"/>
              <a:gd name="connsiteY2" fmla="*/ 8769 h 10348"/>
              <a:gd name="connsiteX3" fmla="*/ 1 w 9632"/>
              <a:gd name="connsiteY3" fmla="*/ 8763 h 10348"/>
              <a:gd name="connsiteX0" fmla="*/ 6518 w 6518"/>
              <a:gd name="connsiteY0" fmla="*/ 336 h 10000"/>
              <a:gd name="connsiteX1" fmla="*/ 5528 w 6518"/>
              <a:gd name="connsiteY1" fmla="*/ 689 h 10000"/>
              <a:gd name="connsiteX2" fmla="*/ 3922 w 6518"/>
              <a:gd name="connsiteY2" fmla="*/ 8474 h 10000"/>
              <a:gd name="connsiteX3" fmla="*/ 1 w 6518"/>
              <a:gd name="connsiteY3" fmla="*/ 8468 h 10000"/>
              <a:gd name="connsiteX0" fmla="*/ 10056 w 10056"/>
              <a:gd name="connsiteY0" fmla="*/ 0 h 12377"/>
              <a:gd name="connsiteX1" fmla="*/ 8480 w 10056"/>
              <a:gd name="connsiteY1" fmla="*/ 3066 h 12377"/>
              <a:gd name="connsiteX2" fmla="*/ 6016 w 10056"/>
              <a:gd name="connsiteY2" fmla="*/ 10851 h 12377"/>
              <a:gd name="connsiteX3" fmla="*/ 1 w 10056"/>
              <a:gd name="connsiteY3" fmla="*/ 10845 h 12377"/>
              <a:gd name="connsiteX0" fmla="*/ 10056 w 10056"/>
              <a:gd name="connsiteY0" fmla="*/ 0 h 12377"/>
              <a:gd name="connsiteX1" fmla="*/ 7848 w 10056"/>
              <a:gd name="connsiteY1" fmla="*/ 3066 h 12377"/>
              <a:gd name="connsiteX2" fmla="*/ 6016 w 10056"/>
              <a:gd name="connsiteY2" fmla="*/ 10851 h 12377"/>
              <a:gd name="connsiteX3" fmla="*/ 1 w 10056"/>
              <a:gd name="connsiteY3" fmla="*/ 10845 h 12377"/>
            </a:gdLst>
            <a:ahLst/>
            <a:cxnLst>
              <a:cxn ang="0">
                <a:pos x="connsiteX0" y="connsiteY0"/>
              </a:cxn>
              <a:cxn ang="0">
                <a:pos x="connsiteX1" y="connsiteY1"/>
              </a:cxn>
              <a:cxn ang="0">
                <a:pos x="connsiteX2" y="connsiteY2"/>
              </a:cxn>
              <a:cxn ang="0">
                <a:pos x="connsiteX3" y="connsiteY3"/>
              </a:cxn>
            </a:cxnLst>
            <a:rect l="l" t="t" r="r" b="b"/>
            <a:pathLst>
              <a:path w="10056" h="12377">
                <a:moveTo>
                  <a:pt x="10056" y="0"/>
                </a:moveTo>
                <a:cubicBezTo>
                  <a:pt x="8628" y="74"/>
                  <a:pt x="8521" y="1257"/>
                  <a:pt x="7848" y="3066"/>
                </a:cubicBezTo>
                <a:cubicBezTo>
                  <a:pt x="7175" y="4875"/>
                  <a:pt x="6938" y="6851"/>
                  <a:pt x="6016" y="10851"/>
                </a:cubicBezTo>
                <a:cubicBezTo>
                  <a:pt x="5309" y="15597"/>
                  <a:pt x="-69" y="7444"/>
                  <a:pt x="1" y="10845"/>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nvGrpSpPr>
          <p:cNvPr id="15" name="Groupe 14"/>
          <p:cNvGrpSpPr/>
          <p:nvPr>
            <p:custDataLst>
              <p:tags r:id="rId18"/>
            </p:custDataLst>
          </p:nvPr>
        </p:nvGrpSpPr>
        <p:grpSpPr>
          <a:xfrm>
            <a:off x="4301118" y="1787641"/>
            <a:ext cx="381056" cy="1325521"/>
            <a:chOff x="7684844" y="1424532"/>
            <a:chExt cx="381056" cy="1325521"/>
          </a:xfrm>
        </p:grpSpPr>
        <p:sp>
          <p:nvSpPr>
            <p:cNvPr id="161" name="Cube 160"/>
            <p:cNvSpPr/>
            <p:nvPr/>
          </p:nvSpPr>
          <p:spPr>
            <a:xfrm rot="5400000" flipH="1">
              <a:off x="7566802" y="2473276"/>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768429" y="1424532"/>
              <a:ext cx="297471" cy="11334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89881 w 161822"/>
                <a:gd name="connsiteY0" fmla="*/ 0 h 976251"/>
                <a:gd name="connsiteX1" fmla="*/ 158428 w 161822"/>
                <a:gd name="connsiteY1" fmla="*/ 544509 h 976251"/>
                <a:gd name="connsiteX2" fmla="*/ 0 w 161822"/>
                <a:gd name="connsiteY2" fmla="*/ 976251 h 976251"/>
                <a:gd name="connsiteX0" fmla="*/ 109732 w 179579"/>
                <a:gd name="connsiteY0" fmla="*/ 0 h 976251"/>
                <a:gd name="connsiteX1" fmla="*/ 178279 w 179579"/>
                <a:gd name="connsiteY1" fmla="*/ 544509 h 976251"/>
                <a:gd name="connsiteX2" fmla="*/ 19851 w 179579"/>
                <a:gd name="connsiteY2" fmla="*/ 976251 h 976251"/>
                <a:gd name="connsiteX0" fmla="*/ 125334 w 125334"/>
                <a:gd name="connsiteY0" fmla="*/ 0 h 976251"/>
                <a:gd name="connsiteX1" fmla="*/ 45640 w 125334"/>
                <a:gd name="connsiteY1" fmla="*/ 539040 h 976251"/>
                <a:gd name="connsiteX2" fmla="*/ 35453 w 125334"/>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4693 w 134693"/>
                <a:gd name="connsiteY0" fmla="*/ 0 h 976251"/>
                <a:gd name="connsiteX1" fmla="*/ 54999 w 134693"/>
                <a:gd name="connsiteY1" fmla="*/ 539040 h 976251"/>
                <a:gd name="connsiteX2" fmla="*/ 44812 w 134693"/>
                <a:gd name="connsiteY2" fmla="*/ 976251 h 976251"/>
                <a:gd name="connsiteX0" fmla="*/ 139766 w 139766"/>
                <a:gd name="connsiteY0" fmla="*/ 0 h 976251"/>
                <a:gd name="connsiteX1" fmla="*/ 43858 w 139766"/>
                <a:gd name="connsiteY1" fmla="*/ 681237 h 976251"/>
                <a:gd name="connsiteX2" fmla="*/ 49885 w 139766"/>
                <a:gd name="connsiteY2" fmla="*/ 976251 h 976251"/>
                <a:gd name="connsiteX0" fmla="*/ 135432 w 135432"/>
                <a:gd name="connsiteY0" fmla="*/ 0 h 976251"/>
                <a:gd name="connsiteX1" fmla="*/ 39524 w 135432"/>
                <a:gd name="connsiteY1" fmla="*/ 681237 h 976251"/>
                <a:gd name="connsiteX2" fmla="*/ 45551 w 135432"/>
                <a:gd name="connsiteY2" fmla="*/ 976251 h 976251"/>
                <a:gd name="connsiteX0" fmla="*/ 130658 w 130658"/>
                <a:gd name="connsiteY0" fmla="*/ 0 h 998128"/>
                <a:gd name="connsiteX1" fmla="*/ 34750 w 130658"/>
                <a:gd name="connsiteY1" fmla="*/ 681237 h 998128"/>
                <a:gd name="connsiteX2" fmla="*/ 47726 w 130658"/>
                <a:gd name="connsiteY2" fmla="*/ 998128 h 998128"/>
                <a:gd name="connsiteX0" fmla="*/ 119584 w 119584"/>
                <a:gd name="connsiteY0" fmla="*/ 0 h 998128"/>
                <a:gd name="connsiteX1" fmla="*/ 23676 w 119584"/>
                <a:gd name="connsiteY1" fmla="*/ 681237 h 998128"/>
                <a:gd name="connsiteX2" fmla="*/ 36652 w 119584"/>
                <a:gd name="connsiteY2" fmla="*/ 998128 h 998128"/>
                <a:gd name="connsiteX0" fmla="*/ 105686 w 105686"/>
                <a:gd name="connsiteY0" fmla="*/ 0 h 976251"/>
                <a:gd name="connsiteX1" fmla="*/ 23676 w 105686"/>
                <a:gd name="connsiteY1" fmla="*/ 659360 h 976251"/>
                <a:gd name="connsiteX2" fmla="*/ 36652 w 105686"/>
                <a:gd name="connsiteY2" fmla="*/ 976251 h 976251"/>
                <a:gd name="connsiteX0" fmla="*/ 108507 w 108507"/>
                <a:gd name="connsiteY0" fmla="*/ 0 h 976251"/>
                <a:gd name="connsiteX1" fmla="*/ 26497 w 108507"/>
                <a:gd name="connsiteY1" fmla="*/ 659360 h 976251"/>
                <a:gd name="connsiteX2" fmla="*/ 39473 w 108507"/>
                <a:gd name="connsiteY2" fmla="*/ 976251 h 976251"/>
                <a:gd name="connsiteX0" fmla="*/ 108507 w 108507"/>
                <a:gd name="connsiteY0" fmla="*/ 0 h 976251"/>
                <a:gd name="connsiteX1" fmla="*/ 26497 w 108507"/>
                <a:gd name="connsiteY1" fmla="*/ 659360 h 976251"/>
                <a:gd name="connsiteX2" fmla="*/ 39473 w 108507"/>
                <a:gd name="connsiteY2" fmla="*/ 976251 h 976251"/>
              </a:gdLst>
              <a:ahLst/>
              <a:cxnLst>
                <a:cxn ang="0">
                  <a:pos x="connsiteX0" y="connsiteY0"/>
                </a:cxn>
                <a:cxn ang="0">
                  <a:pos x="connsiteX1" y="connsiteY1"/>
                </a:cxn>
                <a:cxn ang="0">
                  <a:pos x="connsiteX2" y="connsiteY2"/>
                </a:cxn>
              </a:cxnLst>
              <a:rect l="l" t="t" r="r" b="b"/>
              <a:pathLst>
                <a:path w="108507" h="976251">
                  <a:moveTo>
                    <a:pt x="108507" y="0"/>
                  </a:moveTo>
                  <a:cubicBezTo>
                    <a:pt x="106145" y="232139"/>
                    <a:pt x="39933" y="502122"/>
                    <a:pt x="26497" y="659360"/>
                  </a:cubicBezTo>
                  <a:cubicBezTo>
                    <a:pt x="9511" y="768327"/>
                    <a:pt x="-29643" y="906332"/>
                    <a:pt x="39473" y="976251"/>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19"/>
            </p:custDataLst>
          </p:nvPr>
        </p:nvGrpSpPr>
        <p:grpSpPr>
          <a:xfrm>
            <a:off x="3946107" y="3320886"/>
            <a:ext cx="783940" cy="1420801"/>
            <a:chOff x="7602353" y="2932146"/>
            <a:chExt cx="783940" cy="1420801"/>
          </a:xfrm>
        </p:grpSpPr>
        <p:sp>
          <p:nvSpPr>
            <p:cNvPr id="8" name="Cube 7"/>
            <p:cNvSpPr/>
            <p:nvPr/>
          </p:nvSpPr>
          <p:spPr>
            <a:xfrm rot="16200000">
              <a:off x="7863304" y="3050188"/>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3" y="3106746"/>
              <a:ext cx="783940"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85953" h="1073332">
                  <a:moveTo>
                    <a:pt x="174892" y="0"/>
                  </a:moveTo>
                  <a:cubicBezTo>
                    <a:pt x="188313" y="351862"/>
                    <a:pt x="248803" y="370309"/>
                    <a:pt x="260439" y="540286"/>
                  </a:cubicBezTo>
                  <a:cubicBezTo>
                    <a:pt x="272075" y="710263"/>
                    <a:pt x="319448" y="940339"/>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custDataLst>
              <p:tags r:id="rId20"/>
            </p:custDataLst>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21"/>
            </p:custDataLst>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22"/>
            </p:custDataLst>
          </p:nvPr>
        </p:nvSpPr>
        <p:spPr>
          <a:xfrm>
            <a:off x="7270233" y="4117012"/>
            <a:ext cx="1690749" cy="496092"/>
          </a:xfrm>
          <a:prstGeom prst="borderCallout1">
            <a:avLst>
              <a:gd name="adj1" fmla="val 94629"/>
              <a:gd name="adj2" fmla="val 2890"/>
              <a:gd name="adj3" fmla="val 136123"/>
              <a:gd name="adj4" fmla="val -16276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23"/>
            </p:custDataLst>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54" name="Forme libre 153"/>
          <p:cNvSpPr/>
          <p:nvPr>
            <p:custDataLst>
              <p:tags r:id="rId24"/>
            </p:custDataLst>
          </p:nvPr>
        </p:nvSpPr>
        <p:spPr>
          <a:xfrm>
            <a:off x="1992914" y="2040628"/>
            <a:ext cx="255126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513579 w 2551266"/>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227829 w 2551266"/>
              <a:gd name="connsiteY7" fmla="*/ 159866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1266" h="2272937">
                <a:moveTo>
                  <a:pt x="2551266" y="1675337"/>
                </a:moveTo>
                <a:lnTo>
                  <a:pt x="2364377" y="2063932"/>
                </a:lnTo>
                <a:lnTo>
                  <a:pt x="2364377" y="2272937"/>
                </a:lnTo>
                <a:lnTo>
                  <a:pt x="0" y="2259875"/>
                </a:lnTo>
                <a:lnTo>
                  <a:pt x="52251" y="0"/>
                </a:lnTo>
                <a:lnTo>
                  <a:pt x="2351314" y="65315"/>
                </a:lnTo>
                <a:lnTo>
                  <a:pt x="2338251" y="1149532"/>
                </a:lnTo>
                <a:lnTo>
                  <a:pt x="2227829" y="159866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Forme libre 163"/>
          <p:cNvSpPr/>
          <p:nvPr>
            <p:custDataLst>
              <p:tags r:id="rId25"/>
            </p:custDataLst>
          </p:nvPr>
        </p:nvSpPr>
        <p:spPr>
          <a:xfrm rot="10800000">
            <a:off x="4231414" y="2105715"/>
            <a:ext cx="253543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74250"/>
              <a:gd name="connsiteY0" fmla="*/ 16727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35436"/>
              <a:gd name="connsiteY0" fmla="*/ 1672718 h 2272937"/>
              <a:gd name="connsiteX1" fmla="*/ 2364377 w 2535436"/>
              <a:gd name="connsiteY1" fmla="*/ 2063932 h 2272937"/>
              <a:gd name="connsiteX2" fmla="*/ 2364377 w 2535436"/>
              <a:gd name="connsiteY2" fmla="*/ 2272937 h 2272937"/>
              <a:gd name="connsiteX3" fmla="*/ 0 w 2535436"/>
              <a:gd name="connsiteY3" fmla="*/ 2259875 h 2272937"/>
              <a:gd name="connsiteX4" fmla="*/ 52251 w 2535436"/>
              <a:gd name="connsiteY4" fmla="*/ 0 h 2272937"/>
              <a:gd name="connsiteX5" fmla="*/ 2351314 w 2535436"/>
              <a:gd name="connsiteY5" fmla="*/ 65315 h 2272937"/>
              <a:gd name="connsiteX6" fmla="*/ 2364253 w 2535436"/>
              <a:gd name="connsiteY6" fmla="*/ 1145199 h 2272937"/>
              <a:gd name="connsiteX7" fmla="*/ 2193250 w 2535436"/>
              <a:gd name="connsiteY7" fmla="*/ 15570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5436" h="2272937">
                <a:moveTo>
                  <a:pt x="2535436" y="1672718"/>
                </a:moveTo>
                <a:lnTo>
                  <a:pt x="2364377" y="2063932"/>
                </a:lnTo>
                <a:lnTo>
                  <a:pt x="2364377" y="2272937"/>
                </a:lnTo>
                <a:lnTo>
                  <a:pt x="0" y="2259875"/>
                </a:lnTo>
                <a:lnTo>
                  <a:pt x="52251" y="0"/>
                </a:lnTo>
                <a:lnTo>
                  <a:pt x="2351314" y="65315"/>
                </a:lnTo>
                <a:lnTo>
                  <a:pt x="2364253" y="1145199"/>
                </a:lnTo>
                <a:lnTo>
                  <a:pt x="2193250" y="15570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 name="Groupe 11"/>
          <p:cNvGrpSpPr/>
          <p:nvPr>
            <p:custDataLst>
              <p:tags r:id="rId26"/>
            </p:custDataLst>
          </p:nvPr>
        </p:nvGrpSpPr>
        <p:grpSpPr>
          <a:xfrm flipH="1">
            <a:off x="3858695" y="1244035"/>
            <a:ext cx="832102" cy="485802"/>
            <a:chOff x="3877745" y="1244035"/>
            <a:chExt cx="832102" cy="485802"/>
          </a:xfrm>
        </p:grpSpPr>
        <p:sp>
          <p:nvSpPr>
            <p:cNvPr id="1738" name="Freeform 64"/>
            <p:cNvSpPr>
              <a:spLocks/>
            </p:cNvSpPr>
            <p:nvPr>
              <p:custDataLst>
                <p:tags r:id="rId38"/>
              </p:custDataLst>
            </p:nvPr>
          </p:nvSpPr>
          <p:spPr bwMode="auto">
            <a:xfrm rot="10800000" flipH="1" flipV="1">
              <a:off x="3880000" y="1656466"/>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9"/>
              </p:custDataLst>
            </p:nvPr>
          </p:nvSpPr>
          <p:spPr bwMode="auto">
            <a:xfrm rot="10800000" flipH="1" flipV="1">
              <a:off x="3880000" y="158148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0"/>
              </p:custDataLst>
            </p:nvPr>
          </p:nvSpPr>
          <p:spPr bwMode="auto">
            <a:xfrm rot="10800000" flipH="1" flipV="1">
              <a:off x="3880000" y="149802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1"/>
              </p:custDataLst>
            </p:nvPr>
          </p:nvSpPr>
          <p:spPr bwMode="auto">
            <a:xfrm rot="10800000" flipH="1" flipV="1">
              <a:off x="3880000" y="141457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42"/>
              </p:custDataLst>
            </p:nvPr>
          </p:nvSpPr>
          <p:spPr bwMode="auto">
            <a:xfrm rot="10800000" flipH="1" flipV="1">
              <a:off x="3880000" y="133111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5" name="Freeform 61"/>
            <p:cNvSpPr>
              <a:spLocks/>
            </p:cNvSpPr>
            <p:nvPr>
              <p:custDataLst>
                <p:tags r:id="rId43"/>
              </p:custDataLst>
            </p:nvPr>
          </p:nvSpPr>
          <p:spPr bwMode="auto">
            <a:xfrm rot="10800000" flipH="1" flipV="1">
              <a:off x="3877745" y="124403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66" name="Sous-titre 2"/>
          <p:cNvSpPr txBox="1">
            <a:spLocks/>
          </p:cNvSpPr>
          <p:nvPr>
            <p:custDataLst>
              <p:tags r:id="rId27"/>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au-dessus du kW. Pour atténuer ce défaut, on place en série avec l’induit deux pôles auxiliaires, qui viendront générer un faible champ magnétique perpendiculaire avec les pôles principaux </a:t>
            </a:r>
            <a:endParaRPr lang="fr-FR" sz="1800" dirty="0"/>
          </a:p>
        </p:txBody>
      </p:sp>
      <p:sp>
        <p:nvSpPr>
          <p:cNvPr id="168" name="Ellipse 167"/>
          <p:cNvSpPr/>
          <p:nvPr>
            <p:custDataLst>
              <p:tags r:id="rId28"/>
            </p:custDataLst>
          </p:nvPr>
        </p:nvSpPr>
        <p:spPr>
          <a:xfrm>
            <a:off x="4514237" y="27870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Ellipse 168"/>
          <p:cNvSpPr/>
          <p:nvPr>
            <p:custDataLst>
              <p:tags r:id="rId29"/>
            </p:custDataLst>
          </p:nvPr>
        </p:nvSpPr>
        <p:spPr>
          <a:xfrm>
            <a:off x="4171144" y="359454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Ellipse 169"/>
          <p:cNvSpPr/>
          <p:nvPr>
            <p:custDataLst>
              <p:tags r:id="rId30"/>
            </p:custDataLst>
          </p:nvPr>
        </p:nvSpPr>
        <p:spPr>
          <a:xfrm>
            <a:off x="2834704" y="52357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Flèche droite à entaille 12"/>
          <p:cNvSpPr/>
          <p:nvPr>
            <p:custDataLst>
              <p:tags r:id="rId31"/>
            </p:custDataLst>
          </p:nvPr>
        </p:nvSpPr>
        <p:spPr>
          <a:xfrm>
            <a:off x="4808074" y="416554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1" name="Flèche droite à entaille 170"/>
          <p:cNvSpPr/>
          <p:nvPr>
            <p:custDataLst>
              <p:tags r:id="rId32"/>
            </p:custDataLst>
          </p:nvPr>
        </p:nvSpPr>
        <p:spPr>
          <a:xfrm flipH="1">
            <a:off x="2722411" y="413379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2" name="Flèche droite à entaille 171"/>
          <p:cNvSpPr/>
          <p:nvPr>
            <p:custDataLst>
              <p:tags r:id="rId33"/>
            </p:custDataLst>
          </p:nvPr>
        </p:nvSpPr>
        <p:spPr>
          <a:xfrm>
            <a:off x="2722411"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3" name="Flèche droite à entaille 172"/>
          <p:cNvSpPr/>
          <p:nvPr>
            <p:custDataLst>
              <p:tags r:id="rId34"/>
            </p:custDataLst>
          </p:nvPr>
        </p:nvSpPr>
        <p:spPr>
          <a:xfrm flipH="1">
            <a:off x="4808074"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5" name="Flèche gauche 174"/>
          <p:cNvSpPr/>
          <p:nvPr>
            <p:custDataLst>
              <p:tags r:id="rId35"/>
            </p:custDataLst>
          </p:nvPr>
        </p:nvSpPr>
        <p:spPr>
          <a:xfrm rot="16200000" flipH="1">
            <a:off x="3633708" y="804845"/>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6" name="Flèche gauche 175"/>
          <p:cNvSpPr/>
          <p:nvPr>
            <p:custDataLst>
              <p:tags r:id="rId36"/>
            </p:custDataLst>
          </p:nvPr>
        </p:nvSpPr>
        <p:spPr>
          <a:xfrm rot="16200000" flipH="1">
            <a:off x="3680161" y="4079939"/>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7" name="Rectangle 166"/>
          <p:cNvSpPr/>
          <p:nvPr>
            <p:custDataLst>
              <p:tags r:id="rId37"/>
            </p:custDataLst>
          </p:nvPr>
        </p:nvSpPr>
        <p:spPr>
          <a:xfrm>
            <a:off x="1361498" y="1541668"/>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213728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afterEffect">
                                  <p:stCondLst>
                                    <p:cond delay="0"/>
                                  </p:stCondLst>
                                  <p:childTnLst>
                                    <p:set>
                                      <p:cBhvr>
                                        <p:cTn id="6" dur="1" fill="hold">
                                          <p:stCondLst>
                                            <p:cond delay="0"/>
                                          </p:stCondLst>
                                        </p:cTn>
                                        <p:tgtEl>
                                          <p:spTgt spid="1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67"/>
                    </p:tgtEl>
                  </p:cond>
                </p:stCondLst>
                <p:endSync evt="end" delay="0">
                  <p:rtn val="all"/>
                </p:endSync>
                <p:childTnLst>
                  <p:par>
                    <p:cTn id="8" fill="hold">
                      <p:stCondLst>
                        <p:cond delay="0"/>
                      </p:stCondLst>
                      <p:childTnLst>
                        <p:par>
                          <p:cTn id="9" fill="hold">
                            <p:stCondLst>
                              <p:cond delay="0"/>
                            </p:stCondLst>
                            <p:childTnLst>
                              <p:par>
                                <p:cTn id="10" presetID="1" presetClass="exit" presetSubtype="0" fill="hold" grpId="1" nodeType="withEffect">
                                  <p:stCondLst>
                                    <p:cond delay="0"/>
                                  </p:stCondLst>
                                  <p:childTnLst>
                                    <p:set>
                                      <p:cBhvr>
                                        <p:cTn id="11" dur="1" fill="hold">
                                          <p:stCondLst>
                                            <p:cond delay="0"/>
                                          </p:stCondLst>
                                        </p:cTn>
                                        <p:tgtEl>
                                          <p:spTgt spid="167"/>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169"/>
                                        </p:tgtEl>
                                        <p:attrNameLst>
                                          <p:attrName>style.visibility</p:attrName>
                                        </p:attrNameLst>
                                      </p:cBhvr>
                                      <p:to>
                                        <p:strVal val="visible"/>
                                      </p:to>
                                    </p:set>
                                    <p:animEffect transition="in" filter="fade">
                                      <p:cBhvr>
                                        <p:cTn id="14" dur="500"/>
                                        <p:tgtEl>
                                          <p:spTgt spid="16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68"/>
                                        </p:tgtEl>
                                        <p:attrNameLst>
                                          <p:attrName>style.visibility</p:attrName>
                                        </p:attrNameLst>
                                      </p:cBhvr>
                                      <p:to>
                                        <p:strVal val="visible"/>
                                      </p:to>
                                    </p:set>
                                    <p:animEffect transition="in" filter="fade">
                                      <p:cBhvr>
                                        <p:cTn id="17" dur="500"/>
                                        <p:tgtEl>
                                          <p:spTgt spid="1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fade">
                                      <p:cBhvr>
                                        <p:cTn id="20" dur="500"/>
                                        <p:tgtEl>
                                          <p:spTgt spid="170"/>
                                        </p:tgtEl>
                                      </p:cBhvr>
                                    </p:animEffect>
                                  </p:childTnLst>
                                </p:cTn>
                              </p:par>
                              <p:par>
                                <p:cTn id="21" presetID="0" presetClass="path" presetSubtype="0" repeatCount="3000" fill="hold" grpId="3" nodeType="withEffect">
                                  <p:stCondLst>
                                    <p:cond delay="0"/>
                                  </p:stCondLst>
                                  <p:childTnLst>
                                    <p:animMotion origin="layout" path="M 0.00069 0.00555 L 0.01181 -0.05371 L 0.01302 -0.06644 L 0.01406 -0.22246 L -0.2375 -0.22987 L -0.24306 0.09768 L 0.01476 0.09907 L 0.01528 0.0706 L 0.03889 0.00925 L 0.00069 0.00555 Z " pathEditMode="relative" rAng="0" ptsTypes="AAAAAAAAAA">
                                      <p:cBhvr>
                                        <p:cTn id="22" dur="2000" fill="hold"/>
                                        <p:tgtEl>
                                          <p:spTgt spid="169"/>
                                        </p:tgtEl>
                                        <p:attrNameLst>
                                          <p:attrName>ppt_x</p:attrName>
                                          <p:attrName>ppt_y</p:attrName>
                                        </p:attrNameLst>
                                      </p:cBhvr>
                                      <p:rCtr x="-10278" y="-7106"/>
                                    </p:animMotion>
                                  </p:childTnLst>
                                </p:cTn>
                              </p:par>
                              <p:par>
                                <p:cTn id="23" presetID="0" presetClass="path" presetSubtype="0" repeatCount="3000" fill="hold" grpId="3" nodeType="withEffect">
                                  <p:stCondLst>
                                    <p:cond delay="0"/>
                                  </p:stCondLst>
                                  <p:childTnLst>
                                    <p:animMotion origin="layout" path="M 5.55556E-7 0.00185 L -0.0191 0.06181 L -0.01788 0.21783 L 0.2342 0.22662 L 0.23924 -0.10231 L -0.0191 -0.1044 L -0.0191 -0.0743 L -0.03889 -0.01389 L 5.55556E-7 0.00185 Z " pathEditMode="relative" rAng="0" ptsTypes="AAAAAAAAA">
                                      <p:cBhvr>
                                        <p:cTn id="24" dur="2000" spd="-100000" fill="hold"/>
                                        <p:tgtEl>
                                          <p:spTgt spid="168"/>
                                        </p:tgtEl>
                                        <p:attrNameLst>
                                          <p:attrName>ppt_x</p:attrName>
                                          <p:attrName>ppt_y</p:attrName>
                                        </p:attrNameLst>
                                      </p:cBhvr>
                                      <p:rCtr x="10017" y="5926"/>
                                    </p:animMotion>
                                  </p:childTnLst>
                                </p:cTn>
                              </p:par>
                              <p:par>
                                <p:cTn id="25" presetID="0" presetClass="path" presetSubtype="0" repeatCount="10000" fill="hold" grpId="2" nodeType="withEffect">
                                  <p:stCondLst>
                                    <p:cond delay="0"/>
                                  </p:stCondLst>
                                  <p:childTnLst>
                                    <p:animMotion origin="layout" path="M 1.11111E-6 0.00949 L 0.02222 0.00023 L 0.05347 -0.00162 L 0.0875 -0.00533 L 0.09583 0.00393 L 0.18889 0.00856 L 0.19653 -0.0007 L 0.11944 -0.01366 L 0.125 -0.00718 L 0.20069 -0.00903 L 0.18403 -0.01551 L 0.11667 -0.02662 L 0.12153 -0.02385 L 0.12986 -0.02014 L 0.1993 -0.02014 L 0.15694 -0.02848 L 0.12222 -0.03773 L 0.12083 -0.0294 L 0.20139 -0.02848 L 0.17639 -0.03959 L 0.11944 -0.0507 L 0.12639 -0.04514 L 0.2 -0.04236 L 0.18611 -0.04699 L 0.12361 -0.06181 L 0.11805 -0.05996 L 0.12153 -0.05348 L 0.19792 -0.0544 L 0.18472 -0.06366 L 0.12361 -0.07848 L 0.11667 -0.07477 L 0.1243 -0.07107 L 0.16458 -0.06736 L 0.19861 -0.0794 L 0.20417 -0.09977 L 0.20208 -0.1257 L 0.19583 -0.16736 L 0.17986 -0.20255 L 0.1875 -0.24236 L 0.07917 -0.4081 L 0.24653 -0.18403 L 0.21389 -0.2757 L 0.04861 -0.29514 L 0.28611 -0.29977 L 0.21319 -0.33033 L 0.07986 -0.18681 L 0.25139 -0.41273 L 0.1868 -0.36551 L 0.16319 -0.34977 L 0.1993 -0.48866 L 0.19444 -0.50533 L 0.11597 -0.52107 L 0.2 -0.51922 L 0.19236 -0.52292 L 0.11389 -0.53403 L 0.11458 -0.52662 L 0.19722 -0.5294 L 0.11319 -0.54514 L 0.11875 -0.53866 L 0.19792 -0.54144 L 0.16805 -0.54977 L 0.11389 -0.55718 L 0.11597 -0.55162 L 0.19722 -0.5544 L 0.175 -0.56088 L 0.11458 -0.56922 L 0.11875 -0.56366 L 0.19583 -0.56459 L 0.11319 -0.58125 L 0.11736 -0.57477 L 0.19444 -0.5794 L 0.19514 -0.58866 L 0.1118 -0.59329 L 0.09583 -0.58403 L 0.07222 -0.54885 L 0.06042 -0.54514 L 0.00208 -0.55718 L -0.0125 -0.55255 " pathEditMode="relative" rAng="0" ptsTypes="AAAAAAAAAAAAAAAAAAAAAAAAAAAAAAAAAAAAAAAAAAAAAAAAAAAAAAAAAAAAAAAAAAAAAAAAAAAAAA">
                                      <p:cBhvr>
                                        <p:cTn id="26" dur="2000" fill="hold"/>
                                        <p:tgtEl>
                                          <p:spTgt spid="170"/>
                                        </p:tgtEl>
                                        <p:attrNameLst>
                                          <p:attrName>ppt_x</p:attrName>
                                          <p:attrName>ppt_y</p:attrName>
                                        </p:attrNameLst>
                                      </p:cBhvr>
                                      <p:rCtr x="13681" y="-30139"/>
                                    </p:animMotion>
                                  </p:childTnLst>
                                </p:cTn>
                              </p:par>
                              <p:par>
                                <p:cTn id="27" presetID="22" presetClass="entr" presetSubtype="8" fill="hold" grpId="0" nodeType="withEffect">
                                  <p:stCondLst>
                                    <p:cond delay="4000"/>
                                  </p:stCondLst>
                                  <p:childTnLst>
                                    <p:set>
                                      <p:cBhvr>
                                        <p:cTn id="28" dur="1" fill="hold">
                                          <p:stCondLst>
                                            <p:cond delay="0"/>
                                          </p:stCondLst>
                                        </p:cTn>
                                        <p:tgtEl>
                                          <p:spTgt spid="172"/>
                                        </p:tgtEl>
                                        <p:attrNameLst>
                                          <p:attrName>style.visibility</p:attrName>
                                        </p:attrNameLst>
                                      </p:cBhvr>
                                      <p:to>
                                        <p:strVal val="visible"/>
                                      </p:to>
                                    </p:set>
                                    <p:animEffect transition="in" filter="wipe(left)">
                                      <p:cBhvr>
                                        <p:cTn id="29" dur="500"/>
                                        <p:tgtEl>
                                          <p:spTgt spid="172"/>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par>
                                <p:cTn id="33" presetID="22" presetClass="entr" presetSubtype="2" fill="hold" grpId="0" nodeType="withEffect">
                                  <p:stCondLst>
                                    <p:cond delay="4000"/>
                                  </p:stCondLst>
                                  <p:childTnLst>
                                    <p:set>
                                      <p:cBhvr>
                                        <p:cTn id="34" dur="1" fill="hold">
                                          <p:stCondLst>
                                            <p:cond delay="0"/>
                                          </p:stCondLst>
                                        </p:cTn>
                                        <p:tgtEl>
                                          <p:spTgt spid="173"/>
                                        </p:tgtEl>
                                        <p:attrNameLst>
                                          <p:attrName>style.visibility</p:attrName>
                                        </p:attrNameLst>
                                      </p:cBhvr>
                                      <p:to>
                                        <p:strVal val="visible"/>
                                      </p:to>
                                    </p:set>
                                    <p:animEffect transition="in" filter="wipe(right)">
                                      <p:cBhvr>
                                        <p:cTn id="35" dur="500"/>
                                        <p:tgtEl>
                                          <p:spTgt spid="173"/>
                                        </p:tgtEl>
                                      </p:cBhvr>
                                    </p:animEffect>
                                  </p:childTnLst>
                                </p:cTn>
                              </p:par>
                              <p:par>
                                <p:cTn id="36" presetID="22" presetClass="entr" presetSubtype="2" fill="hold" grpId="0" nodeType="withEffect">
                                  <p:stCondLst>
                                    <p:cond delay="4000"/>
                                  </p:stCondLst>
                                  <p:childTnLst>
                                    <p:set>
                                      <p:cBhvr>
                                        <p:cTn id="37" dur="1" fill="hold">
                                          <p:stCondLst>
                                            <p:cond delay="0"/>
                                          </p:stCondLst>
                                        </p:cTn>
                                        <p:tgtEl>
                                          <p:spTgt spid="171"/>
                                        </p:tgtEl>
                                        <p:attrNameLst>
                                          <p:attrName>style.visibility</p:attrName>
                                        </p:attrNameLst>
                                      </p:cBhvr>
                                      <p:to>
                                        <p:strVal val="visible"/>
                                      </p:to>
                                    </p:set>
                                    <p:animEffect transition="in" filter="wipe(right)">
                                      <p:cBhvr>
                                        <p:cTn id="38" dur="500"/>
                                        <p:tgtEl>
                                          <p:spTgt spid="171"/>
                                        </p:tgtEl>
                                      </p:cBhvr>
                                    </p:animEffect>
                                  </p:childTnLst>
                                </p:cTn>
                              </p:par>
                              <p:par>
                                <p:cTn id="39" presetID="1" presetClass="exit" presetSubtype="0" fill="hold" grpId="2" nodeType="withEffect">
                                  <p:stCondLst>
                                    <p:cond delay="8000"/>
                                  </p:stCondLst>
                                  <p:childTnLst>
                                    <p:set>
                                      <p:cBhvr>
                                        <p:cTn id="40" dur="1" fill="hold">
                                          <p:stCondLst>
                                            <p:cond delay="0"/>
                                          </p:stCondLst>
                                        </p:cTn>
                                        <p:tgtEl>
                                          <p:spTgt spid="169"/>
                                        </p:tgtEl>
                                        <p:attrNameLst>
                                          <p:attrName>style.visibility</p:attrName>
                                        </p:attrNameLst>
                                      </p:cBhvr>
                                      <p:to>
                                        <p:strVal val="hidden"/>
                                      </p:to>
                                    </p:set>
                                  </p:childTnLst>
                                </p:cTn>
                              </p:par>
                              <p:par>
                                <p:cTn id="41" presetID="1" presetClass="exit" presetSubtype="0" fill="hold" grpId="2" nodeType="withEffect">
                                  <p:stCondLst>
                                    <p:cond delay="8000"/>
                                  </p:stCondLst>
                                  <p:childTnLst>
                                    <p:set>
                                      <p:cBhvr>
                                        <p:cTn id="42" dur="1" fill="hold">
                                          <p:stCondLst>
                                            <p:cond delay="0"/>
                                          </p:stCondLst>
                                        </p:cTn>
                                        <p:tgtEl>
                                          <p:spTgt spid="168"/>
                                        </p:tgtEl>
                                        <p:attrNameLst>
                                          <p:attrName>style.visibility</p:attrName>
                                        </p:attrNameLst>
                                      </p:cBhvr>
                                      <p:to>
                                        <p:strVal val="hidden"/>
                                      </p:to>
                                    </p:set>
                                  </p:childTnLst>
                                </p:cTn>
                              </p:par>
                            </p:childTnLst>
                          </p:cTn>
                        </p:par>
                        <p:par>
                          <p:cTn id="43" fill="hold">
                            <p:stCondLst>
                              <p:cond delay="20000"/>
                            </p:stCondLst>
                            <p:childTnLst>
                              <p:par>
                                <p:cTn id="44" presetID="1" presetClass="exit" presetSubtype="0" fill="hold" grpId="1" nodeType="afterEffect">
                                  <p:stCondLst>
                                    <p:cond delay="0"/>
                                  </p:stCondLst>
                                  <p:childTnLst>
                                    <p:set>
                                      <p:cBhvr>
                                        <p:cTn id="45" dur="1" fill="hold">
                                          <p:stCondLst>
                                            <p:cond delay="0"/>
                                          </p:stCondLst>
                                        </p:cTn>
                                        <p:tgtEl>
                                          <p:spTgt spid="170"/>
                                        </p:tgtEl>
                                        <p:attrNameLst>
                                          <p:attrName>style.visibility</p:attrName>
                                        </p:attrNameLst>
                                      </p:cBhvr>
                                      <p:to>
                                        <p:strVal val="hidden"/>
                                      </p:to>
                                    </p:set>
                                  </p:childTnLst>
                                </p:cTn>
                              </p:par>
                            </p:childTnLst>
                          </p:cTn>
                        </p:par>
                        <p:par>
                          <p:cTn id="46" fill="hold">
                            <p:stCondLst>
                              <p:cond delay="20000"/>
                            </p:stCondLst>
                            <p:childTnLst>
                              <p:par>
                                <p:cTn id="47" presetID="1" presetClass="exit" presetSubtype="0" fill="hold" grpId="1" nodeType="afterEffect">
                                  <p:stCondLst>
                                    <p:cond delay="0"/>
                                  </p:stCondLst>
                                  <p:childTnLst>
                                    <p:set>
                                      <p:cBhvr>
                                        <p:cTn id="48" dur="1" fill="hold">
                                          <p:stCondLst>
                                            <p:cond delay="0"/>
                                          </p:stCondLst>
                                        </p:cTn>
                                        <p:tgtEl>
                                          <p:spTgt spid="172"/>
                                        </p:tgtEl>
                                        <p:attrNameLst>
                                          <p:attrName>style.visibility</p:attrName>
                                        </p:attrNameLst>
                                      </p:cBhvr>
                                      <p:to>
                                        <p:strVal val="hidden"/>
                                      </p:to>
                                    </p:set>
                                  </p:childTnLst>
                                </p:cTn>
                              </p:par>
                            </p:childTnLst>
                          </p:cTn>
                        </p:par>
                        <p:par>
                          <p:cTn id="49" fill="hold">
                            <p:stCondLst>
                              <p:cond delay="20000"/>
                            </p:stCondLst>
                            <p:childTnLst>
                              <p:par>
                                <p:cTn id="50" presetID="1" presetClass="exit" presetSubtype="0" fill="hold" grpId="1" nodeType="afterEffect">
                                  <p:stCondLst>
                                    <p:cond delay="0"/>
                                  </p:stCondLst>
                                  <p:childTnLst>
                                    <p:set>
                                      <p:cBhvr>
                                        <p:cTn id="51" dur="1" fill="hold">
                                          <p:stCondLst>
                                            <p:cond delay="0"/>
                                          </p:stCondLst>
                                        </p:cTn>
                                        <p:tgtEl>
                                          <p:spTgt spid="13"/>
                                        </p:tgtEl>
                                        <p:attrNameLst>
                                          <p:attrName>style.visibility</p:attrName>
                                        </p:attrNameLst>
                                      </p:cBhvr>
                                      <p:to>
                                        <p:strVal val="hidden"/>
                                      </p:to>
                                    </p:set>
                                  </p:childTnLst>
                                </p:cTn>
                              </p:par>
                            </p:childTnLst>
                          </p:cTn>
                        </p:par>
                        <p:par>
                          <p:cTn id="52" fill="hold">
                            <p:stCondLst>
                              <p:cond delay="20000"/>
                            </p:stCondLst>
                            <p:childTnLst>
                              <p:par>
                                <p:cTn id="53" presetID="1" presetClass="exit" presetSubtype="0" fill="hold" grpId="1" nodeType="afterEffect">
                                  <p:stCondLst>
                                    <p:cond delay="0"/>
                                  </p:stCondLst>
                                  <p:childTnLst>
                                    <p:set>
                                      <p:cBhvr>
                                        <p:cTn id="54" dur="1" fill="hold">
                                          <p:stCondLst>
                                            <p:cond delay="0"/>
                                          </p:stCondLst>
                                        </p:cTn>
                                        <p:tgtEl>
                                          <p:spTgt spid="173"/>
                                        </p:tgtEl>
                                        <p:attrNameLst>
                                          <p:attrName>style.visibility</p:attrName>
                                        </p:attrNameLst>
                                      </p:cBhvr>
                                      <p:to>
                                        <p:strVal val="hidden"/>
                                      </p:to>
                                    </p:set>
                                  </p:childTnLst>
                                </p:cTn>
                              </p:par>
                            </p:childTnLst>
                          </p:cTn>
                        </p:par>
                        <p:par>
                          <p:cTn id="55" fill="hold">
                            <p:stCondLst>
                              <p:cond delay="20000"/>
                            </p:stCondLst>
                            <p:childTnLst>
                              <p:par>
                                <p:cTn id="56" presetID="1" presetClass="exit" presetSubtype="0" fill="hold" grpId="1" nodeType="afterEffect">
                                  <p:stCondLst>
                                    <p:cond delay="0"/>
                                  </p:stCondLst>
                                  <p:childTnLst>
                                    <p:set>
                                      <p:cBhvr>
                                        <p:cTn id="57" dur="1" fill="hold">
                                          <p:stCondLst>
                                            <p:cond delay="0"/>
                                          </p:stCondLst>
                                        </p:cTn>
                                        <p:tgtEl>
                                          <p:spTgt spid="171"/>
                                        </p:tgtEl>
                                        <p:attrNameLst>
                                          <p:attrName>style.visibility</p:attrName>
                                        </p:attrNameLst>
                                      </p:cBhvr>
                                      <p:to>
                                        <p:strVal val="hidden"/>
                                      </p:to>
                                    </p:set>
                                  </p:childTnLst>
                                </p:cTn>
                              </p:par>
                            </p:childTnLst>
                          </p:cTn>
                        </p:par>
                        <p:par>
                          <p:cTn id="58" fill="hold">
                            <p:stCondLst>
                              <p:cond delay="20000"/>
                            </p:stCondLst>
                            <p:childTnLst>
                              <p:par>
                                <p:cTn id="59" presetID="10" presetClass="entr" presetSubtype="0" fill="hold" grpId="0" nodeType="afterEffect">
                                  <p:stCondLst>
                                    <p:cond delay="0"/>
                                  </p:stCondLst>
                                  <p:childTnLst>
                                    <p:set>
                                      <p:cBhvr>
                                        <p:cTn id="60" dur="1" fill="hold">
                                          <p:stCondLst>
                                            <p:cond delay="0"/>
                                          </p:stCondLst>
                                        </p:cTn>
                                        <p:tgtEl>
                                          <p:spTgt spid="167"/>
                                        </p:tgtEl>
                                        <p:attrNameLst>
                                          <p:attrName>style.visibility</p:attrName>
                                        </p:attrNameLst>
                                      </p:cBhvr>
                                      <p:to>
                                        <p:strVal val="visible"/>
                                      </p:to>
                                    </p:set>
                                    <p:animEffect transition="in" filter="fade">
                                      <p:cBhvr>
                                        <p:cTn id="61" dur="500"/>
                                        <p:tgtEl>
                                          <p:spTgt spid="167"/>
                                        </p:tgtEl>
                                      </p:cBhvr>
                                    </p:animEffect>
                                  </p:childTnLst>
                                </p:cTn>
                              </p:par>
                            </p:childTnLst>
                          </p:cTn>
                        </p:par>
                      </p:childTnLst>
                    </p:cTn>
                  </p:par>
                </p:childTnLst>
              </p:cTn>
              <p:nextCondLst>
                <p:cond evt="onClick" delay="0">
                  <p:tgtEl>
                    <p:spTgt spid="167"/>
                  </p:tgtEl>
                </p:cond>
              </p:nextCondLst>
            </p:seq>
          </p:childTnLst>
        </p:cTn>
      </p:par>
    </p:tnLst>
    <p:bldLst>
      <p:bldP spid="168" grpId="0" animBg="1"/>
      <p:bldP spid="168" grpId="2" animBg="1"/>
      <p:bldP spid="168" grpId="3" animBg="1"/>
      <p:bldP spid="169" grpId="0" animBg="1"/>
      <p:bldP spid="169" grpId="2" animBg="1"/>
      <p:bldP spid="169" grpId="3" animBg="1"/>
      <p:bldP spid="170" grpId="0" animBg="1"/>
      <p:bldP spid="170" grpId="1" animBg="1"/>
      <p:bldP spid="170" grpId="2" animBg="1"/>
      <p:bldP spid="13" grpId="0" animBg="1"/>
      <p:bldP spid="13" grpId="1" animBg="1"/>
      <p:bldP spid="171" grpId="0" animBg="1"/>
      <p:bldP spid="171" grpId="1" animBg="1"/>
      <p:bldP spid="172" grpId="0" animBg="1"/>
      <p:bldP spid="172" grpId="1" animBg="1"/>
      <p:bldP spid="173" grpId="0" animBg="1"/>
      <p:bldP spid="173" grpId="1" animBg="1"/>
      <p:bldP spid="167" grpId="0" animBg="1"/>
      <p:bldP spid="167" grpId="1" animBg="1"/>
      <p:bldP spid="167" grpId="2"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662275"/>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grpSp>
        <p:nvGrpSpPr>
          <p:cNvPr id="7" name="Groupe 6"/>
          <p:cNvGrpSpPr/>
          <p:nvPr>
            <p:custDataLst>
              <p:tags r:id="rId3"/>
            </p:custDataLst>
          </p:nvPr>
        </p:nvGrpSpPr>
        <p:grpSpPr>
          <a:xfrm>
            <a:off x="5652505" y="2077446"/>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077446"/>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002845"/>
            <a:ext cx="1944226" cy="767520"/>
            <a:chOff x="4718167" y="1574092"/>
            <a:chExt cx="2578559" cy="862284"/>
          </a:xfrm>
        </p:grpSpPr>
        <p:sp>
          <p:nvSpPr>
            <p:cNvPr id="1286" name="Freeform 83"/>
            <p:cNvSpPr>
              <a:spLocks/>
            </p:cNvSpPr>
            <p:nvPr>
              <p:custDataLst>
                <p:tags r:id="rId7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7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7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7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7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7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8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8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8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8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8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430354"/>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6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6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6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6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6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7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7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7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7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59438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603809"/>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26304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28766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2730066"/>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2730066"/>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67076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87">
            <a:extLst>
              <a:ext uri="{28A0092B-C50C-407E-A947-70E740481C1C}">
                <a14:useLocalDpi xmlns:a14="http://schemas.microsoft.com/office/drawing/2010/main" val="0"/>
              </a:ext>
            </a:extLst>
          </a:blip>
          <a:stretch>
            <a:fillRect/>
          </a:stretch>
        </p:blipFill>
        <p:spPr>
          <a:xfrm rot="-1380000">
            <a:off x="3593056" y="2098981"/>
            <a:ext cx="1574861" cy="1574861"/>
          </a:xfrm>
          <a:prstGeom prst="rect">
            <a:avLst/>
          </a:prstGeom>
        </p:spPr>
      </p:pic>
      <p:grpSp>
        <p:nvGrpSpPr>
          <p:cNvPr id="10" name="Groupe 9"/>
          <p:cNvGrpSpPr/>
          <p:nvPr>
            <p:custDataLst>
              <p:tags r:id="rId15"/>
            </p:custDataLst>
          </p:nvPr>
        </p:nvGrpSpPr>
        <p:grpSpPr>
          <a:xfrm rot="16200000">
            <a:off x="3525306" y="3752284"/>
            <a:ext cx="792088" cy="1647317"/>
            <a:chOff x="9396536" y="2446185"/>
            <a:chExt cx="792088" cy="1647317"/>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870756" y="3021191"/>
              <a:ext cx="1647317" cy="497305"/>
              <a:chOff x="5111946" y="1906385"/>
              <a:chExt cx="2184780" cy="558707"/>
            </a:xfrm>
          </p:grpSpPr>
          <p:sp>
            <p:nvSpPr>
              <p:cNvPr id="1723" name="Freeform 83"/>
              <p:cNvSpPr>
                <a:spLocks/>
              </p:cNvSpPr>
              <p:nvPr>
                <p:custDataLst>
                  <p:tags r:id="rId57"/>
                </p:custDataLst>
              </p:nvPr>
            </p:nvSpPr>
            <p:spPr bwMode="auto">
              <a:xfrm>
                <a:off x="5111946" y="2033670"/>
                <a:ext cx="2089685" cy="431422"/>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2436 w 12436"/>
                  <a:gd name="connsiteY0" fmla="*/ 21783 h 31860"/>
                  <a:gd name="connsiteX1" fmla="*/ 8674 w 12436"/>
                  <a:gd name="connsiteY1" fmla="*/ 19327 h 31860"/>
                  <a:gd name="connsiteX2" fmla="*/ 3592 w 12436"/>
                  <a:gd name="connsiteY2" fmla="*/ 31833 h 31860"/>
                  <a:gd name="connsiteX3" fmla="*/ 0 w 12436"/>
                  <a:gd name="connsiteY3" fmla="*/ 0 h 31860"/>
                  <a:gd name="connsiteX0" fmla="*/ 12436 w 12436"/>
                  <a:gd name="connsiteY0" fmla="*/ 21783 h 22077"/>
                  <a:gd name="connsiteX1" fmla="*/ 8674 w 12436"/>
                  <a:gd name="connsiteY1" fmla="*/ 19327 h 22077"/>
                  <a:gd name="connsiteX2" fmla="*/ 4201 w 12436"/>
                  <a:gd name="connsiteY2" fmla="*/ 19009 h 22077"/>
                  <a:gd name="connsiteX3" fmla="*/ 0 w 12436"/>
                  <a:gd name="connsiteY3" fmla="*/ 0 h 22077"/>
                  <a:gd name="connsiteX0" fmla="*/ 12436 w 12436"/>
                  <a:gd name="connsiteY0" fmla="*/ 21783 h 24364"/>
                  <a:gd name="connsiteX1" fmla="*/ 8826 w 12436"/>
                  <a:gd name="connsiteY1" fmla="*/ 23602 h 24364"/>
                  <a:gd name="connsiteX2" fmla="*/ 4201 w 12436"/>
                  <a:gd name="connsiteY2" fmla="*/ 19009 h 24364"/>
                  <a:gd name="connsiteX3" fmla="*/ 0 w 12436"/>
                  <a:gd name="connsiteY3" fmla="*/ 0 h 24364"/>
                  <a:gd name="connsiteX0" fmla="*/ 12588 w 12588"/>
                  <a:gd name="connsiteY0" fmla="*/ 29263 h 29377"/>
                  <a:gd name="connsiteX1" fmla="*/ 8826 w 12588"/>
                  <a:gd name="connsiteY1" fmla="*/ 23602 h 29377"/>
                  <a:gd name="connsiteX2" fmla="*/ 4201 w 12588"/>
                  <a:gd name="connsiteY2" fmla="*/ 19009 h 29377"/>
                  <a:gd name="connsiteX3" fmla="*/ 0 w 12588"/>
                  <a:gd name="connsiteY3" fmla="*/ 0 h 29377"/>
                  <a:gd name="connsiteX0" fmla="*/ 20353 w 20353"/>
                  <a:gd name="connsiteY0" fmla="*/ 31400 h 31480"/>
                  <a:gd name="connsiteX1" fmla="*/ 8826 w 20353"/>
                  <a:gd name="connsiteY1" fmla="*/ 23602 h 31480"/>
                  <a:gd name="connsiteX2" fmla="*/ 4201 w 20353"/>
                  <a:gd name="connsiteY2" fmla="*/ 19009 h 31480"/>
                  <a:gd name="connsiteX3" fmla="*/ 0 w 20353"/>
                  <a:gd name="connsiteY3" fmla="*/ 0 h 31480"/>
                  <a:gd name="connsiteX0" fmla="*/ 20353 w 20353"/>
                  <a:gd name="connsiteY0" fmla="*/ 31400 h 32258"/>
                  <a:gd name="connsiteX1" fmla="*/ 12377 w 20353"/>
                  <a:gd name="connsiteY1" fmla="*/ 31887 h 32258"/>
                  <a:gd name="connsiteX2" fmla="*/ 8826 w 20353"/>
                  <a:gd name="connsiteY2" fmla="*/ 23602 h 32258"/>
                  <a:gd name="connsiteX3" fmla="*/ 4201 w 20353"/>
                  <a:gd name="connsiteY3" fmla="*/ 19009 h 32258"/>
                  <a:gd name="connsiteX4" fmla="*/ 0 w 20353"/>
                  <a:gd name="connsiteY4" fmla="*/ 0 h 32258"/>
                  <a:gd name="connsiteX0" fmla="*/ 20048 w 20048"/>
                  <a:gd name="connsiteY0" fmla="*/ 32469 h 32469"/>
                  <a:gd name="connsiteX1" fmla="*/ 12377 w 20048"/>
                  <a:gd name="connsiteY1" fmla="*/ 31887 h 32469"/>
                  <a:gd name="connsiteX2" fmla="*/ 8826 w 20048"/>
                  <a:gd name="connsiteY2" fmla="*/ 23602 h 32469"/>
                  <a:gd name="connsiteX3" fmla="*/ 4201 w 20048"/>
                  <a:gd name="connsiteY3" fmla="*/ 19009 h 32469"/>
                  <a:gd name="connsiteX4" fmla="*/ 0 w 20048"/>
                  <a:gd name="connsiteY4" fmla="*/ 0 h 32469"/>
                  <a:gd name="connsiteX0" fmla="*/ 18909 w 18909"/>
                  <a:gd name="connsiteY0" fmla="*/ 29971 h 32147"/>
                  <a:gd name="connsiteX1" fmla="*/ 12377 w 18909"/>
                  <a:gd name="connsiteY1" fmla="*/ 31887 h 32147"/>
                  <a:gd name="connsiteX2" fmla="*/ 8826 w 18909"/>
                  <a:gd name="connsiteY2" fmla="*/ 23602 h 32147"/>
                  <a:gd name="connsiteX3" fmla="*/ 4201 w 18909"/>
                  <a:gd name="connsiteY3" fmla="*/ 19009 h 32147"/>
                  <a:gd name="connsiteX4" fmla="*/ 0 w 18909"/>
                  <a:gd name="connsiteY4" fmla="*/ 0 h 32147"/>
                  <a:gd name="connsiteX0" fmla="*/ 18909 w 19135"/>
                  <a:gd name="connsiteY0" fmla="*/ 29971 h 32693"/>
                  <a:gd name="connsiteX1" fmla="*/ 12377 w 19135"/>
                  <a:gd name="connsiteY1" fmla="*/ 31887 h 32693"/>
                  <a:gd name="connsiteX2" fmla="*/ 8826 w 19135"/>
                  <a:gd name="connsiteY2" fmla="*/ 23602 h 32693"/>
                  <a:gd name="connsiteX3" fmla="*/ 4201 w 19135"/>
                  <a:gd name="connsiteY3" fmla="*/ 19009 h 32693"/>
                  <a:gd name="connsiteX4" fmla="*/ 0 w 19135"/>
                  <a:gd name="connsiteY4" fmla="*/ 0 h 32693"/>
                  <a:gd name="connsiteX0" fmla="*/ 18340 w 18585"/>
                  <a:gd name="connsiteY0" fmla="*/ 30471 h 32881"/>
                  <a:gd name="connsiteX1" fmla="*/ 12377 w 18585"/>
                  <a:gd name="connsiteY1" fmla="*/ 31887 h 32881"/>
                  <a:gd name="connsiteX2" fmla="*/ 8826 w 18585"/>
                  <a:gd name="connsiteY2" fmla="*/ 23602 h 32881"/>
                  <a:gd name="connsiteX3" fmla="*/ 4201 w 18585"/>
                  <a:gd name="connsiteY3" fmla="*/ 19009 h 32881"/>
                  <a:gd name="connsiteX4" fmla="*/ 0 w 18585"/>
                  <a:gd name="connsiteY4" fmla="*/ 0 h 32881"/>
                  <a:gd name="connsiteX0" fmla="*/ 18340 w 18889"/>
                  <a:gd name="connsiteY0" fmla="*/ 30471 h 32312"/>
                  <a:gd name="connsiteX1" fmla="*/ 12377 w 18889"/>
                  <a:gd name="connsiteY1" fmla="*/ 31887 h 32312"/>
                  <a:gd name="connsiteX2" fmla="*/ 8826 w 18889"/>
                  <a:gd name="connsiteY2" fmla="*/ 23602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683 w 18889"/>
                  <a:gd name="connsiteY2" fmla="*/ 27100 h 32312"/>
                  <a:gd name="connsiteX3" fmla="*/ 3845 w 18889"/>
                  <a:gd name="connsiteY3" fmla="*/ 17011 h 32312"/>
                  <a:gd name="connsiteX4" fmla="*/ 0 w 18889"/>
                  <a:gd name="connsiteY4" fmla="*/ 0 h 32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 h="32312">
                    <a:moveTo>
                      <a:pt x="18340" y="30471"/>
                    </a:moveTo>
                    <a:cubicBezTo>
                      <a:pt x="20804" y="31161"/>
                      <a:pt x="14298" y="33187"/>
                      <a:pt x="12377" y="31887"/>
                    </a:cubicBezTo>
                    <a:cubicBezTo>
                      <a:pt x="10456" y="30587"/>
                      <a:pt x="9995" y="28356"/>
                      <a:pt x="8683" y="27100"/>
                    </a:cubicBezTo>
                    <a:cubicBezTo>
                      <a:pt x="7107" y="26103"/>
                      <a:pt x="5241" y="22236"/>
                      <a:pt x="3845" y="17011"/>
                    </a:cubicBezTo>
                    <a:cubicBezTo>
                      <a:pt x="3232" y="11287"/>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5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5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6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6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6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2836371" y="4364895"/>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 name="Groupe 41"/>
          <p:cNvGrpSpPr/>
          <p:nvPr>
            <p:custDataLst>
              <p:tags r:id="rId17"/>
            </p:custDataLst>
          </p:nvPr>
        </p:nvGrpSpPr>
        <p:grpSpPr>
          <a:xfrm>
            <a:off x="2891555" y="1551079"/>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custDataLst>
              <p:tags r:id="rId18"/>
            </p:custDataLst>
          </p:nvPr>
        </p:nvGrpSpPr>
        <p:grpSpPr>
          <a:xfrm flipV="1">
            <a:off x="4790350" y="157393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3" name="Groupe 1772"/>
          <p:cNvGrpSpPr/>
          <p:nvPr>
            <p:custDataLst>
              <p:tags r:id="rId19"/>
            </p:custDataLst>
          </p:nvPr>
        </p:nvGrpSpPr>
        <p:grpSpPr>
          <a:xfrm flipH="1">
            <a:off x="2424134" y="1518259"/>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custDataLst>
              <p:tags r:id="rId20"/>
            </p:custDataLst>
          </p:nvPr>
        </p:nvGrpSpPr>
        <p:grpSpPr>
          <a:xfrm>
            <a:off x="5220072" y="1590267"/>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custDataLst>
              <p:tags r:id="rId21"/>
            </p:custDataLst>
          </p:nvPr>
        </p:nvSpPr>
        <p:spPr>
          <a:xfrm>
            <a:off x="7135972" y="3814030"/>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custDataLst>
              <p:tags r:id="rId22"/>
            </p:custDataLst>
          </p:nvPr>
        </p:nvSpPr>
        <p:spPr>
          <a:xfrm>
            <a:off x="34266" y="1004591"/>
            <a:ext cx="1690749" cy="496092"/>
          </a:xfrm>
          <a:prstGeom prst="borderCallout1">
            <a:avLst>
              <a:gd name="adj1" fmla="val -1045"/>
              <a:gd name="adj2" fmla="val 98989"/>
              <a:gd name="adj3" fmla="val 219667"/>
              <a:gd name="adj4" fmla="val 17065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custDataLst>
              <p:tags r:id="rId23"/>
            </p:custDataLst>
          </p:nvPr>
        </p:nvGrpSpPr>
        <p:grpSpPr>
          <a:xfrm>
            <a:off x="4273923" y="1462450"/>
            <a:ext cx="369916" cy="1098700"/>
            <a:chOff x="7720403" y="1584263"/>
            <a:chExt cx="369916" cy="1098700"/>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788682" y="1584263"/>
              <a:ext cx="301637" cy="81652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93013 w 132844"/>
                <a:gd name="connsiteY0" fmla="*/ 0 h 668713"/>
                <a:gd name="connsiteX1" fmla="*/ 132844 w 132844"/>
                <a:gd name="connsiteY1" fmla="*/ 543814 h 668713"/>
                <a:gd name="connsiteX2" fmla="*/ 0 w 132844"/>
                <a:gd name="connsiteY2" fmla="*/ 668713 h 668713"/>
                <a:gd name="connsiteX0" fmla="*/ 93013 w 93143"/>
                <a:gd name="connsiteY0" fmla="*/ 0 h 668713"/>
                <a:gd name="connsiteX1" fmla="*/ 33367 w 93143"/>
                <a:gd name="connsiteY1" fmla="*/ 405647 h 668713"/>
                <a:gd name="connsiteX2" fmla="*/ 0 w 93143"/>
                <a:gd name="connsiteY2" fmla="*/ 668713 h 668713"/>
                <a:gd name="connsiteX0" fmla="*/ 93013 w 93242"/>
                <a:gd name="connsiteY0" fmla="*/ 0 h 668713"/>
                <a:gd name="connsiteX1" fmla="*/ 33367 w 93242"/>
                <a:gd name="connsiteY1" fmla="*/ 405647 h 668713"/>
                <a:gd name="connsiteX2" fmla="*/ 0 w 93242"/>
                <a:gd name="connsiteY2" fmla="*/ 668713 h 668713"/>
                <a:gd name="connsiteX0" fmla="*/ 93013 w 93159"/>
                <a:gd name="connsiteY0" fmla="*/ 0 h 668713"/>
                <a:gd name="connsiteX1" fmla="*/ 8498 w 93159"/>
                <a:gd name="connsiteY1" fmla="*/ 412556 h 668713"/>
                <a:gd name="connsiteX2" fmla="*/ 0 w 93159"/>
                <a:gd name="connsiteY2" fmla="*/ 668713 h 668713"/>
                <a:gd name="connsiteX0" fmla="*/ 106125 w 106271"/>
                <a:gd name="connsiteY0" fmla="*/ 0 h 668713"/>
                <a:gd name="connsiteX1" fmla="*/ 21610 w 106271"/>
                <a:gd name="connsiteY1" fmla="*/ 412556 h 668713"/>
                <a:gd name="connsiteX2" fmla="*/ 13112 w 106271"/>
                <a:gd name="connsiteY2" fmla="*/ 668713 h 668713"/>
                <a:gd name="connsiteX0" fmla="*/ 108833 w 108979"/>
                <a:gd name="connsiteY0" fmla="*/ 0 h 668713"/>
                <a:gd name="connsiteX1" fmla="*/ 24318 w 108979"/>
                <a:gd name="connsiteY1" fmla="*/ 412556 h 668713"/>
                <a:gd name="connsiteX2" fmla="*/ 15820 w 108979"/>
                <a:gd name="connsiteY2" fmla="*/ 668713 h 668713"/>
                <a:gd name="connsiteX0" fmla="*/ 108833 w 109018"/>
                <a:gd name="connsiteY0" fmla="*/ 0 h 668713"/>
                <a:gd name="connsiteX1" fmla="*/ 24318 w 109018"/>
                <a:gd name="connsiteY1" fmla="*/ 412556 h 668713"/>
                <a:gd name="connsiteX2" fmla="*/ 15820 w 109018"/>
                <a:gd name="connsiteY2" fmla="*/ 668713 h 668713"/>
                <a:gd name="connsiteX0" fmla="*/ 105924 w 106109"/>
                <a:gd name="connsiteY0" fmla="*/ 0 h 713617"/>
                <a:gd name="connsiteX1" fmla="*/ 21409 w 106109"/>
                <a:gd name="connsiteY1" fmla="*/ 412556 h 713617"/>
                <a:gd name="connsiteX2" fmla="*/ 17300 w 106109"/>
                <a:gd name="connsiteY2" fmla="*/ 713617 h 713617"/>
                <a:gd name="connsiteX0" fmla="*/ 99381 w 99566"/>
                <a:gd name="connsiteY0" fmla="*/ 0 h 703254"/>
                <a:gd name="connsiteX1" fmla="*/ 14866 w 99566"/>
                <a:gd name="connsiteY1" fmla="*/ 412556 h 703254"/>
                <a:gd name="connsiteX2" fmla="*/ 22460 w 99566"/>
                <a:gd name="connsiteY2" fmla="*/ 703254 h 703254"/>
                <a:gd name="connsiteX0" fmla="*/ 109842 w 110027"/>
                <a:gd name="connsiteY0" fmla="*/ 0 h 703254"/>
                <a:gd name="connsiteX1" fmla="*/ 25327 w 110027"/>
                <a:gd name="connsiteY1" fmla="*/ 412556 h 703254"/>
                <a:gd name="connsiteX2" fmla="*/ 32921 w 110027"/>
                <a:gd name="connsiteY2" fmla="*/ 703254 h 703254"/>
              </a:gdLst>
              <a:ahLst/>
              <a:cxnLst>
                <a:cxn ang="0">
                  <a:pos x="connsiteX0" y="connsiteY0"/>
                </a:cxn>
                <a:cxn ang="0">
                  <a:pos x="connsiteX1" y="connsiteY1"/>
                </a:cxn>
                <a:cxn ang="0">
                  <a:pos x="connsiteX2" y="connsiteY2"/>
                </a:cxn>
              </a:cxnLst>
              <a:rect l="l" t="t" r="r" b="b"/>
              <a:pathLst>
                <a:path w="110027" h="703254">
                  <a:moveTo>
                    <a:pt x="109842" y="0"/>
                  </a:moveTo>
                  <a:cubicBezTo>
                    <a:pt x="113508" y="235960"/>
                    <a:pt x="62053" y="222178"/>
                    <a:pt x="25327" y="412556"/>
                  </a:cubicBezTo>
                  <a:cubicBezTo>
                    <a:pt x="6354" y="524692"/>
                    <a:pt x="-24146" y="660575"/>
                    <a:pt x="32921" y="703254"/>
                  </a:cubicBezTo>
                </a:path>
              </a:pathLst>
            </a:custGeom>
            <a:noFill/>
            <a:ln w="5715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custDataLst>
              <p:tags r:id="rId24"/>
            </p:custDataLst>
          </p:nvPr>
        </p:nvGrpSpPr>
        <p:grpSpPr>
          <a:xfrm>
            <a:off x="3943466" y="3214461"/>
            <a:ext cx="746578" cy="1177787"/>
            <a:chOff x="7681975" y="3312422"/>
            <a:chExt cx="746578" cy="1177787"/>
          </a:xfrm>
        </p:grpSpPr>
        <p:sp>
          <p:nvSpPr>
            <p:cNvPr id="134" name="Cube 133"/>
            <p:cNvSpPr/>
            <p:nvPr/>
          </p:nvSpPr>
          <p:spPr>
            <a:xfrm rot="5400000">
              <a:off x="7894390" y="3430464"/>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681975" y="3508384"/>
              <a:ext cx="746578" cy="981825"/>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 name="connsiteX0" fmla="*/ 274664 w 425000"/>
                <a:gd name="connsiteY0" fmla="*/ 0 h 1002579"/>
                <a:gd name="connsiteX1" fmla="*/ 416002 w 425000"/>
                <a:gd name="connsiteY1" fmla="*/ 964320 h 1002579"/>
                <a:gd name="connsiteX2" fmla="*/ 0 w 425000"/>
                <a:gd name="connsiteY2" fmla="*/ 788955 h 1002579"/>
                <a:gd name="connsiteX0" fmla="*/ 155543 w 305879"/>
                <a:gd name="connsiteY0" fmla="*/ 0 h 1144399"/>
                <a:gd name="connsiteX1" fmla="*/ 296881 w 305879"/>
                <a:gd name="connsiteY1" fmla="*/ 964320 h 1144399"/>
                <a:gd name="connsiteX2" fmla="*/ 0 w 305879"/>
                <a:gd name="connsiteY2" fmla="*/ 1136707 h 1144399"/>
                <a:gd name="connsiteX0" fmla="*/ 173994 w 324330"/>
                <a:gd name="connsiteY0" fmla="*/ 0 h 1187854"/>
                <a:gd name="connsiteX1" fmla="*/ 315332 w 324330"/>
                <a:gd name="connsiteY1" fmla="*/ 964320 h 1187854"/>
                <a:gd name="connsiteX2" fmla="*/ 18451 w 324330"/>
                <a:gd name="connsiteY2" fmla="*/ 1136707 h 1187854"/>
                <a:gd name="connsiteX0" fmla="*/ 173006 w 346295"/>
                <a:gd name="connsiteY0" fmla="*/ 0 h 1207373"/>
                <a:gd name="connsiteX1" fmla="*/ 338169 w 346295"/>
                <a:gd name="connsiteY1" fmla="*/ 1051258 h 1207373"/>
                <a:gd name="connsiteX2" fmla="*/ 17463 w 346295"/>
                <a:gd name="connsiteY2" fmla="*/ 1136707 h 1207373"/>
                <a:gd name="connsiteX0" fmla="*/ 139828 w 313117"/>
                <a:gd name="connsiteY0" fmla="*/ 0 h 1180276"/>
                <a:gd name="connsiteX1" fmla="*/ 304991 w 313117"/>
                <a:gd name="connsiteY1" fmla="*/ 1051258 h 1180276"/>
                <a:gd name="connsiteX2" fmla="*/ 18939 w 313117"/>
                <a:gd name="connsiteY2" fmla="*/ 1095796 h 1180276"/>
                <a:gd name="connsiteX0" fmla="*/ 140236 w 305159"/>
                <a:gd name="connsiteY0" fmla="*/ 0 h 1203326"/>
                <a:gd name="connsiteX1" fmla="*/ 296736 w 305159"/>
                <a:gd name="connsiteY1" fmla="*/ 1102398 h 1203326"/>
                <a:gd name="connsiteX2" fmla="*/ 19347 w 305159"/>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3453 w 275164"/>
                <a:gd name="connsiteY0" fmla="*/ 0 h 1178039"/>
                <a:gd name="connsiteX1" fmla="*/ 265299 w 275164"/>
                <a:gd name="connsiteY1" fmla="*/ 1102398 h 1178039"/>
                <a:gd name="connsiteX2" fmla="*/ 22564 w 275164"/>
                <a:gd name="connsiteY2" fmla="*/ 1095796 h 1178039"/>
                <a:gd name="connsiteX0" fmla="*/ 143453 w 271775"/>
                <a:gd name="connsiteY0" fmla="*/ 0 h 1178039"/>
                <a:gd name="connsiteX1" fmla="*/ 175120 w 271775"/>
                <a:gd name="connsiteY1" fmla="*/ 524849 h 1178039"/>
                <a:gd name="connsiteX2" fmla="*/ 265299 w 271775"/>
                <a:gd name="connsiteY2" fmla="*/ 1102398 h 1178039"/>
                <a:gd name="connsiteX3" fmla="*/ 22564 w 271775"/>
                <a:gd name="connsiteY3" fmla="*/ 1095796 h 1178039"/>
                <a:gd name="connsiteX0" fmla="*/ 136956 w 271775"/>
                <a:gd name="connsiteY0" fmla="*/ 0 h 845629"/>
                <a:gd name="connsiteX1" fmla="*/ 175120 w 271775"/>
                <a:gd name="connsiteY1" fmla="*/ 192439 h 845629"/>
                <a:gd name="connsiteX2" fmla="*/ 265299 w 271775"/>
                <a:gd name="connsiteY2" fmla="*/ 769988 h 845629"/>
                <a:gd name="connsiteX3" fmla="*/ 22564 w 271775"/>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2325"/>
                <a:gd name="connsiteY0" fmla="*/ 0 h 845629"/>
                <a:gd name="connsiteX1" fmla="*/ 170788 w 272325"/>
                <a:gd name="connsiteY1" fmla="*/ 299833 h 845629"/>
                <a:gd name="connsiteX2" fmla="*/ 265299 w 272325"/>
                <a:gd name="connsiteY2" fmla="*/ 769988 h 845629"/>
                <a:gd name="connsiteX3" fmla="*/ 22564 w 272325"/>
                <a:gd name="connsiteY3" fmla="*/ 763386 h 845629"/>
                <a:gd name="connsiteX0" fmla="*/ 143453 w 272325"/>
                <a:gd name="connsiteY0" fmla="*/ 0 h 845629"/>
                <a:gd name="connsiteX1" fmla="*/ 170788 w 272325"/>
                <a:gd name="connsiteY1" fmla="*/ 345859 h 845629"/>
                <a:gd name="connsiteX2" fmla="*/ 265299 w 272325"/>
                <a:gd name="connsiteY2" fmla="*/ 769988 h 845629"/>
                <a:gd name="connsiteX3" fmla="*/ 22564 w 272325"/>
                <a:gd name="connsiteY3" fmla="*/ 763386 h 845629"/>
              </a:gdLst>
              <a:ahLst/>
              <a:cxnLst>
                <a:cxn ang="0">
                  <a:pos x="connsiteX0" y="connsiteY0"/>
                </a:cxn>
                <a:cxn ang="0">
                  <a:pos x="connsiteX1" y="connsiteY1"/>
                </a:cxn>
                <a:cxn ang="0">
                  <a:pos x="connsiteX2" y="connsiteY2"/>
                </a:cxn>
                <a:cxn ang="0">
                  <a:pos x="connsiteX3" y="connsiteY3"/>
                </a:cxn>
              </a:cxnLst>
              <a:rect l="l" t="t" r="r" b="b"/>
              <a:pathLst>
                <a:path w="272325" h="845629">
                  <a:moveTo>
                    <a:pt x="143453" y="0"/>
                  </a:moveTo>
                  <a:cubicBezTo>
                    <a:pt x="141150" y="134353"/>
                    <a:pt x="139651" y="208152"/>
                    <a:pt x="170788" y="345859"/>
                  </a:cubicBezTo>
                  <a:cubicBezTo>
                    <a:pt x="206257" y="514250"/>
                    <a:pt x="298306" y="675682"/>
                    <a:pt x="265299" y="769988"/>
                  </a:cubicBezTo>
                  <a:cubicBezTo>
                    <a:pt x="213786" y="909294"/>
                    <a:pt x="-83100" y="825139"/>
                    <a:pt x="22564" y="76338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3" name="Groupe 172"/>
          <p:cNvGrpSpPr/>
          <p:nvPr>
            <p:custDataLst>
              <p:tags r:id="rId25"/>
            </p:custDataLst>
          </p:nvPr>
        </p:nvGrpSpPr>
        <p:grpSpPr>
          <a:xfrm>
            <a:off x="1146250" y="2870408"/>
            <a:ext cx="6835526" cy="12525"/>
            <a:chOff x="1115616" y="3204626"/>
            <a:chExt cx="6835526" cy="12525"/>
          </a:xfrm>
          <a:effectLst>
            <a:outerShdw blurRad="50800" dist="38100" dir="2700000" algn="tl" rotWithShape="0">
              <a:prstClr val="black">
                <a:alpha val="40000"/>
              </a:prstClr>
            </a:outerShdw>
          </a:effectLst>
        </p:grpSpPr>
        <p:cxnSp>
          <p:nvCxnSpPr>
            <p:cNvPr id="174" name="Connecteur droit 173"/>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 name="Connecteur droit avec flèche 174"/>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 name="Connecteur droit avec flèche 175"/>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 name="Groupe 176"/>
          <p:cNvGrpSpPr/>
          <p:nvPr>
            <p:custDataLst>
              <p:tags r:id="rId26"/>
            </p:custDataLst>
          </p:nvPr>
        </p:nvGrpSpPr>
        <p:grpSpPr>
          <a:xfrm>
            <a:off x="1146250" y="2991756"/>
            <a:ext cx="6835526" cy="12525"/>
            <a:chOff x="1115616" y="3204626"/>
            <a:chExt cx="6835526" cy="12525"/>
          </a:xfrm>
          <a:effectLst>
            <a:outerShdw blurRad="50800" dist="38100" dir="2700000" algn="tl" rotWithShape="0">
              <a:prstClr val="black">
                <a:alpha val="40000"/>
              </a:prstClr>
            </a:outerShdw>
          </a:effectLst>
        </p:grpSpPr>
        <p:cxnSp>
          <p:nvCxnSpPr>
            <p:cNvPr id="178" name="Connecteur droit 177"/>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9" name="Connecteur droit avec flèche 178"/>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0" name="Connecteur droit avec flèche 179"/>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6" name="Groupe 195"/>
          <p:cNvGrpSpPr/>
          <p:nvPr>
            <p:custDataLst>
              <p:tags r:id="rId27"/>
            </p:custDataLst>
          </p:nvPr>
        </p:nvGrpSpPr>
        <p:grpSpPr>
          <a:xfrm>
            <a:off x="1229858" y="3086115"/>
            <a:ext cx="6495394" cy="302640"/>
            <a:chOff x="1348117" y="730325"/>
            <a:chExt cx="6495394" cy="302640"/>
          </a:xfrm>
          <a:effectLst>
            <a:outerShdw blurRad="50800" dist="38100" dir="2700000" algn="tl" rotWithShape="0">
              <a:prstClr val="black">
                <a:alpha val="40000"/>
              </a:prstClr>
            </a:outerShdw>
          </a:effectLst>
        </p:grpSpPr>
        <p:cxnSp>
          <p:nvCxnSpPr>
            <p:cNvPr id="197" name="Connecteur droit avec flèche 196"/>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98" name="Forme libre 197"/>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 name="Groupe 198"/>
          <p:cNvGrpSpPr/>
          <p:nvPr>
            <p:custDataLst>
              <p:tags r:id="rId28"/>
            </p:custDataLst>
          </p:nvPr>
        </p:nvGrpSpPr>
        <p:grpSpPr>
          <a:xfrm>
            <a:off x="1229858" y="3250119"/>
            <a:ext cx="6495394" cy="536028"/>
            <a:chOff x="1314988" y="945572"/>
            <a:chExt cx="6495394" cy="536028"/>
          </a:xfrm>
          <a:effectLst>
            <a:outerShdw blurRad="50800" dist="38100" dir="2700000" algn="tl" rotWithShape="0">
              <a:prstClr val="black">
                <a:alpha val="40000"/>
              </a:prstClr>
            </a:outerShdw>
          </a:effectLst>
        </p:grpSpPr>
        <p:cxnSp>
          <p:nvCxnSpPr>
            <p:cNvPr id="200" name="Connecteur droit avec flèche 199"/>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1" name="Connecteur droit avec flèche 200"/>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2" name="Forme libre 201"/>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 name="Groupe 202"/>
          <p:cNvGrpSpPr/>
          <p:nvPr>
            <p:custDataLst>
              <p:tags r:id="rId29"/>
            </p:custDataLst>
          </p:nvPr>
        </p:nvGrpSpPr>
        <p:grpSpPr>
          <a:xfrm flipV="1">
            <a:off x="1125517" y="2124338"/>
            <a:ext cx="6495394" cy="536028"/>
            <a:chOff x="1314988" y="945572"/>
            <a:chExt cx="6495394" cy="536028"/>
          </a:xfrm>
          <a:effectLst>
            <a:outerShdw blurRad="50800" dist="38100" dir="2700000" algn="tl" rotWithShape="0">
              <a:prstClr val="black">
                <a:alpha val="40000"/>
              </a:prstClr>
            </a:outerShdw>
          </a:effectLst>
        </p:grpSpPr>
        <p:cxnSp>
          <p:nvCxnSpPr>
            <p:cNvPr id="204" name="Connecteur droit avec flèche 203"/>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5" name="Connecteur droit avec flèche 204"/>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6" name="Forme libre 205"/>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7" name="Groupe 206"/>
          <p:cNvGrpSpPr/>
          <p:nvPr>
            <p:custDataLst>
              <p:tags r:id="rId30"/>
            </p:custDataLst>
          </p:nvPr>
        </p:nvGrpSpPr>
        <p:grpSpPr>
          <a:xfrm flipV="1">
            <a:off x="1138217" y="2490222"/>
            <a:ext cx="6495394" cy="302640"/>
            <a:chOff x="1348117" y="730325"/>
            <a:chExt cx="6495394" cy="302640"/>
          </a:xfrm>
          <a:effectLst>
            <a:outerShdw blurRad="50800" dist="38100" dir="2700000" algn="tl" rotWithShape="0">
              <a:prstClr val="black">
                <a:alpha val="40000"/>
              </a:prstClr>
            </a:outerShdw>
          </a:effectLst>
        </p:grpSpPr>
        <p:cxnSp>
          <p:nvCxnSpPr>
            <p:cNvPr id="208" name="Connecteur droit avec flèche 207"/>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9" name="Forme libre 208"/>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0" name="Forme libre 209"/>
          <p:cNvSpPr/>
          <p:nvPr>
            <p:custDataLst>
              <p:tags r:id="rId31"/>
            </p:custDataLst>
          </p:nvPr>
        </p:nvSpPr>
        <p:spPr>
          <a:xfrm flipV="1">
            <a:off x="1210192" y="2319740"/>
            <a:ext cx="6451949" cy="138343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 name="connsiteX0" fmla="*/ 0 w 6750122"/>
              <a:gd name="connsiteY0" fmla="*/ 796024 h 1820759"/>
              <a:gd name="connsiteX1" fmla="*/ 1212351 w 6750122"/>
              <a:gd name="connsiteY1" fmla="*/ 826846 h 1820759"/>
              <a:gd name="connsiteX2" fmla="*/ 1796637 w 6750122"/>
              <a:gd name="connsiteY2" fmla="*/ 0 h 1820759"/>
              <a:gd name="connsiteX3" fmla="*/ 4500752 w 6750122"/>
              <a:gd name="connsiteY3" fmla="*/ 1820759 h 1820759"/>
              <a:gd name="connsiteX4" fmla="*/ 5270643 w 6750122"/>
              <a:gd name="connsiteY4" fmla="*/ 1073426 h 1820759"/>
              <a:gd name="connsiteX5" fmla="*/ 6750122 w 6750122"/>
              <a:gd name="connsiteY5" fmla="*/ 1042603 h 1820759"/>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270643 w 6750122"/>
              <a:gd name="connsiteY4" fmla="*/ 1073426 h 1383438"/>
              <a:gd name="connsiteX5" fmla="*/ 6750122 w 6750122"/>
              <a:gd name="connsiteY5" fmla="*/ 1042603 h 1383438"/>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121556 w 6750122"/>
              <a:gd name="connsiteY4" fmla="*/ 815009 h 1383438"/>
              <a:gd name="connsiteX5" fmla="*/ 6750122 w 6750122"/>
              <a:gd name="connsiteY5" fmla="*/ 1042603 h 1383438"/>
              <a:gd name="connsiteX0" fmla="*/ 0 w 6740183"/>
              <a:gd name="connsiteY0" fmla="*/ 796024 h 1383438"/>
              <a:gd name="connsiteX1" fmla="*/ 1212351 w 6740183"/>
              <a:gd name="connsiteY1" fmla="*/ 826846 h 1383438"/>
              <a:gd name="connsiteX2" fmla="*/ 1796637 w 6740183"/>
              <a:gd name="connsiteY2" fmla="*/ 0 h 1383438"/>
              <a:gd name="connsiteX3" fmla="*/ 4520630 w 6740183"/>
              <a:gd name="connsiteY3" fmla="*/ 1383438 h 1383438"/>
              <a:gd name="connsiteX4" fmla="*/ 5121556 w 6740183"/>
              <a:gd name="connsiteY4" fmla="*/ 815009 h 1383438"/>
              <a:gd name="connsiteX5" fmla="*/ 6740183 w 6740183"/>
              <a:gd name="connsiteY5" fmla="*/ 843821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815009 h 1383438"/>
              <a:gd name="connsiteX5" fmla="*/ 6451949 w 6451949"/>
              <a:gd name="connsiteY5" fmla="*/ 943212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934279 h 1383438"/>
              <a:gd name="connsiteX5" fmla="*/ 6451949 w 6451949"/>
              <a:gd name="connsiteY5" fmla="*/ 943212 h 138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949" h="1383438">
                <a:moveTo>
                  <a:pt x="0" y="796024"/>
                </a:moveTo>
                <a:lnTo>
                  <a:pt x="1212351" y="826846"/>
                </a:lnTo>
                <a:lnTo>
                  <a:pt x="1796637" y="0"/>
                </a:lnTo>
                <a:lnTo>
                  <a:pt x="4520630" y="1383438"/>
                </a:lnTo>
                <a:lnTo>
                  <a:pt x="5121556" y="934279"/>
                </a:lnTo>
                <a:lnTo>
                  <a:pt x="6451949" y="94321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 name="Groupe 210"/>
          <p:cNvGrpSpPr/>
          <p:nvPr>
            <p:custDataLst>
              <p:tags r:id="rId32"/>
            </p:custDataLst>
          </p:nvPr>
        </p:nvGrpSpPr>
        <p:grpSpPr>
          <a:xfrm>
            <a:off x="1235785" y="2119205"/>
            <a:ext cx="6620258" cy="1658178"/>
            <a:chOff x="1237648" y="2348775"/>
            <a:chExt cx="6620258" cy="1658178"/>
          </a:xfrm>
        </p:grpSpPr>
        <p:cxnSp>
          <p:nvCxnSpPr>
            <p:cNvPr id="212" name="Connecteur droit avec flèche 211"/>
            <p:cNvCxnSpPr/>
            <p:nvPr/>
          </p:nvCxnSpPr>
          <p:spPr>
            <a:xfrm flipH="1">
              <a:off x="4036187" y="3383522"/>
              <a:ext cx="85956" cy="55547"/>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13" name="Forme libre 212"/>
            <p:cNvSpPr/>
            <p:nvPr/>
          </p:nvSpPr>
          <p:spPr>
            <a:xfrm flipV="1">
              <a:off x="1237648" y="2348775"/>
              <a:ext cx="6620258" cy="165817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10353 w 6689832"/>
                <a:gd name="connsiteY4" fmla="*/ 712897 h 1658178"/>
                <a:gd name="connsiteX5" fmla="*/ 6689832 w 6689832"/>
                <a:gd name="connsiteY5" fmla="*/ 682074 h 1658178"/>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30231 w 6689832"/>
                <a:gd name="connsiteY4" fmla="*/ 772531 h 1658178"/>
                <a:gd name="connsiteX5" fmla="*/ 6689832 w 6689832"/>
                <a:gd name="connsiteY5" fmla="*/ 682074 h 1658178"/>
                <a:gd name="connsiteX0" fmla="*/ 0 w 6620258"/>
                <a:gd name="connsiteY0" fmla="*/ 706800 h 1658178"/>
                <a:gd name="connsiteX1" fmla="*/ 1242496 w 6620258"/>
                <a:gd name="connsiteY1" fmla="*/ 687381 h 1658178"/>
                <a:gd name="connsiteX2" fmla="*/ 1716688 w 6620258"/>
                <a:gd name="connsiteY2" fmla="*/ 0 h 1658178"/>
                <a:gd name="connsiteX3" fmla="*/ 4477259 w 6620258"/>
                <a:gd name="connsiteY3" fmla="*/ 1658178 h 1658178"/>
                <a:gd name="connsiteX4" fmla="*/ 5230231 w 6620258"/>
                <a:gd name="connsiteY4" fmla="*/ 772531 h 1658178"/>
                <a:gd name="connsiteX5" fmla="*/ 6620258 w 6620258"/>
                <a:gd name="connsiteY5" fmla="*/ 771526 h 165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20258" h="1658178">
                  <a:moveTo>
                    <a:pt x="0" y="706800"/>
                  </a:moveTo>
                  <a:lnTo>
                    <a:pt x="1242496" y="687381"/>
                  </a:lnTo>
                  <a:lnTo>
                    <a:pt x="1716688" y="0"/>
                  </a:lnTo>
                  <a:lnTo>
                    <a:pt x="4477259" y="1658178"/>
                  </a:lnTo>
                  <a:lnTo>
                    <a:pt x="5230231" y="772531"/>
                  </a:lnTo>
                  <a:lnTo>
                    <a:pt x="6620258" y="771526"/>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4" name="Groupe 213"/>
          <p:cNvGrpSpPr/>
          <p:nvPr>
            <p:custDataLst>
              <p:tags r:id="rId33"/>
            </p:custDataLst>
          </p:nvPr>
        </p:nvGrpSpPr>
        <p:grpSpPr>
          <a:xfrm flipV="1">
            <a:off x="1359898" y="2414836"/>
            <a:ext cx="6047694" cy="1144268"/>
            <a:chOff x="1340024" y="2576067"/>
            <a:chExt cx="6957524" cy="1316415"/>
          </a:xfrm>
        </p:grpSpPr>
        <p:sp>
          <p:nvSpPr>
            <p:cNvPr id="215" name="Forme libre 214"/>
            <p:cNvSpPr/>
            <p:nvPr/>
          </p:nvSpPr>
          <p:spPr>
            <a:xfrm>
              <a:off x="1340024" y="2576067"/>
              <a:ext cx="6957524" cy="1316415"/>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 name="connsiteX0" fmla="*/ 0 w 6511583"/>
                <a:gd name="connsiteY0" fmla="*/ 915822 h 1224940"/>
                <a:gd name="connsiteX1" fmla="*/ 1212351 w 6511583"/>
                <a:gd name="connsiteY1" fmla="*/ 946644 h 1224940"/>
                <a:gd name="connsiteX2" fmla="*/ 1830500 w 6511583"/>
                <a:gd name="connsiteY2" fmla="*/ 0 h 1224940"/>
                <a:gd name="connsiteX3" fmla="*/ 4441117 w 6511583"/>
                <a:gd name="connsiteY3" fmla="*/ 1224940 h 1224940"/>
                <a:gd name="connsiteX4" fmla="*/ 5022164 w 6511583"/>
                <a:gd name="connsiteY4" fmla="*/ 457729 h 1224940"/>
                <a:gd name="connsiteX5" fmla="*/ 6511583 w 6511583"/>
                <a:gd name="connsiteY5" fmla="*/ 476601 h 1224940"/>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022164 w 6511583"/>
                <a:gd name="connsiteY4" fmla="*/ 457729 h 1316415"/>
                <a:gd name="connsiteX5" fmla="*/ 6511583 w 6511583"/>
                <a:gd name="connsiteY5" fmla="*/ 476601 h 1316415"/>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788270 w 6511583"/>
                <a:gd name="connsiteY4" fmla="*/ 434861 h 1316415"/>
                <a:gd name="connsiteX5" fmla="*/ 6511583 w 6511583"/>
                <a:gd name="connsiteY5" fmla="*/ 476601 h 1316415"/>
                <a:gd name="connsiteX0" fmla="*/ 0 w 6900353"/>
                <a:gd name="connsiteY0" fmla="*/ 915822 h 1316415"/>
                <a:gd name="connsiteX1" fmla="*/ 1212351 w 6900353"/>
                <a:gd name="connsiteY1" fmla="*/ 946644 h 1316415"/>
                <a:gd name="connsiteX2" fmla="*/ 1830500 w 6900353"/>
                <a:gd name="connsiteY2" fmla="*/ 0 h 1316415"/>
                <a:gd name="connsiteX3" fmla="*/ 5081445 w 6900353"/>
                <a:gd name="connsiteY3" fmla="*/ 1316415 h 1316415"/>
                <a:gd name="connsiteX4" fmla="*/ 5788270 w 6900353"/>
                <a:gd name="connsiteY4" fmla="*/ 434861 h 1316415"/>
                <a:gd name="connsiteX5" fmla="*/ 6900353 w 6900353"/>
                <a:gd name="connsiteY5" fmla="*/ 476601 h 1316415"/>
                <a:gd name="connsiteX0" fmla="*/ 0 w 6957524"/>
                <a:gd name="connsiteY0" fmla="*/ 915822 h 1316415"/>
                <a:gd name="connsiteX1" fmla="*/ 1212351 w 6957524"/>
                <a:gd name="connsiteY1" fmla="*/ 946644 h 1316415"/>
                <a:gd name="connsiteX2" fmla="*/ 1830500 w 6957524"/>
                <a:gd name="connsiteY2" fmla="*/ 0 h 1316415"/>
                <a:gd name="connsiteX3" fmla="*/ 5081445 w 6957524"/>
                <a:gd name="connsiteY3" fmla="*/ 1316415 h 1316415"/>
                <a:gd name="connsiteX4" fmla="*/ 5788270 w 6957524"/>
                <a:gd name="connsiteY4" fmla="*/ 434861 h 1316415"/>
                <a:gd name="connsiteX5" fmla="*/ 6957524 w 6957524"/>
                <a:gd name="connsiteY5" fmla="*/ 430864 h 131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57524" h="1316415">
                  <a:moveTo>
                    <a:pt x="0" y="915822"/>
                  </a:moveTo>
                  <a:lnTo>
                    <a:pt x="1212351" y="946644"/>
                  </a:lnTo>
                  <a:lnTo>
                    <a:pt x="1830500" y="0"/>
                  </a:lnTo>
                  <a:lnTo>
                    <a:pt x="5081445" y="1316415"/>
                  </a:lnTo>
                  <a:lnTo>
                    <a:pt x="5788270" y="434861"/>
                  </a:lnTo>
                  <a:lnTo>
                    <a:pt x="6957524" y="430864"/>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6" name="Connecteur droit avec flèche 215"/>
            <p:cNvCxnSpPr/>
            <p:nvPr/>
          </p:nvCxnSpPr>
          <p:spPr>
            <a:xfrm flipH="1">
              <a:off x="7321589" y="3024504"/>
              <a:ext cx="110704" cy="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17" name="Connecteur droit avec flèche 216"/>
            <p:cNvCxnSpPr/>
            <p:nvPr/>
          </p:nvCxnSpPr>
          <p:spPr>
            <a:xfrm flipH="1" flipV="1">
              <a:off x="1638112" y="3493258"/>
              <a:ext cx="108722" cy="77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custDataLst>
              <p:tags r:id="rId34"/>
            </p:custDataLst>
          </p:nvPr>
        </p:nvSpPr>
        <p:spPr>
          <a:xfrm>
            <a:off x="2709233"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4" name="Ellipse 1763"/>
          <p:cNvSpPr/>
          <p:nvPr>
            <p:custDataLst>
              <p:tags r:id="rId35"/>
            </p:custDataLst>
          </p:nvPr>
        </p:nvSpPr>
        <p:spPr>
          <a:xfrm>
            <a:off x="2766442"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65" name="Ellipse 1764"/>
          <p:cNvSpPr/>
          <p:nvPr>
            <p:custDataLst>
              <p:tags r:id="rId36"/>
            </p:custDataLst>
          </p:nvPr>
        </p:nvSpPr>
        <p:spPr>
          <a:xfrm>
            <a:off x="2706627"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6" name="Ellipse 1765"/>
          <p:cNvSpPr/>
          <p:nvPr>
            <p:custDataLst>
              <p:tags r:id="rId37"/>
            </p:custDataLst>
          </p:nvPr>
        </p:nvSpPr>
        <p:spPr>
          <a:xfrm>
            <a:off x="2699792"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7" name="Ellipse 1766"/>
          <p:cNvSpPr/>
          <p:nvPr>
            <p:custDataLst>
              <p:tags r:id="rId38"/>
            </p:custDataLst>
          </p:nvPr>
        </p:nvSpPr>
        <p:spPr>
          <a:xfrm>
            <a:off x="277180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custDataLst>
              <p:tags r:id="rId39"/>
            </p:custDataLst>
          </p:nvPr>
        </p:nvSpPr>
        <p:spPr>
          <a:xfrm>
            <a:off x="5796136"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custDataLst>
              <p:tags r:id="rId40"/>
            </p:custDataLst>
          </p:nvPr>
        </p:nvSpPr>
        <p:spPr>
          <a:xfrm>
            <a:off x="5652120"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custDataLst>
              <p:tags r:id="rId41"/>
            </p:custDataLst>
          </p:nvPr>
        </p:nvSpPr>
        <p:spPr>
          <a:xfrm>
            <a:off x="5796136"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custDataLst>
              <p:tags r:id="rId42"/>
            </p:custDataLst>
          </p:nvPr>
        </p:nvSpPr>
        <p:spPr>
          <a:xfrm>
            <a:off x="5724128"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custDataLst>
              <p:tags r:id="rId43"/>
            </p:custDataLst>
          </p:nvPr>
        </p:nvSpPr>
        <p:spPr>
          <a:xfrm>
            <a:off x="565212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 name="Sous-titre 2"/>
          <p:cNvSpPr txBox="1">
            <a:spLocks/>
          </p:cNvSpPr>
          <p:nvPr>
            <p:custDataLst>
              <p:tags r:id="rId44"/>
            </p:custDataLst>
          </p:nvPr>
        </p:nvSpPr>
        <p:spPr>
          <a:xfrm>
            <a:off x="34652" y="4318857"/>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Un autre défaut vient diminuer le rendement des moteurs, </a:t>
            </a:r>
            <a:br>
              <a:rPr lang="fr-FR" sz="1800" dirty="0" smtClean="0"/>
            </a:br>
            <a:r>
              <a:rPr lang="fr-FR" sz="1800" dirty="0" smtClean="0"/>
              <a:t>la déformation du champ magnétique de l’inducteur par le champ magnétique produit par l’induit.</a:t>
            </a:r>
          </a:p>
          <a:p>
            <a:r>
              <a:rPr lang="fr-FR" sz="1800" dirty="0" smtClean="0"/>
              <a:t>En se concentrant dans les pôles, le champ  sature le circuit magnétique et se retrouve diminué.</a:t>
            </a:r>
          </a:p>
          <a:p>
            <a:r>
              <a:rPr lang="fr-FR" sz="1800" dirty="0" smtClean="0"/>
              <a:t>On va disposer dans les pôles de l’inducteur des conducteurs de compensation, qui fourniront un champ magnétique inverse aux conducteurs de l’induit pour annuler la déformation.</a:t>
            </a:r>
          </a:p>
          <a:p>
            <a:endParaRPr lang="fr-FR" sz="1800" dirty="0"/>
          </a:p>
        </p:txBody>
      </p:sp>
      <p:grpSp>
        <p:nvGrpSpPr>
          <p:cNvPr id="4" name="Groupe 3"/>
          <p:cNvGrpSpPr/>
          <p:nvPr>
            <p:custDataLst>
              <p:tags r:id="rId45"/>
            </p:custDataLst>
          </p:nvPr>
        </p:nvGrpSpPr>
        <p:grpSpPr>
          <a:xfrm>
            <a:off x="2892472" y="758992"/>
            <a:ext cx="1827173" cy="792088"/>
            <a:chOff x="2892472" y="758992"/>
            <a:chExt cx="1827173" cy="792088"/>
          </a:xfrm>
        </p:grpSpPr>
        <p:grpSp>
          <p:nvGrpSpPr>
            <p:cNvPr id="1734" name="Groupe 1733"/>
            <p:cNvGrpSpPr/>
            <p:nvPr/>
          </p:nvGrpSpPr>
          <p:grpSpPr>
            <a:xfrm rot="16200000">
              <a:off x="3405115" y="246349"/>
              <a:ext cx="792088" cy="1817373"/>
              <a:chOff x="9396536" y="2276130"/>
              <a:chExt cx="792088" cy="1817373"/>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907282" y="2913190"/>
                <a:ext cx="1817373" cy="543254"/>
                <a:chOff x="4886408" y="1744009"/>
                <a:chExt cx="2410318" cy="610329"/>
              </a:xfrm>
            </p:grpSpPr>
            <p:sp>
              <p:nvSpPr>
                <p:cNvPr id="1738" name="Freeform 64"/>
                <p:cNvSpPr>
                  <a:spLocks/>
                </p:cNvSpPr>
                <p:nvPr>
                  <p:custDataLst>
                    <p:tags r:id="rId5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5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5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56"/>
                  </p:custDataLst>
                </p:nvPr>
              </p:nvSpPr>
              <p:spPr bwMode="auto">
                <a:xfrm>
                  <a:off x="4886408" y="1744009"/>
                  <a:ext cx="1463711" cy="368806"/>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937 w 9937"/>
                    <a:gd name="connsiteY0" fmla="*/ 1384 h 9926"/>
                    <a:gd name="connsiteX1" fmla="*/ 8545 w 9937"/>
                    <a:gd name="connsiteY1" fmla="*/ 1743 h 9926"/>
                    <a:gd name="connsiteX2" fmla="*/ 5325 w 9937"/>
                    <a:gd name="connsiteY2" fmla="*/ 291 h 9926"/>
                    <a:gd name="connsiteX3" fmla="*/ 3778 w 9937"/>
                    <a:gd name="connsiteY3" fmla="*/ 8347 h 9926"/>
                    <a:gd name="connsiteX4" fmla="*/ 1 w 9937"/>
                    <a:gd name="connsiteY4" fmla="*/ 8341 h 9926"/>
                    <a:gd name="connsiteX0" fmla="*/ 8599 w 8599"/>
                    <a:gd name="connsiteY0" fmla="*/ 1756 h 10000"/>
                    <a:gd name="connsiteX1" fmla="*/ 5359 w 8599"/>
                    <a:gd name="connsiteY1" fmla="*/ 293 h 10000"/>
                    <a:gd name="connsiteX2" fmla="*/ 3802 w 8599"/>
                    <a:gd name="connsiteY2" fmla="*/ 8409 h 10000"/>
                    <a:gd name="connsiteX3" fmla="*/ 1 w 8599"/>
                    <a:gd name="connsiteY3" fmla="*/ 8403 h 10000"/>
                    <a:gd name="connsiteX0" fmla="*/ 7335 w 7335"/>
                    <a:gd name="connsiteY0" fmla="*/ 12 h 13291"/>
                    <a:gd name="connsiteX1" fmla="*/ 6232 w 7335"/>
                    <a:gd name="connsiteY1" fmla="*/ 3584 h 13291"/>
                    <a:gd name="connsiteX2" fmla="*/ 4421 w 7335"/>
                    <a:gd name="connsiteY2" fmla="*/ 11700 h 13291"/>
                    <a:gd name="connsiteX3" fmla="*/ 1 w 7335"/>
                    <a:gd name="connsiteY3" fmla="*/ 11694 h 13291"/>
                    <a:gd name="connsiteX0" fmla="*/ 10000 w 10000"/>
                    <a:gd name="connsiteY0" fmla="*/ 11 h 10002"/>
                    <a:gd name="connsiteX1" fmla="*/ 7479 w 10000"/>
                    <a:gd name="connsiteY1" fmla="*/ 2455 h 10002"/>
                    <a:gd name="connsiteX2" fmla="*/ 6027 w 10000"/>
                    <a:gd name="connsiteY2" fmla="*/ 8805 h 10002"/>
                    <a:gd name="connsiteX3" fmla="*/ 1 w 10000"/>
                    <a:gd name="connsiteY3" fmla="*/ 8800 h 10002"/>
                  </a:gdLst>
                  <a:ahLst/>
                  <a:cxnLst>
                    <a:cxn ang="0">
                      <a:pos x="connsiteX0" y="connsiteY0"/>
                    </a:cxn>
                    <a:cxn ang="0">
                      <a:pos x="connsiteX1" y="connsiteY1"/>
                    </a:cxn>
                    <a:cxn ang="0">
                      <a:pos x="connsiteX2" y="connsiteY2"/>
                    </a:cxn>
                    <a:cxn ang="0">
                      <a:pos x="connsiteX3" y="connsiteY3"/>
                    </a:cxn>
                  </a:cxnLst>
                  <a:rect l="l" t="t" r="r" b="b"/>
                  <a:pathLst>
                    <a:path w="10000" h="10002">
                      <a:moveTo>
                        <a:pt x="10000" y="11"/>
                      </a:moveTo>
                      <a:cubicBezTo>
                        <a:pt x="8773" y="-125"/>
                        <a:pt x="8142" y="989"/>
                        <a:pt x="7479" y="2455"/>
                      </a:cubicBezTo>
                      <a:cubicBezTo>
                        <a:pt x="6817" y="3920"/>
                        <a:pt x="6952" y="5667"/>
                        <a:pt x="6027" y="8805"/>
                      </a:cubicBezTo>
                      <a:cubicBezTo>
                        <a:pt x="5320" y="12528"/>
                        <a:pt x="-67" y="6132"/>
                        <a:pt x="1" y="8800"/>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45" name="Freeform 61"/>
            <p:cNvSpPr>
              <a:spLocks/>
            </p:cNvSpPr>
            <p:nvPr>
              <p:custDataLst>
                <p:tags r:id="rId50"/>
              </p:custDataLst>
            </p:nvPr>
          </p:nvSpPr>
          <p:spPr bwMode="auto">
            <a:xfrm rot="10800000" flipH="1" flipV="1">
              <a:off x="3889798" y="90427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745" name="Ellipse 1744"/>
          <p:cNvSpPr/>
          <p:nvPr>
            <p:custDataLst>
              <p:tags r:id="rId46"/>
            </p:custDataLst>
          </p:nvPr>
        </p:nvSpPr>
        <p:spPr>
          <a:xfrm>
            <a:off x="2604441" y="9806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 name="Rectangle 7"/>
          <p:cNvSpPr/>
          <p:nvPr>
            <p:custDataLst>
              <p:tags r:id="rId47"/>
            </p:custDataLst>
          </p:nvPr>
        </p:nvSpPr>
        <p:spPr>
          <a:xfrm>
            <a:off x="7090716" y="1375771"/>
            <a:ext cx="2072110" cy="1200329"/>
          </a:xfrm>
          <a:prstGeom prst="rect">
            <a:avLst/>
          </a:prstGeom>
        </p:spPr>
        <p:txBody>
          <a:bodyPr wrap="square">
            <a:spAutoFit/>
          </a:bodyPr>
          <a:lstStyle/>
          <a:p>
            <a:pPr algn="ctr"/>
            <a:r>
              <a:rPr lang="fr-FR" sz="2400" b="1" dirty="0" smtClean="0">
                <a:solidFill>
                  <a:srgbClr val="FFFF00"/>
                </a:solidFill>
                <a:effectLst>
                  <a:outerShdw blurRad="38100" dist="38100" dir="2700000" algn="tl">
                    <a:srgbClr val="000000">
                      <a:alpha val="43137"/>
                    </a:srgbClr>
                  </a:outerShdw>
                </a:effectLst>
              </a:rPr>
              <a:t>B  champ </a:t>
            </a:r>
            <a:r>
              <a:rPr lang="fr-FR" sz="2400" b="1" dirty="0">
                <a:solidFill>
                  <a:srgbClr val="FFFF00"/>
                </a:solidFill>
                <a:effectLst>
                  <a:outerShdw blurRad="38100" dist="38100" dir="2700000" algn="tl">
                    <a:srgbClr val="000000">
                      <a:alpha val="43137"/>
                    </a:srgbClr>
                  </a:outerShdw>
                </a:effectLst>
              </a:rPr>
              <a:t>magnétique de </a:t>
            </a:r>
            <a:r>
              <a:rPr lang="fr-FR" sz="2400" b="1" dirty="0" smtClean="0">
                <a:solidFill>
                  <a:srgbClr val="FFFF00"/>
                </a:solidFill>
                <a:effectLst>
                  <a:outerShdw blurRad="38100" dist="38100" dir="2700000" algn="tl">
                    <a:srgbClr val="000000">
                      <a:alpha val="43137"/>
                    </a:srgbClr>
                  </a:outerShdw>
                </a:effectLst>
              </a:rPr>
              <a:t>l’inducteur</a:t>
            </a:r>
            <a:endParaRPr lang="fr-FR" sz="2400" b="1" dirty="0">
              <a:solidFill>
                <a:srgbClr val="FFFF00"/>
              </a:solidFill>
              <a:effectLst>
                <a:outerShdw blurRad="38100" dist="38100" dir="2700000" algn="tl">
                  <a:srgbClr val="000000">
                    <a:alpha val="43137"/>
                  </a:srgbClr>
                </a:outerShdw>
              </a:effectLst>
            </a:endParaRPr>
          </a:p>
        </p:txBody>
      </p:sp>
      <p:sp>
        <p:nvSpPr>
          <p:cNvPr id="147" name="Rectangle 146"/>
          <p:cNvSpPr/>
          <p:nvPr>
            <p:custDataLst>
              <p:tags r:id="rId48"/>
            </p:custDataLst>
          </p:nvPr>
        </p:nvSpPr>
        <p:spPr>
          <a:xfrm>
            <a:off x="4505219" y="839418"/>
            <a:ext cx="2806365" cy="830997"/>
          </a:xfrm>
          <a:prstGeom prst="rect">
            <a:avLst/>
          </a:prstGeom>
        </p:spPr>
        <p:txBody>
          <a:bodyPr wrap="square">
            <a:spAutoFit/>
          </a:bodyPr>
          <a:lstStyle/>
          <a:p>
            <a:pPr algn="ctr"/>
            <a:r>
              <a:rPr lang="fr-FR" sz="2400" b="1" dirty="0" smtClean="0">
                <a:solidFill>
                  <a:srgbClr val="33CC33"/>
                </a:solidFill>
                <a:effectLst>
                  <a:outerShdw blurRad="38100" dist="38100" dir="2700000" algn="tl">
                    <a:srgbClr val="000000">
                      <a:alpha val="43137"/>
                    </a:srgbClr>
                  </a:outerShdw>
                </a:effectLst>
              </a:rPr>
              <a:t>champ </a:t>
            </a:r>
            <a:r>
              <a:rPr lang="fr-FR" sz="2400" b="1" dirty="0">
                <a:solidFill>
                  <a:srgbClr val="33CC33"/>
                </a:solidFill>
                <a:effectLst>
                  <a:outerShdw blurRad="38100" dist="38100" dir="2700000" algn="tl">
                    <a:srgbClr val="000000">
                      <a:alpha val="43137"/>
                    </a:srgbClr>
                  </a:outerShdw>
                </a:effectLst>
              </a:rPr>
              <a:t>magnétique de </a:t>
            </a:r>
            <a:r>
              <a:rPr lang="fr-FR" sz="2400" b="1" dirty="0" smtClean="0">
                <a:solidFill>
                  <a:srgbClr val="33CC33"/>
                </a:solidFill>
                <a:effectLst>
                  <a:outerShdw blurRad="38100" dist="38100" dir="2700000" algn="tl">
                    <a:srgbClr val="000000">
                      <a:alpha val="43137"/>
                    </a:srgbClr>
                  </a:outerShdw>
                </a:effectLst>
              </a:rPr>
              <a:t>l’induit</a:t>
            </a:r>
            <a:endParaRPr lang="fr-FR" sz="2400" b="1" dirty="0">
              <a:solidFill>
                <a:srgbClr val="33CC33"/>
              </a:solidFill>
              <a:effectLst>
                <a:outerShdw blurRad="38100" dist="38100" dir="2700000" algn="tl">
                  <a:srgbClr val="000000">
                    <a:alpha val="43137"/>
                  </a:srgbClr>
                </a:outerShdw>
              </a:effectLst>
            </a:endParaRPr>
          </a:p>
        </p:txBody>
      </p:sp>
      <p:sp>
        <p:nvSpPr>
          <p:cNvPr id="148" name="Rectangle 147"/>
          <p:cNvSpPr/>
          <p:nvPr>
            <p:custDataLst>
              <p:tags r:id="rId49"/>
            </p:custDataLst>
          </p:nvPr>
        </p:nvSpPr>
        <p:spPr>
          <a:xfrm>
            <a:off x="-87086" y="3518133"/>
            <a:ext cx="2748455" cy="830997"/>
          </a:xfrm>
          <a:prstGeom prst="rect">
            <a:avLst/>
          </a:prstGeom>
        </p:spPr>
        <p:txBody>
          <a:bodyPr wrap="square">
            <a:spAutoFit/>
          </a:bodyPr>
          <a:lstStyle/>
          <a:p>
            <a:pPr algn="ctr"/>
            <a:r>
              <a:rPr lang="fr-FR" sz="2400" b="1" dirty="0" smtClean="0">
                <a:solidFill>
                  <a:srgbClr val="A568D2"/>
                </a:solidFill>
                <a:effectLst>
                  <a:outerShdw blurRad="38100" dist="38100" dir="2700000" algn="tl">
                    <a:srgbClr val="000000">
                      <a:alpha val="43137"/>
                    </a:srgbClr>
                  </a:outerShdw>
                </a:effectLst>
              </a:rPr>
              <a:t>champ </a:t>
            </a:r>
            <a:r>
              <a:rPr lang="fr-FR" sz="2400" b="1" dirty="0">
                <a:solidFill>
                  <a:srgbClr val="A568D2"/>
                </a:solidFill>
                <a:effectLst>
                  <a:outerShdw blurRad="38100" dist="38100" dir="2700000" algn="tl">
                    <a:srgbClr val="000000">
                      <a:alpha val="43137"/>
                    </a:srgbClr>
                  </a:outerShdw>
                </a:effectLst>
              </a:rPr>
              <a:t>magnétique </a:t>
            </a:r>
            <a:r>
              <a:rPr lang="fr-FR" sz="2400" b="1" dirty="0" smtClean="0">
                <a:solidFill>
                  <a:srgbClr val="A568D2"/>
                </a:solidFill>
                <a:effectLst>
                  <a:outerShdw blurRad="38100" dist="38100" dir="2700000" algn="tl">
                    <a:srgbClr val="000000">
                      <a:alpha val="43137"/>
                    </a:srgbClr>
                  </a:outerShdw>
                </a:effectLst>
              </a:rPr>
              <a:t>compensateur</a:t>
            </a:r>
            <a:endParaRPr lang="fr-FR" sz="2400" b="1" dirty="0">
              <a:solidFill>
                <a:srgbClr val="A568D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99276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fade">
                                      <p:cBhvr>
                                        <p:cTn id="7" dur="500"/>
                                        <p:tgtEl>
                                          <p:spTgt spid="6">
                                            <p:bg/>
                                          </p:spTgt>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3"/>
                                        </p:tgtEl>
                                        <p:attrNameLst>
                                          <p:attrName>style.visibility</p:attrName>
                                        </p:attrNameLst>
                                      </p:cBhvr>
                                      <p:to>
                                        <p:strVal val="visible"/>
                                      </p:to>
                                    </p:set>
                                    <p:animEffect transition="in" filter="wipe(right)">
                                      <p:cBhvr>
                                        <p:cTn id="15" dur="500"/>
                                        <p:tgtEl>
                                          <p:spTgt spid="17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177"/>
                                        </p:tgtEl>
                                        <p:attrNameLst>
                                          <p:attrName>style.visibility</p:attrName>
                                        </p:attrNameLst>
                                      </p:cBhvr>
                                      <p:to>
                                        <p:strVal val="visible"/>
                                      </p:to>
                                    </p:set>
                                    <p:animEffect transition="in" filter="wipe(right)">
                                      <p:cBhvr>
                                        <p:cTn id="22" dur="500"/>
                                        <p:tgtEl>
                                          <p:spTgt spid="177"/>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99"/>
                                        </p:tgtEl>
                                        <p:attrNameLst>
                                          <p:attrName>style.visibility</p:attrName>
                                        </p:attrNameLst>
                                      </p:cBhvr>
                                      <p:to>
                                        <p:strVal val="visible"/>
                                      </p:to>
                                    </p:set>
                                    <p:animEffect transition="in" filter="wipe(right)">
                                      <p:cBhvr>
                                        <p:cTn id="26" dur="500"/>
                                        <p:tgtEl>
                                          <p:spTgt spid="199"/>
                                        </p:tgtEl>
                                      </p:cBhvr>
                                    </p:animEffect>
                                  </p:childTnLst>
                                </p:cTn>
                              </p:par>
                            </p:childTnLst>
                          </p:cTn>
                        </p:par>
                        <p:par>
                          <p:cTn id="27" fill="hold">
                            <p:stCondLst>
                              <p:cond delay="1500"/>
                            </p:stCondLst>
                            <p:childTnLst>
                              <p:par>
                                <p:cTn id="28" presetID="22" presetClass="entr" presetSubtype="2" fill="hold" nodeType="afterEffect">
                                  <p:stCondLst>
                                    <p:cond delay="0"/>
                                  </p:stCondLst>
                                  <p:childTnLst>
                                    <p:set>
                                      <p:cBhvr>
                                        <p:cTn id="29" dur="1" fill="hold">
                                          <p:stCondLst>
                                            <p:cond delay="0"/>
                                          </p:stCondLst>
                                        </p:cTn>
                                        <p:tgtEl>
                                          <p:spTgt spid="196"/>
                                        </p:tgtEl>
                                        <p:attrNameLst>
                                          <p:attrName>style.visibility</p:attrName>
                                        </p:attrNameLst>
                                      </p:cBhvr>
                                      <p:to>
                                        <p:strVal val="visible"/>
                                      </p:to>
                                    </p:set>
                                    <p:animEffect transition="in" filter="wipe(right)">
                                      <p:cBhvr>
                                        <p:cTn id="30" dur="500"/>
                                        <p:tgtEl>
                                          <p:spTgt spid="196"/>
                                        </p:tgtEl>
                                      </p:cBhvr>
                                    </p:animEffect>
                                  </p:childTnLst>
                                </p:cTn>
                              </p:par>
                            </p:childTnLst>
                          </p:cTn>
                        </p:par>
                        <p:par>
                          <p:cTn id="31" fill="hold">
                            <p:stCondLst>
                              <p:cond delay="2000"/>
                            </p:stCondLst>
                            <p:childTnLst>
                              <p:par>
                                <p:cTn id="32" presetID="22" presetClass="entr" presetSubtype="2" fill="hold" nodeType="afterEffect">
                                  <p:stCondLst>
                                    <p:cond delay="0"/>
                                  </p:stCondLst>
                                  <p:childTnLst>
                                    <p:set>
                                      <p:cBhvr>
                                        <p:cTn id="33" dur="1" fill="hold">
                                          <p:stCondLst>
                                            <p:cond delay="0"/>
                                          </p:stCondLst>
                                        </p:cTn>
                                        <p:tgtEl>
                                          <p:spTgt spid="203"/>
                                        </p:tgtEl>
                                        <p:attrNameLst>
                                          <p:attrName>style.visibility</p:attrName>
                                        </p:attrNameLst>
                                      </p:cBhvr>
                                      <p:to>
                                        <p:strVal val="visible"/>
                                      </p:to>
                                    </p:set>
                                    <p:animEffect transition="in" filter="wipe(right)">
                                      <p:cBhvr>
                                        <p:cTn id="34" dur="500"/>
                                        <p:tgtEl>
                                          <p:spTgt spid="203"/>
                                        </p:tgtEl>
                                      </p:cBhvr>
                                    </p:animEffect>
                                  </p:childTnLst>
                                </p:cTn>
                              </p:par>
                            </p:childTnLst>
                          </p:cTn>
                        </p:par>
                        <p:par>
                          <p:cTn id="35" fill="hold">
                            <p:stCondLst>
                              <p:cond delay="2500"/>
                            </p:stCondLst>
                            <p:childTnLst>
                              <p:par>
                                <p:cTn id="36" presetID="22" presetClass="entr" presetSubtype="2" fill="hold" nodeType="after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right)">
                                      <p:cBhvr>
                                        <p:cTn id="38" dur="500"/>
                                        <p:tgtEl>
                                          <p:spTgt spid="207"/>
                                        </p:tgtEl>
                                      </p:cBhvr>
                                    </p:animEffect>
                                  </p:childTnLst>
                                </p:cTn>
                              </p:par>
                            </p:childTnLst>
                          </p:cTn>
                        </p:par>
                        <p:par>
                          <p:cTn id="39" fill="hold">
                            <p:stCondLst>
                              <p:cond delay="3000"/>
                            </p:stCondLst>
                            <p:childTnLst>
                              <p:par>
                                <p:cTn id="40" presetID="21" presetClass="entr" presetSubtype="1" fill="hold"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heel(1)">
                                      <p:cBhvr>
                                        <p:cTn id="42" dur="2000"/>
                                        <p:tgtEl>
                                          <p:spTgt spid="42"/>
                                        </p:tgtEl>
                                      </p:cBhvr>
                                    </p:animEffect>
                                  </p:childTnLst>
                                </p:cTn>
                              </p:par>
                              <p:par>
                                <p:cTn id="43" presetID="21" presetClass="entr" presetSubtype="1" fill="hold" nodeType="withEffect">
                                  <p:stCondLst>
                                    <p:cond delay="0"/>
                                  </p:stCondLst>
                                  <p:childTnLst>
                                    <p:set>
                                      <p:cBhvr>
                                        <p:cTn id="44" dur="1" fill="hold">
                                          <p:stCondLst>
                                            <p:cond delay="0"/>
                                          </p:stCondLst>
                                        </p:cTn>
                                        <p:tgtEl>
                                          <p:spTgt spid="1759"/>
                                        </p:tgtEl>
                                        <p:attrNameLst>
                                          <p:attrName>style.visibility</p:attrName>
                                        </p:attrNameLst>
                                      </p:cBhvr>
                                      <p:to>
                                        <p:strVal val="visible"/>
                                      </p:to>
                                    </p:set>
                                    <p:animEffect transition="in" filter="wheel(1)">
                                      <p:cBhvr>
                                        <p:cTn id="45" dur="2000"/>
                                        <p:tgtEl>
                                          <p:spTgt spid="175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47"/>
                                        </p:tgtEl>
                                        <p:attrNameLst>
                                          <p:attrName>style.visibility</p:attrName>
                                        </p:attrNameLst>
                                      </p:cBhvr>
                                      <p:to>
                                        <p:strVal val="visible"/>
                                      </p:to>
                                    </p:set>
                                    <p:animEffect transition="in" filter="fade">
                                      <p:cBhvr>
                                        <p:cTn id="48" dur="500"/>
                                        <p:tgtEl>
                                          <p:spTgt spid="147"/>
                                        </p:tgtEl>
                                      </p:cBhvr>
                                    </p:animEffect>
                                  </p:childTnLst>
                                </p:cTn>
                              </p:par>
                            </p:childTnLst>
                          </p:cTn>
                        </p:par>
                        <p:par>
                          <p:cTn id="49" fill="hold">
                            <p:stCondLst>
                              <p:cond delay="5000"/>
                            </p:stCondLst>
                            <p:childTnLst>
                              <p:par>
                                <p:cTn id="50" presetID="10" presetClass="entr" presetSubtype="0" fill="hold" grpId="0" nodeType="afterEffect">
                                  <p:stCondLst>
                                    <p:cond delay="1000"/>
                                  </p:stCondLst>
                                  <p:iterate type="wd">
                                    <p:tmPct val="10000"/>
                                  </p:iterate>
                                  <p:childTnLst>
                                    <p:set>
                                      <p:cBhvr>
                                        <p:cTn id="51" dur="1" fill="hold">
                                          <p:stCondLst>
                                            <p:cond delay="0"/>
                                          </p:stCondLst>
                                        </p:cTn>
                                        <p:tgtEl>
                                          <p:spTgt spid="6">
                                            <p:txEl>
                                              <p:pRg st="1" end="1"/>
                                            </p:txEl>
                                          </p:spTgt>
                                        </p:tgtEl>
                                        <p:attrNameLst>
                                          <p:attrName>style.visibility</p:attrName>
                                        </p:attrNameLst>
                                      </p:cBhvr>
                                      <p:to>
                                        <p:strVal val="visible"/>
                                      </p:to>
                                    </p:set>
                                    <p:animEffect transition="in" filter="fade">
                                      <p:cBhvr>
                                        <p:cTn id="52" dur="500"/>
                                        <p:tgtEl>
                                          <p:spTgt spid="6">
                                            <p:txEl>
                                              <p:pRg st="1" end="1"/>
                                            </p:txEl>
                                          </p:spTgt>
                                        </p:tgtEl>
                                      </p:cBhvr>
                                    </p:animEffect>
                                  </p:childTnLst>
                                </p:cTn>
                              </p:par>
                            </p:childTnLst>
                          </p:cTn>
                        </p:par>
                        <p:par>
                          <p:cTn id="53" fill="hold">
                            <p:stCondLst>
                              <p:cond delay="7350"/>
                            </p:stCondLst>
                            <p:childTnLst>
                              <p:par>
                                <p:cTn id="54" presetID="10" presetClass="exit" presetSubtype="0" fill="hold" nodeType="afterEffect">
                                  <p:stCondLst>
                                    <p:cond delay="0"/>
                                  </p:stCondLst>
                                  <p:childTnLst>
                                    <p:animEffect transition="out" filter="fade">
                                      <p:cBhvr>
                                        <p:cTn id="55" dur="500"/>
                                        <p:tgtEl>
                                          <p:spTgt spid="173"/>
                                        </p:tgtEl>
                                      </p:cBhvr>
                                    </p:animEffect>
                                    <p:set>
                                      <p:cBhvr>
                                        <p:cTn id="56" dur="1" fill="hold">
                                          <p:stCondLst>
                                            <p:cond delay="499"/>
                                          </p:stCondLst>
                                        </p:cTn>
                                        <p:tgtEl>
                                          <p:spTgt spid="173"/>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177"/>
                                        </p:tgtEl>
                                      </p:cBhvr>
                                    </p:animEffect>
                                    <p:set>
                                      <p:cBhvr>
                                        <p:cTn id="59" dur="1" fill="hold">
                                          <p:stCondLst>
                                            <p:cond delay="499"/>
                                          </p:stCondLst>
                                        </p:cTn>
                                        <p:tgtEl>
                                          <p:spTgt spid="177"/>
                                        </p:tgtEl>
                                        <p:attrNameLst>
                                          <p:attrName>style.visibility</p:attrName>
                                        </p:attrNameLst>
                                      </p:cBhvr>
                                      <p:to>
                                        <p:strVal val="hidden"/>
                                      </p:to>
                                    </p:set>
                                  </p:childTnLst>
                                </p:cTn>
                              </p:par>
                              <p:par>
                                <p:cTn id="60" presetID="10" presetClass="exit" presetSubtype="0" fill="hold" nodeType="withEffect">
                                  <p:stCondLst>
                                    <p:cond delay="0"/>
                                  </p:stCondLst>
                                  <p:childTnLst>
                                    <p:animEffect transition="out" filter="fade">
                                      <p:cBhvr>
                                        <p:cTn id="61" dur="500"/>
                                        <p:tgtEl>
                                          <p:spTgt spid="199"/>
                                        </p:tgtEl>
                                      </p:cBhvr>
                                    </p:animEffect>
                                    <p:set>
                                      <p:cBhvr>
                                        <p:cTn id="62" dur="1" fill="hold">
                                          <p:stCondLst>
                                            <p:cond delay="499"/>
                                          </p:stCondLst>
                                        </p:cTn>
                                        <p:tgtEl>
                                          <p:spTgt spid="199"/>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196"/>
                                        </p:tgtEl>
                                      </p:cBhvr>
                                    </p:animEffect>
                                    <p:set>
                                      <p:cBhvr>
                                        <p:cTn id="65" dur="1" fill="hold">
                                          <p:stCondLst>
                                            <p:cond delay="499"/>
                                          </p:stCondLst>
                                        </p:cTn>
                                        <p:tgtEl>
                                          <p:spTgt spid="196"/>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03"/>
                                        </p:tgtEl>
                                      </p:cBhvr>
                                    </p:animEffect>
                                    <p:set>
                                      <p:cBhvr>
                                        <p:cTn id="68" dur="1" fill="hold">
                                          <p:stCondLst>
                                            <p:cond delay="499"/>
                                          </p:stCondLst>
                                        </p:cTn>
                                        <p:tgtEl>
                                          <p:spTgt spid="203"/>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207"/>
                                        </p:tgtEl>
                                      </p:cBhvr>
                                    </p:animEffect>
                                    <p:set>
                                      <p:cBhvr>
                                        <p:cTn id="71" dur="1" fill="hold">
                                          <p:stCondLst>
                                            <p:cond delay="499"/>
                                          </p:stCondLst>
                                        </p:cTn>
                                        <p:tgtEl>
                                          <p:spTgt spid="207"/>
                                        </p:tgtEl>
                                        <p:attrNameLst>
                                          <p:attrName>style.visibility</p:attrName>
                                        </p:attrNameLst>
                                      </p:cBhvr>
                                      <p:to>
                                        <p:strVal val="hidden"/>
                                      </p:to>
                                    </p:set>
                                  </p:childTnLst>
                                </p:cTn>
                              </p:par>
                              <p:par>
                                <p:cTn id="72" presetID="22" presetClass="entr" presetSubtype="2" fill="hold" grpId="0" nodeType="withEffect">
                                  <p:stCondLst>
                                    <p:cond delay="0"/>
                                  </p:stCondLst>
                                  <p:childTnLst>
                                    <p:set>
                                      <p:cBhvr>
                                        <p:cTn id="73" dur="1" fill="hold">
                                          <p:stCondLst>
                                            <p:cond delay="0"/>
                                          </p:stCondLst>
                                        </p:cTn>
                                        <p:tgtEl>
                                          <p:spTgt spid="210"/>
                                        </p:tgtEl>
                                        <p:attrNameLst>
                                          <p:attrName>style.visibility</p:attrName>
                                        </p:attrNameLst>
                                      </p:cBhvr>
                                      <p:to>
                                        <p:strVal val="visible"/>
                                      </p:to>
                                    </p:set>
                                    <p:animEffect transition="in" filter="wipe(right)">
                                      <p:cBhvr>
                                        <p:cTn id="74" dur="500"/>
                                        <p:tgtEl>
                                          <p:spTgt spid="210"/>
                                        </p:tgtEl>
                                      </p:cBhvr>
                                    </p:animEffect>
                                  </p:childTnLst>
                                </p:cTn>
                              </p:par>
                            </p:childTnLst>
                          </p:cTn>
                        </p:par>
                        <p:par>
                          <p:cTn id="75" fill="hold">
                            <p:stCondLst>
                              <p:cond delay="7850"/>
                            </p:stCondLst>
                            <p:childTnLst>
                              <p:par>
                                <p:cTn id="76" presetID="22" presetClass="entr" presetSubtype="2" fill="hold" nodeType="afterEffect">
                                  <p:stCondLst>
                                    <p:cond delay="0"/>
                                  </p:stCondLst>
                                  <p:childTnLst>
                                    <p:set>
                                      <p:cBhvr>
                                        <p:cTn id="77" dur="1" fill="hold">
                                          <p:stCondLst>
                                            <p:cond delay="0"/>
                                          </p:stCondLst>
                                        </p:cTn>
                                        <p:tgtEl>
                                          <p:spTgt spid="211"/>
                                        </p:tgtEl>
                                        <p:attrNameLst>
                                          <p:attrName>style.visibility</p:attrName>
                                        </p:attrNameLst>
                                      </p:cBhvr>
                                      <p:to>
                                        <p:strVal val="visible"/>
                                      </p:to>
                                    </p:set>
                                    <p:animEffect transition="in" filter="wipe(right)">
                                      <p:cBhvr>
                                        <p:cTn id="78" dur="500"/>
                                        <p:tgtEl>
                                          <p:spTgt spid="211"/>
                                        </p:tgtEl>
                                      </p:cBhvr>
                                    </p:animEffect>
                                  </p:childTnLst>
                                </p:cTn>
                              </p:par>
                            </p:childTnLst>
                          </p:cTn>
                        </p:par>
                        <p:par>
                          <p:cTn id="79" fill="hold">
                            <p:stCondLst>
                              <p:cond delay="8350"/>
                            </p:stCondLst>
                            <p:childTnLst>
                              <p:par>
                                <p:cTn id="80" presetID="22" presetClass="entr" presetSubtype="2" fill="hold" nodeType="afterEffect">
                                  <p:stCondLst>
                                    <p:cond delay="0"/>
                                  </p:stCondLst>
                                  <p:childTnLst>
                                    <p:set>
                                      <p:cBhvr>
                                        <p:cTn id="81" dur="1" fill="hold">
                                          <p:stCondLst>
                                            <p:cond delay="0"/>
                                          </p:stCondLst>
                                        </p:cTn>
                                        <p:tgtEl>
                                          <p:spTgt spid="214"/>
                                        </p:tgtEl>
                                        <p:attrNameLst>
                                          <p:attrName>style.visibility</p:attrName>
                                        </p:attrNameLst>
                                      </p:cBhvr>
                                      <p:to>
                                        <p:strVal val="visible"/>
                                      </p:to>
                                    </p:set>
                                    <p:animEffect transition="in" filter="wipe(right)">
                                      <p:cBhvr>
                                        <p:cTn id="82" dur="500"/>
                                        <p:tgtEl>
                                          <p:spTgt spid="2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iterate type="wd">
                                    <p:tmPct val="10000"/>
                                  </p:iterate>
                                  <p:childTnLst>
                                    <p:set>
                                      <p:cBhvr>
                                        <p:cTn id="86" dur="1" fill="hold">
                                          <p:stCondLst>
                                            <p:cond delay="0"/>
                                          </p:stCondLst>
                                        </p:cTn>
                                        <p:tgtEl>
                                          <p:spTgt spid="6">
                                            <p:txEl>
                                              <p:pRg st="2" end="2"/>
                                            </p:txEl>
                                          </p:spTgt>
                                        </p:tgtEl>
                                        <p:attrNameLst>
                                          <p:attrName>style.visibility</p:attrName>
                                        </p:attrNameLst>
                                      </p:cBhvr>
                                      <p:to>
                                        <p:strVal val="visible"/>
                                      </p:to>
                                    </p:set>
                                    <p:animEffect transition="in" filter="fade">
                                      <p:cBhvr>
                                        <p:cTn id="87" dur="500"/>
                                        <p:tgtEl>
                                          <p:spTgt spid="6">
                                            <p:txEl>
                                              <p:pRg st="2" end="2"/>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769"/>
                                        </p:tgtEl>
                                        <p:attrNameLst>
                                          <p:attrName>style.visibility</p:attrName>
                                        </p:attrNameLst>
                                      </p:cBhvr>
                                      <p:to>
                                        <p:strVal val="visible"/>
                                      </p:to>
                                    </p:set>
                                    <p:animEffect transition="in" filter="fade">
                                      <p:cBhvr>
                                        <p:cTn id="92" dur="500"/>
                                        <p:tgtEl>
                                          <p:spTgt spid="1769"/>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1764"/>
                                        </p:tgtEl>
                                        <p:attrNameLst>
                                          <p:attrName>style.visibility</p:attrName>
                                        </p:attrNameLst>
                                      </p:cBhvr>
                                      <p:to>
                                        <p:strVal val="visible"/>
                                      </p:to>
                                    </p:set>
                                    <p:animEffect transition="in" filter="fade">
                                      <p:cBhvr>
                                        <p:cTn id="96" dur="500"/>
                                        <p:tgtEl>
                                          <p:spTgt spid="1764"/>
                                        </p:tgtEl>
                                      </p:cBhvr>
                                    </p:animEffect>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1768"/>
                                        </p:tgtEl>
                                        <p:attrNameLst>
                                          <p:attrName>style.visibility</p:attrName>
                                        </p:attrNameLst>
                                      </p:cBhvr>
                                      <p:to>
                                        <p:strVal val="visible"/>
                                      </p:to>
                                    </p:set>
                                    <p:animEffect transition="in" filter="fade">
                                      <p:cBhvr>
                                        <p:cTn id="100" dur="500"/>
                                        <p:tgtEl>
                                          <p:spTgt spid="1768"/>
                                        </p:tgtEl>
                                      </p:cBhvr>
                                    </p:animEffect>
                                  </p:childTnLst>
                                </p:cTn>
                              </p:par>
                            </p:childTnLst>
                          </p:cTn>
                        </p:par>
                        <p:par>
                          <p:cTn id="101" fill="hold">
                            <p:stCondLst>
                              <p:cond delay="1500"/>
                            </p:stCondLst>
                            <p:childTnLst>
                              <p:par>
                                <p:cTn id="102" presetID="10" presetClass="entr" presetSubtype="0" fill="hold" grpId="0" nodeType="afterEffect">
                                  <p:stCondLst>
                                    <p:cond delay="0"/>
                                  </p:stCondLst>
                                  <p:childTnLst>
                                    <p:set>
                                      <p:cBhvr>
                                        <p:cTn id="103" dur="1" fill="hold">
                                          <p:stCondLst>
                                            <p:cond delay="0"/>
                                          </p:stCondLst>
                                        </p:cTn>
                                        <p:tgtEl>
                                          <p:spTgt spid="1763"/>
                                        </p:tgtEl>
                                        <p:attrNameLst>
                                          <p:attrName>style.visibility</p:attrName>
                                        </p:attrNameLst>
                                      </p:cBhvr>
                                      <p:to>
                                        <p:strVal val="visible"/>
                                      </p:to>
                                    </p:set>
                                    <p:animEffect transition="in" filter="fade">
                                      <p:cBhvr>
                                        <p:cTn id="104" dur="500"/>
                                        <p:tgtEl>
                                          <p:spTgt spid="1763"/>
                                        </p:tgtEl>
                                      </p:cBhvr>
                                    </p:animEffect>
                                  </p:childTnLst>
                                </p:cTn>
                              </p:par>
                            </p:childTnLst>
                          </p:cTn>
                        </p:par>
                        <p:par>
                          <p:cTn id="105" fill="hold">
                            <p:stCondLst>
                              <p:cond delay="2000"/>
                            </p:stCondLst>
                            <p:childTnLst>
                              <p:par>
                                <p:cTn id="106" presetID="10" presetClass="entr" presetSubtype="0" fill="hold" grpId="0" nodeType="afterEffect">
                                  <p:stCondLst>
                                    <p:cond delay="0"/>
                                  </p:stCondLst>
                                  <p:childTnLst>
                                    <p:set>
                                      <p:cBhvr>
                                        <p:cTn id="107" dur="1" fill="hold">
                                          <p:stCondLst>
                                            <p:cond delay="0"/>
                                          </p:stCondLst>
                                        </p:cTn>
                                        <p:tgtEl>
                                          <p:spTgt spid="1770"/>
                                        </p:tgtEl>
                                        <p:attrNameLst>
                                          <p:attrName>style.visibility</p:attrName>
                                        </p:attrNameLst>
                                      </p:cBhvr>
                                      <p:to>
                                        <p:strVal val="visible"/>
                                      </p:to>
                                    </p:set>
                                    <p:animEffect transition="in" filter="fade">
                                      <p:cBhvr>
                                        <p:cTn id="108" dur="500"/>
                                        <p:tgtEl>
                                          <p:spTgt spid="1770"/>
                                        </p:tgtEl>
                                      </p:cBhvr>
                                    </p:animEffect>
                                  </p:childTnLst>
                                </p:cTn>
                              </p:par>
                            </p:childTnLst>
                          </p:cTn>
                        </p:par>
                        <p:par>
                          <p:cTn id="109" fill="hold">
                            <p:stCondLst>
                              <p:cond delay="2500"/>
                            </p:stCondLst>
                            <p:childTnLst>
                              <p:par>
                                <p:cTn id="110" presetID="10" presetClass="entr" presetSubtype="0" fill="hold" grpId="0" nodeType="afterEffect">
                                  <p:stCondLst>
                                    <p:cond delay="0"/>
                                  </p:stCondLst>
                                  <p:childTnLst>
                                    <p:set>
                                      <p:cBhvr>
                                        <p:cTn id="111" dur="1" fill="hold">
                                          <p:stCondLst>
                                            <p:cond delay="0"/>
                                          </p:stCondLst>
                                        </p:cTn>
                                        <p:tgtEl>
                                          <p:spTgt spid="1765"/>
                                        </p:tgtEl>
                                        <p:attrNameLst>
                                          <p:attrName>style.visibility</p:attrName>
                                        </p:attrNameLst>
                                      </p:cBhvr>
                                      <p:to>
                                        <p:strVal val="visible"/>
                                      </p:to>
                                    </p:set>
                                    <p:animEffect transition="in" filter="fade">
                                      <p:cBhvr>
                                        <p:cTn id="112" dur="500"/>
                                        <p:tgtEl>
                                          <p:spTgt spid="1765"/>
                                        </p:tgtEl>
                                      </p:cBhvr>
                                    </p:animEffect>
                                  </p:childTnLst>
                                </p:cTn>
                              </p:par>
                            </p:childTnLst>
                          </p:cTn>
                        </p:par>
                        <p:par>
                          <p:cTn id="113" fill="hold">
                            <p:stCondLst>
                              <p:cond delay="3000"/>
                            </p:stCondLst>
                            <p:childTnLst>
                              <p:par>
                                <p:cTn id="114" presetID="10" presetClass="entr" presetSubtype="0" fill="hold" grpId="0" nodeType="afterEffect">
                                  <p:stCondLst>
                                    <p:cond delay="0"/>
                                  </p:stCondLst>
                                  <p:childTnLst>
                                    <p:set>
                                      <p:cBhvr>
                                        <p:cTn id="115" dur="1" fill="hold">
                                          <p:stCondLst>
                                            <p:cond delay="0"/>
                                          </p:stCondLst>
                                        </p:cTn>
                                        <p:tgtEl>
                                          <p:spTgt spid="1771"/>
                                        </p:tgtEl>
                                        <p:attrNameLst>
                                          <p:attrName>style.visibility</p:attrName>
                                        </p:attrNameLst>
                                      </p:cBhvr>
                                      <p:to>
                                        <p:strVal val="visible"/>
                                      </p:to>
                                    </p:set>
                                    <p:animEffect transition="in" filter="fade">
                                      <p:cBhvr>
                                        <p:cTn id="116" dur="500"/>
                                        <p:tgtEl>
                                          <p:spTgt spid="1771"/>
                                        </p:tgtEl>
                                      </p:cBhvr>
                                    </p:animEffect>
                                  </p:childTnLst>
                                </p:cTn>
                              </p:par>
                            </p:childTnLst>
                          </p:cTn>
                        </p:par>
                        <p:par>
                          <p:cTn id="117" fill="hold">
                            <p:stCondLst>
                              <p:cond delay="3500"/>
                            </p:stCondLst>
                            <p:childTnLst>
                              <p:par>
                                <p:cTn id="118" presetID="10" presetClass="entr" presetSubtype="0" fill="hold" grpId="0" nodeType="afterEffect">
                                  <p:stCondLst>
                                    <p:cond delay="0"/>
                                  </p:stCondLst>
                                  <p:childTnLst>
                                    <p:set>
                                      <p:cBhvr>
                                        <p:cTn id="119" dur="1" fill="hold">
                                          <p:stCondLst>
                                            <p:cond delay="0"/>
                                          </p:stCondLst>
                                        </p:cTn>
                                        <p:tgtEl>
                                          <p:spTgt spid="1766"/>
                                        </p:tgtEl>
                                        <p:attrNameLst>
                                          <p:attrName>style.visibility</p:attrName>
                                        </p:attrNameLst>
                                      </p:cBhvr>
                                      <p:to>
                                        <p:strVal val="visible"/>
                                      </p:to>
                                    </p:set>
                                    <p:animEffect transition="in" filter="fade">
                                      <p:cBhvr>
                                        <p:cTn id="120" dur="500"/>
                                        <p:tgtEl>
                                          <p:spTgt spid="1766"/>
                                        </p:tgtEl>
                                      </p:cBhvr>
                                    </p:animEffect>
                                  </p:childTnLst>
                                </p:cTn>
                              </p:par>
                            </p:childTnLst>
                          </p:cTn>
                        </p:par>
                        <p:par>
                          <p:cTn id="121" fill="hold">
                            <p:stCondLst>
                              <p:cond delay="4000"/>
                            </p:stCondLst>
                            <p:childTnLst>
                              <p:par>
                                <p:cTn id="122" presetID="10" presetClass="entr" presetSubtype="0" fill="hold" grpId="0" nodeType="afterEffect">
                                  <p:stCondLst>
                                    <p:cond delay="0"/>
                                  </p:stCondLst>
                                  <p:childTnLst>
                                    <p:set>
                                      <p:cBhvr>
                                        <p:cTn id="123" dur="1" fill="hold">
                                          <p:stCondLst>
                                            <p:cond delay="0"/>
                                          </p:stCondLst>
                                        </p:cTn>
                                        <p:tgtEl>
                                          <p:spTgt spid="1772"/>
                                        </p:tgtEl>
                                        <p:attrNameLst>
                                          <p:attrName>style.visibility</p:attrName>
                                        </p:attrNameLst>
                                      </p:cBhvr>
                                      <p:to>
                                        <p:strVal val="visible"/>
                                      </p:to>
                                    </p:set>
                                    <p:animEffect transition="in" filter="fade">
                                      <p:cBhvr>
                                        <p:cTn id="124" dur="500"/>
                                        <p:tgtEl>
                                          <p:spTgt spid="1772"/>
                                        </p:tgtEl>
                                      </p:cBhvr>
                                    </p:animEffect>
                                  </p:childTnLst>
                                </p:cTn>
                              </p:par>
                            </p:childTnLst>
                          </p:cTn>
                        </p:par>
                        <p:par>
                          <p:cTn id="125" fill="hold">
                            <p:stCondLst>
                              <p:cond delay="4500"/>
                            </p:stCondLst>
                            <p:childTnLst>
                              <p:par>
                                <p:cTn id="126" presetID="10" presetClass="entr" presetSubtype="0" fill="hold" grpId="0" nodeType="afterEffect">
                                  <p:stCondLst>
                                    <p:cond delay="0"/>
                                  </p:stCondLst>
                                  <p:childTnLst>
                                    <p:set>
                                      <p:cBhvr>
                                        <p:cTn id="127" dur="1" fill="hold">
                                          <p:stCondLst>
                                            <p:cond delay="0"/>
                                          </p:stCondLst>
                                        </p:cTn>
                                        <p:tgtEl>
                                          <p:spTgt spid="1767"/>
                                        </p:tgtEl>
                                        <p:attrNameLst>
                                          <p:attrName>style.visibility</p:attrName>
                                        </p:attrNameLst>
                                      </p:cBhvr>
                                      <p:to>
                                        <p:strVal val="visible"/>
                                      </p:to>
                                    </p:set>
                                    <p:animEffect transition="in" filter="fade">
                                      <p:cBhvr>
                                        <p:cTn id="128" dur="500"/>
                                        <p:tgtEl>
                                          <p:spTgt spid="1767"/>
                                        </p:tgtEl>
                                      </p:cBhvr>
                                    </p:animEffect>
                                  </p:childTnLst>
                                </p:cTn>
                              </p:par>
                            </p:childTnLst>
                          </p:cTn>
                        </p:par>
                      </p:childTnLst>
                    </p:cTn>
                  </p:par>
                  <p:par>
                    <p:cTn id="129" fill="hold">
                      <p:stCondLst>
                        <p:cond delay="indefinite"/>
                      </p:stCondLst>
                      <p:childTnLst>
                        <p:par>
                          <p:cTn id="130" fill="hold">
                            <p:stCondLst>
                              <p:cond delay="0"/>
                            </p:stCondLst>
                            <p:childTnLst>
                              <p:par>
                                <p:cTn id="131" presetID="21" presetClass="entr" presetSubtype="1" fill="hold" nodeType="clickEffect">
                                  <p:stCondLst>
                                    <p:cond delay="0"/>
                                  </p:stCondLst>
                                  <p:childTnLst>
                                    <p:set>
                                      <p:cBhvr>
                                        <p:cTn id="132" dur="1" fill="hold">
                                          <p:stCondLst>
                                            <p:cond delay="0"/>
                                          </p:stCondLst>
                                        </p:cTn>
                                        <p:tgtEl>
                                          <p:spTgt spid="1773"/>
                                        </p:tgtEl>
                                        <p:attrNameLst>
                                          <p:attrName>style.visibility</p:attrName>
                                        </p:attrNameLst>
                                      </p:cBhvr>
                                      <p:to>
                                        <p:strVal val="visible"/>
                                      </p:to>
                                    </p:set>
                                    <p:animEffect transition="in" filter="wheel(1)">
                                      <p:cBhvr>
                                        <p:cTn id="133" dur="2000"/>
                                        <p:tgtEl>
                                          <p:spTgt spid="1773"/>
                                        </p:tgtEl>
                                      </p:cBhvr>
                                    </p:animEffect>
                                  </p:childTnLst>
                                </p:cTn>
                              </p:par>
                              <p:par>
                                <p:cTn id="134" presetID="21" presetClass="entr" presetSubtype="1" fill="hold" nodeType="withEffect">
                                  <p:stCondLst>
                                    <p:cond delay="0"/>
                                  </p:stCondLst>
                                  <p:childTnLst>
                                    <p:set>
                                      <p:cBhvr>
                                        <p:cTn id="135" dur="1" fill="hold">
                                          <p:stCondLst>
                                            <p:cond delay="0"/>
                                          </p:stCondLst>
                                        </p:cTn>
                                        <p:tgtEl>
                                          <p:spTgt spid="1777"/>
                                        </p:tgtEl>
                                        <p:attrNameLst>
                                          <p:attrName>style.visibility</p:attrName>
                                        </p:attrNameLst>
                                      </p:cBhvr>
                                      <p:to>
                                        <p:strVal val="visible"/>
                                      </p:to>
                                    </p:set>
                                    <p:animEffect transition="in" filter="wheel(1)">
                                      <p:cBhvr>
                                        <p:cTn id="136" dur="2000"/>
                                        <p:tgtEl>
                                          <p:spTgt spid="1777"/>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48"/>
                                        </p:tgtEl>
                                        <p:attrNameLst>
                                          <p:attrName>style.visibility</p:attrName>
                                        </p:attrNameLst>
                                      </p:cBhvr>
                                      <p:to>
                                        <p:strVal val="visible"/>
                                      </p:to>
                                    </p:set>
                                    <p:animEffect transition="in" filter="fade">
                                      <p:cBhvr>
                                        <p:cTn id="139" dur="500"/>
                                        <p:tgtEl>
                                          <p:spTgt spid="148"/>
                                        </p:tgtEl>
                                      </p:cBhvr>
                                    </p:animEffect>
                                  </p:childTnLst>
                                </p:cTn>
                              </p:par>
                            </p:childTnLst>
                          </p:cTn>
                        </p:par>
                        <p:par>
                          <p:cTn id="140" fill="hold">
                            <p:stCondLst>
                              <p:cond delay="2000"/>
                            </p:stCondLst>
                            <p:childTnLst>
                              <p:par>
                                <p:cTn id="141" presetID="10" presetClass="exit" presetSubtype="0" fill="hold" grpId="1" nodeType="afterEffect">
                                  <p:stCondLst>
                                    <p:cond delay="0"/>
                                  </p:stCondLst>
                                  <p:childTnLst>
                                    <p:animEffect transition="out" filter="fade">
                                      <p:cBhvr>
                                        <p:cTn id="142" dur="500"/>
                                        <p:tgtEl>
                                          <p:spTgt spid="210"/>
                                        </p:tgtEl>
                                      </p:cBhvr>
                                    </p:animEffect>
                                    <p:set>
                                      <p:cBhvr>
                                        <p:cTn id="143" dur="1" fill="hold">
                                          <p:stCondLst>
                                            <p:cond delay="499"/>
                                          </p:stCondLst>
                                        </p:cTn>
                                        <p:tgtEl>
                                          <p:spTgt spid="210"/>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211"/>
                                        </p:tgtEl>
                                      </p:cBhvr>
                                    </p:animEffect>
                                    <p:set>
                                      <p:cBhvr>
                                        <p:cTn id="146" dur="1" fill="hold">
                                          <p:stCondLst>
                                            <p:cond delay="499"/>
                                          </p:stCondLst>
                                        </p:cTn>
                                        <p:tgtEl>
                                          <p:spTgt spid="21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214"/>
                                        </p:tgtEl>
                                      </p:cBhvr>
                                    </p:animEffect>
                                    <p:set>
                                      <p:cBhvr>
                                        <p:cTn id="149" dur="1" fill="hold">
                                          <p:stCondLst>
                                            <p:cond delay="499"/>
                                          </p:stCondLst>
                                        </p:cTn>
                                        <p:tgtEl>
                                          <p:spTgt spid="214"/>
                                        </p:tgtEl>
                                        <p:attrNameLst>
                                          <p:attrName>style.visibility</p:attrName>
                                        </p:attrNameLst>
                                      </p:cBhvr>
                                      <p:to>
                                        <p:strVal val="hidden"/>
                                      </p:to>
                                    </p:set>
                                  </p:childTnLst>
                                </p:cTn>
                              </p:par>
                              <p:par>
                                <p:cTn id="150" presetID="10" presetClass="entr" presetSubtype="0" fill="hold" grpId="0" nodeType="withEffect">
                                  <p:stCondLst>
                                    <p:cond delay="0"/>
                                  </p:stCondLst>
                                  <p:childTnLst>
                                    <p:set>
                                      <p:cBhvr>
                                        <p:cTn id="151" dur="1" fill="hold">
                                          <p:stCondLst>
                                            <p:cond delay="0"/>
                                          </p:stCondLst>
                                        </p:cTn>
                                        <p:tgtEl>
                                          <p:spTgt spid="1782"/>
                                        </p:tgtEl>
                                        <p:attrNameLst>
                                          <p:attrName>style.visibility</p:attrName>
                                        </p:attrNameLst>
                                      </p:cBhvr>
                                      <p:to>
                                        <p:strVal val="visible"/>
                                      </p:to>
                                    </p:set>
                                    <p:animEffect transition="in" filter="fade">
                                      <p:cBhvr>
                                        <p:cTn id="152" dur="500"/>
                                        <p:tgtEl>
                                          <p:spTgt spid="1782"/>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781"/>
                                        </p:tgtEl>
                                        <p:attrNameLst>
                                          <p:attrName>style.visibility</p:attrName>
                                        </p:attrNameLst>
                                      </p:cBhvr>
                                      <p:to>
                                        <p:strVal val="visible"/>
                                      </p:to>
                                    </p:set>
                                    <p:animEffect transition="in" filter="fade">
                                      <p:cBhvr>
                                        <p:cTn id="155" dur="500"/>
                                        <p:tgtEl>
                                          <p:spTgt spid="1781"/>
                                        </p:tgtEl>
                                      </p:cBhvr>
                                    </p:animEffect>
                                  </p:childTnLst>
                                </p:cTn>
                              </p:par>
                            </p:childTnLst>
                          </p:cTn>
                        </p:par>
                        <p:par>
                          <p:cTn id="156" fill="hold">
                            <p:stCondLst>
                              <p:cond delay="2500"/>
                            </p:stCondLst>
                            <p:childTnLst>
                              <p:par>
                                <p:cTn id="157" presetID="22" presetClass="entr" presetSubtype="2" fill="hold" nodeType="afterEffect">
                                  <p:stCondLst>
                                    <p:cond delay="0"/>
                                  </p:stCondLst>
                                  <p:childTnLst>
                                    <p:set>
                                      <p:cBhvr>
                                        <p:cTn id="158" dur="1" fill="hold">
                                          <p:stCondLst>
                                            <p:cond delay="0"/>
                                          </p:stCondLst>
                                        </p:cTn>
                                        <p:tgtEl>
                                          <p:spTgt spid="173"/>
                                        </p:tgtEl>
                                        <p:attrNameLst>
                                          <p:attrName>style.visibility</p:attrName>
                                        </p:attrNameLst>
                                      </p:cBhvr>
                                      <p:to>
                                        <p:strVal val="visible"/>
                                      </p:to>
                                    </p:set>
                                    <p:animEffect transition="in" filter="wipe(right)">
                                      <p:cBhvr>
                                        <p:cTn id="159" dur="500"/>
                                        <p:tgtEl>
                                          <p:spTgt spid="173"/>
                                        </p:tgtEl>
                                      </p:cBhvr>
                                    </p:animEffect>
                                  </p:childTnLst>
                                </p:cTn>
                              </p:par>
                            </p:childTnLst>
                          </p:cTn>
                        </p:par>
                        <p:par>
                          <p:cTn id="160" fill="hold">
                            <p:stCondLst>
                              <p:cond delay="3000"/>
                            </p:stCondLst>
                            <p:childTnLst>
                              <p:par>
                                <p:cTn id="161" presetID="22" presetClass="entr" presetSubtype="2" fill="hold" nodeType="afterEffect">
                                  <p:stCondLst>
                                    <p:cond delay="0"/>
                                  </p:stCondLst>
                                  <p:childTnLst>
                                    <p:set>
                                      <p:cBhvr>
                                        <p:cTn id="162" dur="1" fill="hold">
                                          <p:stCondLst>
                                            <p:cond delay="0"/>
                                          </p:stCondLst>
                                        </p:cTn>
                                        <p:tgtEl>
                                          <p:spTgt spid="177"/>
                                        </p:tgtEl>
                                        <p:attrNameLst>
                                          <p:attrName>style.visibility</p:attrName>
                                        </p:attrNameLst>
                                      </p:cBhvr>
                                      <p:to>
                                        <p:strVal val="visible"/>
                                      </p:to>
                                    </p:set>
                                    <p:animEffect transition="in" filter="wipe(right)">
                                      <p:cBhvr>
                                        <p:cTn id="163" dur="500"/>
                                        <p:tgtEl>
                                          <p:spTgt spid="177"/>
                                        </p:tgtEl>
                                      </p:cBhvr>
                                    </p:animEffect>
                                  </p:childTnLst>
                                </p:cTn>
                              </p:par>
                            </p:childTnLst>
                          </p:cTn>
                        </p:par>
                        <p:par>
                          <p:cTn id="164" fill="hold">
                            <p:stCondLst>
                              <p:cond delay="3500"/>
                            </p:stCondLst>
                            <p:childTnLst>
                              <p:par>
                                <p:cTn id="165" presetID="22" presetClass="entr" presetSubtype="2" fill="hold" nodeType="afterEffect">
                                  <p:stCondLst>
                                    <p:cond delay="0"/>
                                  </p:stCondLst>
                                  <p:childTnLst>
                                    <p:set>
                                      <p:cBhvr>
                                        <p:cTn id="166" dur="1" fill="hold">
                                          <p:stCondLst>
                                            <p:cond delay="0"/>
                                          </p:stCondLst>
                                        </p:cTn>
                                        <p:tgtEl>
                                          <p:spTgt spid="199"/>
                                        </p:tgtEl>
                                        <p:attrNameLst>
                                          <p:attrName>style.visibility</p:attrName>
                                        </p:attrNameLst>
                                      </p:cBhvr>
                                      <p:to>
                                        <p:strVal val="visible"/>
                                      </p:to>
                                    </p:set>
                                    <p:animEffect transition="in" filter="wipe(right)">
                                      <p:cBhvr>
                                        <p:cTn id="167" dur="500"/>
                                        <p:tgtEl>
                                          <p:spTgt spid="199"/>
                                        </p:tgtEl>
                                      </p:cBhvr>
                                    </p:animEffect>
                                  </p:childTnLst>
                                </p:cTn>
                              </p:par>
                            </p:childTnLst>
                          </p:cTn>
                        </p:par>
                        <p:par>
                          <p:cTn id="168" fill="hold">
                            <p:stCondLst>
                              <p:cond delay="4000"/>
                            </p:stCondLst>
                            <p:childTnLst>
                              <p:par>
                                <p:cTn id="169" presetID="22" presetClass="entr" presetSubtype="2" fill="hold" nodeType="afterEffect">
                                  <p:stCondLst>
                                    <p:cond delay="0"/>
                                  </p:stCondLst>
                                  <p:childTnLst>
                                    <p:set>
                                      <p:cBhvr>
                                        <p:cTn id="170" dur="1" fill="hold">
                                          <p:stCondLst>
                                            <p:cond delay="0"/>
                                          </p:stCondLst>
                                        </p:cTn>
                                        <p:tgtEl>
                                          <p:spTgt spid="196"/>
                                        </p:tgtEl>
                                        <p:attrNameLst>
                                          <p:attrName>style.visibility</p:attrName>
                                        </p:attrNameLst>
                                      </p:cBhvr>
                                      <p:to>
                                        <p:strVal val="visible"/>
                                      </p:to>
                                    </p:set>
                                    <p:animEffect transition="in" filter="wipe(right)">
                                      <p:cBhvr>
                                        <p:cTn id="171" dur="500"/>
                                        <p:tgtEl>
                                          <p:spTgt spid="196"/>
                                        </p:tgtEl>
                                      </p:cBhvr>
                                    </p:animEffect>
                                  </p:childTnLst>
                                </p:cTn>
                              </p:par>
                            </p:childTnLst>
                          </p:cTn>
                        </p:par>
                        <p:par>
                          <p:cTn id="172" fill="hold">
                            <p:stCondLst>
                              <p:cond delay="4500"/>
                            </p:stCondLst>
                            <p:childTnLst>
                              <p:par>
                                <p:cTn id="173" presetID="22" presetClass="entr" presetSubtype="2" fill="hold" nodeType="afterEffect">
                                  <p:stCondLst>
                                    <p:cond delay="0"/>
                                  </p:stCondLst>
                                  <p:childTnLst>
                                    <p:set>
                                      <p:cBhvr>
                                        <p:cTn id="174" dur="1" fill="hold">
                                          <p:stCondLst>
                                            <p:cond delay="0"/>
                                          </p:stCondLst>
                                        </p:cTn>
                                        <p:tgtEl>
                                          <p:spTgt spid="203"/>
                                        </p:tgtEl>
                                        <p:attrNameLst>
                                          <p:attrName>style.visibility</p:attrName>
                                        </p:attrNameLst>
                                      </p:cBhvr>
                                      <p:to>
                                        <p:strVal val="visible"/>
                                      </p:to>
                                    </p:set>
                                    <p:animEffect transition="in" filter="wipe(right)">
                                      <p:cBhvr>
                                        <p:cTn id="175" dur="500"/>
                                        <p:tgtEl>
                                          <p:spTgt spid="203"/>
                                        </p:tgtEl>
                                      </p:cBhvr>
                                    </p:animEffect>
                                  </p:childTnLst>
                                </p:cTn>
                              </p:par>
                            </p:childTnLst>
                          </p:cTn>
                        </p:par>
                        <p:par>
                          <p:cTn id="176" fill="hold">
                            <p:stCondLst>
                              <p:cond delay="5000"/>
                            </p:stCondLst>
                            <p:childTnLst>
                              <p:par>
                                <p:cTn id="177" presetID="22" presetClass="entr" presetSubtype="2" fill="hold" nodeType="afterEffect">
                                  <p:stCondLst>
                                    <p:cond delay="0"/>
                                  </p:stCondLst>
                                  <p:childTnLst>
                                    <p:set>
                                      <p:cBhvr>
                                        <p:cTn id="178" dur="1" fill="hold">
                                          <p:stCondLst>
                                            <p:cond delay="0"/>
                                          </p:stCondLst>
                                        </p:cTn>
                                        <p:tgtEl>
                                          <p:spTgt spid="207"/>
                                        </p:tgtEl>
                                        <p:attrNameLst>
                                          <p:attrName>style.visibility</p:attrName>
                                        </p:attrNameLst>
                                      </p:cBhvr>
                                      <p:to>
                                        <p:strVal val="visible"/>
                                      </p:to>
                                    </p:set>
                                    <p:animEffect transition="in" filter="wipe(right)">
                                      <p:cBhvr>
                                        <p:cTn id="17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 grpId="0" animBg="1"/>
      <p:bldP spid="1782" grpId="0" animBg="1"/>
      <p:bldP spid="210" grpId="0" animBg="1"/>
      <p:bldP spid="210" grpId="1" animBg="1"/>
      <p:bldP spid="1763" grpId="0" animBg="1"/>
      <p:bldP spid="1764" grpId="0" animBg="1"/>
      <p:bldP spid="1765" grpId="0" animBg="1"/>
      <p:bldP spid="1766" grpId="0" animBg="1"/>
      <p:bldP spid="1767" grpId="0" animBg="1"/>
      <p:bldP spid="1768" grpId="0" animBg="1"/>
      <p:bldP spid="1769" grpId="0" animBg="1"/>
      <p:bldP spid="1770" grpId="0" animBg="1"/>
      <p:bldP spid="1771" grpId="0" animBg="1"/>
      <p:bldP spid="1772" grpId="0" animBg="1"/>
      <p:bldP spid="6" grpId="0" uiExpand="1" build="p" animBg="1"/>
      <p:bldP spid="8" grpId="0"/>
      <p:bldP spid="147" grpId="0"/>
      <p:bldP spid="14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Cylindre 42"/>
          <p:cNvSpPr/>
          <p:nvPr>
            <p:custDataLst>
              <p:tags r:id="rId1"/>
            </p:custDataLst>
          </p:nvPr>
        </p:nvSpPr>
        <p:spPr>
          <a:xfrm>
            <a:off x="723412" y="979217"/>
            <a:ext cx="152841" cy="3646714"/>
          </a:xfrm>
          <a:prstGeom prst="can">
            <a:avLst/>
          </a:prstGeom>
          <a:gradFill>
            <a:gsLst>
              <a:gs pos="0">
                <a:schemeClr val="bg2">
                  <a:lumMod val="50000"/>
                </a:schemeClr>
              </a:gs>
              <a:gs pos="50000">
                <a:schemeClr val="bg2">
                  <a:lumMod val="25000"/>
                </a:schemeClr>
              </a:gs>
              <a:gs pos="100000">
                <a:schemeClr val="bg2">
                  <a:lumMod val="75000"/>
                </a:schemeClr>
              </a:gs>
            </a:gsLst>
            <a:lin ang="21594000" scaled="0"/>
          </a:gradFill>
          <a:ln>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8" name="Groupe 2657"/>
          <p:cNvGrpSpPr/>
          <p:nvPr>
            <p:custDataLst>
              <p:tags r:id="rId2"/>
            </p:custDataLst>
          </p:nvPr>
        </p:nvGrpSpPr>
        <p:grpSpPr>
          <a:xfrm>
            <a:off x="14355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54" name="Groupe 1253"/>
          <p:cNvGrpSpPr/>
          <p:nvPr>
            <p:custDataLst>
              <p:tags r:id="rId3"/>
            </p:custDataLst>
          </p:nvPr>
        </p:nvGrpSpPr>
        <p:grpSpPr>
          <a:xfrm>
            <a:off x="1804533" y="2806065"/>
            <a:ext cx="1986348" cy="826532"/>
            <a:chOff x="5085000" y="2916376"/>
            <a:chExt cx="1986348" cy="826532"/>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3" name="Sous-titre 2"/>
          <p:cNvSpPr txBox="1">
            <a:spLocks/>
          </p:cNvSpPr>
          <p:nvPr>
            <p:custDataLst>
              <p:tags r:id="rId4"/>
            </p:custDataLst>
          </p:nvPr>
        </p:nvSpPr>
        <p:spPr>
          <a:xfrm>
            <a:off x="2702822" y="1108799"/>
            <a:ext cx="6352279" cy="73844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 moteur courant continu est réversible si on l’entraine en rotation il devient génératrice.</a:t>
            </a:r>
          </a:p>
        </p:txBody>
      </p:sp>
      <p:sp>
        <p:nvSpPr>
          <p:cNvPr id="2698" name="Forme libre 2697"/>
          <p:cNvSpPr/>
          <p:nvPr>
            <p:custDataLst>
              <p:tags r:id="rId5"/>
            </p:custDataLst>
          </p:nvPr>
        </p:nvSpPr>
        <p:spPr>
          <a:xfrm>
            <a:off x="37012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custDataLst>
              <p:tags r:id="rId6"/>
            </p:custDataLst>
          </p:nvPr>
        </p:nvSpPr>
        <p:spPr>
          <a:xfrm>
            <a:off x="36468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2" name="Sous-titre 2"/>
          <p:cNvSpPr txBox="1">
            <a:spLocks/>
          </p:cNvSpPr>
          <p:nvPr>
            <p:custDataLst>
              <p:tags r:id="rId7"/>
            </p:custDataLst>
          </p:nvPr>
        </p:nvSpPr>
        <p:spPr>
          <a:xfrm>
            <a:off x="1" y="4911589"/>
            <a:ext cx="914399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C’est la loi de Faraday &amp; Lenz qui décrit le fonctionnement en génératrice: tout conducteur soumis à une force (déplacement) et à un champ magnétique est le siège d’une tension induite. Si ce conducteur forme un circuit fermé, il sera parcouru par un courant. </a:t>
            </a:r>
          </a:p>
          <a:p>
            <a:r>
              <a:rPr lang="fr-FR" sz="1800" dirty="0" smtClean="0"/>
              <a:t>Les trois doigts de la main Gauche (Génératrice) indiqueront les sens: Majeur, Magnétisme; Pouce Force; Index Intensité</a:t>
            </a:r>
            <a:endParaRPr lang="fr-FR" sz="1800" dirty="0"/>
          </a:p>
        </p:txBody>
      </p:sp>
      <p:sp>
        <p:nvSpPr>
          <p:cNvPr id="2" name="Titre 1"/>
          <p:cNvSpPr>
            <a:spLocks noGrp="1"/>
          </p:cNvSpPr>
          <p:nvPr>
            <p:ph type="ctrTitle"/>
            <p:custDataLst>
              <p:tags r:id="rId8"/>
            </p:custDataLst>
          </p:nvPr>
        </p:nvSpPr>
        <p:spPr>
          <a:xfrm>
            <a:off x="0" y="0"/>
            <a:ext cx="9144000" cy="1296257"/>
          </a:xfrm>
          <a:scene3d>
            <a:camera prst="orthographicFront"/>
            <a:lightRig rig="threePt" dir="t"/>
          </a:scene3d>
          <a:sp3d>
            <a:bevelT prst="relaxedInset"/>
          </a:sp3d>
        </p:spPr>
        <p:txBody>
          <a:bodyPr>
            <a:normAutofit/>
          </a:bodyPr>
          <a:lstStyle/>
          <a:p>
            <a:r>
              <a:rPr lang="fr-FR" sz="3200" dirty="0"/>
              <a:t>Les génératrices électriques </a:t>
            </a:r>
            <a:br>
              <a:rPr lang="fr-FR" sz="3200" dirty="0"/>
            </a:br>
            <a:r>
              <a:rPr lang="fr-FR" sz="3200" dirty="0"/>
              <a:t>Courant Continu (dynamo)</a:t>
            </a:r>
          </a:p>
        </p:txBody>
      </p:sp>
      <p:grpSp>
        <p:nvGrpSpPr>
          <p:cNvPr id="33" name="Groupe 32"/>
          <p:cNvGrpSpPr/>
          <p:nvPr>
            <p:custDataLst>
              <p:tags r:id="rId9"/>
            </p:custDataLst>
          </p:nvPr>
        </p:nvGrpSpPr>
        <p:grpSpPr>
          <a:xfrm>
            <a:off x="2260712" y="2282854"/>
            <a:ext cx="1528080" cy="1494059"/>
            <a:chOff x="3982040" y="-38335"/>
            <a:chExt cx="1528080" cy="1494059"/>
          </a:xfrm>
        </p:grpSpPr>
        <p:grpSp>
          <p:nvGrpSpPr>
            <p:cNvPr id="189" name="Groupe 188"/>
            <p:cNvGrpSpPr/>
            <p:nvPr/>
          </p:nvGrpSpPr>
          <p:grpSpPr>
            <a:xfrm>
              <a:off x="4018044" y="-3833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4" name="Ellipse 119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6" name="Ellipse 11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7" name="Ellipse 11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8" name="Ellipse 11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9" name="Ellipse 11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0" name="Ellipse 11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4" name="Ellipse 120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 name="Groupe 31"/>
          <p:cNvGrpSpPr/>
          <p:nvPr>
            <p:custDataLst>
              <p:tags r:id="rId10"/>
            </p:custDataLst>
          </p:nvPr>
        </p:nvGrpSpPr>
        <p:grpSpPr>
          <a:xfrm>
            <a:off x="2161735" y="2317776"/>
            <a:ext cx="1621591" cy="1444487"/>
            <a:chOff x="2304819" y="-164114"/>
            <a:chExt cx="1621591" cy="1444487"/>
          </a:xfrm>
        </p:grpSpPr>
        <p:grpSp>
          <p:nvGrpSpPr>
            <p:cNvPr id="1290" name="Groupe 1289"/>
            <p:cNvGrpSpPr/>
            <p:nvPr/>
          </p:nvGrpSpPr>
          <p:grpSpPr>
            <a:xfrm>
              <a:off x="2304819" y="-16411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5" name="Ellipse 119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1" name="Ellipse 120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2" name="Ellipse 120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3" name="Ellipse 120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5" name="Ellipse 120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6" name="Ellipse 120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7" name="Ellipse 120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 name="Groupe 30"/>
          <p:cNvGrpSpPr/>
          <p:nvPr>
            <p:custDataLst>
              <p:tags r:id="rId11"/>
            </p:custDataLst>
          </p:nvPr>
        </p:nvGrpSpPr>
        <p:grpSpPr>
          <a:xfrm>
            <a:off x="2048398" y="2378497"/>
            <a:ext cx="1734928" cy="1323044"/>
            <a:chOff x="756629" y="-1564521"/>
            <a:chExt cx="1734928" cy="1323044"/>
          </a:xfrm>
        </p:grpSpPr>
        <p:grpSp>
          <p:nvGrpSpPr>
            <p:cNvPr id="1296" name="Groupe 1295"/>
            <p:cNvGrpSpPr/>
            <p:nvPr/>
          </p:nvGrpSpPr>
          <p:grpSpPr>
            <a:xfrm>
              <a:off x="756629" y="-156452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08" name="Ellipse 120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Ellipse 120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0" name="Ellipse 120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1" name="Ellipse 121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0" name="Ellipse 149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1" name="Ellipse 150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2" name="Ellipse 150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 name="Groupe 29"/>
          <p:cNvGrpSpPr/>
          <p:nvPr>
            <p:custDataLst>
              <p:tags r:id="rId12"/>
            </p:custDataLst>
          </p:nvPr>
        </p:nvGrpSpPr>
        <p:grpSpPr>
          <a:xfrm>
            <a:off x="1928257" y="2470403"/>
            <a:ext cx="1853989" cy="1168960"/>
            <a:chOff x="623108" y="-218578"/>
            <a:chExt cx="1853989" cy="1168960"/>
          </a:xfrm>
        </p:grpSpPr>
        <p:grpSp>
          <p:nvGrpSpPr>
            <p:cNvPr id="1302" name="Groupe 1301"/>
            <p:cNvGrpSpPr/>
            <p:nvPr/>
          </p:nvGrpSpPr>
          <p:grpSpPr>
            <a:xfrm>
              <a:off x="623108" y="-218578"/>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04" name="Ellipse 150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5" name="Ellipse 150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6" name="Ellipse 150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Ellipse 150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8" name="Ellipse 150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9" name="Ellipse 150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0" name="Ellipse 150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 name="Groupe 27"/>
          <p:cNvGrpSpPr/>
          <p:nvPr>
            <p:custDataLst>
              <p:tags r:id="rId13"/>
            </p:custDataLst>
          </p:nvPr>
        </p:nvGrpSpPr>
        <p:grpSpPr>
          <a:xfrm>
            <a:off x="1809791" y="2748945"/>
            <a:ext cx="1982578" cy="895117"/>
            <a:chOff x="-291409" y="858601"/>
            <a:chExt cx="1982578" cy="895117"/>
          </a:xfrm>
        </p:grpSpPr>
        <p:grpSp>
          <p:nvGrpSpPr>
            <p:cNvPr id="1314" name="Groupe 1313"/>
            <p:cNvGrpSpPr/>
            <p:nvPr/>
          </p:nvGrpSpPr>
          <p:grpSpPr>
            <a:xfrm>
              <a:off x="-291409" y="858601"/>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a:stCxn id="131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5" name="Ellipse 15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6" name="Ellipse 15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7" name="Ellipse 15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8" name="Ellipse 15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9" name="Ellipse 15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0" name="Ellipse 15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 name="Groupe 26"/>
          <p:cNvGrpSpPr/>
          <p:nvPr>
            <p:custDataLst>
              <p:tags r:id="rId14"/>
            </p:custDataLst>
          </p:nvPr>
        </p:nvGrpSpPr>
        <p:grpSpPr>
          <a:xfrm>
            <a:off x="1848576" y="2670621"/>
            <a:ext cx="1950580" cy="982837"/>
            <a:chOff x="-434250" y="1201398"/>
            <a:chExt cx="2104785" cy="1045804"/>
          </a:xfrm>
        </p:grpSpPr>
        <p:sp>
          <p:nvSpPr>
            <p:cNvPr id="1522" name="Ellipse 152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2" name="Groupe 1241"/>
            <p:cNvGrpSpPr/>
            <p:nvPr/>
          </p:nvGrpSpPr>
          <p:grpSpPr>
            <a:xfrm>
              <a:off x="-434250" y="1201398"/>
              <a:ext cx="2104785" cy="1045804"/>
              <a:chOff x="5127864" y="2779820"/>
              <a:chExt cx="1934357"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0349" y="3432120"/>
                <a:ext cx="221872" cy="301852"/>
                <a:chOff x="6485414" y="3754900"/>
                <a:chExt cx="221872" cy="301852"/>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1" name="Ellipse 152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3" name="Ellipse 152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4" name="Ellipse 152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 name="Groupe 28"/>
          <p:cNvGrpSpPr/>
          <p:nvPr>
            <p:custDataLst>
              <p:tags r:id="rId15"/>
            </p:custDataLst>
          </p:nvPr>
        </p:nvGrpSpPr>
        <p:grpSpPr>
          <a:xfrm>
            <a:off x="1863365" y="2598603"/>
            <a:ext cx="1925427" cy="1040373"/>
            <a:chOff x="-1488292" y="-632761"/>
            <a:chExt cx="1925427" cy="1040373"/>
          </a:xfrm>
        </p:grpSpPr>
        <p:grpSp>
          <p:nvGrpSpPr>
            <p:cNvPr id="1308" name="Groupe 1307"/>
            <p:cNvGrpSpPr/>
            <p:nvPr/>
          </p:nvGrpSpPr>
          <p:grpSpPr>
            <a:xfrm>
              <a:off x="-1488292" y="-63276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1" name="Ellipse 15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2" name="Ellipse 15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3" name="Ellipse 15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4" name="Ellipse 15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6" name="Ellipse 152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 name="Groupe 25"/>
          <p:cNvGrpSpPr/>
          <p:nvPr>
            <p:custDataLst>
              <p:tags r:id="rId16"/>
            </p:custDataLst>
          </p:nvPr>
        </p:nvGrpSpPr>
        <p:grpSpPr>
          <a:xfrm>
            <a:off x="1778767" y="2777299"/>
            <a:ext cx="2014108" cy="865748"/>
            <a:chOff x="-519318" y="1745455"/>
            <a:chExt cx="2014108" cy="865748"/>
          </a:xfrm>
        </p:grpSpPr>
        <p:sp>
          <p:nvSpPr>
            <p:cNvPr id="1525" name="Ellipse 152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8" name="Groupe 1247"/>
            <p:cNvGrpSpPr/>
            <p:nvPr/>
          </p:nvGrpSpPr>
          <p:grpSpPr>
            <a:xfrm>
              <a:off x="-484413" y="1795335"/>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7" name="Ellipse 152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8" name="Ellipse 152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9" name="Ellipse 152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0" name="Ellipse 152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1" name="Ellipse 153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2" name="Ellipse 153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 name="Groupe 24"/>
          <p:cNvGrpSpPr/>
          <p:nvPr>
            <p:custDataLst>
              <p:tags r:id="rId17"/>
            </p:custDataLst>
          </p:nvPr>
        </p:nvGrpSpPr>
        <p:grpSpPr>
          <a:xfrm>
            <a:off x="1823734" y="2640981"/>
            <a:ext cx="1974948" cy="997995"/>
            <a:chOff x="-487301" y="3353057"/>
            <a:chExt cx="1974948" cy="997995"/>
          </a:xfrm>
        </p:grpSpPr>
        <p:grpSp>
          <p:nvGrpSpPr>
            <p:cNvPr id="1260" name="Groupe 1259"/>
            <p:cNvGrpSpPr/>
            <p:nvPr/>
          </p:nvGrpSpPr>
          <p:grpSpPr>
            <a:xfrm>
              <a:off x="-484413" y="3372468"/>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3" name="Ellipse 153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4" name="Ellipse 153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5" name="Ellipse 153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6" name="Ellipse 153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7" name="Ellipse 153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8" name="Ellipse 153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9" name="Ellipse 153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4" name="Groupe 23"/>
          <p:cNvGrpSpPr/>
          <p:nvPr>
            <p:custDataLst>
              <p:tags r:id="rId18"/>
            </p:custDataLst>
          </p:nvPr>
        </p:nvGrpSpPr>
        <p:grpSpPr>
          <a:xfrm>
            <a:off x="1912280" y="2546074"/>
            <a:ext cx="1891098" cy="1100028"/>
            <a:chOff x="-378587" y="4270377"/>
            <a:chExt cx="1891098" cy="1100028"/>
          </a:xfrm>
        </p:grpSpPr>
        <p:grpSp>
          <p:nvGrpSpPr>
            <p:cNvPr id="1266" name="Groupe 1265"/>
            <p:cNvGrpSpPr/>
            <p:nvPr/>
          </p:nvGrpSpPr>
          <p:grpSpPr>
            <a:xfrm>
              <a:off x="-378587" y="427037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0" name="Ellipse 153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1" name="Ellipse 154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2" name="Ellipse 154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3" name="Ellipse 154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4" name="Ellipse 154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5" name="Ellipse 154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2" name="Ellipse 155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3" name="Groupe 22"/>
          <p:cNvGrpSpPr/>
          <p:nvPr>
            <p:custDataLst>
              <p:tags r:id="rId19"/>
            </p:custDataLst>
          </p:nvPr>
        </p:nvGrpSpPr>
        <p:grpSpPr>
          <a:xfrm>
            <a:off x="2016832" y="2434224"/>
            <a:ext cx="1786824" cy="1227917"/>
            <a:chOff x="-258067" y="5466281"/>
            <a:chExt cx="1786824" cy="1227917"/>
          </a:xfrm>
        </p:grpSpPr>
        <p:grpSp>
          <p:nvGrpSpPr>
            <p:cNvPr id="1272" name="Groupe 1271"/>
            <p:cNvGrpSpPr/>
            <p:nvPr/>
          </p:nvGrpSpPr>
          <p:grpSpPr>
            <a:xfrm>
              <a:off x="-258067" y="5466281"/>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6" name="Ellipse 154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7" name="Ellipse 154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8" name="Ellipse 154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9" name="Ellipse 154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0" name="Ellipse 154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1" name="Ellipse 155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3" name="Ellipse 15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2" name="Groupe 21"/>
          <p:cNvGrpSpPr/>
          <p:nvPr>
            <p:custDataLst>
              <p:tags r:id="rId20"/>
            </p:custDataLst>
          </p:nvPr>
        </p:nvGrpSpPr>
        <p:grpSpPr>
          <a:xfrm>
            <a:off x="2148710" y="2355876"/>
            <a:ext cx="1666594" cy="1388339"/>
            <a:chOff x="1491400" y="5663685"/>
            <a:chExt cx="1666594" cy="1388339"/>
          </a:xfrm>
        </p:grpSpPr>
        <p:grpSp>
          <p:nvGrpSpPr>
            <p:cNvPr id="1278" name="Groupe 1277"/>
            <p:cNvGrpSpPr/>
            <p:nvPr/>
          </p:nvGrpSpPr>
          <p:grpSpPr>
            <a:xfrm>
              <a:off x="1491400" y="5663685"/>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4" name="Ellipse 155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5" name="Ellipse 155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6" name="Ellipse 155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7" name="Ellipse 155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8" name="Ellipse 155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9" name="Ellipse 155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0" name="Ellipse 155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1" name="Groupe 20"/>
          <p:cNvGrpSpPr/>
          <p:nvPr>
            <p:custDataLst>
              <p:tags r:id="rId21"/>
            </p:custDataLst>
          </p:nvPr>
        </p:nvGrpSpPr>
        <p:grpSpPr>
          <a:xfrm>
            <a:off x="2274761" y="2307951"/>
            <a:ext cx="1550289" cy="1480581"/>
            <a:chOff x="3200345" y="5377419"/>
            <a:chExt cx="1550289" cy="1480581"/>
          </a:xfrm>
        </p:grpSpPr>
        <p:grpSp>
          <p:nvGrpSpPr>
            <p:cNvPr id="1284" name="Groupe 1283"/>
            <p:cNvGrpSpPr/>
            <p:nvPr/>
          </p:nvGrpSpPr>
          <p:grpSpPr>
            <a:xfrm>
              <a:off x="3200345" y="5377419"/>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61" name="Ellipse 156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2" name="Ellipse 156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3" name="Ellipse 156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4" name="Ellipse 156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5" name="Ellipse 156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6" name="Ellipse 156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7" name="Ellipse 156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568" name="Groupe 1567"/>
          <p:cNvGrpSpPr/>
          <p:nvPr>
            <p:custDataLst>
              <p:tags r:id="rId22"/>
            </p:custDataLst>
          </p:nvPr>
        </p:nvGrpSpPr>
        <p:grpSpPr>
          <a:xfrm>
            <a:off x="1805872" y="2806065"/>
            <a:ext cx="1986348" cy="826532"/>
            <a:chOff x="5085000" y="2916376"/>
            <a:chExt cx="1986348" cy="826532"/>
          </a:xfrm>
        </p:grpSpPr>
        <p:sp>
          <p:nvSpPr>
            <p:cNvPr id="1569" name="Forme libre 156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70" name="Groupe 1569"/>
            <p:cNvGrpSpPr/>
            <p:nvPr/>
          </p:nvGrpSpPr>
          <p:grpSpPr>
            <a:xfrm>
              <a:off x="6841947" y="3422026"/>
              <a:ext cx="229401" cy="313391"/>
              <a:chOff x="6487012" y="3744806"/>
              <a:chExt cx="229401" cy="313391"/>
            </a:xfrm>
          </p:grpSpPr>
          <p:sp>
            <p:nvSpPr>
              <p:cNvPr id="1572" name="Ellipse 1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3" name="Bouée 1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71" name="Connecteur droit 157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4" name="Groupe 1573"/>
          <p:cNvGrpSpPr/>
          <p:nvPr>
            <p:custDataLst>
              <p:tags r:id="rId23"/>
            </p:custDataLst>
          </p:nvPr>
        </p:nvGrpSpPr>
        <p:grpSpPr>
          <a:xfrm>
            <a:off x="2262051" y="2282854"/>
            <a:ext cx="1528080" cy="1494059"/>
            <a:chOff x="3982040" y="-38335"/>
            <a:chExt cx="1528080" cy="1494059"/>
          </a:xfrm>
        </p:grpSpPr>
        <p:grpSp>
          <p:nvGrpSpPr>
            <p:cNvPr id="1575" name="Groupe 1574"/>
            <p:cNvGrpSpPr/>
            <p:nvPr/>
          </p:nvGrpSpPr>
          <p:grpSpPr>
            <a:xfrm>
              <a:off x="4018044" y="-38335"/>
              <a:ext cx="1492076" cy="1494059"/>
              <a:chOff x="1365107" y="2659822"/>
              <a:chExt cx="1492076" cy="1494059"/>
            </a:xfrm>
          </p:grpSpPr>
          <p:sp>
            <p:nvSpPr>
              <p:cNvPr id="1583" name="Forme libre 158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84" name="Groupe 1583"/>
              <p:cNvGrpSpPr/>
              <p:nvPr/>
            </p:nvGrpSpPr>
            <p:grpSpPr>
              <a:xfrm>
                <a:off x="2611486" y="3707980"/>
                <a:ext cx="245697" cy="313391"/>
                <a:chOff x="6629570" y="3897206"/>
                <a:chExt cx="245697" cy="313391"/>
              </a:xfrm>
            </p:grpSpPr>
            <p:sp>
              <p:nvSpPr>
                <p:cNvPr id="1585" name="Ellipse 158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6" name="Bouée 158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587" name="Connecteur droit 158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76" name="Ellipse 157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7" name="Ellipse 157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8" name="Ellipse 157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9" name="Ellipse 157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0" name="Ellipse 157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1" name="Ellipse 158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Ellipse 158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88" name="Groupe 1587"/>
          <p:cNvGrpSpPr/>
          <p:nvPr>
            <p:custDataLst>
              <p:tags r:id="rId24"/>
            </p:custDataLst>
          </p:nvPr>
        </p:nvGrpSpPr>
        <p:grpSpPr>
          <a:xfrm>
            <a:off x="2163074" y="2317776"/>
            <a:ext cx="1621591" cy="1444487"/>
            <a:chOff x="2304819" y="-164114"/>
            <a:chExt cx="1621591" cy="1444487"/>
          </a:xfrm>
        </p:grpSpPr>
        <p:grpSp>
          <p:nvGrpSpPr>
            <p:cNvPr id="1589" name="Groupe 1588"/>
            <p:cNvGrpSpPr/>
            <p:nvPr/>
          </p:nvGrpSpPr>
          <p:grpSpPr>
            <a:xfrm>
              <a:off x="2304819" y="-164114"/>
              <a:ext cx="1621591" cy="1444487"/>
              <a:chOff x="5457865" y="2418819"/>
              <a:chExt cx="1621591" cy="1444487"/>
            </a:xfrm>
          </p:grpSpPr>
          <p:sp>
            <p:nvSpPr>
              <p:cNvPr id="1597" name="Forme libre 159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98" name="Groupe 1597"/>
              <p:cNvGrpSpPr/>
              <p:nvPr/>
            </p:nvGrpSpPr>
            <p:grpSpPr>
              <a:xfrm>
                <a:off x="6841947" y="3422026"/>
                <a:ext cx="229401" cy="313391"/>
                <a:chOff x="6487012" y="3744806"/>
                <a:chExt cx="229401" cy="313391"/>
              </a:xfrm>
            </p:grpSpPr>
            <p:sp>
              <p:nvSpPr>
                <p:cNvPr id="1600" name="Ellipse 15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1" name="Bouée 16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99" name="Connecteur droit 159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0" name="Ellipse 158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1" name="Ellipse 159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2" name="Ellipse 159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3" name="Ellipse 159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4" name="Ellipse 159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5" name="Ellipse 159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6" name="Ellipse 159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02" name="Groupe 1601"/>
          <p:cNvGrpSpPr/>
          <p:nvPr>
            <p:custDataLst>
              <p:tags r:id="rId25"/>
            </p:custDataLst>
          </p:nvPr>
        </p:nvGrpSpPr>
        <p:grpSpPr>
          <a:xfrm>
            <a:off x="2049737" y="2378497"/>
            <a:ext cx="1734928" cy="1323044"/>
            <a:chOff x="756629" y="-1564521"/>
            <a:chExt cx="1734928" cy="1323044"/>
          </a:xfrm>
        </p:grpSpPr>
        <p:grpSp>
          <p:nvGrpSpPr>
            <p:cNvPr id="1603" name="Groupe 1602"/>
            <p:cNvGrpSpPr/>
            <p:nvPr/>
          </p:nvGrpSpPr>
          <p:grpSpPr>
            <a:xfrm>
              <a:off x="756629" y="-1564521"/>
              <a:ext cx="1734928" cy="1323044"/>
              <a:chOff x="5336420" y="2473587"/>
              <a:chExt cx="1734928" cy="1323044"/>
            </a:xfrm>
          </p:grpSpPr>
          <p:sp>
            <p:nvSpPr>
              <p:cNvPr id="1611" name="Forme libre 161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12" name="Groupe 1611"/>
              <p:cNvGrpSpPr/>
              <p:nvPr/>
            </p:nvGrpSpPr>
            <p:grpSpPr>
              <a:xfrm>
                <a:off x="6841947" y="3422026"/>
                <a:ext cx="229401" cy="313391"/>
                <a:chOff x="6487012" y="3744806"/>
                <a:chExt cx="229401" cy="313391"/>
              </a:xfrm>
            </p:grpSpPr>
            <p:sp>
              <p:nvSpPr>
                <p:cNvPr id="1614" name="Ellipse 1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5" name="Bouée 1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13" name="Connecteur droit 161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4" name="Ellipse 160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5" name="Ellipse 160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6" name="Ellipse 160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7" name="Ellipse 160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8" name="Ellipse 160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9" name="Ellipse 160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0" name="Ellipse 160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16" name="Groupe 1615"/>
          <p:cNvGrpSpPr/>
          <p:nvPr>
            <p:custDataLst>
              <p:tags r:id="rId26"/>
            </p:custDataLst>
          </p:nvPr>
        </p:nvGrpSpPr>
        <p:grpSpPr>
          <a:xfrm>
            <a:off x="1929596" y="2470403"/>
            <a:ext cx="1853989" cy="1168960"/>
            <a:chOff x="623108" y="-218578"/>
            <a:chExt cx="1853989" cy="1168960"/>
          </a:xfrm>
        </p:grpSpPr>
        <p:grpSp>
          <p:nvGrpSpPr>
            <p:cNvPr id="1617" name="Groupe 1616"/>
            <p:cNvGrpSpPr/>
            <p:nvPr/>
          </p:nvGrpSpPr>
          <p:grpSpPr>
            <a:xfrm>
              <a:off x="623108" y="-218578"/>
              <a:ext cx="1853989" cy="1168960"/>
              <a:chOff x="5217359" y="2566457"/>
              <a:chExt cx="1853989" cy="1168960"/>
            </a:xfrm>
          </p:grpSpPr>
          <p:sp>
            <p:nvSpPr>
              <p:cNvPr id="1625" name="Forme libre 162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26" name="Groupe 1625"/>
              <p:cNvGrpSpPr/>
              <p:nvPr/>
            </p:nvGrpSpPr>
            <p:grpSpPr>
              <a:xfrm>
                <a:off x="6841947" y="3422026"/>
                <a:ext cx="229401" cy="313391"/>
                <a:chOff x="6487012" y="3744806"/>
                <a:chExt cx="229401" cy="313391"/>
              </a:xfrm>
            </p:grpSpPr>
            <p:sp>
              <p:nvSpPr>
                <p:cNvPr id="1628" name="Ellipse 16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9" name="Bouée 16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27" name="Connecteur droit 162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8" name="Ellipse 161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9" name="Ellipse 161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0" name="Ellipse 161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1" name="Ellipse 162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2" name="Ellipse 162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3" name="Ellipse 162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4" name="Ellipse 162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30" name="Groupe 1629"/>
          <p:cNvGrpSpPr/>
          <p:nvPr>
            <p:custDataLst>
              <p:tags r:id="rId27"/>
            </p:custDataLst>
          </p:nvPr>
        </p:nvGrpSpPr>
        <p:grpSpPr>
          <a:xfrm>
            <a:off x="1811130" y="2748945"/>
            <a:ext cx="1982578" cy="895117"/>
            <a:chOff x="-291409" y="858601"/>
            <a:chExt cx="1982578" cy="895117"/>
          </a:xfrm>
        </p:grpSpPr>
        <p:grpSp>
          <p:nvGrpSpPr>
            <p:cNvPr id="1631" name="Groupe 1630"/>
            <p:cNvGrpSpPr/>
            <p:nvPr/>
          </p:nvGrpSpPr>
          <p:grpSpPr>
            <a:xfrm>
              <a:off x="-291409" y="858601"/>
              <a:ext cx="1982578" cy="895117"/>
              <a:chOff x="5088770" y="2840300"/>
              <a:chExt cx="1982578" cy="895117"/>
            </a:xfrm>
          </p:grpSpPr>
          <p:sp>
            <p:nvSpPr>
              <p:cNvPr id="1638" name="Forme libre 163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39" name="Groupe 1638"/>
              <p:cNvGrpSpPr/>
              <p:nvPr/>
            </p:nvGrpSpPr>
            <p:grpSpPr>
              <a:xfrm>
                <a:off x="6841947" y="3422026"/>
                <a:ext cx="229401" cy="313391"/>
                <a:chOff x="6487012" y="3744806"/>
                <a:chExt cx="229401" cy="313391"/>
              </a:xfrm>
            </p:grpSpPr>
            <p:sp>
              <p:nvSpPr>
                <p:cNvPr id="1641" name="Ellipse 16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2" name="Bouée 16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40" name="Connecteur droit 1639"/>
              <p:cNvCxnSpPr>
                <a:stCxn id="164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32" name="Ellipse 163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3" name="Ellipse 163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4" name="Ellipse 163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5" name="Ellipse 163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6" name="Ellipse 163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7" name="Ellipse 163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43" name="Groupe 1642"/>
          <p:cNvGrpSpPr/>
          <p:nvPr>
            <p:custDataLst>
              <p:tags r:id="rId28"/>
            </p:custDataLst>
          </p:nvPr>
        </p:nvGrpSpPr>
        <p:grpSpPr>
          <a:xfrm>
            <a:off x="1854222" y="2670621"/>
            <a:ext cx="1946273" cy="982837"/>
            <a:chOff x="-434250" y="1201398"/>
            <a:chExt cx="2104785" cy="1045804"/>
          </a:xfrm>
        </p:grpSpPr>
        <p:sp>
          <p:nvSpPr>
            <p:cNvPr id="1644" name="Ellipse 164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45" name="Groupe 1644"/>
            <p:cNvGrpSpPr/>
            <p:nvPr/>
          </p:nvGrpSpPr>
          <p:grpSpPr>
            <a:xfrm>
              <a:off x="-434250" y="1201398"/>
              <a:ext cx="2104785" cy="1045804"/>
              <a:chOff x="5127864" y="2779820"/>
              <a:chExt cx="1934357" cy="961124"/>
            </a:xfrm>
          </p:grpSpPr>
          <p:sp>
            <p:nvSpPr>
              <p:cNvPr id="1649" name="Forme libre 164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50" name="Groupe 1649"/>
              <p:cNvGrpSpPr/>
              <p:nvPr/>
            </p:nvGrpSpPr>
            <p:grpSpPr>
              <a:xfrm>
                <a:off x="6840349" y="3432120"/>
                <a:ext cx="221872" cy="301852"/>
                <a:chOff x="6485414" y="3754900"/>
                <a:chExt cx="221872" cy="301852"/>
              </a:xfrm>
            </p:grpSpPr>
            <p:sp>
              <p:nvSpPr>
                <p:cNvPr id="1652" name="Ellipse 16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3" name="Bouée 165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51" name="Connecteur droit 165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46" name="Ellipse 164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7" name="Ellipse 164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8" name="Ellipse 164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54" name="Groupe 1653"/>
          <p:cNvGrpSpPr/>
          <p:nvPr>
            <p:custDataLst>
              <p:tags r:id="rId29"/>
            </p:custDataLst>
          </p:nvPr>
        </p:nvGrpSpPr>
        <p:grpSpPr>
          <a:xfrm>
            <a:off x="1864704" y="2598603"/>
            <a:ext cx="1925427" cy="1040373"/>
            <a:chOff x="-1488292" y="-632761"/>
            <a:chExt cx="1925427" cy="1040373"/>
          </a:xfrm>
        </p:grpSpPr>
        <p:grpSp>
          <p:nvGrpSpPr>
            <p:cNvPr id="1655" name="Groupe 1654"/>
            <p:cNvGrpSpPr/>
            <p:nvPr/>
          </p:nvGrpSpPr>
          <p:grpSpPr>
            <a:xfrm>
              <a:off x="-1488292" y="-632761"/>
              <a:ext cx="1925427" cy="1040373"/>
              <a:chOff x="5145921" y="2695044"/>
              <a:chExt cx="1925427" cy="1040373"/>
            </a:xfrm>
          </p:grpSpPr>
          <p:sp>
            <p:nvSpPr>
              <p:cNvPr id="1661" name="Forme libre 16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2" name="Groupe 1661"/>
              <p:cNvGrpSpPr/>
              <p:nvPr/>
            </p:nvGrpSpPr>
            <p:grpSpPr>
              <a:xfrm>
                <a:off x="6841947" y="3422026"/>
                <a:ext cx="229401" cy="313391"/>
                <a:chOff x="6487012" y="3744806"/>
                <a:chExt cx="229401" cy="313391"/>
              </a:xfrm>
            </p:grpSpPr>
            <p:sp>
              <p:nvSpPr>
                <p:cNvPr id="1664" name="Ellipse 16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5" name="Bouée 16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63" name="Connecteur droit 166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6" name="Ellipse 165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7" name="Ellipse 165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8" name="Ellipse 165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9" name="Ellipse 165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0" name="Ellipse 165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66" name="Groupe 1665"/>
          <p:cNvGrpSpPr/>
          <p:nvPr>
            <p:custDataLst>
              <p:tags r:id="rId30"/>
            </p:custDataLst>
          </p:nvPr>
        </p:nvGrpSpPr>
        <p:grpSpPr>
          <a:xfrm>
            <a:off x="1780106" y="2777299"/>
            <a:ext cx="2014108" cy="865748"/>
            <a:chOff x="-519318" y="1745455"/>
            <a:chExt cx="2014108" cy="865748"/>
          </a:xfrm>
        </p:grpSpPr>
        <p:sp>
          <p:nvSpPr>
            <p:cNvPr id="1667" name="Ellipse 166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8" name="Groupe 1667"/>
            <p:cNvGrpSpPr/>
            <p:nvPr/>
          </p:nvGrpSpPr>
          <p:grpSpPr>
            <a:xfrm>
              <a:off x="-484413" y="1795335"/>
              <a:ext cx="1979203" cy="815868"/>
              <a:chOff x="5092145" y="2925076"/>
              <a:chExt cx="1979203" cy="815868"/>
            </a:xfrm>
          </p:grpSpPr>
          <p:sp>
            <p:nvSpPr>
              <p:cNvPr id="1675" name="Forme libre 167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76" name="Groupe 1675"/>
              <p:cNvGrpSpPr/>
              <p:nvPr/>
            </p:nvGrpSpPr>
            <p:grpSpPr>
              <a:xfrm>
                <a:off x="6841947" y="3422026"/>
                <a:ext cx="229401" cy="313391"/>
                <a:chOff x="6487012" y="3744806"/>
                <a:chExt cx="229401" cy="313391"/>
              </a:xfrm>
            </p:grpSpPr>
            <p:sp>
              <p:nvSpPr>
                <p:cNvPr id="1678" name="Ellipse 16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9" name="Bouée 16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77" name="Connecteur droit 167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69" name="Ellipse 166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0" name="Ellipse 166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1" name="Ellipse 167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2" name="Ellipse 167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3" name="Ellipse 167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4" name="Ellipse 167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80" name="Groupe 1679"/>
          <p:cNvGrpSpPr/>
          <p:nvPr>
            <p:custDataLst>
              <p:tags r:id="rId31"/>
            </p:custDataLst>
          </p:nvPr>
        </p:nvGrpSpPr>
        <p:grpSpPr>
          <a:xfrm>
            <a:off x="1825073" y="2640981"/>
            <a:ext cx="1974948" cy="997995"/>
            <a:chOff x="-487301" y="3353057"/>
            <a:chExt cx="1974948" cy="997995"/>
          </a:xfrm>
        </p:grpSpPr>
        <p:grpSp>
          <p:nvGrpSpPr>
            <p:cNvPr id="1681" name="Groupe 1680"/>
            <p:cNvGrpSpPr/>
            <p:nvPr/>
          </p:nvGrpSpPr>
          <p:grpSpPr>
            <a:xfrm>
              <a:off x="-484413" y="3372468"/>
              <a:ext cx="1972060" cy="978584"/>
              <a:chOff x="5099288" y="2756833"/>
              <a:chExt cx="1972060" cy="978584"/>
            </a:xfrm>
          </p:grpSpPr>
          <p:sp>
            <p:nvSpPr>
              <p:cNvPr id="1689" name="Forme libre 168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90" name="Groupe 1689"/>
              <p:cNvGrpSpPr/>
              <p:nvPr/>
            </p:nvGrpSpPr>
            <p:grpSpPr>
              <a:xfrm>
                <a:off x="6841947" y="3422026"/>
                <a:ext cx="229401" cy="313391"/>
                <a:chOff x="6487012" y="3744806"/>
                <a:chExt cx="229401" cy="313391"/>
              </a:xfrm>
            </p:grpSpPr>
            <p:sp>
              <p:nvSpPr>
                <p:cNvPr id="1692" name="Ellipse 16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3" name="Bouée 16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1" name="Connecteur droit 169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2" name="Ellipse 168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3" name="Ellipse 168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4" name="Ellipse 168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5" name="Ellipse 168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6" name="Ellipse 168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7" name="Ellipse 168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8" name="Ellipse 168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694" name="Groupe 1693"/>
          <p:cNvGrpSpPr/>
          <p:nvPr>
            <p:custDataLst>
              <p:tags r:id="rId32"/>
            </p:custDataLst>
          </p:nvPr>
        </p:nvGrpSpPr>
        <p:grpSpPr>
          <a:xfrm>
            <a:off x="1913619" y="2546074"/>
            <a:ext cx="1891098" cy="1100028"/>
            <a:chOff x="-378587" y="4270377"/>
            <a:chExt cx="1891098" cy="1100028"/>
          </a:xfrm>
        </p:grpSpPr>
        <p:grpSp>
          <p:nvGrpSpPr>
            <p:cNvPr id="1695" name="Groupe 1694"/>
            <p:cNvGrpSpPr/>
            <p:nvPr/>
          </p:nvGrpSpPr>
          <p:grpSpPr>
            <a:xfrm>
              <a:off x="-378587" y="4270377"/>
              <a:ext cx="1891098" cy="1100028"/>
              <a:chOff x="5180250" y="2635389"/>
              <a:chExt cx="1891098" cy="1100028"/>
            </a:xfrm>
          </p:grpSpPr>
          <p:sp>
            <p:nvSpPr>
              <p:cNvPr id="1703" name="Forme libre 170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04" name="Groupe 1703"/>
              <p:cNvGrpSpPr/>
              <p:nvPr/>
            </p:nvGrpSpPr>
            <p:grpSpPr>
              <a:xfrm>
                <a:off x="6841947" y="3422026"/>
                <a:ext cx="229401" cy="313391"/>
                <a:chOff x="6487012" y="3744806"/>
                <a:chExt cx="229401" cy="313391"/>
              </a:xfrm>
            </p:grpSpPr>
            <p:sp>
              <p:nvSpPr>
                <p:cNvPr id="1706" name="Ellipse 17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7" name="Bouée 17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05" name="Connecteur droit 170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6" name="Ellipse 169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7" name="Ellipse 169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8" name="Ellipse 169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9" name="Ellipse 169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0" name="Ellipse 169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1" name="Ellipse 170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2" name="Ellipse 170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08" name="Groupe 1707"/>
          <p:cNvGrpSpPr/>
          <p:nvPr>
            <p:custDataLst>
              <p:tags r:id="rId33"/>
            </p:custDataLst>
          </p:nvPr>
        </p:nvGrpSpPr>
        <p:grpSpPr>
          <a:xfrm>
            <a:off x="2018171" y="2434224"/>
            <a:ext cx="1786824" cy="1227917"/>
            <a:chOff x="-258067" y="5466281"/>
            <a:chExt cx="1786824" cy="1227917"/>
          </a:xfrm>
        </p:grpSpPr>
        <p:grpSp>
          <p:nvGrpSpPr>
            <p:cNvPr id="1709" name="Groupe 1708"/>
            <p:cNvGrpSpPr/>
            <p:nvPr/>
          </p:nvGrpSpPr>
          <p:grpSpPr>
            <a:xfrm>
              <a:off x="-258067" y="5466281"/>
              <a:ext cx="1786824" cy="1227917"/>
              <a:chOff x="5284524" y="2523093"/>
              <a:chExt cx="1786824" cy="1227917"/>
            </a:xfrm>
          </p:grpSpPr>
          <p:sp>
            <p:nvSpPr>
              <p:cNvPr id="1717" name="Forme libre 171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8" name="Groupe 1717"/>
              <p:cNvGrpSpPr/>
              <p:nvPr/>
            </p:nvGrpSpPr>
            <p:grpSpPr>
              <a:xfrm>
                <a:off x="6841947" y="3422026"/>
                <a:ext cx="229401" cy="313391"/>
                <a:chOff x="6487012" y="3744806"/>
                <a:chExt cx="229401" cy="313391"/>
              </a:xfrm>
            </p:grpSpPr>
            <p:sp>
              <p:nvSpPr>
                <p:cNvPr id="1720" name="Ellipse 17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1" name="Bouée 17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19" name="Connecteur droit 171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10" name="Ellipse 170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1" name="Ellipse 171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2" name="Ellipse 171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3" name="Ellipse 171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4" name="Ellipse 171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5" name="Ellipse 171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6" name="Ellipse 171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22" name="Groupe 1721"/>
          <p:cNvGrpSpPr/>
          <p:nvPr>
            <p:custDataLst>
              <p:tags r:id="rId34"/>
            </p:custDataLst>
          </p:nvPr>
        </p:nvGrpSpPr>
        <p:grpSpPr>
          <a:xfrm>
            <a:off x="2150049" y="2355876"/>
            <a:ext cx="1666594" cy="1388339"/>
            <a:chOff x="1491400" y="5663685"/>
            <a:chExt cx="1666594" cy="1388339"/>
          </a:xfrm>
        </p:grpSpPr>
        <p:grpSp>
          <p:nvGrpSpPr>
            <p:cNvPr id="1723" name="Groupe 1722"/>
            <p:cNvGrpSpPr/>
            <p:nvPr/>
          </p:nvGrpSpPr>
          <p:grpSpPr>
            <a:xfrm>
              <a:off x="1491400" y="5663685"/>
              <a:ext cx="1666594" cy="1388339"/>
              <a:chOff x="5412862" y="2446893"/>
              <a:chExt cx="1666594" cy="1388339"/>
            </a:xfrm>
          </p:grpSpPr>
          <p:sp>
            <p:nvSpPr>
              <p:cNvPr id="1731" name="Forme libre 17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2" name="Groupe 1731"/>
              <p:cNvGrpSpPr/>
              <p:nvPr/>
            </p:nvGrpSpPr>
            <p:grpSpPr>
              <a:xfrm>
                <a:off x="6841947" y="3422026"/>
                <a:ext cx="229401" cy="313391"/>
                <a:chOff x="6487012" y="3744806"/>
                <a:chExt cx="229401" cy="313391"/>
              </a:xfrm>
            </p:grpSpPr>
            <p:sp>
              <p:nvSpPr>
                <p:cNvPr id="1734" name="Ellipse 17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5" name="Bouée 17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33" name="Connecteur droit 173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4" name="Ellipse 172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5" name="Ellipse 172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6" name="Ellipse 172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7" name="Ellipse 172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8" name="Ellipse 172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9" name="Ellipse 172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0" name="Ellipse 172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36" name="Groupe 1735"/>
          <p:cNvGrpSpPr/>
          <p:nvPr>
            <p:custDataLst>
              <p:tags r:id="rId35"/>
            </p:custDataLst>
          </p:nvPr>
        </p:nvGrpSpPr>
        <p:grpSpPr>
          <a:xfrm>
            <a:off x="2276100" y="2307951"/>
            <a:ext cx="1550289" cy="1480581"/>
            <a:chOff x="3200345" y="5377419"/>
            <a:chExt cx="1550289" cy="1480581"/>
          </a:xfrm>
        </p:grpSpPr>
        <p:grpSp>
          <p:nvGrpSpPr>
            <p:cNvPr id="1737" name="Groupe 1736"/>
            <p:cNvGrpSpPr/>
            <p:nvPr/>
          </p:nvGrpSpPr>
          <p:grpSpPr>
            <a:xfrm>
              <a:off x="3200345" y="5377419"/>
              <a:ext cx="1550289" cy="1480581"/>
              <a:chOff x="5529167" y="2402777"/>
              <a:chExt cx="1550289" cy="1480581"/>
            </a:xfrm>
          </p:grpSpPr>
          <p:sp>
            <p:nvSpPr>
              <p:cNvPr id="1745" name="Forme libre 174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46" name="Groupe 1745"/>
              <p:cNvGrpSpPr/>
              <p:nvPr/>
            </p:nvGrpSpPr>
            <p:grpSpPr>
              <a:xfrm>
                <a:off x="6841947" y="3422026"/>
                <a:ext cx="229401" cy="313391"/>
                <a:chOff x="6487012" y="3744806"/>
                <a:chExt cx="229401" cy="313391"/>
              </a:xfrm>
            </p:grpSpPr>
            <p:sp>
              <p:nvSpPr>
                <p:cNvPr id="1748" name="Ellipse 17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9" name="Bouée 17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47" name="Connecteur droit 174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38" name="Ellipse 173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9" name="Ellipse 173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0" name="Ellipse 173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1" name="Ellipse 174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2" name="Ellipse 174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3" name="Ellipse 174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4" name="Ellipse 174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50" name="Groupe 1749"/>
          <p:cNvGrpSpPr/>
          <p:nvPr>
            <p:custDataLst>
              <p:tags r:id="rId36"/>
            </p:custDataLst>
          </p:nvPr>
        </p:nvGrpSpPr>
        <p:grpSpPr>
          <a:xfrm>
            <a:off x="1810824" y="2815376"/>
            <a:ext cx="1986348" cy="826532"/>
            <a:chOff x="5085000" y="2916376"/>
            <a:chExt cx="1986348" cy="826532"/>
          </a:xfrm>
        </p:grpSpPr>
        <p:sp>
          <p:nvSpPr>
            <p:cNvPr id="1751" name="Forme libre 175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2" name="Groupe 1751"/>
            <p:cNvGrpSpPr/>
            <p:nvPr/>
          </p:nvGrpSpPr>
          <p:grpSpPr>
            <a:xfrm>
              <a:off x="6841947" y="3422026"/>
              <a:ext cx="229401" cy="313391"/>
              <a:chOff x="6487012" y="3744806"/>
              <a:chExt cx="229401" cy="313391"/>
            </a:xfrm>
          </p:grpSpPr>
          <p:sp>
            <p:nvSpPr>
              <p:cNvPr id="1754" name="Ellipse 17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5" name="Bouée 17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53" name="Connecteur droit 175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6" name="Groupe 1755"/>
          <p:cNvGrpSpPr/>
          <p:nvPr>
            <p:custDataLst>
              <p:tags r:id="rId37"/>
            </p:custDataLst>
          </p:nvPr>
        </p:nvGrpSpPr>
        <p:grpSpPr>
          <a:xfrm>
            <a:off x="2267003" y="2292165"/>
            <a:ext cx="1528080" cy="1494059"/>
            <a:chOff x="3982040" y="-38335"/>
            <a:chExt cx="1528080" cy="1494059"/>
          </a:xfrm>
        </p:grpSpPr>
        <p:grpSp>
          <p:nvGrpSpPr>
            <p:cNvPr id="1757" name="Groupe 1756"/>
            <p:cNvGrpSpPr/>
            <p:nvPr/>
          </p:nvGrpSpPr>
          <p:grpSpPr>
            <a:xfrm>
              <a:off x="4018044" y="-38335"/>
              <a:ext cx="1492076" cy="1494059"/>
              <a:chOff x="1365107" y="2659822"/>
              <a:chExt cx="1492076" cy="1494059"/>
            </a:xfrm>
          </p:grpSpPr>
          <p:sp>
            <p:nvSpPr>
              <p:cNvPr id="1765" name="Forme libre 176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66" name="Groupe 1765"/>
              <p:cNvGrpSpPr/>
              <p:nvPr/>
            </p:nvGrpSpPr>
            <p:grpSpPr>
              <a:xfrm>
                <a:off x="2611486" y="3707980"/>
                <a:ext cx="245697" cy="313391"/>
                <a:chOff x="6629570" y="3897206"/>
                <a:chExt cx="245697" cy="313391"/>
              </a:xfrm>
            </p:grpSpPr>
            <p:sp>
              <p:nvSpPr>
                <p:cNvPr id="1767" name="Ellipse 176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8" name="Bouée 176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769" name="Connecteur droit 176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758" name="Ellipse 175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9" name="Ellipse 175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0" name="Ellipse 175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1" name="Ellipse 176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2" name="Ellipse 176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3" name="Ellipse 176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4" name="Ellipse 176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70" name="Groupe 1769"/>
          <p:cNvGrpSpPr/>
          <p:nvPr>
            <p:custDataLst>
              <p:tags r:id="rId38"/>
            </p:custDataLst>
          </p:nvPr>
        </p:nvGrpSpPr>
        <p:grpSpPr>
          <a:xfrm>
            <a:off x="2168026" y="2327087"/>
            <a:ext cx="1621591" cy="1444487"/>
            <a:chOff x="2304819" y="-164114"/>
            <a:chExt cx="1621591" cy="1444487"/>
          </a:xfrm>
        </p:grpSpPr>
        <p:grpSp>
          <p:nvGrpSpPr>
            <p:cNvPr id="1771" name="Groupe 1770"/>
            <p:cNvGrpSpPr/>
            <p:nvPr/>
          </p:nvGrpSpPr>
          <p:grpSpPr>
            <a:xfrm>
              <a:off x="2304819" y="-164114"/>
              <a:ext cx="1621591" cy="1444487"/>
              <a:chOff x="5457865" y="2418819"/>
              <a:chExt cx="1621591" cy="1444487"/>
            </a:xfrm>
          </p:grpSpPr>
          <p:sp>
            <p:nvSpPr>
              <p:cNvPr id="1779" name="Forme libre 177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80" name="Groupe 1779"/>
              <p:cNvGrpSpPr/>
              <p:nvPr/>
            </p:nvGrpSpPr>
            <p:grpSpPr>
              <a:xfrm>
                <a:off x="6841947" y="3422026"/>
                <a:ext cx="229401" cy="313391"/>
                <a:chOff x="6487012" y="3744806"/>
                <a:chExt cx="229401" cy="313391"/>
              </a:xfrm>
            </p:grpSpPr>
            <p:sp>
              <p:nvSpPr>
                <p:cNvPr id="1782" name="Ellipse 17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3" name="Bouée 17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1" name="Connecteur droit 178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2" name="Ellipse 177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3" name="Ellipse 177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4" name="Ellipse 177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5" name="Ellipse 177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6" name="Ellipse 177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7" name="Ellipse 177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8" name="Ellipse 177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84" name="Groupe 1783"/>
          <p:cNvGrpSpPr/>
          <p:nvPr>
            <p:custDataLst>
              <p:tags r:id="rId39"/>
            </p:custDataLst>
          </p:nvPr>
        </p:nvGrpSpPr>
        <p:grpSpPr>
          <a:xfrm>
            <a:off x="2054689" y="2387808"/>
            <a:ext cx="1734928" cy="1323044"/>
            <a:chOff x="756629" y="-1564521"/>
            <a:chExt cx="1734928" cy="1323044"/>
          </a:xfrm>
        </p:grpSpPr>
        <p:grpSp>
          <p:nvGrpSpPr>
            <p:cNvPr id="1785" name="Groupe 1784"/>
            <p:cNvGrpSpPr/>
            <p:nvPr/>
          </p:nvGrpSpPr>
          <p:grpSpPr>
            <a:xfrm>
              <a:off x="756629" y="-1564521"/>
              <a:ext cx="1734928" cy="1323044"/>
              <a:chOff x="5336420" y="2473587"/>
              <a:chExt cx="1734928" cy="1323044"/>
            </a:xfrm>
          </p:grpSpPr>
          <p:sp>
            <p:nvSpPr>
              <p:cNvPr id="1793" name="Forme libre 179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94" name="Groupe 1793"/>
              <p:cNvGrpSpPr/>
              <p:nvPr/>
            </p:nvGrpSpPr>
            <p:grpSpPr>
              <a:xfrm>
                <a:off x="6841947" y="3422026"/>
                <a:ext cx="229401" cy="313391"/>
                <a:chOff x="6487012" y="3744806"/>
                <a:chExt cx="229401" cy="313391"/>
              </a:xfrm>
            </p:grpSpPr>
            <p:sp>
              <p:nvSpPr>
                <p:cNvPr id="1796" name="Ellipse 1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7" name="Bouée 1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95" name="Connecteur droit 179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6" name="Ellipse 178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7" name="Ellipse 178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8" name="Ellipse 178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9" name="Ellipse 178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0" name="Ellipse 178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1" name="Ellipse 179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2" name="Ellipse 179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98" name="Groupe 1797"/>
          <p:cNvGrpSpPr/>
          <p:nvPr>
            <p:custDataLst>
              <p:tags r:id="rId40"/>
            </p:custDataLst>
          </p:nvPr>
        </p:nvGrpSpPr>
        <p:grpSpPr>
          <a:xfrm>
            <a:off x="1934548" y="2479714"/>
            <a:ext cx="1853989" cy="1168960"/>
            <a:chOff x="623108" y="-218578"/>
            <a:chExt cx="1853989" cy="1168960"/>
          </a:xfrm>
        </p:grpSpPr>
        <p:grpSp>
          <p:nvGrpSpPr>
            <p:cNvPr id="1799" name="Groupe 1798"/>
            <p:cNvGrpSpPr/>
            <p:nvPr/>
          </p:nvGrpSpPr>
          <p:grpSpPr>
            <a:xfrm>
              <a:off x="623108" y="-218578"/>
              <a:ext cx="1853989" cy="1168960"/>
              <a:chOff x="5217359" y="2566457"/>
              <a:chExt cx="1853989" cy="1168960"/>
            </a:xfrm>
          </p:grpSpPr>
          <p:sp>
            <p:nvSpPr>
              <p:cNvPr id="1807" name="Forme libre 180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08" name="Groupe 1807"/>
              <p:cNvGrpSpPr/>
              <p:nvPr/>
            </p:nvGrpSpPr>
            <p:grpSpPr>
              <a:xfrm>
                <a:off x="6841947" y="3422026"/>
                <a:ext cx="229401" cy="313391"/>
                <a:chOff x="6487012" y="3744806"/>
                <a:chExt cx="229401" cy="313391"/>
              </a:xfrm>
            </p:grpSpPr>
            <p:sp>
              <p:nvSpPr>
                <p:cNvPr id="1810" name="Ellipse 18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1" name="Bouée 18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09" name="Connecteur droit 180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0" name="Ellipse 179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1" name="Ellipse 180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2" name="Ellipse 180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3" name="Ellipse 180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4" name="Ellipse 180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5" name="Ellipse 180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6" name="Ellipse 180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12" name="Groupe 1811"/>
          <p:cNvGrpSpPr/>
          <p:nvPr>
            <p:custDataLst>
              <p:tags r:id="rId41"/>
            </p:custDataLst>
          </p:nvPr>
        </p:nvGrpSpPr>
        <p:grpSpPr>
          <a:xfrm>
            <a:off x="1816082" y="2758256"/>
            <a:ext cx="1982578" cy="895117"/>
            <a:chOff x="-291409" y="858601"/>
            <a:chExt cx="1982578" cy="895117"/>
          </a:xfrm>
        </p:grpSpPr>
        <p:grpSp>
          <p:nvGrpSpPr>
            <p:cNvPr id="1813" name="Groupe 1812"/>
            <p:cNvGrpSpPr/>
            <p:nvPr/>
          </p:nvGrpSpPr>
          <p:grpSpPr>
            <a:xfrm>
              <a:off x="-291409" y="858601"/>
              <a:ext cx="1982578" cy="895117"/>
              <a:chOff x="5088770" y="2840300"/>
              <a:chExt cx="1982578" cy="895117"/>
            </a:xfrm>
          </p:grpSpPr>
          <p:sp>
            <p:nvSpPr>
              <p:cNvPr id="1820" name="Forme libre 181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1" name="Groupe 1820"/>
              <p:cNvGrpSpPr/>
              <p:nvPr/>
            </p:nvGrpSpPr>
            <p:grpSpPr>
              <a:xfrm>
                <a:off x="6841947" y="3422026"/>
                <a:ext cx="229401" cy="313391"/>
                <a:chOff x="6487012" y="3744806"/>
                <a:chExt cx="229401" cy="313391"/>
              </a:xfrm>
            </p:grpSpPr>
            <p:sp>
              <p:nvSpPr>
                <p:cNvPr id="1823" name="Ellipse 182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4" name="Bouée 182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22" name="Connecteur droit 1821"/>
              <p:cNvCxnSpPr>
                <a:stCxn id="182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14" name="Ellipse 181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5" name="Ellipse 181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6" name="Ellipse 181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7" name="Ellipse 181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8" name="Ellipse 181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9" name="Ellipse 181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25" name="Groupe 1824"/>
          <p:cNvGrpSpPr/>
          <p:nvPr>
            <p:custDataLst>
              <p:tags r:id="rId42"/>
            </p:custDataLst>
          </p:nvPr>
        </p:nvGrpSpPr>
        <p:grpSpPr>
          <a:xfrm>
            <a:off x="1854222" y="2667702"/>
            <a:ext cx="1951225" cy="995068"/>
            <a:chOff x="-434250" y="1201398"/>
            <a:chExt cx="2104785" cy="1045804"/>
          </a:xfrm>
        </p:grpSpPr>
        <p:sp>
          <p:nvSpPr>
            <p:cNvPr id="1826" name="Ellipse 182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7" name="Groupe 1826"/>
            <p:cNvGrpSpPr/>
            <p:nvPr/>
          </p:nvGrpSpPr>
          <p:grpSpPr>
            <a:xfrm>
              <a:off x="-434250" y="1201398"/>
              <a:ext cx="2104785" cy="1045804"/>
              <a:chOff x="5127864" y="2779820"/>
              <a:chExt cx="1934357" cy="961124"/>
            </a:xfrm>
          </p:grpSpPr>
          <p:sp>
            <p:nvSpPr>
              <p:cNvPr id="1831" name="Forme libre 183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32" name="Groupe 1831"/>
              <p:cNvGrpSpPr/>
              <p:nvPr/>
            </p:nvGrpSpPr>
            <p:grpSpPr>
              <a:xfrm>
                <a:off x="6840349" y="3432120"/>
                <a:ext cx="221872" cy="301852"/>
                <a:chOff x="6485414" y="3754900"/>
                <a:chExt cx="221872" cy="301852"/>
              </a:xfrm>
            </p:grpSpPr>
            <p:sp>
              <p:nvSpPr>
                <p:cNvPr id="1834" name="Ellipse 1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5" name="Bouée 183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33" name="Connecteur droit 183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8" name="Ellipse 182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9" name="Ellipse 182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0" name="Ellipse 182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36" name="Groupe 1835"/>
          <p:cNvGrpSpPr/>
          <p:nvPr>
            <p:custDataLst>
              <p:tags r:id="rId43"/>
            </p:custDataLst>
          </p:nvPr>
        </p:nvGrpSpPr>
        <p:grpSpPr>
          <a:xfrm>
            <a:off x="1869656" y="2607914"/>
            <a:ext cx="1925427" cy="1040373"/>
            <a:chOff x="-1488292" y="-632761"/>
            <a:chExt cx="1925427" cy="1040373"/>
          </a:xfrm>
        </p:grpSpPr>
        <p:grpSp>
          <p:nvGrpSpPr>
            <p:cNvPr id="1837" name="Groupe 1836"/>
            <p:cNvGrpSpPr/>
            <p:nvPr/>
          </p:nvGrpSpPr>
          <p:grpSpPr>
            <a:xfrm>
              <a:off x="-1488292" y="-632761"/>
              <a:ext cx="1925427" cy="1040373"/>
              <a:chOff x="5145921" y="2695044"/>
              <a:chExt cx="1925427" cy="1040373"/>
            </a:xfrm>
          </p:grpSpPr>
          <p:sp>
            <p:nvSpPr>
              <p:cNvPr id="1843" name="Forme libre 184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4" name="Groupe 1843"/>
              <p:cNvGrpSpPr/>
              <p:nvPr/>
            </p:nvGrpSpPr>
            <p:grpSpPr>
              <a:xfrm>
                <a:off x="6841947" y="3422026"/>
                <a:ext cx="229401" cy="313391"/>
                <a:chOff x="6487012" y="3744806"/>
                <a:chExt cx="229401" cy="313391"/>
              </a:xfrm>
            </p:grpSpPr>
            <p:sp>
              <p:nvSpPr>
                <p:cNvPr id="1846" name="Ellipse 18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7" name="Bouée 18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45" name="Connecteur droit 184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38" name="Ellipse 183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9" name="Ellipse 183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0" name="Ellipse 183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1" name="Ellipse 184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2" name="Ellipse 184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48" name="Groupe 1847"/>
          <p:cNvGrpSpPr/>
          <p:nvPr>
            <p:custDataLst>
              <p:tags r:id="rId44"/>
            </p:custDataLst>
          </p:nvPr>
        </p:nvGrpSpPr>
        <p:grpSpPr>
          <a:xfrm>
            <a:off x="1785058" y="2786610"/>
            <a:ext cx="2014108" cy="865748"/>
            <a:chOff x="-519318" y="1745455"/>
            <a:chExt cx="2014108" cy="865748"/>
          </a:xfrm>
        </p:grpSpPr>
        <p:sp>
          <p:nvSpPr>
            <p:cNvPr id="1849" name="Ellipse 184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0" name="Groupe 1849"/>
            <p:cNvGrpSpPr/>
            <p:nvPr/>
          </p:nvGrpSpPr>
          <p:grpSpPr>
            <a:xfrm>
              <a:off x="-484413" y="1795335"/>
              <a:ext cx="1979203" cy="815868"/>
              <a:chOff x="5092145" y="2925076"/>
              <a:chExt cx="1979203" cy="815868"/>
            </a:xfrm>
          </p:grpSpPr>
          <p:sp>
            <p:nvSpPr>
              <p:cNvPr id="1857" name="Forme libre 185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8" name="Groupe 1857"/>
              <p:cNvGrpSpPr/>
              <p:nvPr/>
            </p:nvGrpSpPr>
            <p:grpSpPr>
              <a:xfrm>
                <a:off x="6841947" y="3422026"/>
                <a:ext cx="229401" cy="313391"/>
                <a:chOff x="6487012" y="3744806"/>
                <a:chExt cx="229401" cy="313391"/>
              </a:xfrm>
            </p:grpSpPr>
            <p:sp>
              <p:nvSpPr>
                <p:cNvPr id="1860" name="Ellipse 18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1" name="Bouée 18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59" name="Connecteur droit 185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1" name="Ellipse 185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2" name="Ellipse 185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3" name="Ellipse 185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4" name="Ellipse 185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5" name="Ellipse 185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6" name="Ellipse 185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62" name="Groupe 1861"/>
          <p:cNvGrpSpPr/>
          <p:nvPr>
            <p:custDataLst>
              <p:tags r:id="rId45"/>
            </p:custDataLst>
          </p:nvPr>
        </p:nvGrpSpPr>
        <p:grpSpPr>
          <a:xfrm>
            <a:off x="1830025" y="2650292"/>
            <a:ext cx="1974948" cy="997995"/>
            <a:chOff x="-487301" y="3353057"/>
            <a:chExt cx="1974948" cy="997995"/>
          </a:xfrm>
        </p:grpSpPr>
        <p:grpSp>
          <p:nvGrpSpPr>
            <p:cNvPr id="1863" name="Groupe 1862"/>
            <p:cNvGrpSpPr/>
            <p:nvPr/>
          </p:nvGrpSpPr>
          <p:grpSpPr>
            <a:xfrm>
              <a:off x="-484413" y="3372468"/>
              <a:ext cx="1972060" cy="978584"/>
              <a:chOff x="5099288" y="2756833"/>
              <a:chExt cx="1972060" cy="978584"/>
            </a:xfrm>
          </p:grpSpPr>
          <p:sp>
            <p:nvSpPr>
              <p:cNvPr id="1871" name="Forme libre 187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72" name="Groupe 1871"/>
              <p:cNvGrpSpPr/>
              <p:nvPr/>
            </p:nvGrpSpPr>
            <p:grpSpPr>
              <a:xfrm>
                <a:off x="6841947" y="3422026"/>
                <a:ext cx="229401" cy="313391"/>
                <a:chOff x="6487012" y="3744806"/>
                <a:chExt cx="229401" cy="313391"/>
              </a:xfrm>
            </p:grpSpPr>
            <p:sp>
              <p:nvSpPr>
                <p:cNvPr id="1874" name="Ellipse 1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5" name="Bouée 1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3" name="Connecteur droit 187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64" name="Ellipse 186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5" name="Ellipse 186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6" name="Ellipse 186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7" name="Ellipse 186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8" name="Ellipse 186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9" name="Ellipse 186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0" name="Ellipse 186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76" name="Groupe 1875"/>
          <p:cNvGrpSpPr/>
          <p:nvPr>
            <p:custDataLst>
              <p:tags r:id="rId46"/>
            </p:custDataLst>
          </p:nvPr>
        </p:nvGrpSpPr>
        <p:grpSpPr>
          <a:xfrm>
            <a:off x="1918571" y="2555385"/>
            <a:ext cx="1891098" cy="1100028"/>
            <a:chOff x="-378587" y="4270377"/>
            <a:chExt cx="1891098" cy="1100028"/>
          </a:xfrm>
        </p:grpSpPr>
        <p:grpSp>
          <p:nvGrpSpPr>
            <p:cNvPr id="1877" name="Groupe 1876"/>
            <p:cNvGrpSpPr/>
            <p:nvPr/>
          </p:nvGrpSpPr>
          <p:grpSpPr>
            <a:xfrm>
              <a:off x="-378587" y="4270377"/>
              <a:ext cx="1891098" cy="1100028"/>
              <a:chOff x="5180250" y="2635389"/>
              <a:chExt cx="1891098" cy="1100028"/>
            </a:xfrm>
          </p:grpSpPr>
          <p:sp>
            <p:nvSpPr>
              <p:cNvPr id="1885" name="Forme libre 188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86" name="Groupe 1885"/>
              <p:cNvGrpSpPr/>
              <p:nvPr/>
            </p:nvGrpSpPr>
            <p:grpSpPr>
              <a:xfrm>
                <a:off x="6841947" y="3422026"/>
                <a:ext cx="229401" cy="313391"/>
                <a:chOff x="6487012" y="3744806"/>
                <a:chExt cx="229401" cy="313391"/>
              </a:xfrm>
            </p:grpSpPr>
            <p:sp>
              <p:nvSpPr>
                <p:cNvPr id="1888" name="Ellipse 18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9" name="Bouée 18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87" name="Connecteur droit 188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78" name="Ellipse 187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79" name="Ellipse 187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0" name="Ellipse 187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1" name="Ellipse 188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2" name="Ellipse 188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3" name="Ellipse 188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4" name="Ellipse 188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90" name="Groupe 1889"/>
          <p:cNvGrpSpPr/>
          <p:nvPr>
            <p:custDataLst>
              <p:tags r:id="rId47"/>
            </p:custDataLst>
          </p:nvPr>
        </p:nvGrpSpPr>
        <p:grpSpPr>
          <a:xfrm>
            <a:off x="2023123" y="2443535"/>
            <a:ext cx="1786824" cy="1227917"/>
            <a:chOff x="-258067" y="5466281"/>
            <a:chExt cx="1786824" cy="1227917"/>
          </a:xfrm>
        </p:grpSpPr>
        <p:grpSp>
          <p:nvGrpSpPr>
            <p:cNvPr id="1891" name="Groupe 1890"/>
            <p:cNvGrpSpPr/>
            <p:nvPr/>
          </p:nvGrpSpPr>
          <p:grpSpPr>
            <a:xfrm>
              <a:off x="-258067" y="5466281"/>
              <a:ext cx="1786824" cy="1227917"/>
              <a:chOff x="5284524" y="2523093"/>
              <a:chExt cx="1786824" cy="1227917"/>
            </a:xfrm>
          </p:grpSpPr>
          <p:sp>
            <p:nvSpPr>
              <p:cNvPr id="1899" name="Forme libre 189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00" name="Groupe 1899"/>
              <p:cNvGrpSpPr/>
              <p:nvPr/>
            </p:nvGrpSpPr>
            <p:grpSpPr>
              <a:xfrm>
                <a:off x="6841947" y="3422026"/>
                <a:ext cx="229401" cy="313391"/>
                <a:chOff x="6487012" y="3744806"/>
                <a:chExt cx="229401" cy="313391"/>
              </a:xfrm>
            </p:grpSpPr>
            <p:sp>
              <p:nvSpPr>
                <p:cNvPr id="1902" name="Ellipse 19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3" name="Bouée 19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01" name="Connecteur droit 190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92" name="Ellipse 189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3" name="Ellipse 189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4" name="Ellipse 189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5" name="Ellipse 189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6" name="Ellipse 189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7" name="Ellipse 189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8" name="Ellipse 189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04" name="Groupe 1903"/>
          <p:cNvGrpSpPr/>
          <p:nvPr>
            <p:custDataLst>
              <p:tags r:id="rId48"/>
            </p:custDataLst>
          </p:nvPr>
        </p:nvGrpSpPr>
        <p:grpSpPr>
          <a:xfrm>
            <a:off x="2155001" y="2365187"/>
            <a:ext cx="1666594" cy="1388339"/>
            <a:chOff x="1491400" y="5663685"/>
            <a:chExt cx="1666594" cy="1388339"/>
          </a:xfrm>
        </p:grpSpPr>
        <p:grpSp>
          <p:nvGrpSpPr>
            <p:cNvPr id="1905" name="Groupe 1904"/>
            <p:cNvGrpSpPr/>
            <p:nvPr/>
          </p:nvGrpSpPr>
          <p:grpSpPr>
            <a:xfrm>
              <a:off x="1491400" y="5663685"/>
              <a:ext cx="1666594" cy="1388339"/>
              <a:chOff x="5412862" y="2446893"/>
              <a:chExt cx="1666594" cy="1388339"/>
            </a:xfrm>
          </p:grpSpPr>
          <p:sp>
            <p:nvSpPr>
              <p:cNvPr id="1913" name="Forme libre 191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14" name="Groupe 1913"/>
              <p:cNvGrpSpPr/>
              <p:nvPr/>
            </p:nvGrpSpPr>
            <p:grpSpPr>
              <a:xfrm>
                <a:off x="6841947" y="3422026"/>
                <a:ext cx="229401" cy="313391"/>
                <a:chOff x="6487012" y="3744806"/>
                <a:chExt cx="229401" cy="313391"/>
              </a:xfrm>
            </p:grpSpPr>
            <p:sp>
              <p:nvSpPr>
                <p:cNvPr id="1916" name="Ellipse 1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7" name="Bouée 1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15" name="Connecteur droit 191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06" name="Ellipse 190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7" name="Ellipse 190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8" name="Ellipse 190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9" name="Ellipse 190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0" name="Ellipse 190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1" name="Ellipse 191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2" name="Ellipse 191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18" name="Groupe 1917"/>
          <p:cNvGrpSpPr/>
          <p:nvPr>
            <p:custDataLst>
              <p:tags r:id="rId49"/>
            </p:custDataLst>
          </p:nvPr>
        </p:nvGrpSpPr>
        <p:grpSpPr>
          <a:xfrm>
            <a:off x="2281052" y="2317262"/>
            <a:ext cx="1550289" cy="1480581"/>
            <a:chOff x="3200345" y="5377419"/>
            <a:chExt cx="1550289" cy="1480581"/>
          </a:xfrm>
        </p:grpSpPr>
        <p:grpSp>
          <p:nvGrpSpPr>
            <p:cNvPr id="1919" name="Groupe 1918"/>
            <p:cNvGrpSpPr/>
            <p:nvPr/>
          </p:nvGrpSpPr>
          <p:grpSpPr>
            <a:xfrm>
              <a:off x="3200345" y="5377419"/>
              <a:ext cx="1550289" cy="1480581"/>
              <a:chOff x="5529167" y="2402777"/>
              <a:chExt cx="1550289" cy="1480581"/>
            </a:xfrm>
          </p:grpSpPr>
          <p:sp>
            <p:nvSpPr>
              <p:cNvPr id="1927" name="Forme libre 192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28" name="Groupe 1927"/>
              <p:cNvGrpSpPr/>
              <p:nvPr/>
            </p:nvGrpSpPr>
            <p:grpSpPr>
              <a:xfrm>
                <a:off x="6841947" y="3422026"/>
                <a:ext cx="229401" cy="313391"/>
                <a:chOff x="6487012" y="3744806"/>
                <a:chExt cx="229401" cy="313391"/>
              </a:xfrm>
            </p:grpSpPr>
            <p:sp>
              <p:nvSpPr>
                <p:cNvPr id="1930" name="Ellipse 19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1" name="Bouée 19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29" name="Connecteur droit 192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20" name="Ellipse 191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1" name="Ellipse 192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2" name="Ellipse 192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3" name="Ellipse 192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4" name="Ellipse 192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5" name="Ellipse 192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6" name="Ellipse 192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32" name="Groupe 1931"/>
          <p:cNvGrpSpPr/>
          <p:nvPr>
            <p:custDataLst>
              <p:tags r:id="rId50"/>
            </p:custDataLst>
          </p:nvPr>
        </p:nvGrpSpPr>
        <p:grpSpPr>
          <a:xfrm>
            <a:off x="1812163" y="2815376"/>
            <a:ext cx="1986348" cy="826532"/>
            <a:chOff x="5085000" y="2916376"/>
            <a:chExt cx="1986348" cy="826532"/>
          </a:xfrm>
        </p:grpSpPr>
        <p:sp>
          <p:nvSpPr>
            <p:cNvPr id="1933" name="Forme libre 193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34" name="Groupe 1933"/>
            <p:cNvGrpSpPr/>
            <p:nvPr/>
          </p:nvGrpSpPr>
          <p:grpSpPr>
            <a:xfrm>
              <a:off x="6841947" y="3422026"/>
              <a:ext cx="229401" cy="313391"/>
              <a:chOff x="6487012" y="3744806"/>
              <a:chExt cx="229401" cy="313391"/>
            </a:xfrm>
          </p:grpSpPr>
          <p:sp>
            <p:nvSpPr>
              <p:cNvPr id="1936" name="Ellipse 19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7" name="Bouée 19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35" name="Connecteur droit 1934"/>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e 1937"/>
          <p:cNvGrpSpPr/>
          <p:nvPr>
            <p:custDataLst>
              <p:tags r:id="rId51"/>
            </p:custDataLst>
          </p:nvPr>
        </p:nvGrpSpPr>
        <p:grpSpPr>
          <a:xfrm>
            <a:off x="2268342" y="2292165"/>
            <a:ext cx="1528080" cy="1494059"/>
            <a:chOff x="3982040" y="-38335"/>
            <a:chExt cx="1528080" cy="1494059"/>
          </a:xfrm>
        </p:grpSpPr>
        <p:grpSp>
          <p:nvGrpSpPr>
            <p:cNvPr id="1939" name="Groupe 1938"/>
            <p:cNvGrpSpPr/>
            <p:nvPr/>
          </p:nvGrpSpPr>
          <p:grpSpPr>
            <a:xfrm>
              <a:off x="4018044" y="-38335"/>
              <a:ext cx="1492076" cy="1494059"/>
              <a:chOff x="1365107" y="2659822"/>
              <a:chExt cx="1492076" cy="1494059"/>
            </a:xfrm>
          </p:grpSpPr>
          <p:sp>
            <p:nvSpPr>
              <p:cNvPr id="1947" name="Forme libre 19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48" name="Groupe 1947"/>
              <p:cNvGrpSpPr/>
              <p:nvPr/>
            </p:nvGrpSpPr>
            <p:grpSpPr>
              <a:xfrm>
                <a:off x="2611486" y="3707980"/>
                <a:ext cx="245697" cy="313391"/>
                <a:chOff x="6629570" y="3897206"/>
                <a:chExt cx="245697" cy="313391"/>
              </a:xfrm>
            </p:grpSpPr>
            <p:sp>
              <p:nvSpPr>
                <p:cNvPr id="1949" name="Ellipse 19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0" name="Bouée 19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951" name="Connecteur droit 1950"/>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40" name="Ellipse 1939"/>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1" name="Ellipse 1940"/>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2" name="Ellipse 1941"/>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3" name="Ellipse 1942"/>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4" name="Ellipse 1943"/>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5" name="Ellipse 1944"/>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6" name="Ellipse 1945"/>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2" name="Groupe 1951"/>
          <p:cNvGrpSpPr/>
          <p:nvPr>
            <p:custDataLst>
              <p:tags r:id="rId52"/>
            </p:custDataLst>
          </p:nvPr>
        </p:nvGrpSpPr>
        <p:grpSpPr>
          <a:xfrm>
            <a:off x="2169365" y="2327087"/>
            <a:ext cx="1621591" cy="1444487"/>
            <a:chOff x="2304819" y="-164114"/>
            <a:chExt cx="1621591" cy="1444487"/>
          </a:xfrm>
        </p:grpSpPr>
        <p:grpSp>
          <p:nvGrpSpPr>
            <p:cNvPr id="1953" name="Groupe 1952"/>
            <p:cNvGrpSpPr/>
            <p:nvPr/>
          </p:nvGrpSpPr>
          <p:grpSpPr>
            <a:xfrm>
              <a:off x="2304819" y="-164114"/>
              <a:ext cx="1621591" cy="1444487"/>
              <a:chOff x="5457865" y="2418819"/>
              <a:chExt cx="1621591" cy="1444487"/>
            </a:xfrm>
          </p:grpSpPr>
          <p:sp>
            <p:nvSpPr>
              <p:cNvPr id="1961" name="Forme libre 196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62" name="Groupe 1961"/>
              <p:cNvGrpSpPr/>
              <p:nvPr/>
            </p:nvGrpSpPr>
            <p:grpSpPr>
              <a:xfrm>
                <a:off x="6841947" y="3422026"/>
                <a:ext cx="229401" cy="313391"/>
                <a:chOff x="6487012" y="3744806"/>
                <a:chExt cx="229401" cy="313391"/>
              </a:xfrm>
            </p:grpSpPr>
            <p:sp>
              <p:nvSpPr>
                <p:cNvPr id="1964" name="Ellipse 19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5" name="Bouée 19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63" name="Connecteur droit 196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54" name="Ellipse 1953"/>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5" name="Ellipse 1954"/>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6" name="Ellipse 1955"/>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7" name="Ellipse 1956"/>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8" name="Ellipse 1957"/>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9" name="Ellipse 1958"/>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0" name="Ellipse 1959"/>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66" name="Groupe 1965"/>
          <p:cNvGrpSpPr/>
          <p:nvPr>
            <p:custDataLst>
              <p:tags r:id="rId53"/>
            </p:custDataLst>
          </p:nvPr>
        </p:nvGrpSpPr>
        <p:grpSpPr>
          <a:xfrm>
            <a:off x="2056028" y="2387808"/>
            <a:ext cx="1734928" cy="1323044"/>
            <a:chOff x="756629" y="-1564521"/>
            <a:chExt cx="1734928" cy="1323044"/>
          </a:xfrm>
        </p:grpSpPr>
        <p:grpSp>
          <p:nvGrpSpPr>
            <p:cNvPr id="1967" name="Groupe 1966"/>
            <p:cNvGrpSpPr/>
            <p:nvPr/>
          </p:nvGrpSpPr>
          <p:grpSpPr>
            <a:xfrm>
              <a:off x="756629" y="-1564521"/>
              <a:ext cx="1734928" cy="1323044"/>
              <a:chOff x="5336420" y="2473587"/>
              <a:chExt cx="1734928" cy="1323044"/>
            </a:xfrm>
          </p:grpSpPr>
          <p:sp>
            <p:nvSpPr>
              <p:cNvPr id="1975" name="Forme libre 197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76" name="Groupe 1975"/>
              <p:cNvGrpSpPr/>
              <p:nvPr/>
            </p:nvGrpSpPr>
            <p:grpSpPr>
              <a:xfrm>
                <a:off x="6841947" y="3422026"/>
                <a:ext cx="229401" cy="313391"/>
                <a:chOff x="6487012" y="3744806"/>
                <a:chExt cx="229401" cy="313391"/>
              </a:xfrm>
            </p:grpSpPr>
            <p:sp>
              <p:nvSpPr>
                <p:cNvPr id="1978" name="Ellipse 19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9" name="Bouée 19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77" name="Connecteur droit 1976"/>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8" name="Ellipse 196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9" name="Ellipse 196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0" name="Ellipse 196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1" name="Ellipse 197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2" name="Ellipse 1971"/>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3" name="Ellipse 1972"/>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4" name="Ellipse 1973"/>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80" name="Groupe 1979"/>
          <p:cNvGrpSpPr/>
          <p:nvPr>
            <p:custDataLst>
              <p:tags r:id="rId54"/>
            </p:custDataLst>
          </p:nvPr>
        </p:nvGrpSpPr>
        <p:grpSpPr>
          <a:xfrm>
            <a:off x="1935887" y="2479714"/>
            <a:ext cx="1853989" cy="1168960"/>
            <a:chOff x="623108" y="-218578"/>
            <a:chExt cx="1853989" cy="1168960"/>
          </a:xfrm>
        </p:grpSpPr>
        <p:grpSp>
          <p:nvGrpSpPr>
            <p:cNvPr id="1981" name="Groupe 1980"/>
            <p:cNvGrpSpPr/>
            <p:nvPr/>
          </p:nvGrpSpPr>
          <p:grpSpPr>
            <a:xfrm>
              <a:off x="623108" y="-218578"/>
              <a:ext cx="1853989" cy="1168960"/>
              <a:chOff x="5217359" y="2566457"/>
              <a:chExt cx="1853989" cy="1168960"/>
            </a:xfrm>
          </p:grpSpPr>
          <p:sp>
            <p:nvSpPr>
              <p:cNvPr id="1989" name="Forme libre 1988"/>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90" name="Groupe 1989"/>
              <p:cNvGrpSpPr/>
              <p:nvPr/>
            </p:nvGrpSpPr>
            <p:grpSpPr>
              <a:xfrm>
                <a:off x="6841947" y="3422026"/>
                <a:ext cx="229401" cy="313391"/>
                <a:chOff x="6487012" y="3744806"/>
                <a:chExt cx="229401" cy="313391"/>
              </a:xfrm>
            </p:grpSpPr>
            <p:sp>
              <p:nvSpPr>
                <p:cNvPr id="1992" name="Ellipse 19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3" name="Bouée 19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91" name="Connecteur droit 1990"/>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2" name="Ellipse 1981"/>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3" name="Ellipse 1982"/>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4" name="Ellipse 1983"/>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5" name="Ellipse 1984"/>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6" name="Ellipse 1985"/>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7" name="Ellipse 1986"/>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8" name="Ellipse 1987"/>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4" name="Groupe 1993"/>
          <p:cNvGrpSpPr/>
          <p:nvPr>
            <p:custDataLst>
              <p:tags r:id="rId55"/>
            </p:custDataLst>
          </p:nvPr>
        </p:nvGrpSpPr>
        <p:grpSpPr>
          <a:xfrm>
            <a:off x="1817421" y="2758256"/>
            <a:ext cx="1982578" cy="895117"/>
            <a:chOff x="-291409" y="858601"/>
            <a:chExt cx="1982578" cy="895117"/>
          </a:xfrm>
        </p:grpSpPr>
        <p:grpSp>
          <p:nvGrpSpPr>
            <p:cNvPr id="1995" name="Groupe 1994"/>
            <p:cNvGrpSpPr/>
            <p:nvPr/>
          </p:nvGrpSpPr>
          <p:grpSpPr>
            <a:xfrm>
              <a:off x="-291409" y="858601"/>
              <a:ext cx="1982578" cy="895117"/>
              <a:chOff x="5088770" y="2840300"/>
              <a:chExt cx="1982578" cy="895117"/>
            </a:xfrm>
          </p:grpSpPr>
          <p:sp>
            <p:nvSpPr>
              <p:cNvPr id="2002" name="Forme libre 2001"/>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3" name="Groupe 2002"/>
              <p:cNvGrpSpPr/>
              <p:nvPr/>
            </p:nvGrpSpPr>
            <p:grpSpPr>
              <a:xfrm>
                <a:off x="6841947" y="3422026"/>
                <a:ext cx="229401" cy="313391"/>
                <a:chOff x="6487012" y="3744806"/>
                <a:chExt cx="229401" cy="313391"/>
              </a:xfrm>
            </p:grpSpPr>
            <p:sp>
              <p:nvSpPr>
                <p:cNvPr id="2005" name="Ellipse 200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6" name="Bouée 200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04" name="Connecteur droit 2003"/>
              <p:cNvCxnSpPr>
                <a:stCxn id="2006"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96" name="Ellipse 1995"/>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7" name="Ellipse 1996"/>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8" name="Ellipse 1997"/>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9" name="Ellipse 1998"/>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0" name="Ellipse 1999"/>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1" name="Ellipse 2000"/>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07" name="Groupe 2006"/>
          <p:cNvGrpSpPr/>
          <p:nvPr>
            <p:custDataLst>
              <p:tags r:id="rId56"/>
            </p:custDataLst>
          </p:nvPr>
        </p:nvGrpSpPr>
        <p:grpSpPr>
          <a:xfrm>
            <a:off x="1834252" y="2665558"/>
            <a:ext cx="1972534" cy="997211"/>
            <a:chOff x="-434250" y="1201398"/>
            <a:chExt cx="2104785" cy="1045804"/>
          </a:xfrm>
        </p:grpSpPr>
        <p:sp>
          <p:nvSpPr>
            <p:cNvPr id="2008" name="Ellipse 2007"/>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9" name="Groupe 2008"/>
            <p:cNvGrpSpPr/>
            <p:nvPr/>
          </p:nvGrpSpPr>
          <p:grpSpPr>
            <a:xfrm>
              <a:off x="-434250" y="1201398"/>
              <a:ext cx="2104785" cy="1045804"/>
              <a:chOff x="5127864" y="2779820"/>
              <a:chExt cx="1934357" cy="961124"/>
            </a:xfrm>
          </p:grpSpPr>
          <p:sp>
            <p:nvSpPr>
              <p:cNvPr id="2013" name="Forme libre 201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14" name="Groupe 2013"/>
              <p:cNvGrpSpPr/>
              <p:nvPr/>
            </p:nvGrpSpPr>
            <p:grpSpPr>
              <a:xfrm>
                <a:off x="6840349" y="3432120"/>
                <a:ext cx="221872" cy="301852"/>
                <a:chOff x="6485414" y="3754900"/>
                <a:chExt cx="221872" cy="301852"/>
              </a:xfrm>
            </p:grpSpPr>
            <p:sp>
              <p:nvSpPr>
                <p:cNvPr id="2016" name="Ellipse 2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7" name="Bouée 201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15" name="Connecteur droit 201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10" name="Ellipse 2009"/>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1" name="Ellipse 2010"/>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2" name="Ellipse 2011"/>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8" name="Groupe 2017"/>
          <p:cNvGrpSpPr/>
          <p:nvPr>
            <p:custDataLst>
              <p:tags r:id="rId57"/>
            </p:custDataLst>
          </p:nvPr>
        </p:nvGrpSpPr>
        <p:grpSpPr>
          <a:xfrm>
            <a:off x="1870995" y="2607914"/>
            <a:ext cx="1925427" cy="1040373"/>
            <a:chOff x="-1488292" y="-632761"/>
            <a:chExt cx="1925427" cy="1040373"/>
          </a:xfrm>
        </p:grpSpPr>
        <p:grpSp>
          <p:nvGrpSpPr>
            <p:cNvPr id="2019" name="Groupe 2018"/>
            <p:cNvGrpSpPr/>
            <p:nvPr/>
          </p:nvGrpSpPr>
          <p:grpSpPr>
            <a:xfrm>
              <a:off x="-1488292" y="-632761"/>
              <a:ext cx="1925427" cy="1040373"/>
              <a:chOff x="5145921" y="2695044"/>
              <a:chExt cx="1925427" cy="1040373"/>
            </a:xfrm>
          </p:grpSpPr>
          <p:sp>
            <p:nvSpPr>
              <p:cNvPr id="2025" name="Forme libre 2024"/>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26" name="Groupe 2025"/>
              <p:cNvGrpSpPr/>
              <p:nvPr/>
            </p:nvGrpSpPr>
            <p:grpSpPr>
              <a:xfrm>
                <a:off x="6841947" y="3422026"/>
                <a:ext cx="229401" cy="313391"/>
                <a:chOff x="6487012" y="3744806"/>
                <a:chExt cx="229401" cy="313391"/>
              </a:xfrm>
            </p:grpSpPr>
            <p:sp>
              <p:nvSpPr>
                <p:cNvPr id="2028" name="Ellipse 20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9" name="Bouée 20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27" name="Connecteur droit 2026"/>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20" name="Ellipse 2019"/>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1" name="Ellipse 2020"/>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2" name="Ellipse 2021"/>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3" name="Ellipse 2022"/>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4" name="Ellipse 2023"/>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0" name="Groupe 2029"/>
          <p:cNvGrpSpPr/>
          <p:nvPr>
            <p:custDataLst>
              <p:tags r:id="rId58"/>
            </p:custDataLst>
          </p:nvPr>
        </p:nvGrpSpPr>
        <p:grpSpPr>
          <a:xfrm>
            <a:off x="1786397" y="2786610"/>
            <a:ext cx="2014108" cy="865748"/>
            <a:chOff x="-519318" y="1745455"/>
            <a:chExt cx="2014108" cy="865748"/>
          </a:xfrm>
        </p:grpSpPr>
        <p:sp>
          <p:nvSpPr>
            <p:cNvPr id="2031" name="Ellipse 2030"/>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32" name="Groupe 2031"/>
            <p:cNvGrpSpPr/>
            <p:nvPr/>
          </p:nvGrpSpPr>
          <p:grpSpPr>
            <a:xfrm>
              <a:off x="-484413" y="1795335"/>
              <a:ext cx="1979203" cy="815868"/>
              <a:chOff x="5092145" y="2925076"/>
              <a:chExt cx="1979203" cy="815868"/>
            </a:xfrm>
          </p:grpSpPr>
          <p:sp>
            <p:nvSpPr>
              <p:cNvPr id="2039" name="Forme libre 20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40" name="Groupe 2039"/>
              <p:cNvGrpSpPr/>
              <p:nvPr/>
            </p:nvGrpSpPr>
            <p:grpSpPr>
              <a:xfrm>
                <a:off x="6841947" y="3422026"/>
                <a:ext cx="229401" cy="313391"/>
                <a:chOff x="6487012" y="3744806"/>
                <a:chExt cx="229401" cy="313391"/>
              </a:xfrm>
            </p:grpSpPr>
            <p:sp>
              <p:nvSpPr>
                <p:cNvPr id="2042" name="Ellipse 20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3" name="Bouée 20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41" name="Connecteur droit 204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3" name="Ellipse 2032"/>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4" name="Ellipse 2033"/>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5" name="Ellipse 2034"/>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6" name="Ellipse 2035"/>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7" name="Ellipse 2036"/>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8" name="Ellipse 2037"/>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4" name="Groupe 2043"/>
          <p:cNvGrpSpPr/>
          <p:nvPr>
            <p:custDataLst>
              <p:tags r:id="rId59"/>
            </p:custDataLst>
          </p:nvPr>
        </p:nvGrpSpPr>
        <p:grpSpPr>
          <a:xfrm>
            <a:off x="1831364" y="2650292"/>
            <a:ext cx="1974948" cy="997995"/>
            <a:chOff x="-487301" y="3353057"/>
            <a:chExt cx="1974948" cy="997995"/>
          </a:xfrm>
        </p:grpSpPr>
        <p:grpSp>
          <p:nvGrpSpPr>
            <p:cNvPr id="2045" name="Groupe 2044"/>
            <p:cNvGrpSpPr/>
            <p:nvPr/>
          </p:nvGrpSpPr>
          <p:grpSpPr>
            <a:xfrm>
              <a:off x="-484413" y="3372468"/>
              <a:ext cx="1972060" cy="978584"/>
              <a:chOff x="5099288" y="2756833"/>
              <a:chExt cx="1972060" cy="978584"/>
            </a:xfrm>
          </p:grpSpPr>
          <p:sp>
            <p:nvSpPr>
              <p:cNvPr id="2053" name="Forme libre 205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54" name="Groupe 2053"/>
              <p:cNvGrpSpPr/>
              <p:nvPr/>
            </p:nvGrpSpPr>
            <p:grpSpPr>
              <a:xfrm>
                <a:off x="6841947" y="3422026"/>
                <a:ext cx="229401" cy="313391"/>
                <a:chOff x="6487012" y="3744806"/>
                <a:chExt cx="229401" cy="313391"/>
              </a:xfrm>
            </p:grpSpPr>
            <p:sp>
              <p:nvSpPr>
                <p:cNvPr id="2056" name="Ellipse 20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7" name="Bouée 20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55" name="Connecteur droit 2054"/>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6" name="Ellipse 2045"/>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7" name="Ellipse 2046"/>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8" name="Ellipse 2047"/>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9" name="Ellipse 2048"/>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0" name="Ellipse 2049"/>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1" name="Ellipse 2050"/>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2" name="Ellipse 2051"/>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58" name="Groupe 2057"/>
          <p:cNvGrpSpPr/>
          <p:nvPr>
            <p:custDataLst>
              <p:tags r:id="rId60"/>
            </p:custDataLst>
          </p:nvPr>
        </p:nvGrpSpPr>
        <p:grpSpPr>
          <a:xfrm>
            <a:off x="1919910" y="2555385"/>
            <a:ext cx="1891098" cy="1100028"/>
            <a:chOff x="-378587" y="4270377"/>
            <a:chExt cx="1891098" cy="1100028"/>
          </a:xfrm>
        </p:grpSpPr>
        <p:grpSp>
          <p:nvGrpSpPr>
            <p:cNvPr id="2059" name="Groupe 2058"/>
            <p:cNvGrpSpPr/>
            <p:nvPr/>
          </p:nvGrpSpPr>
          <p:grpSpPr>
            <a:xfrm>
              <a:off x="-378587" y="4270377"/>
              <a:ext cx="1891098" cy="1100028"/>
              <a:chOff x="5180250" y="2635389"/>
              <a:chExt cx="1891098" cy="1100028"/>
            </a:xfrm>
          </p:grpSpPr>
          <p:sp>
            <p:nvSpPr>
              <p:cNvPr id="2067" name="Forme libre 20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68" name="Groupe 2067"/>
              <p:cNvGrpSpPr/>
              <p:nvPr/>
            </p:nvGrpSpPr>
            <p:grpSpPr>
              <a:xfrm>
                <a:off x="6841947" y="3422026"/>
                <a:ext cx="229401" cy="313391"/>
                <a:chOff x="6487012" y="3744806"/>
                <a:chExt cx="229401" cy="313391"/>
              </a:xfrm>
            </p:grpSpPr>
            <p:sp>
              <p:nvSpPr>
                <p:cNvPr id="2070" name="Ellipse 20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1" name="Bouée 20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69" name="Connecteur droit 20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0" name="Ellipse 205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1" name="Ellipse 206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2" name="Ellipse 206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3" name="Ellipse 206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4" name="Ellipse 206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5" name="Ellipse 206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6" name="Ellipse 2065"/>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72" name="Groupe 2071"/>
          <p:cNvGrpSpPr/>
          <p:nvPr>
            <p:custDataLst>
              <p:tags r:id="rId61"/>
            </p:custDataLst>
          </p:nvPr>
        </p:nvGrpSpPr>
        <p:grpSpPr>
          <a:xfrm>
            <a:off x="2024462" y="2443535"/>
            <a:ext cx="1786824" cy="1227917"/>
            <a:chOff x="-258067" y="5466281"/>
            <a:chExt cx="1786824" cy="1227917"/>
          </a:xfrm>
        </p:grpSpPr>
        <p:grpSp>
          <p:nvGrpSpPr>
            <p:cNvPr id="2073" name="Groupe 2072"/>
            <p:cNvGrpSpPr/>
            <p:nvPr/>
          </p:nvGrpSpPr>
          <p:grpSpPr>
            <a:xfrm>
              <a:off x="-258067" y="5466281"/>
              <a:ext cx="1786824" cy="1227917"/>
              <a:chOff x="5284524" y="2523093"/>
              <a:chExt cx="1786824" cy="1227917"/>
            </a:xfrm>
          </p:grpSpPr>
          <p:sp>
            <p:nvSpPr>
              <p:cNvPr id="2657" name="Forme libre 265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0" name="Groupe 2679"/>
              <p:cNvGrpSpPr/>
              <p:nvPr/>
            </p:nvGrpSpPr>
            <p:grpSpPr>
              <a:xfrm>
                <a:off x="6841947" y="3422026"/>
                <a:ext cx="229401" cy="313391"/>
                <a:chOff x="6487012" y="3744806"/>
                <a:chExt cx="229401" cy="313391"/>
              </a:xfrm>
            </p:grpSpPr>
            <p:sp>
              <p:nvSpPr>
                <p:cNvPr id="2682" name="Ellipse 26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3" name="Bouée 26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1" name="Connecteur droit 268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74" name="Ellipse 2073"/>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75" name="Ellipse 2074"/>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2" name="Ellipse 265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3" name="Ellipse 265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4" name="Ellipse 265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5" name="Ellipse 265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Ellipse 265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84" name="Groupe 2683"/>
          <p:cNvGrpSpPr/>
          <p:nvPr>
            <p:custDataLst>
              <p:tags r:id="rId62"/>
            </p:custDataLst>
          </p:nvPr>
        </p:nvGrpSpPr>
        <p:grpSpPr>
          <a:xfrm>
            <a:off x="2156340" y="2365187"/>
            <a:ext cx="1666594" cy="1388339"/>
            <a:chOff x="1491400" y="5663685"/>
            <a:chExt cx="1666594" cy="1388339"/>
          </a:xfrm>
        </p:grpSpPr>
        <p:grpSp>
          <p:nvGrpSpPr>
            <p:cNvPr id="2685" name="Groupe 2684"/>
            <p:cNvGrpSpPr/>
            <p:nvPr/>
          </p:nvGrpSpPr>
          <p:grpSpPr>
            <a:xfrm>
              <a:off x="1491400" y="5663685"/>
              <a:ext cx="1666594" cy="1388339"/>
              <a:chOff x="5412862" y="2446893"/>
              <a:chExt cx="1666594" cy="1388339"/>
            </a:xfrm>
          </p:grpSpPr>
          <p:sp>
            <p:nvSpPr>
              <p:cNvPr id="2693" name="Forme libre 269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86" name="Ellipse 268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7" name="Ellipse 268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8" name="Ellipse 268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9" name="Ellipse 268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0" name="Ellipse 268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Ellipse 269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2" name="Ellipse 269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04" name="Groupe 2703"/>
          <p:cNvGrpSpPr/>
          <p:nvPr>
            <p:custDataLst>
              <p:tags r:id="rId63"/>
            </p:custDataLst>
          </p:nvPr>
        </p:nvGrpSpPr>
        <p:grpSpPr>
          <a:xfrm>
            <a:off x="2282391" y="2317262"/>
            <a:ext cx="1550289" cy="1480581"/>
            <a:chOff x="3200345" y="5377419"/>
            <a:chExt cx="1550289" cy="1480581"/>
          </a:xfrm>
        </p:grpSpPr>
        <p:grpSp>
          <p:nvGrpSpPr>
            <p:cNvPr id="2705" name="Groupe 2704"/>
            <p:cNvGrpSpPr/>
            <p:nvPr/>
          </p:nvGrpSpPr>
          <p:grpSpPr>
            <a:xfrm>
              <a:off x="3200345" y="5377419"/>
              <a:ext cx="1550289" cy="1480581"/>
              <a:chOff x="5529167" y="2402777"/>
              <a:chExt cx="1550289" cy="1480581"/>
            </a:xfrm>
          </p:grpSpPr>
          <p:sp>
            <p:nvSpPr>
              <p:cNvPr id="2713" name="Forme libre 271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0" name="Groupe 2719"/>
              <p:cNvGrpSpPr/>
              <p:nvPr/>
            </p:nvGrpSpPr>
            <p:grpSpPr>
              <a:xfrm>
                <a:off x="6841947" y="3422026"/>
                <a:ext cx="229401" cy="313391"/>
                <a:chOff x="6487012" y="3744806"/>
                <a:chExt cx="229401" cy="313391"/>
              </a:xfrm>
            </p:grpSpPr>
            <p:sp>
              <p:nvSpPr>
                <p:cNvPr id="2722" name="Ellipse 27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3" name="Bouée 27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1" name="Connecteur droit 2720"/>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6" name="Ellipse 270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8" name="Ellipse 270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9" name="Ellipse 270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0" name="Ellipse 270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1" name="Ellipse 271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2" name="Ellipse 271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24" name="Groupe 2723"/>
          <p:cNvGrpSpPr/>
          <p:nvPr>
            <p:custDataLst>
              <p:tags r:id="rId64"/>
            </p:custDataLst>
          </p:nvPr>
        </p:nvGrpSpPr>
        <p:grpSpPr>
          <a:xfrm>
            <a:off x="1803888" y="2801921"/>
            <a:ext cx="1986348" cy="826532"/>
            <a:chOff x="5085000" y="2916376"/>
            <a:chExt cx="1986348" cy="826532"/>
          </a:xfrm>
        </p:grpSpPr>
        <p:sp>
          <p:nvSpPr>
            <p:cNvPr id="2725" name="Forme libre 272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6" name="Groupe 2725"/>
            <p:cNvGrpSpPr/>
            <p:nvPr/>
          </p:nvGrpSpPr>
          <p:grpSpPr>
            <a:xfrm>
              <a:off x="6841947" y="3422026"/>
              <a:ext cx="229401" cy="313391"/>
              <a:chOff x="6487012" y="3744806"/>
              <a:chExt cx="229401" cy="313391"/>
            </a:xfrm>
          </p:grpSpPr>
          <p:sp>
            <p:nvSpPr>
              <p:cNvPr id="2728" name="Ellipse 27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9" name="Bouée 27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7" name="Connecteur droit 272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0" name="Groupe 2729"/>
          <p:cNvGrpSpPr/>
          <p:nvPr>
            <p:custDataLst>
              <p:tags r:id="rId65"/>
            </p:custDataLst>
          </p:nvPr>
        </p:nvGrpSpPr>
        <p:grpSpPr>
          <a:xfrm>
            <a:off x="2260067" y="2278710"/>
            <a:ext cx="1528080" cy="1494059"/>
            <a:chOff x="3982040" y="-38335"/>
            <a:chExt cx="1528080" cy="1494059"/>
          </a:xfrm>
        </p:grpSpPr>
        <p:grpSp>
          <p:nvGrpSpPr>
            <p:cNvPr id="2731" name="Groupe 2730"/>
            <p:cNvGrpSpPr/>
            <p:nvPr/>
          </p:nvGrpSpPr>
          <p:grpSpPr>
            <a:xfrm>
              <a:off x="4018044" y="-38335"/>
              <a:ext cx="1492076" cy="1494059"/>
              <a:chOff x="1365107" y="2659822"/>
              <a:chExt cx="1492076" cy="1494059"/>
            </a:xfrm>
          </p:grpSpPr>
          <p:sp>
            <p:nvSpPr>
              <p:cNvPr id="2739" name="Forme libre 273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40" name="Groupe 2739"/>
              <p:cNvGrpSpPr/>
              <p:nvPr/>
            </p:nvGrpSpPr>
            <p:grpSpPr>
              <a:xfrm>
                <a:off x="2611486" y="3707980"/>
                <a:ext cx="245697" cy="313391"/>
                <a:chOff x="6629570" y="3897206"/>
                <a:chExt cx="245697" cy="313391"/>
              </a:xfrm>
            </p:grpSpPr>
            <p:sp>
              <p:nvSpPr>
                <p:cNvPr id="2741" name="Ellipse 274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2" name="Bouée 274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743" name="Connecteur droit 274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32" name="Ellipse 2731"/>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3" name="Ellipse 2732"/>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4" name="Ellipse 2733"/>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5" name="Ellipse 2734"/>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6" name="Ellipse 2735"/>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7" name="Ellipse 2736"/>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8" name="Ellipse 2737"/>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44" name="Groupe 2743"/>
          <p:cNvGrpSpPr/>
          <p:nvPr>
            <p:custDataLst>
              <p:tags r:id="rId66"/>
            </p:custDataLst>
          </p:nvPr>
        </p:nvGrpSpPr>
        <p:grpSpPr>
          <a:xfrm>
            <a:off x="2161090" y="2313632"/>
            <a:ext cx="1621591" cy="1444487"/>
            <a:chOff x="2304819" y="-164114"/>
            <a:chExt cx="1621591" cy="1444487"/>
          </a:xfrm>
        </p:grpSpPr>
        <p:grpSp>
          <p:nvGrpSpPr>
            <p:cNvPr id="2745" name="Groupe 2744"/>
            <p:cNvGrpSpPr/>
            <p:nvPr/>
          </p:nvGrpSpPr>
          <p:grpSpPr>
            <a:xfrm>
              <a:off x="2304819" y="-164114"/>
              <a:ext cx="1621591" cy="1444487"/>
              <a:chOff x="5457865" y="2418819"/>
              <a:chExt cx="1621591" cy="1444487"/>
            </a:xfrm>
          </p:grpSpPr>
          <p:sp>
            <p:nvSpPr>
              <p:cNvPr id="2753" name="Forme libre 275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54" name="Groupe 2753"/>
              <p:cNvGrpSpPr/>
              <p:nvPr/>
            </p:nvGrpSpPr>
            <p:grpSpPr>
              <a:xfrm>
                <a:off x="6841947" y="3422026"/>
                <a:ext cx="229401" cy="313391"/>
                <a:chOff x="6487012" y="3744806"/>
                <a:chExt cx="229401" cy="313391"/>
              </a:xfrm>
            </p:grpSpPr>
            <p:sp>
              <p:nvSpPr>
                <p:cNvPr id="2756" name="Ellipse 27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7" name="Bouée 27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55" name="Connecteur droit 2754"/>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46" name="Ellipse 2745"/>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7" name="Ellipse 2746"/>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8" name="Ellipse 2747"/>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9" name="Ellipse 2748"/>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0" name="Ellipse 2749"/>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1" name="Ellipse 2750"/>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2" name="Ellipse 2751"/>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58" name="Groupe 2757"/>
          <p:cNvGrpSpPr/>
          <p:nvPr>
            <p:custDataLst>
              <p:tags r:id="rId67"/>
            </p:custDataLst>
          </p:nvPr>
        </p:nvGrpSpPr>
        <p:grpSpPr>
          <a:xfrm>
            <a:off x="2047753" y="2374353"/>
            <a:ext cx="1734928" cy="1323044"/>
            <a:chOff x="756629" y="-1564521"/>
            <a:chExt cx="1734928" cy="1323044"/>
          </a:xfrm>
        </p:grpSpPr>
        <p:grpSp>
          <p:nvGrpSpPr>
            <p:cNvPr id="2759" name="Groupe 2758"/>
            <p:cNvGrpSpPr/>
            <p:nvPr/>
          </p:nvGrpSpPr>
          <p:grpSpPr>
            <a:xfrm>
              <a:off x="756629" y="-1564521"/>
              <a:ext cx="1734928" cy="1323044"/>
              <a:chOff x="5336420" y="2473587"/>
              <a:chExt cx="1734928" cy="1323044"/>
            </a:xfrm>
          </p:grpSpPr>
          <p:sp>
            <p:nvSpPr>
              <p:cNvPr id="2767" name="Forme libre 276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68" name="Groupe 2767"/>
              <p:cNvGrpSpPr/>
              <p:nvPr/>
            </p:nvGrpSpPr>
            <p:grpSpPr>
              <a:xfrm>
                <a:off x="6841947" y="3422026"/>
                <a:ext cx="229401" cy="313391"/>
                <a:chOff x="6487012" y="3744806"/>
                <a:chExt cx="229401" cy="313391"/>
              </a:xfrm>
            </p:grpSpPr>
            <p:sp>
              <p:nvSpPr>
                <p:cNvPr id="2770" name="Ellipse 27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1" name="Bouée 27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69" name="Connecteur droit 276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0" name="Ellipse 2759"/>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1" name="Ellipse 2760"/>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2" name="Ellipse 2761"/>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3" name="Ellipse 2762"/>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4" name="Ellipse 2763"/>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5" name="Ellipse 2764"/>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6" name="Ellipse 2765"/>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72" name="Groupe 2771"/>
          <p:cNvGrpSpPr/>
          <p:nvPr>
            <p:custDataLst>
              <p:tags r:id="rId68"/>
            </p:custDataLst>
          </p:nvPr>
        </p:nvGrpSpPr>
        <p:grpSpPr>
          <a:xfrm>
            <a:off x="1927612" y="2466259"/>
            <a:ext cx="1853989" cy="1168960"/>
            <a:chOff x="623108" y="-218578"/>
            <a:chExt cx="1853989" cy="1168960"/>
          </a:xfrm>
        </p:grpSpPr>
        <p:grpSp>
          <p:nvGrpSpPr>
            <p:cNvPr id="2773" name="Groupe 2772"/>
            <p:cNvGrpSpPr/>
            <p:nvPr/>
          </p:nvGrpSpPr>
          <p:grpSpPr>
            <a:xfrm>
              <a:off x="623108" y="-218578"/>
              <a:ext cx="1853989" cy="1168960"/>
              <a:chOff x="5217359" y="2566457"/>
              <a:chExt cx="1853989" cy="1168960"/>
            </a:xfrm>
          </p:grpSpPr>
          <p:sp>
            <p:nvSpPr>
              <p:cNvPr id="2781" name="Forme libre 278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82" name="Groupe 2781"/>
              <p:cNvGrpSpPr/>
              <p:nvPr/>
            </p:nvGrpSpPr>
            <p:grpSpPr>
              <a:xfrm>
                <a:off x="6841947" y="3422026"/>
                <a:ext cx="229401" cy="313391"/>
                <a:chOff x="6487012" y="3744806"/>
                <a:chExt cx="229401" cy="313391"/>
              </a:xfrm>
            </p:grpSpPr>
            <p:sp>
              <p:nvSpPr>
                <p:cNvPr id="2784" name="Ellipse 27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5" name="Bouée 27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83" name="Connecteur droit 2782"/>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4" name="Ellipse 277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5" name="Ellipse 277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6" name="Ellipse 277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7" name="Ellipse 277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8" name="Ellipse 277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9" name="Ellipse 277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0" name="Ellipse 277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86" name="Groupe 2785"/>
          <p:cNvGrpSpPr/>
          <p:nvPr>
            <p:custDataLst>
              <p:tags r:id="rId69"/>
            </p:custDataLst>
          </p:nvPr>
        </p:nvGrpSpPr>
        <p:grpSpPr>
          <a:xfrm>
            <a:off x="1809146" y="2744801"/>
            <a:ext cx="1982578" cy="895117"/>
            <a:chOff x="-291409" y="858601"/>
            <a:chExt cx="1982578" cy="895117"/>
          </a:xfrm>
        </p:grpSpPr>
        <p:grpSp>
          <p:nvGrpSpPr>
            <p:cNvPr id="2787" name="Groupe 2786"/>
            <p:cNvGrpSpPr/>
            <p:nvPr/>
          </p:nvGrpSpPr>
          <p:grpSpPr>
            <a:xfrm>
              <a:off x="-291409" y="858601"/>
              <a:ext cx="1982578" cy="895117"/>
              <a:chOff x="5088770" y="2840300"/>
              <a:chExt cx="1982578" cy="895117"/>
            </a:xfrm>
          </p:grpSpPr>
          <p:sp>
            <p:nvSpPr>
              <p:cNvPr id="2794" name="Forme libre 2793"/>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95" name="Groupe 2794"/>
              <p:cNvGrpSpPr/>
              <p:nvPr/>
            </p:nvGrpSpPr>
            <p:grpSpPr>
              <a:xfrm>
                <a:off x="6841947" y="3422026"/>
                <a:ext cx="229401" cy="313391"/>
                <a:chOff x="6487012" y="3744806"/>
                <a:chExt cx="229401" cy="313391"/>
              </a:xfrm>
            </p:grpSpPr>
            <p:sp>
              <p:nvSpPr>
                <p:cNvPr id="2797" name="Ellipse 27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8" name="Bouée 27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96" name="Connecteur droit 2795"/>
              <p:cNvCxnSpPr>
                <a:stCxn id="2798"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88" name="Ellipse 2787"/>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9" name="Ellipse 2788"/>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0" name="Ellipse 2789"/>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1" name="Ellipse 2790"/>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2" name="Ellipse 2791"/>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3" name="Ellipse 2792"/>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99" name="Groupe 2798"/>
          <p:cNvGrpSpPr/>
          <p:nvPr>
            <p:custDataLst>
              <p:tags r:id="rId70"/>
            </p:custDataLst>
          </p:nvPr>
        </p:nvGrpSpPr>
        <p:grpSpPr>
          <a:xfrm>
            <a:off x="1847931" y="2665559"/>
            <a:ext cx="1950580" cy="983756"/>
            <a:chOff x="-434250" y="1201398"/>
            <a:chExt cx="2104785" cy="1045804"/>
          </a:xfrm>
        </p:grpSpPr>
        <p:sp>
          <p:nvSpPr>
            <p:cNvPr id="2800" name="Ellipse 2799"/>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1" name="Groupe 2800"/>
            <p:cNvGrpSpPr/>
            <p:nvPr/>
          </p:nvGrpSpPr>
          <p:grpSpPr>
            <a:xfrm>
              <a:off x="-434250" y="1201398"/>
              <a:ext cx="2104785" cy="1045804"/>
              <a:chOff x="5127864" y="2779820"/>
              <a:chExt cx="1934357" cy="961124"/>
            </a:xfrm>
          </p:grpSpPr>
          <p:sp>
            <p:nvSpPr>
              <p:cNvPr id="2805" name="Forme libre 280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6" name="Groupe 2805"/>
              <p:cNvGrpSpPr/>
              <p:nvPr/>
            </p:nvGrpSpPr>
            <p:grpSpPr>
              <a:xfrm>
                <a:off x="6840349" y="3432120"/>
                <a:ext cx="221872" cy="301852"/>
                <a:chOff x="6485414" y="3754900"/>
                <a:chExt cx="221872" cy="301852"/>
              </a:xfrm>
            </p:grpSpPr>
            <p:sp>
              <p:nvSpPr>
                <p:cNvPr id="2808" name="Ellipse 2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9" name="Bouée 2808"/>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07" name="Connecteur droit 2806"/>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02" name="Ellipse 2801"/>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3" name="Ellipse 280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4" name="Ellipse 280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10" name="Groupe 2809"/>
          <p:cNvGrpSpPr/>
          <p:nvPr>
            <p:custDataLst>
              <p:tags r:id="rId71"/>
            </p:custDataLst>
          </p:nvPr>
        </p:nvGrpSpPr>
        <p:grpSpPr>
          <a:xfrm>
            <a:off x="1862720" y="2594459"/>
            <a:ext cx="1925427" cy="1040373"/>
            <a:chOff x="-1488292" y="-632761"/>
            <a:chExt cx="1925427" cy="1040373"/>
          </a:xfrm>
        </p:grpSpPr>
        <p:grpSp>
          <p:nvGrpSpPr>
            <p:cNvPr id="2811" name="Groupe 2810"/>
            <p:cNvGrpSpPr/>
            <p:nvPr/>
          </p:nvGrpSpPr>
          <p:grpSpPr>
            <a:xfrm>
              <a:off x="-1488292" y="-632761"/>
              <a:ext cx="1925427" cy="1040373"/>
              <a:chOff x="5145921" y="2695044"/>
              <a:chExt cx="1925427" cy="1040373"/>
            </a:xfrm>
          </p:grpSpPr>
          <p:sp>
            <p:nvSpPr>
              <p:cNvPr id="2817" name="Forme libre 281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18" name="Groupe 2817"/>
              <p:cNvGrpSpPr/>
              <p:nvPr/>
            </p:nvGrpSpPr>
            <p:grpSpPr>
              <a:xfrm>
                <a:off x="6841947" y="3422026"/>
                <a:ext cx="229401" cy="313391"/>
                <a:chOff x="6487012" y="3744806"/>
                <a:chExt cx="229401" cy="313391"/>
              </a:xfrm>
            </p:grpSpPr>
            <p:sp>
              <p:nvSpPr>
                <p:cNvPr id="2820" name="Ellipse 2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1" name="Bouée 2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19" name="Connecteur droit 2818"/>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12" name="Ellipse 2811"/>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3" name="Ellipse 2812"/>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4" name="Ellipse 2813"/>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5" name="Ellipse 2814"/>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6" name="Ellipse 281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22" name="Groupe 2821"/>
          <p:cNvGrpSpPr/>
          <p:nvPr>
            <p:custDataLst>
              <p:tags r:id="rId72"/>
            </p:custDataLst>
          </p:nvPr>
        </p:nvGrpSpPr>
        <p:grpSpPr>
          <a:xfrm>
            <a:off x="1778122" y="2773155"/>
            <a:ext cx="2014108" cy="865748"/>
            <a:chOff x="-519318" y="1745455"/>
            <a:chExt cx="2014108" cy="865748"/>
          </a:xfrm>
        </p:grpSpPr>
        <p:sp>
          <p:nvSpPr>
            <p:cNvPr id="2823" name="Ellipse 2822"/>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24" name="Groupe 2823"/>
            <p:cNvGrpSpPr/>
            <p:nvPr/>
          </p:nvGrpSpPr>
          <p:grpSpPr>
            <a:xfrm>
              <a:off x="-484413" y="1795335"/>
              <a:ext cx="1979203" cy="815868"/>
              <a:chOff x="5092145" y="2925076"/>
              <a:chExt cx="1979203" cy="815868"/>
            </a:xfrm>
          </p:grpSpPr>
          <p:sp>
            <p:nvSpPr>
              <p:cNvPr id="2831" name="Forme libre 283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32" name="Groupe 2831"/>
              <p:cNvGrpSpPr/>
              <p:nvPr/>
            </p:nvGrpSpPr>
            <p:grpSpPr>
              <a:xfrm>
                <a:off x="6841947" y="3422026"/>
                <a:ext cx="229401" cy="313391"/>
                <a:chOff x="6487012" y="3744806"/>
                <a:chExt cx="229401" cy="313391"/>
              </a:xfrm>
            </p:grpSpPr>
            <p:sp>
              <p:nvSpPr>
                <p:cNvPr id="2834" name="Ellipse 2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5" name="Bouée 28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33" name="Connecteur droit 2832"/>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5" name="Ellipse 2824"/>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6" name="Ellipse 2825"/>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7" name="Ellipse 2826"/>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8" name="Ellipse 2827"/>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9" name="Ellipse 2828"/>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0" name="Ellipse 2829"/>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36" name="Groupe 2835"/>
          <p:cNvGrpSpPr/>
          <p:nvPr>
            <p:custDataLst>
              <p:tags r:id="rId73"/>
            </p:custDataLst>
          </p:nvPr>
        </p:nvGrpSpPr>
        <p:grpSpPr>
          <a:xfrm>
            <a:off x="1823089" y="2636837"/>
            <a:ext cx="1974948" cy="997995"/>
            <a:chOff x="-487301" y="3353057"/>
            <a:chExt cx="1974948" cy="997995"/>
          </a:xfrm>
        </p:grpSpPr>
        <p:grpSp>
          <p:nvGrpSpPr>
            <p:cNvPr id="2837" name="Groupe 2836"/>
            <p:cNvGrpSpPr/>
            <p:nvPr/>
          </p:nvGrpSpPr>
          <p:grpSpPr>
            <a:xfrm>
              <a:off x="-484413" y="3372468"/>
              <a:ext cx="1972060" cy="978584"/>
              <a:chOff x="5099288" y="2756833"/>
              <a:chExt cx="1972060" cy="978584"/>
            </a:xfrm>
          </p:grpSpPr>
          <p:sp>
            <p:nvSpPr>
              <p:cNvPr id="2845" name="Forme libre 284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46" name="Groupe 2845"/>
              <p:cNvGrpSpPr/>
              <p:nvPr/>
            </p:nvGrpSpPr>
            <p:grpSpPr>
              <a:xfrm>
                <a:off x="6841947" y="3422026"/>
                <a:ext cx="229401" cy="313391"/>
                <a:chOff x="6487012" y="3744806"/>
                <a:chExt cx="229401" cy="313391"/>
              </a:xfrm>
            </p:grpSpPr>
            <p:sp>
              <p:nvSpPr>
                <p:cNvPr id="2848" name="Ellipse 28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9" name="Bouée 28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47" name="Connecteur droit 2846"/>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38" name="Ellipse 2837"/>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9" name="Ellipse 2838"/>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0" name="Ellipse 2839"/>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1" name="Ellipse 2840"/>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2" name="Ellipse 2841"/>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3" name="Ellipse 2842"/>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4" name="Ellipse 2843"/>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50" name="Groupe 2849"/>
          <p:cNvGrpSpPr/>
          <p:nvPr>
            <p:custDataLst>
              <p:tags r:id="rId74"/>
            </p:custDataLst>
          </p:nvPr>
        </p:nvGrpSpPr>
        <p:grpSpPr>
          <a:xfrm>
            <a:off x="1911635" y="2541930"/>
            <a:ext cx="1891098" cy="1100028"/>
            <a:chOff x="-378587" y="4270377"/>
            <a:chExt cx="1891098" cy="1100028"/>
          </a:xfrm>
        </p:grpSpPr>
        <p:grpSp>
          <p:nvGrpSpPr>
            <p:cNvPr id="2851" name="Groupe 2850"/>
            <p:cNvGrpSpPr/>
            <p:nvPr/>
          </p:nvGrpSpPr>
          <p:grpSpPr>
            <a:xfrm>
              <a:off x="-378587" y="4270377"/>
              <a:ext cx="1891098" cy="1100028"/>
              <a:chOff x="5180250" y="2635389"/>
              <a:chExt cx="1891098" cy="1100028"/>
            </a:xfrm>
          </p:grpSpPr>
          <p:sp>
            <p:nvSpPr>
              <p:cNvPr id="2859" name="Forme libre 285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60" name="Groupe 2859"/>
              <p:cNvGrpSpPr/>
              <p:nvPr/>
            </p:nvGrpSpPr>
            <p:grpSpPr>
              <a:xfrm>
                <a:off x="6841947" y="3422026"/>
                <a:ext cx="229401" cy="313391"/>
                <a:chOff x="6487012" y="3744806"/>
                <a:chExt cx="229401" cy="313391"/>
              </a:xfrm>
            </p:grpSpPr>
            <p:sp>
              <p:nvSpPr>
                <p:cNvPr id="2862" name="Ellipse 2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3" name="Bouée 2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61" name="Connecteur droit 2860"/>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52" name="Ellipse 2851"/>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3" name="Ellipse 2852"/>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4" name="Ellipse 2853"/>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5" name="Ellipse 2854"/>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6" name="Ellipse 2855"/>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7" name="Ellipse 2856"/>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8" name="Ellipse 2857"/>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64" name="Groupe 2863"/>
          <p:cNvGrpSpPr/>
          <p:nvPr>
            <p:custDataLst>
              <p:tags r:id="rId75"/>
            </p:custDataLst>
          </p:nvPr>
        </p:nvGrpSpPr>
        <p:grpSpPr>
          <a:xfrm>
            <a:off x="2016187" y="2430080"/>
            <a:ext cx="1786824" cy="1227917"/>
            <a:chOff x="-258067" y="5466281"/>
            <a:chExt cx="1786824" cy="1227917"/>
          </a:xfrm>
        </p:grpSpPr>
        <p:grpSp>
          <p:nvGrpSpPr>
            <p:cNvPr id="2865" name="Groupe 2864"/>
            <p:cNvGrpSpPr/>
            <p:nvPr/>
          </p:nvGrpSpPr>
          <p:grpSpPr>
            <a:xfrm>
              <a:off x="-258067" y="5466281"/>
              <a:ext cx="1786824" cy="1227917"/>
              <a:chOff x="5284524" y="2523093"/>
              <a:chExt cx="1786824" cy="1227917"/>
            </a:xfrm>
          </p:grpSpPr>
          <p:sp>
            <p:nvSpPr>
              <p:cNvPr id="2873" name="Forme libre 28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74" name="Groupe 2873"/>
              <p:cNvGrpSpPr/>
              <p:nvPr/>
            </p:nvGrpSpPr>
            <p:grpSpPr>
              <a:xfrm>
                <a:off x="6841947" y="3422026"/>
                <a:ext cx="229401" cy="313391"/>
                <a:chOff x="6487012" y="3744806"/>
                <a:chExt cx="229401" cy="313391"/>
              </a:xfrm>
            </p:grpSpPr>
            <p:sp>
              <p:nvSpPr>
                <p:cNvPr id="2876" name="Ellipse 28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7" name="Bouée 28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75" name="Connecteur droit 28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66" name="Ellipse 286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7" name="Ellipse 286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8" name="Ellipse 286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9" name="Ellipse 286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0" name="Ellipse 286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1" name="Ellipse 287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2" name="Ellipse 2871"/>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78" name="Groupe 2877"/>
          <p:cNvGrpSpPr/>
          <p:nvPr>
            <p:custDataLst>
              <p:tags r:id="rId76"/>
            </p:custDataLst>
          </p:nvPr>
        </p:nvGrpSpPr>
        <p:grpSpPr>
          <a:xfrm>
            <a:off x="2148065" y="2351732"/>
            <a:ext cx="1666594" cy="1388339"/>
            <a:chOff x="1491400" y="5663685"/>
            <a:chExt cx="1666594" cy="1388339"/>
          </a:xfrm>
        </p:grpSpPr>
        <p:grpSp>
          <p:nvGrpSpPr>
            <p:cNvPr id="2879" name="Groupe 2878"/>
            <p:cNvGrpSpPr/>
            <p:nvPr/>
          </p:nvGrpSpPr>
          <p:grpSpPr>
            <a:xfrm>
              <a:off x="1491400" y="5663685"/>
              <a:ext cx="1666594" cy="1388339"/>
              <a:chOff x="5412862" y="2446893"/>
              <a:chExt cx="1666594" cy="1388339"/>
            </a:xfrm>
          </p:grpSpPr>
          <p:sp>
            <p:nvSpPr>
              <p:cNvPr id="2887" name="Forme libre 288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88" name="Groupe 2887"/>
              <p:cNvGrpSpPr/>
              <p:nvPr/>
            </p:nvGrpSpPr>
            <p:grpSpPr>
              <a:xfrm>
                <a:off x="6841947" y="3422026"/>
                <a:ext cx="229401" cy="313391"/>
                <a:chOff x="6487012" y="3744806"/>
                <a:chExt cx="229401" cy="313391"/>
              </a:xfrm>
            </p:grpSpPr>
            <p:sp>
              <p:nvSpPr>
                <p:cNvPr id="2890" name="Ellipse 28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1" name="Bouée 28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89" name="Connecteur droit 2888"/>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80" name="Ellipse 2879"/>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1" name="Ellipse 2880"/>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2" name="Ellipse 2881"/>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3" name="Ellipse 2882"/>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4" name="Ellipse 2883"/>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5" name="Ellipse 2884"/>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6" name="Ellipse 2885"/>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92" name="Groupe 2891"/>
          <p:cNvGrpSpPr/>
          <p:nvPr>
            <p:custDataLst>
              <p:tags r:id="rId77"/>
            </p:custDataLst>
          </p:nvPr>
        </p:nvGrpSpPr>
        <p:grpSpPr>
          <a:xfrm>
            <a:off x="2274116" y="2303807"/>
            <a:ext cx="1550289" cy="1480581"/>
            <a:chOff x="3200345" y="5377419"/>
            <a:chExt cx="1550289" cy="1480581"/>
          </a:xfrm>
        </p:grpSpPr>
        <p:grpSp>
          <p:nvGrpSpPr>
            <p:cNvPr id="2893" name="Groupe 2892"/>
            <p:cNvGrpSpPr/>
            <p:nvPr/>
          </p:nvGrpSpPr>
          <p:grpSpPr>
            <a:xfrm>
              <a:off x="3200345" y="5377419"/>
              <a:ext cx="1550289" cy="1480581"/>
              <a:chOff x="5529167" y="2402777"/>
              <a:chExt cx="1550289" cy="1480581"/>
            </a:xfrm>
          </p:grpSpPr>
          <p:sp>
            <p:nvSpPr>
              <p:cNvPr id="2901" name="Forme libre 290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2" name="Groupe 2901"/>
              <p:cNvGrpSpPr/>
              <p:nvPr/>
            </p:nvGrpSpPr>
            <p:grpSpPr>
              <a:xfrm>
                <a:off x="6841947" y="3422026"/>
                <a:ext cx="229401" cy="313391"/>
                <a:chOff x="6487012" y="3744806"/>
                <a:chExt cx="229401" cy="313391"/>
              </a:xfrm>
            </p:grpSpPr>
            <p:sp>
              <p:nvSpPr>
                <p:cNvPr id="2904" name="Ellipse 2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5" name="Bouée 2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3" name="Connecteur droit 290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94" name="Ellipse 2893"/>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5" name="Ellipse 2894"/>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6" name="Ellipse 2895"/>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7" name="Ellipse 2896"/>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8" name="Ellipse 2897"/>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9" name="Ellipse 2898"/>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00" name="Ellipse 2899"/>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906" name="Groupe 2905"/>
          <p:cNvGrpSpPr/>
          <p:nvPr>
            <p:custDataLst>
              <p:tags r:id="rId78"/>
            </p:custDataLst>
          </p:nvPr>
        </p:nvGrpSpPr>
        <p:grpSpPr>
          <a:xfrm>
            <a:off x="1805227" y="2801921"/>
            <a:ext cx="1986348" cy="826532"/>
            <a:chOff x="5085000" y="2916376"/>
            <a:chExt cx="1986348" cy="826532"/>
          </a:xfrm>
        </p:grpSpPr>
        <p:sp>
          <p:nvSpPr>
            <p:cNvPr id="2907" name="Forme libre 29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8" name="Groupe 2907"/>
            <p:cNvGrpSpPr/>
            <p:nvPr/>
          </p:nvGrpSpPr>
          <p:grpSpPr>
            <a:xfrm>
              <a:off x="6841947" y="3422026"/>
              <a:ext cx="229401" cy="313391"/>
              <a:chOff x="6487012" y="3744806"/>
              <a:chExt cx="229401" cy="313391"/>
            </a:xfrm>
          </p:grpSpPr>
          <p:sp>
            <p:nvSpPr>
              <p:cNvPr id="2910" name="Ellipse 2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1" name="Bouée 2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9" name="Connecteur droit 2908"/>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12" name="Groupe 2911"/>
          <p:cNvGrpSpPr/>
          <p:nvPr>
            <p:custDataLst>
              <p:tags r:id="rId79"/>
            </p:custDataLst>
          </p:nvPr>
        </p:nvGrpSpPr>
        <p:grpSpPr>
          <a:xfrm>
            <a:off x="2261406" y="2278710"/>
            <a:ext cx="1528080" cy="1494059"/>
            <a:chOff x="3982040" y="-38335"/>
            <a:chExt cx="1528080" cy="1494059"/>
          </a:xfrm>
        </p:grpSpPr>
        <p:grpSp>
          <p:nvGrpSpPr>
            <p:cNvPr id="2913" name="Groupe 2912"/>
            <p:cNvGrpSpPr/>
            <p:nvPr/>
          </p:nvGrpSpPr>
          <p:grpSpPr>
            <a:xfrm>
              <a:off x="4018044" y="-38335"/>
              <a:ext cx="1492076" cy="1494059"/>
              <a:chOff x="1365107" y="2659822"/>
              <a:chExt cx="1492076" cy="1494059"/>
            </a:xfrm>
          </p:grpSpPr>
          <p:sp>
            <p:nvSpPr>
              <p:cNvPr id="2921" name="Forme libre 292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22" name="Groupe 2921"/>
              <p:cNvGrpSpPr/>
              <p:nvPr/>
            </p:nvGrpSpPr>
            <p:grpSpPr>
              <a:xfrm>
                <a:off x="2611486" y="3707980"/>
                <a:ext cx="245697" cy="313391"/>
                <a:chOff x="6629570" y="3897206"/>
                <a:chExt cx="245697" cy="313391"/>
              </a:xfrm>
            </p:grpSpPr>
            <p:sp>
              <p:nvSpPr>
                <p:cNvPr id="2923" name="Ellipse 292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4" name="Bouée 292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925" name="Connecteur droit 2924"/>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914" name="Ellipse 291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5" name="Ellipse 2914"/>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6" name="Ellipse 2915"/>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7" name="Ellipse 2916"/>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8" name="Ellipse 2917"/>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9" name="Ellipse 2918"/>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0" name="Ellipse 2919"/>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26" name="Groupe 2925"/>
          <p:cNvGrpSpPr/>
          <p:nvPr>
            <p:custDataLst>
              <p:tags r:id="rId80"/>
            </p:custDataLst>
          </p:nvPr>
        </p:nvGrpSpPr>
        <p:grpSpPr>
          <a:xfrm>
            <a:off x="2162429" y="2313632"/>
            <a:ext cx="1621591" cy="1444487"/>
            <a:chOff x="2304819" y="-164114"/>
            <a:chExt cx="1621591" cy="1444487"/>
          </a:xfrm>
        </p:grpSpPr>
        <p:grpSp>
          <p:nvGrpSpPr>
            <p:cNvPr id="2927" name="Groupe 2926"/>
            <p:cNvGrpSpPr/>
            <p:nvPr/>
          </p:nvGrpSpPr>
          <p:grpSpPr>
            <a:xfrm>
              <a:off x="2304819" y="-164114"/>
              <a:ext cx="1621591" cy="1444487"/>
              <a:chOff x="5457865" y="2418819"/>
              <a:chExt cx="1621591" cy="1444487"/>
            </a:xfrm>
          </p:grpSpPr>
          <p:sp>
            <p:nvSpPr>
              <p:cNvPr id="2935" name="Forme libre 293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36" name="Groupe 2935"/>
              <p:cNvGrpSpPr/>
              <p:nvPr/>
            </p:nvGrpSpPr>
            <p:grpSpPr>
              <a:xfrm>
                <a:off x="6841947" y="3422026"/>
                <a:ext cx="229401" cy="313391"/>
                <a:chOff x="6487012" y="3744806"/>
                <a:chExt cx="229401" cy="313391"/>
              </a:xfrm>
            </p:grpSpPr>
            <p:sp>
              <p:nvSpPr>
                <p:cNvPr id="2938" name="Ellipse 29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9" name="Bouée 29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37" name="Connecteur droit 2936"/>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28" name="Ellipse 2927"/>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9" name="Ellipse 2928"/>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0" name="Ellipse 2929"/>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1" name="Ellipse 2930"/>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2" name="Ellipse 2931"/>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3" name="Ellipse 2932"/>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4" name="Ellipse 2933"/>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40" name="Groupe 2939"/>
          <p:cNvGrpSpPr/>
          <p:nvPr>
            <p:custDataLst>
              <p:tags r:id="rId81"/>
            </p:custDataLst>
          </p:nvPr>
        </p:nvGrpSpPr>
        <p:grpSpPr>
          <a:xfrm>
            <a:off x="2049092" y="2374353"/>
            <a:ext cx="1734928" cy="1323044"/>
            <a:chOff x="756629" y="-1564521"/>
            <a:chExt cx="1734928" cy="1323044"/>
          </a:xfrm>
        </p:grpSpPr>
        <p:grpSp>
          <p:nvGrpSpPr>
            <p:cNvPr id="2941" name="Groupe 2940"/>
            <p:cNvGrpSpPr/>
            <p:nvPr/>
          </p:nvGrpSpPr>
          <p:grpSpPr>
            <a:xfrm>
              <a:off x="756629" y="-1564521"/>
              <a:ext cx="1734928" cy="1323044"/>
              <a:chOff x="5336420" y="2473587"/>
              <a:chExt cx="1734928" cy="1323044"/>
            </a:xfrm>
          </p:grpSpPr>
          <p:sp>
            <p:nvSpPr>
              <p:cNvPr id="2949" name="Forme libre 29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50" name="Groupe 2949"/>
              <p:cNvGrpSpPr/>
              <p:nvPr/>
            </p:nvGrpSpPr>
            <p:grpSpPr>
              <a:xfrm>
                <a:off x="6841947" y="3422026"/>
                <a:ext cx="229401" cy="313391"/>
                <a:chOff x="6487012" y="3744806"/>
                <a:chExt cx="229401" cy="313391"/>
              </a:xfrm>
            </p:grpSpPr>
            <p:sp>
              <p:nvSpPr>
                <p:cNvPr id="2952" name="Ellipse 29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3" name="Bouée 29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51" name="Connecteur droit 2950"/>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42" name="Ellipse 2941"/>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3" name="Ellipse 2942"/>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4" name="Ellipse 2943"/>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5" name="Ellipse 2944"/>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6" name="Ellipse 2945"/>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7" name="Ellipse 2946"/>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8" name="Ellipse 2947"/>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54" name="Groupe 2953"/>
          <p:cNvGrpSpPr/>
          <p:nvPr>
            <p:custDataLst>
              <p:tags r:id="rId82"/>
            </p:custDataLst>
          </p:nvPr>
        </p:nvGrpSpPr>
        <p:grpSpPr>
          <a:xfrm>
            <a:off x="1928951" y="2466259"/>
            <a:ext cx="1853989" cy="1168960"/>
            <a:chOff x="623108" y="-218578"/>
            <a:chExt cx="1853989" cy="1168960"/>
          </a:xfrm>
        </p:grpSpPr>
        <p:grpSp>
          <p:nvGrpSpPr>
            <p:cNvPr id="2955" name="Groupe 2954"/>
            <p:cNvGrpSpPr/>
            <p:nvPr/>
          </p:nvGrpSpPr>
          <p:grpSpPr>
            <a:xfrm>
              <a:off x="623108" y="-218578"/>
              <a:ext cx="1853989" cy="1168960"/>
              <a:chOff x="5217359" y="2566457"/>
              <a:chExt cx="1853989" cy="1168960"/>
            </a:xfrm>
          </p:grpSpPr>
          <p:sp>
            <p:nvSpPr>
              <p:cNvPr id="2963" name="Forme libre 296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64" name="Groupe 2963"/>
              <p:cNvGrpSpPr/>
              <p:nvPr/>
            </p:nvGrpSpPr>
            <p:grpSpPr>
              <a:xfrm>
                <a:off x="6841947" y="3422026"/>
                <a:ext cx="229401" cy="313391"/>
                <a:chOff x="6487012" y="3744806"/>
                <a:chExt cx="229401" cy="313391"/>
              </a:xfrm>
            </p:grpSpPr>
            <p:sp>
              <p:nvSpPr>
                <p:cNvPr id="2966" name="Ellipse 29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7" name="Bouée 29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65" name="Connecteur droit 296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56" name="Ellipse 2955"/>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7" name="Ellipse 2956"/>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8" name="Ellipse 2957"/>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9" name="Ellipse 2958"/>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0" name="Ellipse 2959"/>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1" name="Ellipse 2960"/>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2" name="Ellipse 2961"/>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68" name="Groupe 2967"/>
          <p:cNvGrpSpPr/>
          <p:nvPr>
            <p:custDataLst>
              <p:tags r:id="rId83"/>
            </p:custDataLst>
          </p:nvPr>
        </p:nvGrpSpPr>
        <p:grpSpPr>
          <a:xfrm>
            <a:off x="1810485" y="2744801"/>
            <a:ext cx="1982578" cy="895117"/>
            <a:chOff x="-291409" y="858601"/>
            <a:chExt cx="1982578" cy="895117"/>
          </a:xfrm>
        </p:grpSpPr>
        <p:grpSp>
          <p:nvGrpSpPr>
            <p:cNvPr id="2969" name="Groupe 2968"/>
            <p:cNvGrpSpPr/>
            <p:nvPr/>
          </p:nvGrpSpPr>
          <p:grpSpPr>
            <a:xfrm>
              <a:off x="-291409" y="858601"/>
              <a:ext cx="1982578" cy="895117"/>
              <a:chOff x="5088770" y="2840300"/>
              <a:chExt cx="1982578" cy="895117"/>
            </a:xfrm>
          </p:grpSpPr>
          <p:sp>
            <p:nvSpPr>
              <p:cNvPr id="2976" name="Forme libre 2975"/>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77" name="Groupe 2976"/>
              <p:cNvGrpSpPr/>
              <p:nvPr/>
            </p:nvGrpSpPr>
            <p:grpSpPr>
              <a:xfrm>
                <a:off x="6841947" y="3422026"/>
                <a:ext cx="229401" cy="313391"/>
                <a:chOff x="6487012" y="3744806"/>
                <a:chExt cx="229401" cy="313391"/>
              </a:xfrm>
            </p:grpSpPr>
            <p:sp>
              <p:nvSpPr>
                <p:cNvPr id="2979" name="Ellipse 29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0" name="Bouée 29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78" name="Connecteur droit 2977"/>
              <p:cNvCxnSpPr>
                <a:stCxn id="2980"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70" name="Ellipse 2969"/>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1" name="Ellipse 2970"/>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2" name="Ellipse 2971"/>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3" name="Ellipse 2972"/>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4" name="Ellipse 2973"/>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5" name="Ellipse 2974"/>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81" name="Groupe 2980"/>
          <p:cNvGrpSpPr/>
          <p:nvPr>
            <p:custDataLst>
              <p:tags r:id="rId84"/>
            </p:custDataLst>
          </p:nvPr>
        </p:nvGrpSpPr>
        <p:grpSpPr>
          <a:xfrm>
            <a:off x="1848576" y="2674143"/>
            <a:ext cx="1951274" cy="975172"/>
            <a:chOff x="-434250" y="1201398"/>
            <a:chExt cx="2104785" cy="1045804"/>
          </a:xfrm>
        </p:grpSpPr>
        <p:sp>
          <p:nvSpPr>
            <p:cNvPr id="2982" name="Ellipse 298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3" name="Groupe 2982"/>
            <p:cNvGrpSpPr/>
            <p:nvPr/>
          </p:nvGrpSpPr>
          <p:grpSpPr>
            <a:xfrm>
              <a:off x="-434250" y="1201398"/>
              <a:ext cx="2104785" cy="1045804"/>
              <a:chOff x="5127864" y="2779820"/>
              <a:chExt cx="1934357" cy="961124"/>
            </a:xfrm>
          </p:grpSpPr>
          <p:sp>
            <p:nvSpPr>
              <p:cNvPr id="2987" name="Forme libre 298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8" name="Groupe 2987"/>
              <p:cNvGrpSpPr/>
              <p:nvPr/>
            </p:nvGrpSpPr>
            <p:grpSpPr>
              <a:xfrm>
                <a:off x="6840349" y="3432120"/>
                <a:ext cx="221872" cy="301852"/>
                <a:chOff x="6485414" y="3754900"/>
                <a:chExt cx="221872" cy="301852"/>
              </a:xfrm>
            </p:grpSpPr>
            <p:sp>
              <p:nvSpPr>
                <p:cNvPr id="2990" name="Ellipse 29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1" name="Bouée 2990"/>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89" name="Connecteur droit 2988"/>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84" name="Ellipse 2983"/>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5" name="Ellipse 2984"/>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6" name="Ellipse 2985"/>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92" name="Groupe 2991"/>
          <p:cNvGrpSpPr/>
          <p:nvPr>
            <p:custDataLst>
              <p:tags r:id="rId85"/>
            </p:custDataLst>
          </p:nvPr>
        </p:nvGrpSpPr>
        <p:grpSpPr>
          <a:xfrm>
            <a:off x="1864059" y="2594459"/>
            <a:ext cx="1925427" cy="1040373"/>
            <a:chOff x="-1488292" y="-632761"/>
            <a:chExt cx="1925427" cy="1040373"/>
          </a:xfrm>
        </p:grpSpPr>
        <p:grpSp>
          <p:nvGrpSpPr>
            <p:cNvPr id="2993" name="Groupe 2992"/>
            <p:cNvGrpSpPr/>
            <p:nvPr/>
          </p:nvGrpSpPr>
          <p:grpSpPr>
            <a:xfrm>
              <a:off x="-1488292" y="-632761"/>
              <a:ext cx="1925427" cy="1040373"/>
              <a:chOff x="5145921" y="2695044"/>
              <a:chExt cx="1925427" cy="1040373"/>
            </a:xfrm>
          </p:grpSpPr>
          <p:sp>
            <p:nvSpPr>
              <p:cNvPr id="2999" name="Forme libre 29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0" name="Groupe 2999"/>
              <p:cNvGrpSpPr/>
              <p:nvPr/>
            </p:nvGrpSpPr>
            <p:grpSpPr>
              <a:xfrm>
                <a:off x="6841947" y="3422026"/>
                <a:ext cx="229401" cy="313391"/>
                <a:chOff x="6487012" y="3744806"/>
                <a:chExt cx="229401" cy="313391"/>
              </a:xfrm>
            </p:grpSpPr>
            <p:sp>
              <p:nvSpPr>
                <p:cNvPr id="3002" name="Ellipse 30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3" name="Bouée 30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01" name="Connecteur droit 300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94" name="Ellipse 2993"/>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5" name="Ellipse 2994"/>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6" name="Ellipse 2995"/>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7" name="Ellipse 2996"/>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8" name="Ellipse 2997"/>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04" name="Groupe 3003"/>
          <p:cNvGrpSpPr/>
          <p:nvPr>
            <p:custDataLst>
              <p:tags r:id="rId86"/>
            </p:custDataLst>
          </p:nvPr>
        </p:nvGrpSpPr>
        <p:grpSpPr>
          <a:xfrm>
            <a:off x="1779461" y="2773155"/>
            <a:ext cx="2014108" cy="865748"/>
            <a:chOff x="-519318" y="1745455"/>
            <a:chExt cx="2014108" cy="865748"/>
          </a:xfrm>
        </p:grpSpPr>
        <p:sp>
          <p:nvSpPr>
            <p:cNvPr id="3005" name="Ellipse 300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6" name="Groupe 3005"/>
            <p:cNvGrpSpPr/>
            <p:nvPr/>
          </p:nvGrpSpPr>
          <p:grpSpPr>
            <a:xfrm>
              <a:off x="-484413" y="1795335"/>
              <a:ext cx="1979203" cy="815868"/>
              <a:chOff x="5092145" y="2925076"/>
              <a:chExt cx="1979203" cy="815868"/>
            </a:xfrm>
          </p:grpSpPr>
          <p:sp>
            <p:nvSpPr>
              <p:cNvPr id="3013" name="Forme libre 30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14" name="Groupe 3013"/>
              <p:cNvGrpSpPr/>
              <p:nvPr/>
            </p:nvGrpSpPr>
            <p:grpSpPr>
              <a:xfrm>
                <a:off x="6841947" y="3422026"/>
                <a:ext cx="229401" cy="313391"/>
                <a:chOff x="6487012" y="3744806"/>
                <a:chExt cx="229401" cy="313391"/>
              </a:xfrm>
            </p:grpSpPr>
            <p:sp>
              <p:nvSpPr>
                <p:cNvPr id="3016" name="Ellipse 3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7" name="Bouée 30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15" name="Connecteur droit 3014"/>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07" name="Ellipse 300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8" name="Ellipse 300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9" name="Ellipse 300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0" name="Ellipse 300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1" name="Ellipse 301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2" name="Ellipse 301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18" name="Groupe 3017"/>
          <p:cNvGrpSpPr/>
          <p:nvPr>
            <p:custDataLst>
              <p:tags r:id="rId87"/>
            </p:custDataLst>
          </p:nvPr>
        </p:nvGrpSpPr>
        <p:grpSpPr>
          <a:xfrm>
            <a:off x="1824428" y="2636837"/>
            <a:ext cx="1974948" cy="997995"/>
            <a:chOff x="-487301" y="3353057"/>
            <a:chExt cx="1974948" cy="997995"/>
          </a:xfrm>
        </p:grpSpPr>
        <p:grpSp>
          <p:nvGrpSpPr>
            <p:cNvPr id="3019" name="Groupe 3018"/>
            <p:cNvGrpSpPr/>
            <p:nvPr/>
          </p:nvGrpSpPr>
          <p:grpSpPr>
            <a:xfrm>
              <a:off x="-484413" y="3372468"/>
              <a:ext cx="1972060" cy="978584"/>
              <a:chOff x="5099288" y="2756833"/>
              <a:chExt cx="1972060" cy="978584"/>
            </a:xfrm>
          </p:grpSpPr>
          <p:sp>
            <p:nvSpPr>
              <p:cNvPr id="3027" name="Forme libre 302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28" name="Groupe 3027"/>
              <p:cNvGrpSpPr/>
              <p:nvPr/>
            </p:nvGrpSpPr>
            <p:grpSpPr>
              <a:xfrm>
                <a:off x="6841947" y="3422026"/>
                <a:ext cx="229401" cy="313391"/>
                <a:chOff x="6487012" y="3744806"/>
                <a:chExt cx="229401" cy="313391"/>
              </a:xfrm>
            </p:grpSpPr>
            <p:sp>
              <p:nvSpPr>
                <p:cNvPr id="3030" name="Ellipse 30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31" name="Bouée 30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29" name="Connecteur droit 3028"/>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20" name="Ellipse 3019"/>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1" name="Ellipse 3020"/>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2" name="Ellipse 3021"/>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3" name="Ellipse 3022"/>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4" name="Ellipse 3023"/>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5" name="Ellipse 3024"/>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6" name="Ellipse 3025"/>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32" name="Groupe 3031"/>
          <p:cNvGrpSpPr/>
          <p:nvPr>
            <p:custDataLst>
              <p:tags r:id="rId88"/>
            </p:custDataLst>
          </p:nvPr>
        </p:nvGrpSpPr>
        <p:grpSpPr>
          <a:xfrm>
            <a:off x="1912974" y="2541930"/>
            <a:ext cx="1891098" cy="1100028"/>
            <a:chOff x="-378587" y="4270377"/>
            <a:chExt cx="1891098" cy="1100028"/>
          </a:xfrm>
        </p:grpSpPr>
        <p:grpSp>
          <p:nvGrpSpPr>
            <p:cNvPr id="3033" name="Groupe 3032"/>
            <p:cNvGrpSpPr/>
            <p:nvPr/>
          </p:nvGrpSpPr>
          <p:grpSpPr>
            <a:xfrm>
              <a:off x="-378587" y="4270377"/>
              <a:ext cx="1891098" cy="1100028"/>
              <a:chOff x="5180250" y="2635389"/>
              <a:chExt cx="1891098" cy="1100028"/>
            </a:xfrm>
          </p:grpSpPr>
          <p:sp>
            <p:nvSpPr>
              <p:cNvPr id="3041" name="Forme libre 304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42" name="Groupe 3041"/>
              <p:cNvGrpSpPr/>
              <p:nvPr/>
            </p:nvGrpSpPr>
            <p:grpSpPr>
              <a:xfrm>
                <a:off x="6841947" y="3422026"/>
                <a:ext cx="229401" cy="313391"/>
                <a:chOff x="6487012" y="3744806"/>
                <a:chExt cx="229401" cy="313391"/>
              </a:xfrm>
            </p:grpSpPr>
            <p:sp>
              <p:nvSpPr>
                <p:cNvPr id="3044" name="Ellipse 30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45" name="Bouée 30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43" name="Connecteur droit 3042"/>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34" name="Ellipse 3033"/>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5" name="Ellipse 3034"/>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6" name="Ellipse 3035"/>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7" name="Ellipse 3036"/>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8" name="Ellipse 3037"/>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9" name="Ellipse 3038"/>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0" name="Ellipse 3039"/>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46" name="Groupe 3045"/>
          <p:cNvGrpSpPr/>
          <p:nvPr>
            <p:custDataLst>
              <p:tags r:id="rId89"/>
            </p:custDataLst>
          </p:nvPr>
        </p:nvGrpSpPr>
        <p:grpSpPr>
          <a:xfrm>
            <a:off x="2017526" y="2430080"/>
            <a:ext cx="1786824" cy="1227917"/>
            <a:chOff x="-258067" y="5466281"/>
            <a:chExt cx="1786824" cy="1227917"/>
          </a:xfrm>
        </p:grpSpPr>
        <p:grpSp>
          <p:nvGrpSpPr>
            <p:cNvPr id="3047" name="Groupe 3046"/>
            <p:cNvGrpSpPr/>
            <p:nvPr/>
          </p:nvGrpSpPr>
          <p:grpSpPr>
            <a:xfrm>
              <a:off x="-258067" y="5466281"/>
              <a:ext cx="1786824" cy="1227917"/>
              <a:chOff x="5284524" y="2523093"/>
              <a:chExt cx="1786824" cy="1227917"/>
            </a:xfrm>
          </p:grpSpPr>
          <p:sp>
            <p:nvSpPr>
              <p:cNvPr id="3055" name="Forme libre 305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56" name="Groupe 3055"/>
              <p:cNvGrpSpPr/>
              <p:nvPr/>
            </p:nvGrpSpPr>
            <p:grpSpPr>
              <a:xfrm>
                <a:off x="6841947" y="3422026"/>
                <a:ext cx="229401" cy="313391"/>
                <a:chOff x="6487012" y="3744806"/>
                <a:chExt cx="229401" cy="313391"/>
              </a:xfrm>
            </p:grpSpPr>
            <p:sp>
              <p:nvSpPr>
                <p:cNvPr id="3058" name="Ellipse 30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59" name="Bouée 30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57" name="Connecteur droit 3056"/>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48" name="Ellipse 3047"/>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9" name="Ellipse 3048"/>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0" name="Ellipse 3049"/>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1" name="Ellipse 3050"/>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2" name="Ellipse 3051"/>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3" name="Ellipse 3052"/>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4" name="Ellipse 3053"/>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60" name="Groupe 3059"/>
          <p:cNvGrpSpPr/>
          <p:nvPr>
            <p:custDataLst>
              <p:tags r:id="rId90"/>
            </p:custDataLst>
          </p:nvPr>
        </p:nvGrpSpPr>
        <p:grpSpPr>
          <a:xfrm>
            <a:off x="2149404" y="2351732"/>
            <a:ext cx="1666594" cy="1388339"/>
            <a:chOff x="1491400" y="5663685"/>
            <a:chExt cx="1666594" cy="1388339"/>
          </a:xfrm>
        </p:grpSpPr>
        <p:grpSp>
          <p:nvGrpSpPr>
            <p:cNvPr id="3061" name="Groupe 3060"/>
            <p:cNvGrpSpPr/>
            <p:nvPr/>
          </p:nvGrpSpPr>
          <p:grpSpPr>
            <a:xfrm>
              <a:off x="1491400" y="5663685"/>
              <a:ext cx="1666594" cy="1388339"/>
              <a:chOff x="5412862" y="2446893"/>
              <a:chExt cx="1666594" cy="1388339"/>
            </a:xfrm>
          </p:grpSpPr>
          <p:sp>
            <p:nvSpPr>
              <p:cNvPr id="3069" name="Forme libre 30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70" name="Groupe 3069"/>
              <p:cNvGrpSpPr/>
              <p:nvPr/>
            </p:nvGrpSpPr>
            <p:grpSpPr>
              <a:xfrm>
                <a:off x="6841947" y="3422026"/>
                <a:ext cx="229401" cy="313391"/>
                <a:chOff x="6487012" y="3744806"/>
                <a:chExt cx="229401" cy="313391"/>
              </a:xfrm>
            </p:grpSpPr>
            <p:sp>
              <p:nvSpPr>
                <p:cNvPr id="3072" name="Ellipse 30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73" name="Bouée 30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71" name="Connecteur droit 307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62" name="Ellipse 3061"/>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3" name="Ellipse 3062"/>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4" name="Ellipse 3063"/>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5" name="Ellipse 3064"/>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6" name="Ellipse 3065"/>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7" name="Ellipse 3066"/>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8" name="Ellipse 3067"/>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74" name="Groupe 3073"/>
          <p:cNvGrpSpPr/>
          <p:nvPr>
            <p:custDataLst>
              <p:tags r:id="rId91"/>
            </p:custDataLst>
          </p:nvPr>
        </p:nvGrpSpPr>
        <p:grpSpPr>
          <a:xfrm>
            <a:off x="2275455" y="2303807"/>
            <a:ext cx="1550289" cy="1480581"/>
            <a:chOff x="3200345" y="5377419"/>
            <a:chExt cx="1550289" cy="1480581"/>
          </a:xfrm>
        </p:grpSpPr>
        <p:grpSp>
          <p:nvGrpSpPr>
            <p:cNvPr id="3075" name="Groupe 3074"/>
            <p:cNvGrpSpPr/>
            <p:nvPr/>
          </p:nvGrpSpPr>
          <p:grpSpPr>
            <a:xfrm>
              <a:off x="3200345" y="5377419"/>
              <a:ext cx="1550289" cy="1480581"/>
              <a:chOff x="5529167" y="2402777"/>
              <a:chExt cx="1550289" cy="1480581"/>
            </a:xfrm>
          </p:grpSpPr>
          <p:sp>
            <p:nvSpPr>
              <p:cNvPr id="3083" name="Forme libre 308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84" name="Groupe 3083"/>
              <p:cNvGrpSpPr/>
              <p:nvPr/>
            </p:nvGrpSpPr>
            <p:grpSpPr>
              <a:xfrm>
                <a:off x="6841947" y="3422026"/>
                <a:ext cx="229401" cy="313391"/>
                <a:chOff x="6487012" y="3744806"/>
                <a:chExt cx="229401" cy="313391"/>
              </a:xfrm>
            </p:grpSpPr>
            <p:sp>
              <p:nvSpPr>
                <p:cNvPr id="3086" name="Ellipse 3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87" name="Bouée 3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85" name="Connecteur droit 3084"/>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76" name="Ellipse 307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7" name="Ellipse 307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8" name="Ellipse 307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9" name="Ellipse 307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0" name="Ellipse 307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1" name="Ellipse 308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2" name="Ellipse 308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88" name="Groupe 3087"/>
          <p:cNvGrpSpPr/>
          <p:nvPr>
            <p:custDataLst>
              <p:tags r:id="rId92"/>
            </p:custDataLst>
          </p:nvPr>
        </p:nvGrpSpPr>
        <p:grpSpPr>
          <a:xfrm>
            <a:off x="1810179" y="2811232"/>
            <a:ext cx="1986348" cy="826532"/>
            <a:chOff x="5085000" y="2916376"/>
            <a:chExt cx="1986348" cy="826532"/>
          </a:xfrm>
        </p:grpSpPr>
        <p:sp>
          <p:nvSpPr>
            <p:cNvPr id="3089" name="Forme libre 308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90" name="Groupe 3089"/>
            <p:cNvGrpSpPr/>
            <p:nvPr/>
          </p:nvGrpSpPr>
          <p:grpSpPr>
            <a:xfrm>
              <a:off x="6841947" y="3422026"/>
              <a:ext cx="229401" cy="313391"/>
              <a:chOff x="6487012" y="3744806"/>
              <a:chExt cx="229401" cy="313391"/>
            </a:xfrm>
          </p:grpSpPr>
          <p:sp>
            <p:nvSpPr>
              <p:cNvPr id="3092" name="Ellipse 3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3" name="Bouée 3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91" name="Connecteur droit 309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94" name="Groupe 3093"/>
          <p:cNvGrpSpPr/>
          <p:nvPr>
            <p:custDataLst>
              <p:tags r:id="rId93"/>
            </p:custDataLst>
          </p:nvPr>
        </p:nvGrpSpPr>
        <p:grpSpPr>
          <a:xfrm>
            <a:off x="2266358" y="2288021"/>
            <a:ext cx="1528080" cy="1494059"/>
            <a:chOff x="3982040" y="-38335"/>
            <a:chExt cx="1528080" cy="1494059"/>
          </a:xfrm>
        </p:grpSpPr>
        <p:grpSp>
          <p:nvGrpSpPr>
            <p:cNvPr id="3095" name="Groupe 3094"/>
            <p:cNvGrpSpPr/>
            <p:nvPr/>
          </p:nvGrpSpPr>
          <p:grpSpPr>
            <a:xfrm>
              <a:off x="4018044" y="-38335"/>
              <a:ext cx="1492076" cy="1494059"/>
              <a:chOff x="1365107" y="2659822"/>
              <a:chExt cx="1492076" cy="1494059"/>
            </a:xfrm>
          </p:grpSpPr>
          <p:sp>
            <p:nvSpPr>
              <p:cNvPr id="3103" name="Forme libre 31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04" name="Groupe 3103"/>
              <p:cNvGrpSpPr/>
              <p:nvPr/>
            </p:nvGrpSpPr>
            <p:grpSpPr>
              <a:xfrm>
                <a:off x="2611486" y="3707980"/>
                <a:ext cx="245697" cy="313391"/>
                <a:chOff x="6629570" y="3897206"/>
                <a:chExt cx="245697" cy="313391"/>
              </a:xfrm>
            </p:grpSpPr>
            <p:sp>
              <p:nvSpPr>
                <p:cNvPr id="3105" name="Ellipse 31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6" name="Bouée 31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107" name="Connecteur droit 310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096" name="Ellipse 309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7" name="Ellipse 309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8" name="Ellipse 309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9" name="Ellipse 309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0" name="Ellipse 309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1" name="Ellipse 310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2" name="Ellipse 310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08" name="Groupe 3107"/>
          <p:cNvGrpSpPr/>
          <p:nvPr>
            <p:custDataLst>
              <p:tags r:id="rId94"/>
            </p:custDataLst>
          </p:nvPr>
        </p:nvGrpSpPr>
        <p:grpSpPr>
          <a:xfrm>
            <a:off x="2167381" y="2322943"/>
            <a:ext cx="1621591" cy="1444487"/>
            <a:chOff x="2304819" y="-164114"/>
            <a:chExt cx="1621591" cy="1444487"/>
          </a:xfrm>
        </p:grpSpPr>
        <p:grpSp>
          <p:nvGrpSpPr>
            <p:cNvPr id="3109" name="Groupe 3108"/>
            <p:cNvGrpSpPr/>
            <p:nvPr/>
          </p:nvGrpSpPr>
          <p:grpSpPr>
            <a:xfrm>
              <a:off x="2304819" y="-164114"/>
              <a:ext cx="1621591" cy="1444487"/>
              <a:chOff x="5457865" y="2418819"/>
              <a:chExt cx="1621591" cy="1444487"/>
            </a:xfrm>
          </p:grpSpPr>
          <p:sp>
            <p:nvSpPr>
              <p:cNvPr id="3117" name="Forme libre 311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18" name="Groupe 3117"/>
              <p:cNvGrpSpPr/>
              <p:nvPr/>
            </p:nvGrpSpPr>
            <p:grpSpPr>
              <a:xfrm>
                <a:off x="6841947" y="3422026"/>
                <a:ext cx="229401" cy="313391"/>
                <a:chOff x="6487012" y="3744806"/>
                <a:chExt cx="229401" cy="313391"/>
              </a:xfrm>
            </p:grpSpPr>
            <p:sp>
              <p:nvSpPr>
                <p:cNvPr id="3120" name="Ellipse 31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1" name="Bouée 31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19" name="Connecteur droit 311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10" name="Ellipse 310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1" name="Ellipse 311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2" name="Ellipse 311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3" name="Ellipse 311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4" name="Ellipse 311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5" name="Ellipse 311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6" name="Ellipse 311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22" name="Groupe 3121"/>
          <p:cNvGrpSpPr/>
          <p:nvPr>
            <p:custDataLst>
              <p:tags r:id="rId95"/>
            </p:custDataLst>
          </p:nvPr>
        </p:nvGrpSpPr>
        <p:grpSpPr>
          <a:xfrm>
            <a:off x="2054044" y="2383664"/>
            <a:ext cx="1734928" cy="1323044"/>
            <a:chOff x="756629" y="-1564521"/>
            <a:chExt cx="1734928" cy="1323044"/>
          </a:xfrm>
        </p:grpSpPr>
        <p:grpSp>
          <p:nvGrpSpPr>
            <p:cNvPr id="3123" name="Groupe 3122"/>
            <p:cNvGrpSpPr/>
            <p:nvPr/>
          </p:nvGrpSpPr>
          <p:grpSpPr>
            <a:xfrm>
              <a:off x="756629" y="-1564521"/>
              <a:ext cx="1734928" cy="1323044"/>
              <a:chOff x="5336420" y="2473587"/>
              <a:chExt cx="1734928" cy="1323044"/>
            </a:xfrm>
          </p:grpSpPr>
          <p:sp>
            <p:nvSpPr>
              <p:cNvPr id="3131" name="Forme libre 313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32" name="Groupe 3131"/>
              <p:cNvGrpSpPr/>
              <p:nvPr/>
            </p:nvGrpSpPr>
            <p:grpSpPr>
              <a:xfrm>
                <a:off x="6841947" y="3422026"/>
                <a:ext cx="229401" cy="313391"/>
                <a:chOff x="6487012" y="3744806"/>
                <a:chExt cx="229401" cy="313391"/>
              </a:xfrm>
            </p:grpSpPr>
            <p:sp>
              <p:nvSpPr>
                <p:cNvPr id="3134" name="Ellipse 3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5" name="Bouée 3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33" name="Connecteur droit 313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24" name="Ellipse 312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5" name="Ellipse 312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6" name="Ellipse 312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7" name="Ellipse 312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8" name="Ellipse 312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9" name="Ellipse 312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0" name="Ellipse 312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36" name="Groupe 3135"/>
          <p:cNvGrpSpPr/>
          <p:nvPr>
            <p:custDataLst>
              <p:tags r:id="rId96"/>
            </p:custDataLst>
          </p:nvPr>
        </p:nvGrpSpPr>
        <p:grpSpPr>
          <a:xfrm>
            <a:off x="1933903" y="2475570"/>
            <a:ext cx="1853989" cy="1168960"/>
            <a:chOff x="623108" y="-218578"/>
            <a:chExt cx="1853989" cy="1168960"/>
          </a:xfrm>
        </p:grpSpPr>
        <p:grpSp>
          <p:nvGrpSpPr>
            <p:cNvPr id="3137" name="Groupe 3136"/>
            <p:cNvGrpSpPr/>
            <p:nvPr/>
          </p:nvGrpSpPr>
          <p:grpSpPr>
            <a:xfrm>
              <a:off x="623108" y="-218578"/>
              <a:ext cx="1853989" cy="1168960"/>
              <a:chOff x="5217359" y="2566457"/>
              <a:chExt cx="1853989" cy="1168960"/>
            </a:xfrm>
          </p:grpSpPr>
          <p:sp>
            <p:nvSpPr>
              <p:cNvPr id="3145" name="Forme libre 314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46" name="Groupe 3145"/>
              <p:cNvGrpSpPr/>
              <p:nvPr/>
            </p:nvGrpSpPr>
            <p:grpSpPr>
              <a:xfrm>
                <a:off x="6841947" y="3422026"/>
                <a:ext cx="229401" cy="313391"/>
                <a:chOff x="6487012" y="3744806"/>
                <a:chExt cx="229401" cy="313391"/>
              </a:xfrm>
            </p:grpSpPr>
            <p:sp>
              <p:nvSpPr>
                <p:cNvPr id="3148" name="Ellipse 31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9" name="Bouée 31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47" name="Connecteur droit 314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38" name="Ellipse 313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9" name="Ellipse 313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0" name="Ellipse 313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1" name="Ellipse 314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2" name="Ellipse 314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3" name="Ellipse 314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4" name="Ellipse 314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50" name="Groupe 3149"/>
          <p:cNvGrpSpPr/>
          <p:nvPr>
            <p:custDataLst>
              <p:tags r:id="rId97"/>
            </p:custDataLst>
          </p:nvPr>
        </p:nvGrpSpPr>
        <p:grpSpPr>
          <a:xfrm>
            <a:off x="1815437" y="2754112"/>
            <a:ext cx="1982578" cy="895117"/>
            <a:chOff x="-291409" y="858601"/>
            <a:chExt cx="1982578" cy="895117"/>
          </a:xfrm>
        </p:grpSpPr>
        <p:grpSp>
          <p:nvGrpSpPr>
            <p:cNvPr id="3151" name="Groupe 3150"/>
            <p:cNvGrpSpPr/>
            <p:nvPr/>
          </p:nvGrpSpPr>
          <p:grpSpPr>
            <a:xfrm>
              <a:off x="-291409" y="858601"/>
              <a:ext cx="1982578" cy="895117"/>
              <a:chOff x="5088770" y="2840300"/>
              <a:chExt cx="1982578" cy="895117"/>
            </a:xfrm>
          </p:grpSpPr>
          <p:sp>
            <p:nvSpPr>
              <p:cNvPr id="3158" name="Forme libre 315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59" name="Groupe 3158"/>
              <p:cNvGrpSpPr/>
              <p:nvPr/>
            </p:nvGrpSpPr>
            <p:grpSpPr>
              <a:xfrm>
                <a:off x="6841947" y="3422026"/>
                <a:ext cx="229401" cy="313391"/>
                <a:chOff x="6487012" y="3744806"/>
                <a:chExt cx="229401" cy="313391"/>
              </a:xfrm>
            </p:grpSpPr>
            <p:sp>
              <p:nvSpPr>
                <p:cNvPr id="3161" name="Ellipse 3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2" name="Bouée 3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60" name="Connecteur droit 3159"/>
              <p:cNvCxnSpPr>
                <a:stCxn id="316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52" name="Ellipse 315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3" name="Ellipse 315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4" name="Ellipse 315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5" name="Ellipse 315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6" name="Ellipse 315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7" name="Ellipse 315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63" name="Groupe 3162"/>
          <p:cNvGrpSpPr/>
          <p:nvPr>
            <p:custDataLst>
              <p:tags r:id="rId98"/>
            </p:custDataLst>
          </p:nvPr>
        </p:nvGrpSpPr>
        <p:grpSpPr>
          <a:xfrm>
            <a:off x="1848576" y="2667702"/>
            <a:ext cx="1956226" cy="990923"/>
            <a:chOff x="-434250" y="1201398"/>
            <a:chExt cx="2104785" cy="1045804"/>
          </a:xfrm>
        </p:grpSpPr>
        <p:sp>
          <p:nvSpPr>
            <p:cNvPr id="3164" name="Ellipse 316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5" name="Groupe 3164"/>
            <p:cNvGrpSpPr/>
            <p:nvPr/>
          </p:nvGrpSpPr>
          <p:grpSpPr>
            <a:xfrm>
              <a:off x="-434250" y="1201398"/>
              <a:ext cx="2104785" cy="1045804"/>
              <a:chOff x="5127864" y="2779820"/>
              <a:chExt cx="1934357" cy="961124"/>
            </a:xfrm>
          </p:grpSpPr>
          <p:sp>
            <p:nvSpPr>
              <p:cNvPr id="3169" name="Forme libre 316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70" name="Groupe 3169"/>
              <p:cNvGrpSpPr/>
              <p:nvPr/>
            </p:nvGrpSpPr>
            <p:grpSpPr>
              <a:xfrm>
                <a:off x="6840349" y="3432120"/>
                <a:ext cx="221872" cy="301852"/>
                <a:chOff x="6485414" y="3754900"/>
                <a:chExt cx="221872" cy="301852"/>
              </a:xfrm>
            </p:grpSpPr>
            <p:sp>
              <p:nvSpPr>
                <p:cNvPr id="3172" name="Ellipse 31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3" name="Bouée 317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71" name="Connecteur droit 317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66" name="Ellipse 316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7" name="Ellipse 316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8" name="Ellipse 316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74" name="Groupe 3173"/>
          <p:cNvGrpSpPr/>
          <p:nvPr>
            <p:custDataLst>
              <p:tags r:id="rId99"/>
            </p:custDataLst>
          </p:nvPr>
        </p:nvGrpSpPr>
        <p:grpSpPr>
          <a:xfrm>
            <a:off x="1869011" y="2603770"/>
            <a:ext cx="1925427" cy="1040373"/>
            <a:chOff x="-1488292" y="-632761"/>
            <a:chExt cx="1925427" cy="1040373"/>
          </a:xfrm>
        </p:grpSpPr>
        <p:grpSp>
          <p:nvGrpSpPr>
            <p:cNvPr id="3175" name="Groupe 3174"/>
            <p:cNvGrpSpPr/>
            <p:nvPr/>
          </p:nvGrpSpPr>
          <p:grpSpPr>
            <a:xfrm>
              <a:off x="-1488292" y="-632761"/>
              <a:ext cx="1925427" cy="1040373"/>
              <a:chOff x="5145921" y="2695044"/>
              <a:chExt cx="1925427" cy="1040373"/>
            </a:xfrm>
          </p:grpSpPr>
          <p:sp>
            <p:nvSpPr>
              <p:cNvPr id="3181" name="Forme libre 318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2" name="Groupe 3181"/>
              <p:cNvGrpSpPr/>
              <p:nvPr/>
            </p:nvGrpSpPr>
            <p:grpSpPr>
              <a:xfrm>
                <a:off x="6841947" y="3422026"/>
                <a:ext cx="229401" cy="313391"/>
                <a:chOff x="6487012" y="3744806"/>
                <a:chExt cx="229401" cy="313391"/>
              </a:xfrm>
            </p:grpSpPr>
            <p:sp>
              <p:nvSpPr>
                <p:cNvPr id="3184" name="Ellipse 31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5" name="Bouée 31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83" name="Connecteur droit 318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76" name="Ellipse 317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7" name="Ellipse 317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8" name="Ellipse 317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9" name="Ellipse 317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0" name="Ellipse 317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86" name="Groupe 3185"/>
          <p:cNvGrpSpPr/>
          <p:nvPr>
            <p:custDataLst>
              <p:tags r:id="rId100"/>
            </p:custDataLst>
          </p:nvPr>
        </p:nvGrpSpPr>
        <p:grpSpPr>
          <a:xfrm>
            <a:off x="1784413" y="2782466"/>
            <a:ext cx="2014108" cy="865748"/>
            <a:chOff x="-519318" y="1745455"/>
            <a:chExt cx="2014108" cy="865748"/>
          </a:xfrm>
        </p:grpSpPr>
        <p:sp>
          <p:nvSpPr>
            <p:cNvPr id="3187" name="Ellipse 318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8" name="Groupe 3187"/>
            <p:cNvGrpSpPr/>
            <p:nvPr/>
          </p:nvGrpSpPr>
          <p:grpSpPr>
            <a:xfrm>
              <a:off x="-484413" y="1795335"/>
              <a:ext cx="1979203" cy="815868"/>
              <a:chOff x="5092145" y="2925076"/>
              <a:chExt cx="1979203" cy="815868"/>
            </a:xfrm>
          </p:grpSpPr>
          <p:sp>
            <p:nvSpPr>
              <p:cNvPr id="3195" name="Forme libre 319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96" name="Groupe 3195"/>
              <p:cNvGrpSpPr/>
              <p:nvPr/>
            </p:nvGrpSpPr>
            <p:grpSpPr>
              <a:xfrm>
                <a:off x="6841947" y="3422026"/>
                <a:ext cx="229401" cy="313391"/>
                <a:chOff x="6487012" y="3744806"/>
                <a:chExt cx="229401" cy="313391"/>
              </a:xfrm>
            </p:grpSpPr>
            <p:sp>
              <p:nvSpPr>
                <p:cNvPr id="3198" name="Ellipse 31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9" name="Bouée 31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97" name="Connecteur droit 319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89" name="Ellipse 318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0" name="Ellipse 318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1" name="Ellipse 319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2" name="Ellipse 319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3" name="Ellipse 319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4" name="Ellipse 319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00" name="Groupe 3199"/>
          <p:cNvGrpSpPr/>
          <p:nvPr>
            <p:custDataLst>
              <p:tags r:id="rId101"/>
            </p:custDataLst>
          </p:nvPr>
        </p:nvGrpSpPr>
        <p:grpSpPr>
          <a:xfrm>
            <a:off x="1829380" y="2646148"/>
            <a:ext cx="1974948" cy="997995"/>
            <a:chOff x="-487301" y="3353057"/>
            <a:chExt cx="1974948" cy="997995"/>
          </a:xfrm>
        </p:grpSpPr>
        <p:grpSp>
          <p:nvGrpSpPr>
            <p:cNvPr id="3201" name="Groupe 3200"/>
            <p:cNvGrpSpPr/>
            <p:nvPr/>
          </p:nvGrpSpPr>
          <p:grpSpPr>
            <a:xfrm>
              <a:off x="-484413" y="3372468"/>
              <a:ext cx="1972060" cy="978584"/>
              <a:chOff x="5099288" y="2756833"/>
              <a:chExt cx="1972060" cy="978584"/>
            </a:xfrm>
          </p:grpSpPr>
          <p:sp>
            <p:nvSpPr>
              <p:cNvPr id="3209" name="Forme libre 320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10" name="Groupe 3209"/>
              <p:cNvGrpSpPr/>
              <p:nvPr/>
            </p:nvGrpSpPr>
            <p:grpSpPr>
              <a:xfrm>
                <a:off x="6841947" y="3422026"/>
                <a:ext cx="229401" cy="313391"/>
                <a:chOff x="6487012" y="3744806"/>
                <a:chExt cx="229401" cy="313391"/>
              </a:xfrm>
            </p:grpSpPr>
            <p:sp>
              <p:nvSpPr>
                <p:cNvPr id="3212" name="Ellipse 3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13" name="Bouée 3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11" name="Connecteur droit 321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02" name="Ellipse 320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3" name="Ellipse 320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4" name="Ellipse 320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5" name="Ellipse 320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6" name="Ellipse 320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7" name="Ellipse 320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8" name="Ellipse 320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14" name="Groupe 3213"/>
          <p:cNvGrpSpPr/>
          <p:nvPr>
            <p:custDataLst>
              <p:tags r:id="rId102"/>
            </p:custDataLst>
          </p:nvPr>
        </p:nvGrpSpPr>
        <p:grpSpPr>
          <a:xfrm>
            <a:off x="1917926" y="2551241"/>
            <a:ext cx="1891098" cy="1100028"/>
            <a:chOff x="-378587" y="4270377"/>
            <a:chExt cx="1891098" cy="1100028"/>
          </a:xfrm>
        </p:grpSpPr>
        <p:grpSp>
          <p:nvGrpSpPr>
            <p:cNvPr id="3215" name="Groupe 3214"/>
            <p:cNvGrpSpPr/>
            <p:nvPr/>
          </p:nvGrpSpPr>
          <p:grpSpPr>
            <a:xfrm>
              <a:off x="-378587" y="4270377"/>
              <a:ext cx="1891098" cy="1100028"/>
              <a:chOff x="5180250" y="2635389"/>
              <a:chExt cx="1891098" cy="1100028"/>
            </a:xfrm>
          </p:grpSpPr>
          <p:sp>
            <p:nvSpPr>
              <p:cNvPr id="3223" name="Forme libre 322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24" name="Groupe 3223"/>
              <p:cNvGrpSpPr/>
              <p:nvPr/>
            </p:nvGrpSpPr>
            <p:grpSpPr>
              <a:xfrm>
                <a:off x="6841947" y="3422026"/>
                <a:ext cx="229401" cy="313391"/>
                <a:chOff x="6487012" y="3744806"/>
                <a:chExt cx="229401" cy="313391"/>
              </a:xfrm>
            </p:grpSpPr>
            <p:sp>
              <p:nvSpPr>
                <p:cNvPr id="3226" name="Ellipse 32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27" name="Bouée 32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25" name="Connecteur droit 322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16" name="Ellipse 321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7" name="Ellipse 321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8" name="Ellipse 321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9" name="Ellipse 321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0" name="Ellipse 321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1" name="Ellipse 322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2" name="Ellipse 322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28" name="Groupe 3227"/>
          <p:cNvGrpSpPr/>
          <p:nvPr>
            <p:custDataLst>
              <p:tags r:id="rId103"/>
            </p:custDataLst>
          </p:nvPr>
        </p:nvGrpSpPr>
        <p:grpSpPr>
          <a:xfrm>
            <a:off x="2022478" y="2439391"/>
            <a:ext cx="1786824" cy="1227917"/>
            <a:chOff x="-258067" y="5466281"/>
            <a:chExt cx="1786824" cy="1227917"/>
          </a:xfrm>
        </p:grpSpPr>
        <p:grpSp>
          <p:nvGrpSpPr>
            <p:cNvPr id="3229" name="Groupe 3228"/>
            <p:cNvGrpSpPr/>
            <p:nvPr/>
          </p:nvGrpSpPr>
          <p:grpSpPr>
            <a:xfrm>
              <a:off x="-258067" y="5466281"/>
              <a:ext cx="1786824" cy="1227917"/>
              <a:chOff x="5284524" y="2523093"/>
              <a:chExt cx="1786824" cy="1227917"/>
            </a:xfrm>
          </p:grpSpPr>
          <p:sp>
            <p:nvSpPr>
              <p:cNvPr id="3237" name="Forme libre 32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38" name="Groupe 3237"/>
              <p:cNvGrpSpPr/>
              <p:nvPr/>
            </p:nvGrpSpPr>
            <p:grpSpPr>
              <a:xfrm>
                <a:off x="6841947" y="3422026"/>
                <a:ext cx="229401" cy="313391"/>
                <a:chOff x="6487012" y="3744806"/>
                <a:chExt cx="229401" cy="313391"/>
              </a:xfrm>
            </p:grpSpPr>
            <p:sp>
              <p:nvSpPr>
                <p:cNvPr id="3240" name="Ellipse 3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41" name="Bouée 3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39" name="Connecteur droit 323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30" name="Ellipse 322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1" name="Ellipse 323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2" name="Ellipse 323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3" name="Ellipse 323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4" name="Ellipse 323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5" name="Ellipse 323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6" name="Ellipse 323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42" name="Groupe 3241"/>
          <p:cNvGrpSpPr/>
          <p:nvPr>
            <p:custDataLst>
              <p:tags r:id="rId104"/>
            </p:custDataLst>
          </p:nvPr>
        </p:nvGrpSpPr>
        <p:grpSpPr>
          <a:xfrm>
            <a:off x="2154356" y="2361043"/>
            <a:ext cx="1666594" cy="1388339"/>
            <a:chOff x="1491400" y="5663685"/>
            <a:chExt cx="1666594" cy="1388339"/>
          </a:xfrm>
        </p:grpSpPr>
        <p:grpSp>
          <p:nvGrpSpPr>
            <p:cNvPr id="3243" name="Groupe 3242"/>
            <p:cNvGrpSpPr/>
            <p:nvPr/>
          </p:nvGrpSpPr>
          <p:grpSpPr>
            <a:xfrm>
              <a:off x="1491400" y="5663685"/>
              <a:ext cx="1666594" cy="1388339"/>
              <a:chOff x="5412862" y="2446893"/>
              <a:chExt cx="1666594" cy="1388339"/>
            </a:xfrm>
          </p:grpSpPr>
          <p:sp>
            <p:nvSpPr>
              <p:cNvPr id="3251" name="Forme libre 325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52" name="Groupe 3251"/>
              <p:cNvGrpSpPr/>
              <p:nvPr/>
            </p:nvGrpSpPr>
            <p:grpSpPr>
              <a:xfrm>
                <a:off x="6841947" y="3422026"/>
                <a:ext cx="229401" cy="313391"/>
                <a:chOff x="6487012" y="3744806"/>
                <a:chExt cx="229401" cy="313391"/>
              </a:xfrm>
            </p:grpSpPr>
            <p:sp>
              <p:nvSpPr>
                <p:cNvPr id="3254" name="Ellipse 3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55" name="Bouée 3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53" name="Connecteur droit 325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44" name="Ellipse 324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5" name="Ellipse 324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6" name="Ellipse 324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7" name="Ellipse 324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8" name="Ellipse 324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9" name="Ellipse 324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0" name="Ellipse 324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56" name="Groupe 3255"/>
          <p:cNvGrpSpPr/>
          <p:nvPr>
            <p:custDataLst>
              <p:tags r:id="rId105"/>
            </p:custDataLst>
          </p:nvPr>
        </p:nvGrpSpPr>
        <p:grpSpPr>
          <a:xfrm>
            <a:off x="2280407" y="2313118"/>
            <a:ext cx="1550289" cy="1480581"/>
            <a:chOff x="3200345" y="5377419"/>
            <a:chExt cx="1550289" cy="1480581"/>
          </a:xfrm>
        </p:grpSpPr>
        <p:grpSp>
          <p:nvGrpSpPr>
            <p:cNvPr id="3257" name="Groupe 3256"/>
            <p:cNvGrpSpPr/>
            <p:nvPr/>
          </p:nvGrpSpPr>
          <p:grpSpPr>
            <a:xfrm>
              <a:off x="3200345" y="5377419"/>
              <a:ext cx="1550289" cy="1480581"/>
              <a:chOff x="5529167" y="2402777"/>
              <a:chExt cx="1550289" cy="1480581"/>
            </a:xfrm>
          </p:grpSpPr>
          <p:sp>
            <p:nvSpPr>
              <p:cNvPr id="3265" name="Forme libre 326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66" name="Groupe 3265"/>
              <p:cNvGrpSpPr/>
              <p:nvPr/>
            </p:nvGrpSpPr>
            <p:grpSpPr>
              <a:xfrm>
                <a:off x="6841947" y="3422026"/>
                <a:ext cx="229401" cy="313391"/>
                <a:chOff x="6487012" y="3744806"/>
                <a:chExt cx="229401" cy="313391"/>
              </a:xfrm>
            </p:grpSpPr>
            <p:sp>
              <p:nvSpPr>
                <p:cNvPr id="3268" name="Ellipse 32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69" name="Bouée 32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67" name="Connecteur droit 326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58" name="Ellipse 325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9" name="Ellipse 325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0" name="Ellipse 325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1" name="Ellipse 326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2" name="Ellipse 326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3" name="Ellipse 326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4" name="Ellipse 326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70" name="Groupe 3269"/>
          <p:cNvGrpSpPr/>
          <p:nvPr>
            <p:custDataLst>
              <p:tags r:id="rId106"/>
            </p:custDataLst>
          </p:nvPr>
        </p:nvGrpSpPr>
        <p:grpSpPr>
          <a:xfrm>
            <a:off x="1811518" y="2811232"/>
            <a:ext cx="1986348" cy="826532"/>
            <a:chOff x="5085000" y="2916376"/>
            <a:chExt cx="1986348" cy="826532"/>
          </a:xfrm>
        </p:grpSpPr>
        <p:sp>
          <p:nvSpPr>
            <p:cNvPr id="3271" name="Forme libre 327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72" name="Groupe 3271"/>
            <p:cNvGrpSpPr/>
            <p:nvPr/>
          </p:nvGrpSpPr>
          <p:grpSpPr>
            <a:xfrm>
              <a:off x="6841947" y="3422026"/>
              <a:ext cx="229401" cy="313391"/>
              <a:chOff x="6487012" y="3744806"/>
              <a:chExt cx="229401" cy="313391"/>
            </a:xfrm>
          </p:grpSpPr>
          <p:sp>
            <p:nvSpPr>
              <p:cNvPr id="3274" name="Ellipse 32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5" name="Bouée 32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73" name="Connecteur droit 327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6" name="Groupe 3275"/>
          <p:cNvGrpSpPr/>
          <p:nvPr>
            <p:custDataLst>
              <p:tags r:id="rId107"/>
            </p:custDataLst>
          </p:nvPr>
        </p:nvGrpSpPr>
        <p:grpSpPr>
          <a:xfrm>
            <a:off x="2267697" y="2288021"/>
            <a:ext cx="1528080" cy="1494059"/>
            <a:chOff x="3982040" y="-38335"/>
            <a:chExt cx="1528080" cy="1494059"/>
          </a:xfrm>
        </p:grpSpPr>
        <p:grpSp>
          <p:nvGrpSpPr>
            <p:cNvPr id="3277" name="Groupe 3276"/>
            <p:cNvGrpSpPr/>
            <p:nvPr/>
          </p:nvGrpSpPr>
          <p:grpSpPr>
            <a:xfrm>
              <a:off x="4018044" y="-38335"/>
              <a:ext cx="1492076" cy="1494059"/>
              <a:chOff x="1365107" y="2659822"/>
              <a:chExt cx="1492076" cy="1494059"/>
            </a:xfrm>
          </p:grpSpPr>
          <p:sp>
            <p:nvSpPr>
              <p:cNvPr id="3285" name="Forme libre 328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86" name="Groupe 3285"/>
              <p:cNvGrpSpPr/>
              <p:nvPr/>
            </p:nvGrpSpPr>
            <p:grpSpPr>
              <a:xfrm>
                <a:off x="2611486" y="3707980"/>
                <a:ext cx="245697" cy="313391"/>
                <a:chOff x="6629570" y="3897206"/>
                <a:chExt cx="245697" cy="313391"/>
              </a:xfrm>
            </p:grpSpPr>
            <p:sp>
              <p:nvSpPr>
                <p:cNvPr id="3287" name="Ellipse 328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8" name="Bouée 328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289" name="Connecteur droit 328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278" name="Ellipse 327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9" name="Ellipse 327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0" name="Ellipse 327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1" name="Ellipse 328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2" name="Ellipse 328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3" name="Ellipse 328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4" name="Ellipse 328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90" name="Groupe 3289"/>
          <p:cNvGrpSpPr/>
          <p:nvPr>
            <p:custDataLst>
              <p:tags r:id="rId108"/>
            </p:custDataLst>
          </p:nvPr>
        </p:nvGrpSpPr>
        <p:grpSpPr>
          <a:xfrm>
            <a:off x="2168720" y="2322943"/>
            <a:ext cx="1621591" cy="1444487"/>
            <a:chOff x="2304819" y="-164114"/>
            <a:chExt cx="1621591" cy="1444487"/>
          </a:xfrm>
        </p:grpSpPr>
        <p:grpSp>
          <p:nvGrpSpPr>
            <p:cNvPr id="3291" name="Groupe 3290"/>
            <p:cNvGrpSpPr/>
            <p:nvPr/>
          </p:nvGrpSpPr>
          <p:grpSpPr>
            <a:xfrm>
              <a:off x="2304819" y="-164114"/>
              <a:ext cx="1621591" cy="1444487"/>
              <a:chOff x="5457865" y="2418819"/>
              <a:chExt cx="1621591" cy="1444487"/>
            </a:xfrm>
          </p:grpSpPr>
          <p:sp>
            <p:nvSpPr>
              <p:cNvPr id="3299" name="Forme libre 329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00" name="Groupe 3299"/>
              <p:cNvGrpSpPr/>
              <p:nvPr/>
            </p:nvGrpSpPr>
            <p:grpSpPr>
              <a:xfrm>
                <a:off x="6841947" y="3422026"/>
                <a:ext cx="229401" cy="313391"/>
                <a:chOff x="6487012" y="3744806"/>
                <a:chExt cx="229401" cy="313391"/>
              </a:xfrm>
            </p:grpSpPr>
            <p:sp>
              <p:nvSpPr>
                <p:cNvPr id="3302" name="Ellipse 3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3" name="Bouée 3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01" name="Connecteur droit 330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92" name="Ellipse 329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3" name="Ellipse 329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4" name="Ellipse 329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5" name="Ellipse 329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6" name="Ellipse 329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7" name="Ellipse 329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8" name="Ellipse 329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04" name="Groupe 3303"/>
          <p:cNvGrpSpPr/>
          <p:nvPr>
            <p:custDataLst>
              <p:tags r:id="rId109"/>
            </p:custDataLst>
          </p:nvPr>
        </p:nvGrpSpPr>
        <p:grpSpPr>
          <a:xfrm>
            <a:off x="2055383" y="2383664"/>
            <a:ext cx="1734928" cy="1323044"/>
            <a:chOff x="756629" y="-1564521"/>
            <a:chExt cx="1734928" cy="1323044"/>
          </a:xfrm>
        </p:grpSpPr>
        <p:grpSp>
          <p:nvGrpSpPr>
            <p:cNvPr id="3305" name="Groupe 3304"/>
            <p:cNvGrpSpPr/>
            <p:nvPr/>
          </p:nvGrpSpPr>
          <p:grpSpPr>
            <a:xfrm>
              <a:off x="756629" y="-1564521"/>
              <a:ext cx="1734928" cy="1323044"/>
              <a:chOff x="5336420" y="2473587"/>
              <a:chExt cx="1734928" cy="1323044"/>
            </a:xfrm>
          </p:grpSpPr>
          <p:sp>
            <p:nvSpPr>
              <p:cNvPr id="3313" name="Forme libre 331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14" name="Groupe 3313"/>
              <p:cNvGrpSpPr/>
              <p:nvPr/>
            </p:nvGrpSpPr>
            <p:grpSpPr>
              <a:xfrm>
                <a:off x="6841947" y="3422026"/>
                <a:ext cx="229401" cy="313391"/>
                <a:chOff x="6487012" y="3744806"/>
                <a:chExt cx="229401" cy="313391"/>
              </a:xfrm>
            </p:grpSpPr>
            <p:sp>
              <p:nvSpPr>
                <p:cNvPr id="3316" name="Ellipse 33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7" name="Bouée 33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15" name="Connecteur droit 331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06" name="Ellipse 330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7" name="Ellipse 330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8" name="Ellipse 330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9" name="Ellipse 330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0" name="Ellipse 330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1" name="Ellipse 331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2" name="Ellipse 331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18" name="Groupe 3317"/>
          <p:cNvGrpSpPr/>
          <p:nvPr>
            <p:custDataLst>
              <p:tags r:id="rId110"/>
            </p:custDataLst>
          </p:nvPr>
        </p:nvGrpSpPr>
        <p:grpSpPr>
          <a:xfrm>
            <a:off x="1935242" y="2475570"/>
            <a:ext cx="1853989" cy="1168960"/>
            <a:chOff x="623108" y="-218578"/>
            <a:chExt cx="1853989" cy="1168960"/>
          </a:xfrm>
        </p:grpSpPr>
        <p:grpSp>
          <p:nvGrpSpPr>
            <p:cNvPr id="3319" name="Groupe 3318"/>
            <p:cNvGrpSpPr/>
            <p:nvPr/>
          </p:nvGrpSpPr>
          <p:grpSpPr>
            <a:xfrm>
              <a:off x="623108" y="-218578"/>
              <a:ext cx="1853989" cy="1168960"/>
              <a:chOff x="5217359" y="2566457"/>
              <a:chExt cx="1853989" cy="1168960"/>
            </a:xfrm>
          </p:grpSpPr>
          <p:sp>
            <p:nvSpPr>
              <p:cNvPr id="3327" name="Forme libre 332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28" name="Groupe 3327"/>
              <p:cNvGrpSpPr/>
              <p:nvPr/>
            </p:nvGrpSpPr>
            <p:grpSpPr>
              <a:xfrm>
                <a:off x="6841947" y="3422026"/>
                <a:ext cx="229401" cy="313391"/>
                <a:chOff x="6487012" y="3744806"/>
                <a:chExt cx="229401" cy="313391"/>
              </a:xfrm>
            </p:grpSpPr>
            <p:sp>
              <p:nvSpPr>
                <p:cNvPr id="3330" name="Ellipse 3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1" name="Bouée 3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29" name="Connecteur droit 332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20" name="Ellipse 331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1" name="Ellipse 332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2" name="Ellipse 332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3" name="Ellipse 332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4" name="Ellipse 332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5" name="Ellipse 332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6" name="Ellipse 332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32" name="Groupe 3331"/>
          <p:cNvGrpSpPr/>
          <p:nvPr>
            <p:custDataLst>
              <p:tags r:id="rId111"/>
            </p:custDataLst>
          </p:nvPr>
        </p:nvGrpSpPr>
        <p:grpSpPr>
          <a:xfrm>
            <a:off x="1816776" y="2754112"/>
            <a:ext cx="1982578" cy="895117"/>
            <a:chOff x="-291409" y="858601"/>
            <a:chExt cx="1982578" cy="895117"/>
          </a:xfrm>
        </p:grpSpPr>
        <p:grpSp>
          <p:nvGrpSpPr>
            <p:cNvPr id="3333" name="Groupe 3332"/>
            <p:cNvGrpSpPr/>
            <p:nvPr/>
          </p:nvGrpSpPr>
          <p:grpSpPr>
            <a:xfrm>
              <a:off x="-291409" y="858601"/>
              <a:ext cx="1982578" cy="895117"/>
              <a:chOff x="5088770" y="2840300"/>
              <a:chExt cx="1982578" cy="895117"/>
            </a:xfrm>
          </p:grpSpPr>
          <p:sp>
            <p:nvSpPr>
              <p:cNvPr id="3340" name="Forme libre 333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1" name="Groupe 3340"/>
              <p:cNvGrpSpPr/>
              <p:nvPr/>
            </p:nvGrpSpPr>
            <p:grpSpPr>
              <a:xfrm>
                <a:off x="6841947" y="3422026"/>
                <a:ext cx="229401" cy="313391"/>
                <a:chOff x="6487012" y="3744806"/>
                <a:chExt cx="229401" cy="313391"/>
              </a:xfrm>
            </p:grpSpPr>
            <p:sp>
              <p:nvSpPr>
                <p:cNvPr id="3343" name="Ellipse 33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4" name="Bouée 33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42" name="Connecteur droit 3341"/>
              <p:cNvCxnSpPr>
                <a:stCxn id="334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34" name="Ellipse 333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5" name="Ellipse 333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6" name="Ellipse 333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7" name="Ellipse 333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8" name="Ellipse 333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9" name="Ellipse 333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45" name="Groupe 3344"/>
          <p:cNvGrpSpPr/>
          <p:nvPr>
            <p:custDataLst>
              <p:tags r:id="rId112"/>
            </p:custDataLst>
          </p:nvPr>
        </p:nvGrpSpPr>
        <p:grpSpPr>
          <a:xfrm>
            <a:off x="1859331" y="2670647"/>
            <a:ext cx="1960029" cy="1000344"/>
            <a:chOff x="-434250" y="1201398"/>
            <a:chExt cx="2104785" cy="1045804"/>
          </a:xfrm>
        </p:grpSpPr>
        <p:sp>
          <p:nvSpPr>
            <p:cNvPr id="3346" name="Ellipse 334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7" name="Groupe 3346"/>
            <p:cNvGrpSpPr/>
            <p:nvPr/>
          </p:nvGrpSpPr>
          <p:grpSpPr>
            <a:xfrm>
              <a:off x="-434250" y="1201398"/>
              <a:ext cx="2104785" cy="1045804"/>
              <a:chOff x="5127864" y="2779820"/>
              <a:chExt cx="1934357" cy="961124"/>
            </a:xfrm>
          </p:grpSpPr>
          <p:sp>
            <p:nvSpPr>
              <p:cNvPr id="3351" name="Forme libre 335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52" name="Groupe 3351"/>
              <p:cNvGrpSpPr/>
              <p:nvPr/>
            </p:nvGrpSpPr>
            <p:grpSpPr>
              <a:xfrm>
                <a:off x="6840349" y="3432120"/>
                <a:ext cx="221872" cy="301852"/>
                <a:chOff x="6485414" y="3754900"/>
                <a:chExt cx="221872" cy="301852"/>
              </a:xfrm>
            </p:grpSpPr>
            <p:sp>
              <p:nvSpPr>
                <p:cNvPr id="3354" name="Ellipse 33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5" name="Bouée 335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53" name="Connecteur droit 335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48" name="Ellipse 334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9" name="Ellipse 334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0" name="Ellipse 334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56" name="Groupe 3355"/>
          <p:cNvGrpSpPr/>
          <p:nvPr>
            <p:custDataLst>
              <p:tags r:id="rId113"/>
            </p:custDataLst>
          </p:nvPr>
        </p:nvGrpSpPr>
        <p:grpSpPr>
          <a:xfrm>
            <a:off x="1870350" y="2603770"/>
            <a:ext cx="1925427" cy="1040373"/>
            <a:chOff x="-1488292" y="-632761"/>
            <a:chExt cx="1925427" cy="1040373"/>
          </a:xfrm>
        </p:grpSpPr>
        <p:grpSp>
          <p:nvGrpSpPr>
            <p:cNvPr id="3357" name="Groupe 3356"/>
            <p:cNvGrpSpPr/>
            <p:nvPr/>
          </p:nvGrpSpPr>
          <p:grpSpPr>
            <a:xfrm>
              <a:off x="-1488292" y="-632761"/>
              <a:ext cx="1925427" cy="1040373"/>
              <a:chOff x="5145921" y="2695044"/>
              <a:chExt cx="1925427" cy="1040373"/>
            </a:xfrm>
          </p:grpSpPr>
          <p:sp>
            <p:nvSpPr>
              <p:cNvPr id="3363" name="Forme libre 336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64" name="Groupe 3363"/>
              <p:cNvGrpSpPr/>
              <p:nvPr/>
            </p:nvGrpSpPr>
            <p:grpSpPr>
              <a:xfrm>
                <a:off x="6841947" y="3422026"/>
                <a:ext cx="229401" cy="313391"/>
                <a:chOff x="6487012" y="3744806"/>
                <a:chExt cx="229401" cy="313391"/>
              </a:xfrm>
            </p:grpSpPr>
            <p:sp>
              <p:nvSpPr>
                <p:cNvPr id="3366" name="Ellipse 3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7" name="Bouée 3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65" name="Connecteur droit 336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58" name="Ellipse 335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9" name="Ellipse 335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0" name="Ellipse 335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1" name="Ellipse 336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2" name="Ellipse 336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68" name="Groupe 3367"/>
          <p:cNvGrpSpPr/>
          <p:nvPr>
            <p:custDataLst>
              <p:tags r:id="rId114"/>
            </p:custDataLst>
          </p:nvPr>
        </p:nvGrpSpPr>
        <p:grpSpPr>
          <a:xfrm>
            <a:off x="1785752" y="2782466"/>
            <a:ext cx="2014108" cy="865748"/>
            <a:chOff x="-519318" y="1745455"/>
            <a:chExt cx="2014108" cy="865748"/>
          </a:xfrm>
        </p:grpSpPr>
        <p:sp>
          <p:nvSpPr>
            <p:cNvPr id="3369" name="Ellipse 336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0" name="Groupe 3369"/>
            <p:cNvGrpSpPr/>
            <p:nvPr/>
          </p:nvGrpSpPr>
          <p:grpSpPr>
            <a:xfrm>
              <a:off x="-484413" y="1795335"/>
              <a:ext cx="1979203" cy="815868"/>
              <a:chOff x="5092145" y="2925076"/>
              <a:chExt cx="1979203" cy="815868"/>
            </a:xfrm>
          </p:grpSpPr>
          <p:sp>
            <p:nvSpPr>
              <p:cNvPr id="3377" name="Forme libre 337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8" name="Groupe 3377"/>
              <p:cNvGrpSpPr/>
              <p:nvPr/>
            </p:nvGrpSpPr>
            <p:grpSpPr>
              <a:xfrm>
                <a:off x="6841947" y="3422026"/>
                <a:ext cx="229401" cy="313391"/>
                <a:chOff x="6487012" y="3744806"/>
                <a:chExt cx="229401" cy="313391"/>
              </a:xfrm>
            </p:grpSpPr>
            <p:sp>
              <p:nvSpPr>
                <p:cNvPr id="3380" name="Ellipse 3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1" name="Bouée 3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79" name="Connecteur droit 337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71" name="Ellipse 337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2" name="Ellipse 337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3" name="Ellipse 337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4" name="Ellipse 337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5" name="Ellipse 337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6" name="Ellipse 337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82" name="Groupe 3381"/>
          <p:cNvGrpSpPr/>
          <p:nvPr>
            <p:custDataLst>
              <p:tags r:id="rId115"/>
            </p:custDataLst>
          </p:nvPr>
        </p:nvGrpSpPr>
        <p:grpSpPr>
          <a:xfrm>
            <a:off x="1830719" y="2646148"/>
            <a:ext cx="1974948" cy="997995"/>
            <a:chOff x="-487301" y="3353057"/>
            <a:chExt cx="1974948" cy="997995"/>
          </a:xfrm>
        </p:grpSpPr>
        <p:grpSp>
          <p:nvGrpSpPr>
            <p:cNvPr id="3383" name="Groupe 3382"/>
            <p:cNvGrpSpPr/>
            <p:nvPr/>
          </p:nvGrpSpPr>
          <p:grpSpPr>
            <a:xfrm>
              <a:off x="-484413" y="3372468"/>
              <a:ext cx="1972060" cy="978584"/>
              <a:chOff x="5099288" y="2756833"/>
              <a:chExt cx="1972060" cy="978584"/>
            </a:xfrm>
          </p:grpSpPr>
          <p:sp>
            <p:nvSpPr>
              <p:cNvPr id="3391" name="Forme libre 339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92" name="Groupe 3391"/>
              <p:cNvGrpSpPr/>
              <p:nvPr/>
            </p:nvGrpSpPr>
            <p:grpSpPr>
              <a:xfrm>
                <a:off x="6841947" y="3422026"/>
                <a:ext cx="229401" cy="313391"/>
                <a:chOff x="6487012" y="3744806"/>
                <a:chExt cx="229401" cy="313391"/>
              </a:xfrm>
            </p:grpSpPr>
            <p:sp>
              <p:nvSpPr>
                <p:cNvPr id="3394" name="Ellipse 33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5" name="Bouée 33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93" name="Connecteur droit 339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84" name="Ellipse 338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5" name="Ellipse 338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6" name="Ellipse 338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7" name="Ellipse 338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8" name="Ellipse 338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9" name="Ellipse 338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0" name="Ellipse 338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396" name="Groupe 3395"/>
          <p:cNvGrpSpPr/>
          <p:nvPr>
            <p:custDataLst>
              <p:tags r:id="rId116"/>
            </p:custDataLst>
          </p:nvPr>
        </p:nvGrpSpPr>
        <p:grpSpPr>
          <a:xfrm>
            <a:off x="1919265" y="2551241"/>
            <a:ext cx="1891098" cy="1100028"/>
            <a:chOff x="-378587" y="4270377"/>
            <a:chExt cx="1891098" cy="1100028"/>
          </a:xfrm>
        </p:grpSpPr>
        <p:grpSp>
          <p:nvGrpSpPr>
            <p:cNvPr id="3397" name="Groupe 3396"/>
            <p:cNvGrpSpPr/>
            <p:nvPr/>
          </p:nvGrpSpPr>
          <p:grpSpPr>
            <a:xfrm>
              <a:off x="-378587" y="4270377"/>
              <a:ext cx="1891098" cy="1100028"/>
              <a:chOff x="5180250" y="2635389"/>
              <a:chExt cx="1891098" cy="1100028"/>
            </a:xfrm>
          </p:grpSpPr>
          <p:sp>
            <p:nvSpPr>
              <p:cNvPr id="3405" name="Forme libre 3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06" name="Groupe 3405"/>
              <p:cNvGrpSpPr/>
              <p:nvPr/>
            </p:nvGrpSpPr>
            <p:grpSpPr>
              <a:xfrm>
                <a:off x="6841947" y="3422026"/>
                <a:ext cx="229401" cy="313391"/>
                <a:chOff x="6487012" y="3744806"/>
                <a:chExt cx="229401" cy="313391"/>
              </a:xfrm>
            </p:grpSpPr>
            <p:sp>
              <p:nvSpPr>
                <p:cNvPr id="3408" name="Ellipse 3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9" name="Bouée 3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07" name="Connecteur droit 340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98" name="Ellipse 339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99" name="Ellipse 339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0" name="Ellipse 339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1" name="Ellipse 340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2" name="Ellipse 340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3" name="Ellipse 340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4" name="Ellipse 340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10" name="Groupe 3409"/>
          <p:cNvGrpSpPr/>
          <p:nvPr>
            <p:custDataLst>
              <p:tags r:id="rId117"/>
            </p:custDataLst>
          </p:nvPr>
        </p:nvGrpSpPr>
        <p:grpSpPr>
          <a:xfrm>
            <a:off x="2023817" y="2439391"/>
            <a:ext cx="1786824" cy="1227917"/>
            <a:chOff x="-258067" y="5466281"/>
            <a:chExt cx="1786824" cy="1227917"/>
          </a:xfrm>
        </p:grpSpPr>
        <p:grpSp>
          <p:nvGrpSpPr>
            <p:cNvPr id="3411" name="Groupe 3410"/>
            <p:cNvGrpSpPr/>
            <p:nvPr/>
          </p:nvGrpSpPr>
          <p:grpSpPr>
            <a:xfrm>
              <a:off x="-258067" y="5466281"/>
              <a:ext cx="1786824" cy="1227917"/>
              <a:chOff x="5284524" y="2523093"/>
              <a:chExt cx="1786824" cy="1227917"/>
            </a:xfrm>
          </p:grpSpPr>
          <p:sp>
            <p:nvSpPr>
              <p:cNvPr id="3419" name="Forme libre 341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20" name="Groupe 3419"/>
              <p:cNvGrpSpPr/>
              <p:nvPr/>
            </p:nvGrpSpPr>
            <p:grpSpPr>
              <a:xfrm>
                <a:off x="6841947" y="3422026"/>
                <a:ext cx="229401" cy="313391"/>
                <a:chOff x="6487012" y="3744806"/>
                <a:chExt cx="229401" cy="313391"/>
              </a:xfrm>
            </p:grpSpPr>
            <p:sp>
              <p:nvSpPr>
                <p:cNvPr id="3422" name="Ellipse 3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23" name="Bouée 3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21" name="Connecteur droit 342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12" name="Ellipse 341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3" name="Ellipse 341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4" name="Ellipse 341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5" name="Ellipse 341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6" name="Ellipse 341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7" name="Ellipse 341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8" name="Ellipse 341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24" name="Groupe 3423"/>
          <p:cNvGrpSpPr/>
          <p:nvPr>
            <p:custDataLst>
              <p:tags r:id="rId118"/>
            </p:custDataLst>
          </p:nvPr>
        </p:nvGrpSpPr>
        <p:grpSpPr>
          <a:xfrm>
            <a:off x="2155695" y="2361043"/>
            <a:ext cx="1666594" cy="1388339"/>
            <a:chOff x="1491400" y="5663685"/>
            <a:chExt cx="1666594" cy="1388339"/>
          </a:xfrm>
        </p:grpSpPr>
        <p:grpSp>
          <p:nvGrpSpPr>
            <p:cNvPr id="3425" name="Groupe 3424"/>
            <p:cNvGrpSpPr/>
            <p:nvPr/>
          </p:nvGrpSpPr>
          <p:grpSpPr>
            <a:xfrm>
              <a:off x="1491400" y="5663685"/>
              <a:ext cx="1666594" cy="1388339"/>
              <a:chOff x="5412862" y="2446893"/>
              <a:chExt cx="1666594" cy="1388339"/>
            </a:xfrm>
          </p:grpSpPr>
          <p:sp>
            <p:nvSpPr>
              <p:cNvPr id="3433" name="Forme libre 343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34" name="Groupe 3433"/>
              <p:cNvGrpSpPr/>
              <p:nvPr/>
            </p:nvGrpSpPr>
            <p:grpSpPr>
              <a:xfrm>
                <a:off x="6841947" y="3422026"/>
                <a:ext cx="229401" cy="313391"/>
                <a:chOff x="6487012" y="3744806"/>
                <a:chExt cx="229401" cy="313391"/>
              </a:xfrm>
            </p:grpSpPr>
            <p:sp>
              <p:nvSpPr>
                <p:cNvPr id="3436" name="Ellipse 34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7" name="Bouée 34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35" name="Connecteur droit 343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26" name="Ellipse 342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7" name="Ellipse 342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8" name="Ellipse 342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9" name="Ellipse 342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0" name="Ellipse 342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1" name="Ellipse 343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2" name="Ellipse 343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38" name="Groupe 3437"/>
          <p:cNvGrpSpPr/>
          <p:nvPr>
            <p:custDataLst>
              <p:tags r:id="rId119"/>
            </p:custDataLst>
          </p:nvPr>
        </p:nvGrpSpPr>
        <p:grpSpPr>
          <a:xfrm>
            <a:off x="2281746" y="2313118"/>
            <a:ext cx="1550289" cy="1480581"/>
            <a:chOff x="3200345" y="5377419"/>
            <a:chExt cx="1550289" cy="1480581"/>
          </a:xfrm>
        </p:grpSpPr>
        <p:grpSp>
          <p:nvGrpSpPr>
            <p:cNvPr id="3439" name="Groupe 3438"/>
            <p:cNvGrpSpPr/>
            <p:nvPr/>
          </p:nvGrpSpPr>
          <p:grpSpPr>
            <a:xfrm>
              <a:off x="3200345" y="5377419"/>
              <a:ext cx="1550289" cy="1480581"/>
              <a:chOff x="5529167" y="2402777"/>
              <a:chExt cx="1550289" cy="1480581"/>
            </a:xfrm>
          </p:grpSpPr>
          <p:sp>
            <p:nvSpPr>
              <p:cNvPr id="3447" name="Forme libre 344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48" name="Groupe 3447"/>
              <p:cNvGrpSpPr/>
              <p:nvPr/>
            </p:nvGrpSpPr>
            <p:grpSpPr>
              <a:xfrm>
                <a:off x="6841947" y="3422026"/>
                <a:ext cx="229401" cy="313391"/>
                <a:chOff x="6487012" y="3744806"/>
                <a:chExt cx="229401" cy="313391"/>
              </a:xfrm>
            </p:grpSpPr>
            <p:sp>
              <p:nvSpPr>
                <p:cNvPr id="3450" name="Ellipse 3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51" name="Bouée 3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49" name="Connecteur droit 344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40" name="Ellipse 343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1" name="Ellipse 344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2" name="Ellipse 344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3" name="Ellipse 344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4" name="Ellipse 344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5" name="Ellipse 344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6" name="Ellipse 344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53" name="Groupe 3452"/>
          <p:cNvGrpSpPr/>
          <p:nvPr>
            <p:custDataLst>
              <p:tags r:id="rId120"/>
            </p:custDataLst>
          </p:nvPr>
        </p:nvGrpSpPr>
        <p:grpSpPr>
          <a:xfrm>
            <a:off x="2280364" y="2318491"/>
            <a:ext cx="1550289" cy="1480581"/>
            <a:chOff x="5529167" y="2402777"/>
            <a:chExt cx="1550289" cy="1480581"/>
          </a:xfrm>
        </p:grpSpPr>
        <p:sp>
          <p:nvSpPr>
            <p:cNvPr id="3461" name="Forme libre 346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62" name="Groupe 3461"/>
            <p:cNvGrpSpPr/>
            <p:nvPr/>
          </p:nvGrpSpPr>
          <p:grpSpPr>
            <a:xfrm>
              <a:off x="6841947" y="3422026"/>
              <a:ext cx="229401" cy="313391"/>
              <a:chOff x="6487012" y="3744806"/>
              <a:chExt cx="229401" cy="313391"/>
            </a:xfrm>
          </p:grpSpPr>
          <p:sp>
            <p:nvSpPr>
              <p:cNvPr id="3464" name="Ellipse 3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65" name="Bouée 3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63" name="Connecteur droit 346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Organigramme : Jonction de sommaire 33"/>
          <p:cNvSpPr/>
          <p:nvPr>
            <p:custDataLst>
              <p:tags r:id="rId121"/>
            </p:custDataLst>
          </p:nvPr>
        </p:nvSpPr>
        <p:spPr>
          <a:xfrm>
            <a:off x="4858294" y="4164804"/>
            <a:ext cx="746785" cy="746785"/>
          </a:xfrm>
          <a:prstGeom prst="flowChartSummingJunction">
            <a:avLst/>
          </a:prstGeom>
          <a:solidFill>
            <a:schemeClr val="bg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custDataLst>
              <p:tags r:id="rId122"/>
            </p:custDataLst>
          </p:nvPr>
        </p:nvSpPr>
        <p:spPr>
          <a:xfrm>
            <a:off x="4472603" y="3745641"/>
            <a:ext cx="1550106" cy="1519372"/>
          </a:xfrm>
          <a:prstGeom prst="ellipse">
            <a:avLst/>
          </a:prstGeom>
          <a:solidFill>
            <a:srgbClr val="FFFF00">
              <a:alpha val="77000"/>
            </a:srgbClr>
          </a:solidFill>
          <a:ln>
            <a:noFill/>
          </a:ln>
          <a:effectLst>
            <a:glow rad="228600">
              <a:srgbClr val="FFFF00">
                <a:alpha val="40000"/>
              </a:srgbClr>
            </a:glow>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2" name="Groupe 41"/>
          <p:cNvGrpSpPr/>
          <p:nvPr>
            <p:custDataLst>
              <p:tags r:id="rId123"/>
            </p:custDataLst>
          </p:nvPr>
        </p:nvGrpSpPr>
        <p:grpSpPr>
          <a:xfrm>
            <a:off x="-764699" y="-607181"/>
            <a:ext cx="3144319" cy="3355759"/>
            <a:chOff x="-685800" y="1427537"/>
            <a:chExt cx="3144319" cy="3355759"/>
          </a:xfrm>
        </p:grpSpPr>
        <p:sp>
          <p:nvSpPr>
            <p:cNvPr id="39" name="Étoile à 6 branches 38"/>
            <p:cNvSpPr/>
            <p:nvPr/>
          </p:nvSpPr>
          <p:spPr>
            <a:xfrm>
              <a:off x="156620" y="2375677"/>
              <a:ext cx="1459479" cy="1459479"/>
            </a:xfrm>
            <a:prstGeom prst="star6">
              <a:avLst>
                <a:gd name="adj" fmla="val 3509"/>
                <a:gd name="hf" fmla="val 115470"/>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41" name="Ellipse 40"/>
            <p:cNvSpPr/>
            <p:nvPr/>
          </p:nvSpPr>
          <p:spPr>
            <a:xfrm>
              <a:off x="-685800" y="1427537"/>
              <a:ext cx="3144319" cy="3355759"/>
            </a:xfrm>
            <a:prstGeom prst="ellipse">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7" name="Ellipse 36"/>
            <p:cNvSpPr/>
            <p:nvPr/>
          </p:nvSpPr>
          <p:spPr>
            <a:xfrm>
              <a:off x="645311" y="163129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96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6" name="Ellipse 3465"/>
            <p:cNvSpPr/>
            <p:nvPr/>
          </p:nvSpPr>
          <p:spPr>
            <a:xfrm rot="6929421">
              <a:off x="1331110" y="273168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120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7" name="Ellipse 3466"/>
            <p:cNvSpPr/>
            <p:nvPr/>
          </p:nvSpPr>
          <p:spPr>
            <a:xfrm rot="14702321" flipH="1">
              <a:off x="-20847" y="2692788"/>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20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grpSp>
      <p:sp>
        <p:nvSpPr>
          <p:cNvPr id="58" name="Forme libre 57"/>
          <p:cNvSpPr/>
          <p:nvPr>
            <p:custDataLst>
              <p:tags r:id="rId124"/>
            </p:custDataLst>
          </p:nvPr>
        </p:nvSpPr>
        <p:spPr>
          <a:xfrm>
            <a:off x="799831" y="1012371"/>
            <a:ext cx="930997" cy="1937658"/>
          </a:xfrm>
          <a:custGeom>
            <a:avLst/>
            <a:gdLst>
              <a:gd name="connsiteX0" fmla="*/ 0 w 990600"/>
              <a:gd name="connsiteY0" fmla="*/ 0 h 1937658"/>
              <a:gd name="connsiteX1" fmla="*/ 348342 w 990600"/>
              <a:gd name="connsiteY1" fmla="*/ 576943 h 1937658"/>
              <a:gd name="connsiteX2" fmla="*/ 500742 w 990600"/>
              <a:gd name="connsiteY2" fmla="*/ 1687286 h 1937658"/>
              <a:gd name="connsiteX3" fmla="*/ 990600 w 990600"/>
              <a:gd name="connsiteY3" fmla="*/ 1937658 h 1937658"/>
            </a:gdLst>
            <a:ahLst/>
            <a:cxnLst>
              <a:cxn ang="0">
                <a:pos x="connsiteX0" y="connsiteY0"/>
              </a:cxn>
              <a:cxn ang="0">
                <a:pos x="connsiteX1" y="connsiteY1"/>
              </a:cxn>
              <a:cxn ang="0">
                <a:pos x="connsiteX2" y="connsiteY2"/>
              </a:cxn>
              <a:cxn ang="0">
                <a:pos x="connsiteX3" y="connsiteY3"/>
              </a:cxn>
            </a:cxnLst>
            <a:rect l="l" t="t" r="r" b="b"/>
            <a:pathLst>
              <a:path w="990600" h="1937658">
                <a:moveTo>
                  <a:pt x="0" y="0"/>
                </a:moveTo>
                <a:cubicBezTo>
                  <a:pt x="132442" y="147864"/>
                  <a:pt x="264885" y="295729"/>
                  <a:pt x="348342" y="576943"/>
                </a:cubicBezTo>
                <a:cubicBezTo>
                  <a:pt x="431799" y="858157"/>
                  <a:pt x="393699" y="1460500"/>
                  <a:pt x="500742" y="1687286"/>
                </a:cubicBezTo>
                <a:cubicBezTo>
                  <a:pt x="607785" y="1914072"/>
                  <a:pt x="799192" y="1925865"/>
                  <a:pt x="990600" y="1937658"/>
                </a:cubicBezTo>
              </a:path>
            </a:pathLst>
          </a:custGeom>
          <a:noFill/>
          <a:ln w="57150">
            <a:solidFill>
              <a:schemeClr val="bg2">
                <a:lumMod val="10000"/>
              </a:schemeClr>
            </a:solidFill>
            <a:headEnd type="none" w="med" len="med"/>
            <a:tailEnd type="arrow" w="med" len="med"/>
          </a:ln>
          <a:effectLst>
            <a:glow rad="228600">
              <a:schemeClr val="bg1">
                <a:lumMod val="8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7" name="Ellipse 2076"/>
          <p:cNvSpPr/>
          <p:nvPr>
            <p:custDataLst>
              <p:tags r:id="rId125"/>
            </p:custDataLst>
          </p:nvPr>
        </p:nvSpPr>
        <p:spPr>
          <a:xfrm>
            <a:off x="5382524" y="449986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8" name="Ellipse 2077"/>
          <p:cNvSpPr/>
          <p:nvPr>
            <p:custDataLst>
              <p:tags r:id="rId126"/>
            </p:custDataLst>
          </p:nvPr>
        </p:nvSpPr>
        <p:spPr>
          <a:xfrm>
            <a:off x="3706476" y="325318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9" name="Sous-titre 2"/>
          <p:cNvSpPr txBox="1">
            <a:spLocks/>
          </p:cNvSpPr>
          <p:nvPr>
            <p:custDataLst>
              <p:tags r:id="rId127"/>
            </p:custDataLst>
          </p:nvPr>
        </p:nvSpPr>
        <p:spPr>
          <a:xfrm>
            <a:off x="5943600" y="2946788"/>
            <a:ext cx="3111501" cy="196480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285750" indent="-285750">
              <a:buFontTx/>
              <a:buChar char="-"/>
            </a:pPr>
            <a:r>
              <a:rPr lang="fr-FR" sz="1800" dirty="0" smtClean="0"/>
              <a:t>à la fréquence de rotation de l’induit en tr/seconde (n), </a:t>
            </a:r>
          </a:p>
          <a:p>
            <a:pPr marL="285750" indent="-285750">
              <a:buFontTx/>
              <a:buChar char="-"/>
            </a:pPr>
            <a:r>
              <a:rPr lang="fr-FR" sz="1800" dirty="0" smtClean="0"/>
              <a:t>au flux sous un pôle inducteur (</a:t>
            </a:r>
            <a:r>
              <a:rPr lang="el-GR" sz="1800" dirty="0" smtClean="0"/>
              <a:t>Φ</a:t>
            </a:r>
            <a:r>
              <a:rPr lang="fr-FR" sz="1800" dirty="0" smtClean="0"/>
              <a:t>) en weber Wb. </a:t>
            </a:r>
            <a:r>
              <a:rPr lang="fr-FR" sz="1800" dirty="0" smtClean="0">
                <a:effectLst>
                  <a:glow rad="228600">
                    <a:schemeClr val="accent3">
                      <a:satMod val="175000"/>
                      <a:alpha val="40000"/>
                    </a:schemeClr>
                  </a:glow>
                  <a:outerShdw blurRad="38100" dist="38100" dir="2700000" algn="tl">
                    <a:srgbClr val="000000">
                      <a:alpha val="43137"/>
                    </a:srgbClr>
                  </a:outerShdw>
                </a:effectLst>
              </a:rPr>
              <a:t>E = N </a:t>
            </a:r>
            <a:r>
              <a:rPr lang="fr-FR" sz="1800" dirty="0" err="1" smtClean="0">
                <a:effectLst>
                  <a:glow rad="228600">
                    <a:schemeClr val="accent3">
                      <a:satMod val="175000"/>
                      <a:alpha val="40000"/>
                    </a:schemeClr>
                  </a:glow>
                  <a:outerShdw blurRad="38100" dist="38100" dir="2700000" algn="tl">
                    <a:srgbClr val="000000">
                      <a:alpha val="43137"/>
                    </a:srgbClr>
                  </a:outerShdw>
                </a:effectLst>
              </a:rPr>
              <a:t>n</a:t>
            </a:r>
            <a:r>
              <a:rPr lang="el-GR" sz="1800" dirty="0" smtClean="0">
                <a:effectLst>
                  <a:glow rad="228600">
                    <a:schemeClr val="accent3">
                      <a:satMod val="175000"/>
                      <a:alpha val="40000"/>
                    </a:schemeClr>
                  </a:glow>
                  <a:outerShdw blurRad="38100" dist="38100" dir="2700000" algn="tl">
                    <a:srgbClr val="000000">
                      <a:alpha val="43137"/>
                    </a:srgbClr>
                  </a:outerShdw>
                </a:effectLst>
              </a:rPr>
              <a:t> </a:t>
            </a:r>
            <a:r>
              <a:rPr lang="el-GR" sz="1800" dirty="0">
                <a:effectLst>
                  <a:glow rad="228600">
                    <a:schemeClr val="accent3">
                      <a:satMod val="175000"/>
                      <a:alpha val="40000"/>
                    </a:schemeClr>
                  </a:glow>
                  <a:outerShdw blurRad="38100" dist="38100" dir="2700000" algn="tl">
                    <a:srgbClr val="000000">
                      <a:alpha val="43137"/>
                    </a:srgbClr>
                  </a:outerShdw>
                </a:effectLst>
              </a:rPr>
              <a:t>Φ</a:t>
            </a:r>
            <a:endParaRPr lang="fr-FR" sz="1800" dirty="0">
              <a:effectLst>
                <a:glow rad="228600">
                  <a:schemeClr val="accent3">
                    <a:satMod val="175000"/>
                    <a:alpha val="40000"/>
                  </a:schemeClr>
                </a:glow>
                <a:outerShdw blurRad="38100" dist="38100" dir="2700000" algn="tl">
                  <a:srgbClr val="000000">
                    <a:alpha val="43137"/>
                  </a:srgbClr>
                </a:outerShdw>
              </a:effectLst>
            </a:endParaRPr>
          </a:p>
          <a:p>
            <a:endParaRPr lang="fr-FR" sz="1800" dirty="0" smtClean="0"/>
          </a:p>
        </p:txBody>
      </p:sp>
      <p:sp>
        <p:nvSpPr>
          <p:cNvPr id="2080" name="Sous-titre 2"/>
          <p:cNvSpPr txBox="1">
            <a:spLocks/>
          </p:cNvSpPr>
          <p:nvPr>
            <p:custDataLst>
              <p:tags r:id="rId128"/>
            </p:custDataLst>
          </p:nvPr>
        </p:nvSpPr>
        <p:spPr>
          <a:xfrm>
            <a:off x="3976219" y="1854960"/>
            <a:ext cx="5078882" cy="114169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force Electromotrice crée </a:t>
            </a:r>
            <a:r>
              <a:rPr lang="fr-FR" sz="1800" dirty="0"/>
              <a:t>est proportionnelle: </a:t>
            </a:r>
            <a:r>
              <a:rPr lang="fr-FR" sz="1800" dirty="0" smtClean="0"/>
              <a:t>- au </a:t>
            </a:r>
            <a:r>
              <a:rPr lang="fr-FR" sz="1800" dirty="0"/>
              <a:t>nombre de conducteurs de l’induit (N)</a:t>
            </a:r>
            <a:endParaRPr lang="fr-FR" sz="1800" dirty="0" smtClean="0"/>
          </a:p>
        </p:txBody>
      </p:sp>
      <p:grpSp>
        <p:nvGrpSpPr>
          <p:cNvPr id="4341" name="Groupe 4340"/>
          <p:cNvGrpSpPr/>
          <p:nvPr>
            <p:custDataLst>
              <p:tags r:id="rId129"/>
            </p:custDataLst>
          </p:nvPr>
        </p:nvGrpSpPr>
        <p:grpSpPr>
          <a:xfrm>
            <a:off x="1807279" y="2802393"/>
            <a:ext cx="1986348" cy="826532"/>
            <a:chOff x="5085000" y="2916376"/>
            <a:chExt cx="1986348" cy="826532"/>
          </a:xfrm>
        </p:grpSpPr>
        <p:sp>
          <p:nvSpPr>
            <p:cNvPr id="4342" name="Forme libre 434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43" name="Groupe 4342"/>
            <p:cNvGrpSpPr/>
            <p:nvPr/>
          </p:nvGrpSpPr>
          <p:grpSpPr>
            <a:xfrm>
              <a:off x="6841947" y="3422026"/>
              <a:ext cx="229401" cy="313391"/>
              <a:chOff x="6487012" y="3744806"/>
              <a:chExt cx="229401" cy="313391"/>
            </a:xfrm>
          </p:grpSpPr>
          <p:sp>
            <p:nvSpPr>
              <p:cNvPr id="4345" name="Ellipse 434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6" name="Bouée 434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44" name="Connecteur droit 434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47" name="Groupe 4346"/>
          <p:cNvGrpSpPr/>
          <p:nvPr>
            <p:custDataLst>
              <p:tags r:id="rId130"/>
            </p:custDataLst>
          </p:nvPr>
        </p:nvGrpSpPr>
        <p:grpSpPr>
          <a:xfrm>
            <a:off x="2263458" y="2279182"/>
            <a:ext cx="1528080" cy="1494059"/>
            <a:chOff x="3982040" y="-38335"/>
            <a:chExt cx="1528080" cy="1494059"/>
          </a:xfrm>
        </p:grpSpPr>
        <p:grpSp>
          <p:nvGrpSpPr>
            <p:cNvPr id="4348" name="Groupe 4347"/>
            <p:cNvGrpSpPr/>
            <p:nvPr/>
          </p:nvGrpSpPr>
          <p:grpSpPr>
            <a:xfrm>
              <a:off x="4018044" y="-38335"/>
              <a:ext cx="1492076" cy="1494059"/>
              <a:chOff x="1365107" y="2659822"/>
              <a:chExt cx="1492076" cy="1494059"/>
            </a:xfrm>
          </p:grpSpPr>
          <p:sp>
            <p:nvSpPr>
              <p:cNvPr id="4356" name="Forme libre 435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57" name="Groupe 4356"/>
              <p:cNvGrpSpPr/>
              <p:nvPr/>
            </p:nvGrpSpPr>
            <p:grpSpPr>
              <a:xfrm>
                <a:off x="2611486" y="3707980"/>
                <a:ext cx="245697" cy="313391"/>
                <a:chOff x="6629570" y="3897206"/>
                <a:chExt cx="245697" cy="313391"/>
              </a:xfrm>
            </p:grpSpPr>
            <p:sp>
              <p:nvSpPr>
                <p:cNvPr id="4358" name="Ellipse 435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9" name="Bouée 435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360" name="Connecteur droit 435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349" name="Ellipse 434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0" name="Ellipse 434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1" name="Ellipse 435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2" name="Ellipse 435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3" name="Ellipse 435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4" name="Ellipse 435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5" name="Ellipse 435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61" name="Groupe 4360"/>
          <p:cNvGrpSpPr/>
          <p:nvPr>
            <p:custDataLst>
              <p:tags r:id="rId131"/>
            </p:custDataLst>
          </p:nvPr>
        </p:nvGrpSpPr>
        <p:grpSpPr>
          <a:xfrm>
            <a:off x="2164481" y="2314104"/>
            <a:ext cx="1621591" cy="1444487"/>
            <a:chOff x="2304819" y="-164114"/>
            <a:chExt cx="1621591" cy="1444487"/>
          </a:xfrm>
        </p:grpSpPr>
        <p:grpSp>
          <p:nvGrpSpPr>
            <p:cNvPr id="4362" name="Groupe 4361"/>
            <p:cNvGrpSpPr/>
            <p:nvPr/>
          </p:nvGrpSpPr>
          <p:grpSpPr>
            <a:xfrm>
              <a:off x="2304819" y="-164114"/>
              <a:ext cx="1621591" cy="1444487"/>
              <a:chOff x="5457865" y="2418819"/>
              <a:chExt cx="1621591" cy="1444487"/>
            </a:xfrm>
          </p:grpSpPr>
          <p:sp>
            <p:nvSpPr>
              <p:cNvPr id="4370" name="Forme libre 436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71" name="Groupe 4370"/>
              <p:cNvGrpSpPr/>
              <p:nvPr/>
            </p:nvGrpSpPr>
            <p:grpSpPr>
              <a:xfrm>
                <a:off x="6841947" y="3422026"/>
                <a:ext cx="229401" cy="313391"/>
                <a:chOff x="6487012" y="3744806"/>
                <a:chExt cx="229401" cy="313391"/>
              </a:xfrm>
            </p:grpSpPr>
            <p:sp>
              <p:nvSpPr>
                <p:cNvPr id="4373" name="Ellipse 43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4" name="Bouée 43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72" name="Connecteur droit 437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63" name="Ellipse 436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4" name="Ellipse 436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5" name="Ellipse 436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6" name="Ellipse 436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7" name="Ellipse 436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8" name="Ellipse 436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9" name="Ellipse 436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75" name="Groupe 4374"/>
          <p:cNvGrpSpPr/>
          <p:nvPr>
            <p:custDataLst>
              <p:tags r:id="rId132"/>
            </p:custDataLst>
          </p:nvPr>
        </p:nvGrpSpPr>
        <p:grpSpPr>
          <a:xfrm>
            <a:off x="2051144" y="2374825"/>
            <a:ext cx="1734928" cy="1323044"/>
            <a:chOff x="756629" y="-1564521"/>
            <a:chExt cx="1734928" cy="1323044"/>
          </a:xfrm>
        </p:grpSpPr>
        <p:grpSp>
          <p:nvGrpSpPr>
            <p:cNvPr id="4376" name="Groupe 4375"/>
            <p:cNvGrpSpPr/>
            <p:nvPr/>
          </p:nvGrpSpPr>
          <p:grpSpPr>
            <a:xfrm>
              <a:off x="756629" y="-1564521"/>
              <a:ext cx="1734928" cy="1323044"/>
              <a:chOff x="5336420" y="2473587"/>
              <a:chExt cx="1734928" cy="1323044"/>
            </a:xfrm>
          </p:grpSpPr>
          <p:sp>
            <p:nvSpPr>
              <p:cNvPr id="4384" name="Forme libre 438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85" name="Groupe 4384"/>
              <p:cNvGrpSpPr/>
              <p:nvPr/>
            </p:nvGrpSpPr>
            <p:grpSpPr>
              <a:xfrm>
                <a:off x="6841947" y="3422026"/>
                <a:ext cx="229401" cy="313391"/>
                <a:chOff x="6487012" y="3744806"/>
                <a:chExt cx="229401" cy="313391"/>
              </a:xfrm>
            </p:grpSpPr>
            <p:sp>
              <p:nvSpPr>
                <p:cNvPr id="4387" name="Ellipse 438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8" name="Bouée 438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86" name="Connecteur droit 438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77" name="Ellipse 437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8" name="Ellipse 437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9" name="Ellipse 437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0" name="Ellipse 437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1" name="Ellipse 438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2" name="Ellipse 438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3" name="Ellipse 438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89" name="Groupe 4388"/>
          <p:cNvGrpSpPr/>
          <p:nvPr>
            <p:custDataLst>
              <p:tags r:id="rId133"/>
            </p:custDataLst>
          </p:nvPr>
        </p:nvGrpSpPr>
        <p:grpSpPr>
          <a:xfrm>
            <a:off x="1931003" y="2466731"/>
            <a:ext cx="1853989" cy="1168960"/>
            <a:chOff x="623108" y="-218578"/>
            <a:chExt cx="1853989" cy="1168960"/>
          </a:xfrm>
        </p:grpSpPr>
        <p:grpSp>
          <p:nvGrpSpPr>
            <p:cNvPr id="4390" name="Groupe 4389"/>
            <p:cNvGrpSpPr/>
            <p:nvPr/>
          </p:nvGrpSpPr>
          <p:grpSpPr>
            <a:xfrm>
              <a:off x="623108" y="-218578"/>
              <a:ext cx="1853989" cy="1168960"/>
              <a:chOff x="5217359" y="2566457"/>
              <a:chExt cx="1853989" cy="1168960"/>
            </a:xfrm>
          </p:grpSpPr>
          <p:sp>
            <p:nvSpPr>
              <p:cNvPr id="4398" name="Forme libre 439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99" name="Groupe 4398"/>
              <p:cNvGrpSpPr/>
              <p:nvPr/>
            </p:nvGrpSpPr>
            <p:grpSpPr>
              <a:xfrm>
                <a:off x="6841947" y="3422026"/>
                <a:ext cx="229401" cy="313391"/>
                <a:chOff x="6487012" y="3744806"/>
                <a:chExt cx="229401" cy="313391"/>
              </a:xfrm>
            </p:grpSpPr>
            <p:sp>
              <p:nvSpPr>
                <p:cNvPr id="4401" name="Ellipse 44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2" name="Bouée 44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00" name="Connecteur droit 439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91" name="Ellipse 439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2" name="Ellipse 439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3" name="Ellipse 439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4" name="Ellipse 439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5" name="Ellipse 439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6" name="Ellipse 439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7" name="Ellipse 439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03" name="Groupe 4402"/>
          <p:cNvGrpSpPr/>
          <p:nvPr>
            <p:custDataLst>
              <p:tags r:id="rId134"/>
            </p:custDataLst>
          </p:nvPr>
        </p:nvGrpSpPr>
        <p:grpSpPr>
          <a:xfrm>
            <a:off x="1812537" y="2745273"/>
            <a:ext cx="1982578" cy="895117"/>
            <a:chOff x="-291409" y="858601"/>
            <a:chExt cx="1982578" cy="895117"/>
          </a:xfrm>
        </p:grpSpPr>
        <p:grpSp>
          <p:nvGrpSpPr>
            <p:cNvPr id="4404" name="Groupe 4403"/>
            <p:cNvGrpSpPr/>
            <p:nvPr/>
          </p:nvGrpSpPr>
          <p:grpSpPr>
            <a:xfrm>
              <a:off x="-291409" y="858601"/>
              <a:ext cx="1982578" cy="895117"/>
              <a:chOff x="5088770" y="2840300"/>
              <a:chExt cx="1982578" cy="895117"/>
            </a:xfrm>
          </p:grpSpPr>
          <p:sp>
            <p:nvSpPr>
              <p:cNvPr id="4411" name="Forme libre 441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2" name="Groupe 4411"/>
              <p:cNvGrpSpPr/>
              <p:nvPr/>
            </p:nvGrpSpPr>
            <p:grpSpPr>
              <a:xfrm>
                <a:off x="6841947" y="3422026"/>
                <a:ext cx="229401" cy="313391"/>
                <a:chOff x="6487012" y="3744806"/>
                <a:chExt cx="229401" cy="313391"/>
              </a:xfrm>
            </p:grpSpPr>
            <p:sp>
              <p:nvSpPr>
                <p:cNvPr id="4414" name="Ellipse 4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5" name="Bouée 4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13" name="Connecteur droit 4412"/>
              <p:cNvCxnSpPr>
                <a:stCxn id="441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05" name="Ellipse 440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6" name="Ellipse 440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7" name="Ellipse 440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8" name="Ellipse 440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9" name="Ellipse 440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0" name="Ellipse 440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16" name="Groupe 4415"/>
          <p:cNvGrpSpPr/>
          <p:nvPr>
            <p:custDataLst>
              <p:tags r:id="rId135"/>
            </p:custDataLst>
          </p:nvPr>
        </p:nvGrpSpPr>
        <p:grpSpPr>
          <a:xfrm>
            <a:off x="1851322" y="2666949"/>
            <a:ext cx="1950580" cy="982837"/>
            <a:chOff x="-434250" y="1201398"/>
            <a:chExt cx="2104785" cy="1045804"/>
          </a:xfrm>
        </p:grpSpPr>
        <p:sp>
          <p:nvSpPr>
            <p:cNvPr id="4417" name="Ellipse 441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8" name="Groupe 4417"/>
            <p:cNvGrpSpPr/>
            <p:nvPr/>
          </p:nvGrpSpPr>
          <p:grpSpPr>
            <a:xfrm>
              <a:off x="-434250" y="1201398"/>
              <a:ext cx="2104785" cy="1045804"/>
              <a:chOff x="5127864" y="2779820"/>
              <a:chExt cx="1934357" cy="961124"/>
            </a:xfrm>
          </p:grpSpPr>
          <p:sp>
            <p:nvSpPr>
              <p:cNvPr id="4422" name="Forme libre 442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23" name="Groupe 4422"/>
              <p:cNvGrpSpPr/>
              <p:nvPr/>
            </p:nvGrpSpPr>
            <p:grpSpPr>
              <a:xfrm>
                <a:off x="6840349" y="3432120"/>
                <a:ext cx="221872" cy="301852"/>
                <a:chOff x="6485414" y="3754900"/>
                <a:chExt cx="221872" cy="301852"/>
              </a:xfrm>
            </p:grpSpPr>
            <p:sp>
              <p:nvSpPr>
                <p:cNvPr id="4425" name="Ellipse 44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6" name="Bouée 442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24" name="Connecteur droit 442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19" name="Ellipse 441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0" name="Ellipse 441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1" name="Ellipse 442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27" name="Groupe 4426"/>
          <p:cNvGrpSpPr/>
          <p:nvPr>
            <p:custDataLst>
              <p:tags r:id="rId136"/>
            </p:custDataLst>
          </p:nvPr>
        </p:nvGrpSpPr>
        <p:grpSpPr>
          <a:xfrm>
            <a:off x="1866111" y="2594931"/>
            <a:ext cx="1925427" cy="1040373"/>
            <a:chOff x="-1488292" y="-632761"/>
            <a:chExt cx="1925427" cy="1040373"/>
          </a:xfrm>
        </p:grpSpPr>
        <p:grpSp>
          <p:nvGrpSpPr>
            <p:cNvPr id="4428" name="Groupe 4427"/>
            <p:cNvGrpSpPr/>
            <p:nvPr/>
          </p:nvGrpSpPr>
          <p:grpSpPr>
            <a:xfrm>
              <a:off x="-1488292" y="-632761"/>
              <a:ext cx="1925427" cy="1040373"/>
              <a:chOff x="5145921" y="2695044"/>
              <a:chExt cx="1925427" cy="1040373"/>
            </a:xfrm>
          </p:grpSpPr>
          <p:sp>
            <p:nvSpPr>
              <p:cNvPr id="4434" name="Forme libre 443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35" name="Groupe 4434"/>
              <p:cNvGrpSpPr/>
              <p:nvPr/>
            </p:nvGrpSpPr>
            <p:grpSpPr>
              <a:xfrm>
                <a:off x="6841947" y="3422026"/>
                <a:ext cx="229401" cy="313391"/>
                <a:chOff x="6487012" y="3744806"/>
                <a:chExt cx="229401" cy="313391"/>
              </a:xfrm>
            </p:grpSpPr>
            <p:sp>
              <p:nvSpPr>
                <p:cNvPr id="4437" name="Ellipse 4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8" name="Bouée 4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36" name="Connecteur droit 443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29" name="Ellipse 442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0" name="Ellipse 442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1" name="Ellipse 443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2" name="Ellipse 443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3" name="Ellipse 443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39" name="Groupe 4438"/>
          <p:cNvGrpSpPr/>
          <p:nvPr>
            <p:custDataLst>
              <p:tags r:id="rId137"/>
            </p:custDataLst>
          </p:nvPr>
        </p:nvGrpSpPr>
        <p:grpSpPr>
          <a:xfrm>
            <a:off x="1781513" y="2773627"/>
            <a:ext cx="2014108" cy="865748"/>
            <a:chOff x="-519318" y="1745455"/>
            <a:chExt cx="2014108" cy="865748"/>
          </a:xfrm>
        </p:grpSpPr>
        <p:sp>
          <p:nvSpPr>
            <p:cNvPr id="4440" name="Ellipse 443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1" name="Groupe 4440"/>
            <p:cNvGrpSpPr/>
            <p:nvPr/>
          </p:nvGrpSpPr>
          <p:grpSpPr>
            <a:xfrm>
              <a:off x="-484413" y="1795335"/>
              <a:ext cx="1979203" cy="815868"/>
              <a:chOff x="5092145" y="2925076"/>
              <a:chExt cx="1979203" cy="815868"/>
            </a:xfrm>
          </p:grpSpPr>
          <p:sp>
            <p:nvSpPr>
              <p:cNvPr id="4448" name="Forme libre 444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9" name="Groupe 4448"/>
              <p:cNvGrpSpPr/>
              <p:nvPr/>
            </p:nvGrpSpPr>
            <p:grpSpPr>
              <a:xfrm>
                <a:off x="6841947" y="3422026"/>
                <a:ext cx="229401" cy="313391"/>
                <a:chOff x="6487012" y="3744806"/>
                <a:chExt cx="229401" cy="313391"/>
              </a:xfrm>
            </p:grpSpPr>
            <p:sp>
              <p:nvSpPr>
                <p:cNvPr id="4451" name="Ellipse 44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2" name="Bouée 44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50" name="Connecteur droit 444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42" name="Ellipse 444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3" name="Ellipse 444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4" name="Ellipse 444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5" name="Ellipse 444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6" name="Ellipse 444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7" name="Ellipse 444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53" name="Groupe 4452"/>
          <p:cNvGrpSpPr/>
          <p:nvPr>
            <p:custDataLst>
              <p:tags r:id="rId138"/>
            </p:custDataLst>
          </p:nvPr>
        </p:nvGrpSpPr>
        <p:grpSpPr>
          <a:xfrm>
            <a:off x="1826480" y="2637309"/>
            <a:ext cx="1974948" cy="997995"/>
            <a:chOff x="-487301" y="3353057"/>
            <a:chExt cx="1974948" cy="997995"/>
          </a:xfrm>
        </p:grpSpPr>
        <p:grpSp>
          <p:nvGrpSpPr>
            <p:cNvPr id="4454" name="Groupe 4453"/>
            <p:cNvGrpSpPr/>
            <p:nvPr/>
          </p:nvGrpSpPr>
          <p:grpSpPr>
            <a:xfrm>
              <a:off x="-484413" y="3372468"/>
              <a:ext cx="1972060" cy="978584"/>
              <a:chOff x="5099288" y="2756833"/>
              <a:chExt cx="1972060" cy="978584"/>
            </a:xfrm>
          </p:grpSpPr>
          <p:sp>
            <p:nvSpPr>
              <p:cNvPr id="4462" name="Forme libre 446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63" name="Groupe 4462"/>
              <p:cNvGrpSpPr/>
              <p:nvPr/>
            </p:nvGrpSpPr>
            <p:grpSpPr>
              <a:xfrm>
                <a:off x="6841947" y="3422026"/>
                <a:ext cx="229401" cy="313391"/>
                <a:chOff x="6487012" y="3744806"/>
                <a:chExt cx="229401" cy="313391"/>
              </a:xfrm>
            </p:grpSpPr>
            <p:sp>
              <p:nvSpPr>
                <p:cNvPr id="4465" name="Ellipse 4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6" name="Bouée 4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64" name="Connecteur droit 446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55" name="Ellipse 445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6" name="Ellipse 445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7" name="Ellipse 445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8" name="Ellipse 445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9" name="Ellipse 445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0" name="Ellipse 445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1" name="Ellipse 446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67" name="Groupe 4466"/>
          <p:cNvGrpSpPr/>
          <p:nvPr>
            <p:custDataLst>
              <p:tags r:id="rId139"/>
            </p:custDataLst>
          </p:nvPr>
        </p:nvGrpSpPr>
        <p:grpSpPr>
          <a:xfrm>
            <a:off x="1915026" y="2542402"/>
            <a:ext cx="1891098" cy="1100028"/>
            <a:chOff x="-378587" y="4270377"/>
            <a:chExt cx="1891098" cy="1100028"/>
          </a:xfrm>
        </p:grpSpPr>
        <p:grpSp>
          <p:nvGrpSpPr>
            <p:cNvPr id="4468" name="Groupe 4467"/>
            <p:cNvGrpSpPr/>
            <p:nvPr/>
          </p:nvGrpSpPr>
          <p:grpSpPr>
            <a:xfrm>
              <a:off x="-378587" y="4270377"/>
              <a:ext cx="1891098" cy="1100028"/>
              <a:chOff x="5180250" y="2635389"/>
              <a:chExt cx="1891098" cy="1100028"/>
            </a:xfrm>
          </p:grpSpPr>
          <p:sp>
            <p:nvSpPr>
              <p:cNvPr id="4476" name="Forme libre 447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77" name="Groupe 4476"/>
              <p:cNvGrpSpPr/>
              <p:nvPr/>
            </p:nvGrpSpPr>
            <p:grpSpPr>
              <a:xfrm>
                <a:off x="6841947" y="3422026"/>
                <a:ext cx="229401" cy="313391"/>
                <a:chOff x="6487012" y="3744806"/>
                <a:chExt cx="229401" cy="313391"/>
              </a:xfrm>
            </p:grpSpPr>
            <p:sp>
              <p:nvSpPr>
                <p:cNvPr id="4479" name="Ellipse 4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80" name="Bouée 4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78" name="Connecteur droit 447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69" name="Ellipse 446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0" name="Ellipse 446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1" name="Ellipse 447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2" name="Ellipse 447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3" name="Ellipse 447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4" name="Ellipse 447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5" name="Ellipse 447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81" name="Groupe 4480"/>
          <p:cNvGrpSpPr/>
          <p:nvPr>
            <p:custDataLst>
              <p:tags r:id="rId140"/>
            </p:custDataLst>
          </p:nvPr>
        </p:nvGrpSpPr>
        <p:grpSpPr>
          <a:xfrm>
            <a:off x="2019578" y="2430552"/>
            <a:ext cx="1786824" cy="1227917"/>
            <a:chOff x="-258067" y="5466281"/>
            <a:chExt cx="1786824" cy="1227917"/>
          </a:xfrm>
        </p:grpSpPr>
        <p:grpSp>
          <p:nvGrpSpPr>
            <p:cNvPr id="4482" name="Groupe 4481"/>
            <p:cNvGrpSpPr/>
            <p:nvPr/>
          </p:nvGrpSpPr>
          <p:grpSpPr>
            <a:xfrm>
              <a:off x="-258067" y="5466281"/>
              <a:ext cx="1786824" cy="1227917"/>
              <a:chOff x="5284524" y="2523093"/>
              <a:chExt cx="1786824" cy="1227917"/>
            </a:xfrm>
          </p:grpSpPr>
          <p:sp>
            <p:nvSpPr>
              <p:cNvPr id="4490" name="Forme libre 448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91" name="Groupe 4490"/>
              <p:cNvGrpSpPr/>
              <p:nvPr/>
            </p:nvGrpSpPr>
            <p:grpSpPr>
              <a:xfrm>
                <a:off x="6841947" y="3422026"/>
                <a:ext cx="229401" cy="313391"/>
                <a:chOff x="6487012" y="3744806"/>
                <a:chExt cx="229401" cy="313391"/>
              </a:xfrm>
            </p:grpSpPr>
            <p:sp>
              <p:nvSpPr>
                <p:cNvPr id="4493" name="Ellipse 4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94" name="Bouée 4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92" name="Connecteur droit 449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83" name="Ellipse 448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4" name="Ellipse 448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5" name="Ellipse 448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6" name="Ellipse 448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7" name="Ellipse 448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8" name="Ellipse 448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9" name="Ellipse 448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95" name="Groupe 4494"/>
          <p:cNvGrpSpPr/>
          <p:nvPr>
            <p:custDataLst>
              <p:tags r:id="rId141"/>
            </p:custDataLst>
          </p:nvPr>
        </p:nvGrpSpPr>
        <p:grpSpPr>
          <a:xfrm>
            <a:off x="2151456" y="2352204"/>
            <a:ext cx="1666594" cy="1388339"/>
            <a:chOff x="1491400" y="5663685"/>
            <a:chExt cx="1666594" cy="1388339"/>
          </a:xfrm>
        </p:grpSpPr>
        <p:grpSp>
          <p:nvGrpSpPr>
            <p:cNvPr id="4496" name="Groupe 4495"/>
            <p:cNvGrpSpPr/>
            <p:nvPr/>
          </p:nvGrpSpPr>
          <p:grpSpPr>
            <a:xfrm>
              <a:off x="1491400" y="5663685"/>
              <a:ext cx="1666594" cy="1388339"/>
              <a:chOff x="5412862" y="2446893"/>
              <a:chExt cx="1666594" cy="1388339"/>
            </a:xfrm>
          </p:grpSpPr>
          <p:sp>
            <p:nvSpPr>
              <p:cNvPr id="4504" name="Forme libre 450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05" name="Groupe 4504"/>
              <p:cNvGrpSpPr/>
              <p:nvPr/>
            </p:nvGrpSpPr>
            <p:grpSpPr>
              <a:xfrm>
                <a:off x="6841947" y="3422026"/>
                <a:ext cx="229401" cy="313391"/>
                <a:chOff x="6487012" y="3744806"/>
                <a:chExt cx="229401" cy="313391"/>
              </a:xfrm>
            </p:grpSpPr>
            <p:sp>
              <p:nvSpPr>
                <p:cNvPr id="4507" name="Ellipse 45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08" name="Bouée 45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06" name="Connecteur droit 450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97" name="Ellipse 449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8" name="Ellipse 449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9" name="Ellipse 449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0" name="Ellipse 449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1" name="Ellipse 450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2" name="Ellipse 450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3" name="Ellipse 450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09" name="Groupe 4508"/>
          <p:cNvGrpSpPr/>
          <p:nvPr>
            <p:custDataLst>
              <p:tags r:id="rId142"/>
            </p:custDataLst>
          </p:nvPr>
        </p:nvGrpSpPr>
        <p:grpSpPr>
          <a:xfrm>
            <a:off x="2277507" y="2304279"/>
            <a:ext cx="1550289" cy="1480581"/>
            <a:chOff x="3200345" y="5377419"/>
            <a:chExt cx="1550289" cy="1480581"/>
          </a:xfrm>
        </p:grpSpPr>
        <p:grpSp>
          <p:nvGrpSpPr>
            <p:cNvPr id="4510" name="Groupe 4509"/>
            <p:cNvGrpSpPr/>
            <p:nvPr/>
          </p:nvGrpSpPr>
          <p:grpSpPr>
            <a:xfrm>
              <a:off x="3200345" y="5377419"/>
              <a:ext cx="1550289" cy="1480581"/>
              <a:chOff x="5529167" y="2402777"/>
              <a:chExt cx="1550289" cy="1480581"/>
            </a:xfrm>
          </p:grpSpPr>
          <p:sp>
            <p:nvSpPr>
              <p:cNvPr id="4518" name="Forme libre 451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19" name="Groupe 4518"/>
              <p:cNvGrpSpPr/>
              <p:nvPr/>
            </p:nvGrpSpPr>
            <p:grpSpPr>
              <a:xfrm>
                <a:off x="6841947" y="3422026"/>
                <a:ext cx="229401" cy="313391"/>
                <a:chOff x="6487012" y="3744806"/>
                <a:chExt cx="229401" cy="313391"/>
              </a:xfrm>
            </p:grpSpPr>
            <p:sp>
              <p:nvSpPr>
                <p:cNvPr id="4521" name="Ellipse 45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2" name="Bouée 45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0" name="Connecteur droit 451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11" name="Ellipse 451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2" name="Ellipse 451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3" name="Ellipse 451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4" name="Ellipse 451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5" name="Ellipse 451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6" name="Ellipse 451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7" name="Ellipse 451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23" name="Groupe 4522"/>
          <p:cNvGrpSpPr/>
          <p:nvPr>
            <p:custDataLst>
              <p:tags r:id="rId143"/>
            </p:custDataLst>
          </p:nvPr>
        </p:nvGrpSpPr>
        <p:grpSpPr>
          <a:xfrm>
            <a:off x="1808618" y="2802393"/>
            <a:ext cx="1986348" cy="826532"/>
            <a:chOff x="5085000" y="2916376"/>
            <a:chExt cx="1986348" cy="826532"/>
          </a:xfrm>
        </p:grpSpPr>
        <p:sp>
          <p:nvSpPr>
            <p:cNvPr id="4524" name="Forme libre 452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25" name="Groupe 4524"/>
            <p:cNvGrpSpPr/>
            <p:nvPr/>
          </p:nvGrpSpPr>
          <p:grpSpPr>
            <a:xfrm>
              <a:off x="6841947" y="3422026"/>
              <a:ext cx="229401" cy="313391"/>
              <a:chOff x="6487012" y="3744806"/>
              <a:chExt cx="229401" cy="313391"/>
            </a:xfrm>
          </p:grpSpPr>
          <p:sp>
            <p:nvSpPr>
              <p:cNvPr id="4527" name="Ellipse 452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8" name="Bouée 452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6" name="Connecteur droit 452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29" name="Groupe 4528"/>
          <p:cNvGrpSpPr/>
          <p:nvPr>
            <p:custDataLst>
              <p:tags r:id="rId144"/>
            </p:custDataLst>
          </p:nvPr>
        </p:nvGrpSpPr>
        <p:grpSpPr>
          <a:xfrm>
            <a:off x="2264797" y="2279182"/>
            <a:ext cx="1528080" cy="1494059"/>
            <a:chOff x="3982040" y="-38335"/>
            <a:chExt cx="1528080" cy="1494059"/>
          </a:xfrm>
        </p:grpSpPr>
        <p:grpSp>
          <p:nvGrpSpPr>
            <p:cNvPr id="4530" name="Groupe 4529"/>
            <p:cNvGrpSpPr/>
            <p:nvPr/>
          </p:nvGrpSpPr>
          <p:grpSpPr>
            <a:xfrm>
              <a:off x="4018044" y="-38335"/>
              <a:ext cx="1492076" cy="1494059"/>
              <a:chOff x="1365107" y="2659822"/>
              <a:chExt cx="1492076" cy="1494059"/>
            </a:xfrm>
          </p:grpSpPr>
          <p:sp>
            <p:nvSpPr>
              <p:cNvPr id="4538" name="Forme libre 453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39" name="Groupe 4538"/>
              <p:cNvGrpSpPr/>
              <p:nvPr/>
            </p:nvGrpSpPr>
            <p:grpSpPr>
              <a:xfrm>
                <a:off x="2611486" y="3707980"/>
                <a:ext cx="245697" cy="313391"/>
                <a:chOff x="6629570" y="3897206"/>
                <a:chExt cx="245697" cy="313391"/>
              </a:xfrm>
            </p:grpSpPr>
            <p:sp>
              <p:nvSpPr>
                <p:cNvPr id="4540" name="Ellipse 453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1" name="Bouée 454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542" name="Connecteur droit 454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531" name="Ellipse 453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2" name="Ellipse 453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3" name="Ellipse 453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4" name="Ellipse 453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5" name="Ellipse 453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6" name="Ellipse 453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7" name="Ellipse 453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43" name="Groupe 4542"/>
          <p:cNvGrpSpPr/>
          <p:nvPr>
            <p:custDataLst>
              <p:tags r:id="rId145"/>
            </p:custDataLst>
          </p:nvPr>
        </p:nvGrpSpPr>
        <p:grpSpPr>
          <a:xfrm>
            <a:off x="2165820" y="2314104"/>
            <a:ext cx="1621591" cy="1444487"/>
            <a:chOff x="2304819" y="-164114"/>
            <a:chExt cx="1621591" cy="1444487"/>
          </a:xfrm>
        </p:grpSpPr>
        <p:grpSp>
          <p:nvGrpSpPr>
            <p:cNvPr id="4544" name="Groupe 4543"/>
            <p:cNvGrpSpPr/>
            <p:nvPr/>
          </p:nvGrpSpPr>
          <p:grpSpPr>
            <a:xfrm>
              <a:off x="2304819" y="-164114"/>
              <a:ext cx="1621591" cy="1444487"/>
              <a:chOff x="5457865" y="2418819"/>
              <a:chExt cx="1621591" cy="1444487"/>
            </a:xfrm>
          </p:grpSpPr>
          <p:sp>
            <p:nvSpPr>
              <p:cNvPr id="4552" name="Forme libre 455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53" name="Groupe 4552"/>
              <p:cNvGrpSpPr/>
              <p:nvPr/>
            </p:nvGrpSpPr>
            <p:grpSpPr>
              <a:xfrm>
                <a:off x="6841947" y="3422026"/>
                <a:ext cx="229401" cy="313391"/>
                <a:chOff x="6487012" y="3744806"/>
                <a:chExt cx="229401" cy="313391"/>
              </a:xfrm>
            </p:grpSpPr>
            <p:sp>
              <p:nvSpPr>
                <p:cNvPr id="4555" name="Ellipse 45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6" name="Bouée 45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54" name="Connecteur droit 455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45" name="Ellipse 454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6" name="Ellipse 454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7" name="Ellipse 454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8" name="Ellipse 454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9" name="Ellipse 454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0" name="Ellipse 454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1" name="Ellipse 455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57" name="Groupe 4556"/>
          <p:cNvGrpSpPr/>
          <p:nvPr>
            <p:custDataLst>
              <p:tags r:id="rId146"/>
            </p:custDataLst>
          </p:nvPr>
        </p:nvGrpSpPr>
        <p:grpSpPr>
          <a:xfrm>
            <a:off x="2052483" y="2374825"/>
            <a:ext cx="1734928" cy="1323044"/>
            <a:chOff x="756629" y="-1564521"/>
            <a:chExt cx="1734928" cy="1323044"/>
          </a:xfrm>
        </p:grpSpPr>
        <p:grpSp>
          <p:nvGrpSpPr>
            <p:cNvPr id="4558" name="Groupe 4557"/>
            <p:cNvGrpSpPr/>
            <p:nvPr/>
          </p:nvGrpSpPr>
          <p:grpSpPr>
            <a:xfrm>
              <a:off x="756629" y="-1564521"/>
              <a:ext cx="1734928" cy="1323044"/>
              <a:chOff x="5336420" y="2473587"/>
              <a:chExt cx="1734928" cy="1323044"/>
            </a:xfrm>
          </p:grpSpPr>
          <p:sp>
            <p:nvSpPr>
              <p:cNvPr id="4566" name="Forme libre 456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67" name="Groupe 4566"/>
              <p:cNvGrpSpPr/>
              <p:nvPr/>
            </p:nvGrpSpPr>
            <p:grpSpPr>
              <a:xfrm>
                <a:off x="6841947" y="3422026"/>
                <a:ext cx="229401" cy="313391"/>
                <a:chOff x="6487012" y="3744806"/>
                <a:chExt cx="229401" cy="313391"/>
              </a:xfrm>
            </p:grpSpPr>
            <p:sp>
              <p:nvSpPr>
                <p:cNvPr id="4569" name="Ellipse 45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0" name="Bouée 45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68" name="Connecteur droit 456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59" name="Ellipse 455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0" name="Ellipse 455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1" name="Ellipse 456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2" name="Ellipse 456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3" name="Ellipse 456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4" name="Ellipse 456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5" name="Ellipse 456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71" name="Groupe 4570"/>
          <p:cNvGrpSpPr/>
          <p:nvPr>
            <p:custDataLst>
              <p:tags r:id="rId147"/>
            </p:custDataLst>
          </p:nvPr>
        </p:nvGrpSpPr>
        <p:grpSpPr>
          <a:xfrm>
            <a:off x="1932342" y="2466731"/>
            <a:ext cx="1853989" cy="1168960"/>
            <a:chOff x="623108" y="-218578"/>
            <a:chExt cx="1853989" cy="1168960"/>
          </a:xfrm>
        </p:grpSpPr>
        <p:grpSp>
          <p:nvGrpSpPr>
            <p:cNvPr id="4572" name="Groupe 4571"/>
            <p:cNvGrpSpPr/>
            <p:nvPr/>
          </p:nvGrpSpPr>
          <p:grpSpPr>
            <a:xfrm>
              <a:off x="623108" y="-218578"/>
              <a:ext cx="1853989" cy="1168960"/>
              <a:chOff x="5217359" y="2566457"/>
              <a:chExt cx="1853989" cy="1168960"/>
            </a:xfrm>
          </p:grpSpPr>
          <p:sp>
            <p:nvSpPr>
              <p:cNvPr id="4580" name="Forme libre 457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81" name="Groupe 4580"/>
              <p:cNvGrpSpPr/>
              <p:nvPr/>
            </p:nvGrpSpPr>
            <p:grpSpPr>
              <a:xfrm>
                <a:off x="6841947" y="3422026"/>
                <a:ext cx="229401" cy="313391"/>
                <a:chOff x="6487012" y="3744806"/>
                <a:chExt cx="229401" cy="313391"/>
              </a:xfrm>
            </p:grpSpPr>
            <p:sp>
              <p:nvSpPr>
                <p:cNvPr id="4583" name="Ellipse 45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4" name="Bouée 45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82" name="Connecteur droit 458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73" name="Ellipse 457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4" name="Ellipse 457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5" name="Ellipse 457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6" name="Ellipse 457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7" name="Ellipse 457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8" name="Ellipse 457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9" name="Ellipse 457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85" name="Groupe 4584"/>
          <p:cNvGrpSpPr/>
          <p:nvPr>
            <p:custDataLst>
              <p:tags r:id="rId148"/>
            </p:custDataLst>
          </p:nvPr>
        </p:nvGrpSpPr>
        <p:grpSpPr>
          <a:xfrm>
            <a:off x="1813876" y="2745273"/>
            <a:ext cx="1982578" cy="895117"/>
            <a:chOff x="-291409" y="858601"/>
            <a:chExt cx="1982578" cy="895117"/>
          </a:xfrm>
        </p:grpSpPr>
        <p:grpSp>
          <p:nvGrpSpPr>
            <p:cNvPr id="4586" name="Groupe 4585"/>
            <p:cNvGrpSpPr/>
            <p:nvPr/>
          </p:nvGrpSpPr>
          <p:grpSpPr>
            <a:xfrm>
              <a:off x="-291409" y="858601"/>
              <a:ext cx="1982578" cy="895117"/>
              <a:chOff x="5088770" y="2840300"/>
              <a:chExt cx="1982578" cy="895117"/>
            </a:xfrm>
          </p:grpSpPr>
          <p:sp>
            <p:nvSpPr>
              <p:cNvPr id="4593" name="Forme libre 459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94" name="Groupe 4593"/>
              <p:cNvGrpSpPr/>
              <p:nvPr/>
            </p:nvGrpSpPr>
            <p:grpSpPr>
              <a:xfrm>
                <a:off x="6841947" y="3422026"/>
                <a:ext cx="229401" cy="313391"/>
                <a:chOff x="6487012" y="3744806"/>
                <a:chExt cx="229401" cy="313391"/>
              </a:xfrm>
            </p:grpSpPr>
            <p:sp>
              <p:nvSpPr>
                <p:cNvPr id="4596" name="Ellipse 4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7" name="Bouée 4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95" name="Connecteur droit 4594"/>
              <p:cNvCxnSpPr>
                <a:stCxn id="459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87" name="Ellipse 458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8" name="Ellipse 458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9" name="Ellipse 458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0" name="Ellipse 458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1" name="Ellipse 459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2" name="Ellipse 459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98" name="Groupe 4597"/>
          <p:cNvGrpSpPr/>
          <p:nvPr>
            <p:custDataLst>
              <p:tags r:id="rId149"/>
            </p:custDataLst>
          </p:nvPr>
        </p:nvGrpSpPr>
        <p:grpSpPr>
          <a:xfrm>
            <a:off x="1856968" y="2666949"/>
            <a:ext cx="1946273" cy="982837"/>
            <a:chOff x="-434250" y="1201398"/>
            <a:chExt cx="2104785" cy="1045804"/>
          </a:xfrm>
        </p:grpSpPr>
        <p:sp>
          <p:nvSpPr>
            <p:cNvPr id="4599" name="Ellipse 459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0" name="Groupe 4599"/>
            <p:cNvGrpSpPr/>
            <p:nvPr/>
          </p:nvGrpSpPr>
          <p:grpSpPr>
            <a:xfrm>
              <a:off x="-434250" y="1201398"/>
              <a:ext cx="2104785" cy="1045804"/>
              <a:chOff x="5127864" y="2779820"/>
              <a:chExt cx="1934357" cy="961124"/>
            </a:xfrm>
          </p:grpSpPr>
          <p:sp>
            <p:nvSpPr>
              <p:cNvPr id="4604" name="Forme libre 460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5" name="Groupe 4604"/>
              <p:cNvGrpSpPr/>
              <p:nvPr/>
            </p:nvGrpSpPr>
            <p:grpSpPr>
              <a:xfrm>
                <a:off x="6840349" y="3432120"/>
                <a:ext cx="221872" cy="301852"/>
                <a:chOff x="6485414" y="3754900"/>
                <a:chExt cx="221872" cy="301852"/>
              </a:xfrm>
            </p:grpSpPr>
            <p:sp>
              <p:nvSpPr>
                <p:cNvPr id="4607" name="Ellipse 46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8" name="Bouée 460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06" name="Connecteur droit 460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01" name="Ellipse 460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2" name="Ellipse 460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3" name="Ellipse 460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09" name="Groupe 4608"/>
          <p:cNvGrpSpPr/>
          <p:nvPr>
            <p:custDataLst>
              <p:tags r:id="rId150"/>
            </p:custDataLst>
          </p:nvPr>
        </p:nvGrpSpPr>
        <p:grpSpPr>
          <a:xfrm>
            <a:off x="1867450" y="2594931"/>
            <a:ext cx="1925427" cy="1040373"/>
            <a:chOff x="-1488292" y="-632761"/>
            <a:chExt cx="1925427" cy="1040373"/>
          </a:xfrm>
        </p:grpSpPr>
        <p:grpSp>
          <p:nvGrpSpPr>
            <p:cNvPr id="4610" name="Groupe 4609"/>
            <p:cNvGrpSpPr/>
            <p:nvPr/>
          </p:nvGrpSpPr>
          <p:grpSpPr>
            <a:xfrm>
              <a:off x="-1488292" y="-632761"/>
              <a:ext cx="1925427" cy="1040373"/>
              <a:chOff x="5145921" y="2695044"/>
              <a:chExt cx="1925427" cy="1040373"/>
            </a:xfrm>
          </p:grpSpPr>
          <p:sp>
            <p:nvSpPr>
              <p:cNvPr id="4616" name="Forme libre 461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17" name="Groupe 4616"/>
              <p:cNvGrpSpPr/>
              <p:nvPr/>
            </p:nvGrpSpPr>
            <p:grpSpPr>
              <a:xfrm>
                <a:off x="6841947" y="3422026"/>
                <a:ext cx="229401" cy="313391"/>
                <a:chOff x="6487012" y="3744806"/>
                <a:chExt cx="229401" cy="313391"/>
              </a:xfrm>
            </p:grpSpPr>
            <p:sp>
              <p:nvSpPr>
                <p:cNvPr id="4619" name="Ellipse 4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0" name="Bouée 4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18" name="Connecteur droit 461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11" name="Ellipse 46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2" name="Ellipse 46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3" name="Ellipse 46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4" name="Ellipse 46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5" name="Ellipse 461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21" name="Groupe 4620"/>
          <p:cNvGrpSpPr/>
          <p:nvPr>
            <p:custDataLst>
              <p:tags r:id="rId151"/>
            </p:custDataLst>
          </p:nvPr>
        </p:nvGrpSpPr>
        <p:grpSpPr>
          <a:xfrm>
            <a:off x="1782852" y="2773627"/>
            <a:ext cx="2014108" cy="865748"/>
            <a:chOff x="-519318" y="1745455"/>
            <a:chExt cx="2014108" cy="865748"/>
          </a:xfrm>
        </p:grpSpPr>
        <p:sp>
          <p:nvSpPr>
            <p:cNvPr id="4622" name="Ellipse 462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23" name="Groupe 4622"/>
            <p:cNvGrpSpPr/>
            <p:nvPr/>
          </p:nvGrpSpPr>
          <p:grpSpPr>
            <a:xfrm>
              <a:off x="-484413" y="1795335"/>
              <a:ext cx="1979203" cy="815868"/>
              <a:chOff x="5092145" y="2925076"/>
              <a:chExt cx="1979203" cy="815868"/>
            </a:xfrm>
          </p:grpSpPr>
          <p:sp>
            <p:nvSpPr>
              <p:cNvPr id="4630" name="Forme libre 462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31" name="Groupe 4630"/>
              <p:cNvGrpSpPr/>
              <p:nvPr/>
            </p:nvGrpSpPr>
            <p:grpSpPr>
              <a:xfrm>
                <a:off x="6841947" y="3422026"/>
                <a:ext cx="229401" cy="313391"/>
                <a:chOff x="6487012" y="3744806"/>
                <a:chExt cx="229401" cy="313391"/>
              </a:xfrm>
            </p:grpSpPr>
            <p:sp>
              <p:nvSpPr>
                <p:cNvPr id="4633" name="Ellipse 46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4" name="Bouée 46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32" name="Connecteur droit 463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24" name="Ellipse 462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5" name="Ellipse 462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6" name="Ellipse 462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7" name="Ellipse 462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8" name="Ellipse 462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9" name="Ellipse 462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35" name="Groupe 4634"/>
          <p:cNvGrpSpPr/>
          <p:nvPr>
            <p:custDataLst>
              <p:tags r:id="rId152"/>
            </p:custDataLst>
          </p:nvPr>
        </p:nvGrpSpPr>
        <p:grpSpPr>
          <a:xfrm>
            <a:off x="1827819" y="2637309"/>
            <a:ext cx="1974948" cy="997995"/>
            <a:chOff x="-487301" y="3353057"/>
            <a:chExt cx="1974948" cy="997995"/>
          </a:xfrm>
        </p:grpSpPr>
        <p:grpSp>
          <p:nvGrpSpPr>
            <p:cNvPr id="4636" name="Groupe 4635"/>
            <p:cNvGrpSpPr/>
            <p:nvPr/>
          </p:nvGrpSpPr>
          <p:grpSpPr>
            <a:xfrm>
              <a:off x="-484413" y="3372468"/>
              <a:ext cx="1972060" cy="978584"/>
              <a:chOff x="5099288" y="2756833"/>
              <a:chExt cx="1972060" cy="978584"/>
            </a:xfrm>
          </p:grpSpPr>
          <p:sp>
            <p:nvSpPr>
              <p:cNvPr id="4644" name="Forme libre 464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45" name="Groupe 4644"/>
              <p:cNvGrpSpPr/>
              <p:nvPr/>
            </p:nvGrpSpPr>
            <p:grpSpPr>
              <a:xfrm>
                <a:off x="6841947" y="3422026"/>
                <a:ext cx="229401" cy="313391"/>
                <a:chOff x="6487012" y="3744806"/>
                <a:chExt cx="229401" cy="313391"/>
              </a:xfrm>
            </p:grpSpPr>
            <p:sp>
              <p:nvSpPr>
                <p:cNvPr id="4647" name="Ellipse 4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8" name="Bouée 4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46" name="Connecteur droit 464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37" name="Ellipse 463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8" name="Ellipse 463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9" name="Ellipse 463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0" name="Ellipse 463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1" name="Ellipse 464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2" name="Ellipse 464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3" name="Ellipse 464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49" name="Groupe 4648"/>
          <p:cNvGrpSpPr/>
          <p:nvPr>
            <p:custDataLst>
              <p:tags r:id="rId153"/>
            </p:custDataLst>
          </p:nvPr>
        </p:nvGrpSpPr>
        <p:grpSpPr>
          <a:xfrm>
            <a:off x="1916365" y="2542402"/>
            <a:ext cx="1891098" cy="1100028"/>
            <a:chOff x="-378587" y="4270377"/>
            <a:chExt cx="1891098" cy="1100028"/>
          </a:xfrm>
        </p:grpSpPr>
        <p:grpSp>
          <p:nvGrpSpPr>
            <p:cNvPr id="4650" name="Groupe 4649"/>
            <p:cNvGrpSpPr/>
            <p:nvPr/>
          </p:nvGrpSpPr>
          <p:grpSpPr>
            <a:xfrm>
              <a:off x="-378587" y="4270377"/>
              <a:ext cx="1891098" cy="1100028"/>
              <a:chOff x="5180250" y="2635389"/>
              <a:chExt cx="1891098" cy="1100028"/>
            </a:xfrm>
          </p:grpSpPr>
          <p:sp>
            <p:nvSpPr>
              <p:cNvPr id="4658" name="Forme libre 465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59" name="Groupe 4658"/>
              <p:cNvGrpSpPr/>
              <p:nvPr/>
            </p:nvGrpSpPr>
            <p:grpSpPr>
              <a:xfrm>
                <a:off x="6841947" y="3422026"/>
                <a:ext cx="229401" cy="313391"/>
                <a:chOff x="6487012" y="3744806"/>
                <a:chExt cx="229401" cy="313391"/>
              </a:xfrm>
            </p:grpSpPr>
            <p:sp>
              <p:nvSpPr>
                <p:cNvPr id="4661" name="Ellipse 4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2" name="Bouée 4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60" name="Connecteur droit 465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51" name="Ellipse 465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2" name="Ellipse 465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3" name="Ellipse 465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4" name="Ellipse 465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5" name="Ellipse 465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6" name="Ellipse 465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7" name="Ellipse 465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63" name="Groupe 4662"/>
          <p:cNvGrpSpPr/>
          <p:nvPr>
            <p:custDataLst>
              <p:tags r:id="rId154"/>
            </p:custDataLst>
          </p:nvPr>
        </p:nvGrpSpPr>
        <p:grpSpPr>
          <a:xfrm>
            <a:off x="2020917" y="2430552"/>
            <a:ext cx="1786824" cy="1227917"/>
            <a:chOff x="-258067" y="5466281"/>
            <a:chExt cx="1786824" cy="1227917"/>
          </a:xfrm>
        </p:grpSpPr>
        <p:grpSp>
          <p:nvGrpSpPr>
            <p:cNvPr id="4664" name="Groupe 4663"/>
            <p:cNvGrpSpPr/>
            <p:nvPr/>
          </p:nvGrpSpPr>
          <p:grpSpPr>
            <a:xfrm>
              <a:off x="-258067" y="5466281"/>
              <a:ext cx="1786824" cy="1227917"/>
              <a:chOff x="5284524" y="2523093"/>
              <a:chExt cx="1786824" cy="1227917"/>
            </a:xfrm>
          </p:grpSpPr>
          <p:sp>
            <p:nvSpPr>
              <p:cNvPr id="4672" name="Forme libre 467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73" name="Groupe 4672"/>
              <p:cNvGrpSpPr/>
              <p:nvPr/>
            </p:nvGrpSpPr>
            <p:grpSpPr>
              <a:xfrm>
                <a:off x="6841947" y="3422026"/>
                <a:ext cx="229401" cy="313391"/>
                <a:chOff x="6487012" y="3744806"/>
                <a:chExt cx="229401" cy="313391"/>
              </a:xfrm>
            </p:grpSpPr>
            <p:sp>
              <p:nvSpPr>
                <p:cNvPr id="4675" name="Ellipse 4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6" name="Bouée 4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74" name="Connecteur droit 467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65" name="Ellipse 466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6" name="Ellipse 466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7" name="Ellipse 466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8" name="Ellipse 466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9" name="Ellipse 466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0" name="Ellipse 466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1" name="Ellipse 467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77" name="Groupe 4676"/>
          <p:cNvGrpSpPr/>
          <p:nvPr>
            <p:custDataLst>
              <p:tags r:id="rId155"/>
            </p:custDataLst>
          </p:nvPr>
        </p:nvGrpSpPr>
        <p:grpSpPr>
          <a:xfrm>
            <a:off x="2152795" y="2352204"/>
            <a:ext cx="1666594" cy="1388339"/>
            <a:chOff x="1491400" y="5663685"/>
            <a:chExt cx="1666594" cy="1388339"/>
          </a:xfrm>
        </p:grpSpPr>
        <p:grpSp>
          <p:nvGrpSpPr>
            <p:cNvPr id="4678" name="Groupe 4677"/>
            <p:cNvGrpSpPr/>
            <p:nvPr/>
          </p:nvGrpSpPr>
          <p:grpSpPr>
            <a:xfrm>
              <a:off x="1491400" y="5663685"/>
              <a:ext cx="1666594" cy="1388339"/>
              <a:chOff x="5412862" y="2446893"/>
              <a:chExt cx="1666594" cy="1388339"/>
            </a:xfrm>
          </p:grpSpPr>
          <p:sp>
            <p:nvSpPr>
              <p:cNvPr id="4686" name="Forme libre 468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87" name="Groupe 4686"/>
              <p:cNvGrpSpPr/>
              <p:nvPr/>
            </p:nvGrpSpPr>
            <p:grpSpPr>
              <a:xfrm>
                <a:off x="6841947" y="3422026"/>
                <a:ext cx="229401" cy="313391"/>
                <a:chOff x="6487012" y="3744806"/>
                <a:chExt cx="229401" cy="313391"/>
              </a:xfrm>
            </p:grpSpPr>
            <p:sp>
              <p:nvSpPr>
                <p:cNvPr id="4689" name="Ellipse 46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90" name="Bouée 46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88" name="Connecteur droit 468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79" name="Ellipse 467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0" name="Ellipse 467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1" name="Ellipse 468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2" name="Ellipse 468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3" name="Ellipse 468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4" name="Ellipse 468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5" name="Ellipse 468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91" name="Groupe 4690"/>
          <p:cNvGrpSpPr/>
          <p:nvPr>
            <p:custDataLst>
              <p:tags r:id="rId156"/>
            </p:custDataLst>
          </p:nvPr>
        </p:nvGrpSpPr>
        <p:grpSpPr>
          <a:xfrm>
            <a:off x="2278846" y="2304279"/>
            <a:ext cx="1550289" cy="1480581"/>
            <a:chOff x="3200345" y="5377419"/>
            <a:chExt cx="1550289" cy="1480581"/>
          </a:xfrm>
        </p:grpSpPr>
        <p:grpSp>
          <p:nvGrpSpPr>
            <p:cNvPr id="4692" name="Groupe 4691"/>
            <p:cNvGrpSpPr/>
            <p:nvPr/>
          </p:nvGrpSpPr>
          <p:grpSpPr>
            <a:xfrm>
              <a:off x="3200345" y="5377419"/>
              <a:ext cx="1550289" cy="1480581"/>
              <a:chOff x="5529167" y="2402777"/>
              <a:chExt cx="1550289" cy="1480581"/>
            </a:xfrm>
          </p:grpSpPr>
          <p:sp>
            <p:nvSpPr>
              <p:cNvPr id="4700" name="Forme libre 469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1" name="Groupe 4700"/>
              <p:cNvGrpSpPr/>
              <p:nvPr/>
            </p:nvGrpSpPr>
            <p:grpSpPr>
              <a:xfrm>
                <a:off x="6841947" y="3422026"/>
                <a:ext cx="229401" cy="313391"/>
                <a:chOff x="6487012" y="3744806"/>
                <a:chExt cx="229401" cy="313391"/>
              </a:xfrm>
            </p:grpSpPr>
            <p:sp>
              <p:nvSpPr>
                <p:cNvPr id="4703" name="Ellipse 47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04" name="Bouée 47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2" name="Connecteur droit 470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93" name="Ellipse 469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4" name="Ellipse 469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5" name="Ellipse 469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6" name="Ellipse 469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7" name="Ellipse 469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8" name="Ellipse 469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9" name="Ellipse 469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705" name="Groupe 4704"/>
          <p:cNvGrpSpPr/>
          <p:nvPr>
            <p:custDataLst>
              <p:tags r:id="rId157"/>
            </p:custDataLst>
          </p:nvPr>
        </p:nvGrpSpPr>
        <p:grpSpPr>
          <a:xfrm>
            <a:off x="1813570" y="2811704"/>
            <a:ext cx="1986348" cy="826532"/>
            <a:chOff x="5085000" y="2916376"/>
            <a:chExt cx="1986348" cy="826532"/>
          </a:xfrm>
        </p:grpSpPr>
        <p:sp>
          <p:nvSpPr>
            <p:cNvPr id="4706" name="Forme libre 470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7" name="Groupe 4706"/>
            <p:cNvGrpSpPr/>
            <p:nvPr/>
          </p:nvGrpSpPr>
          <p:grpSpPr>
            <a:xfrm>
              <a:off x="6841947" y="3422026"/>
              <a:ext cx="229401" cy="313391"/>
              <a:chOff x="6487012" y="3744806"/>
              <a:chExt cx="229401" cy="313391"/>
            </a:xfrm>
          </p:grpSpPr>
          <p:sp>
            <p:nvSpPr>
              <p:cNvPr id="4709" name="Ellipse 47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0" name="Bouée 47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8" name="Connecteur droit 470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11" name="Groupe 4710"/>
          <p:cNvGrpSpPr/>
          <p:nvPr>
            <p:custDataLst>
              <p:tags r:id="rId158"/>
            </p:custDataLst>
          </p:nvPr>
        </p:nvGrpSpPr>
        <p:grpSpPr>
          <a:xfrm>
            <a:off x="2269749" y="2288493"/>
            <a:ext cx="1528080" cy="1494059"/>
            <a:chOff x="3982040" y="-38335"/>
            <a:chExt cx="1528080" cy="1494059"/>
          </a:xfrm>
        </p:grpSpPr>
        <p:grpSp>
          <p:nvGrpSpPr>
            <p:cNvPr id="4712" name="Groupe 4711"/>
            <p:cNvGrpSpPr/>
            <p:nvPr/>
          </p:nvGrpSpPr>
          <p:grpSpPr>
            <a:xfrm>
              <a:off x="4018044" y="-38335"/>
              <a:ext cx="1492076" cy="1494059"/>
              <a:chOff x="1365107" y="2659822"/>
              <a:chExt cx="1492076" cy="1494059"/>
            </a:xfrm>
          </p:grpSpPr>
          <p:sp>
            <p:nvSpPr>
              <p:cNvPr id="4720" name="Forme libre 471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21" name="Groupe 4720"/>
              <p:cNvGrpSpPr/>
              <p:nvPr/>
            </p:nvGrpSpPr>
            <p:grpSpPr>
              <a:xfrm>
                <a:off x="2611486" y="3707980"/>
                <a:ext cx="245697" cy="313391"/>
                <a:chOff x="6629570" y="3897206"/>
                <a:chExt cx="245697" cy="313391"/>
              </a:xfrm>
            </p:grpSpPr>
            <p:sp>
              <p:nvSpPr>
                <p:cNvPr id="4722" name="Ellipse 472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3" name="Bouée 472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724" name="Connecteur droit 472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713" name="Ellipse 471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4" name="Ellipse 471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5" name="Ellipse 471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6" name="Ellipse 471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7" name="Ellipse 471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8" name="Ellipse 471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9" name="Ellipse 471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25" name="Groupe 4724"/>
          <p:cNvGrpSpPr/>
          <p:nvPr>
            <p:custDataLst>
              <p:tags r:id="rId159"/>
            </p:custDataLst>
          </p:nvPr>
        </p:nvGrpSpPr>
        <p:grpSpPr>
          <a:xfrm>
            <a:off x="2170772" y="2323415"/>
            <a:ext cx="1621591" cy="1444487"/>
            <a:chOff x="2304819" y="-164114"/>
            <a:chExt cx="1621591" cy="1444487"/>
          </a:xfrm>
        </p:grpSpPr>
        <p:grpSp>
          <p:nvGrpSpPr>
            <p:cNvPr id="4726" name="Groupe 4725"/>
            <p:cNvGrpSpPr/>
            <p:nvPr/>
          </p:nvGrpSpPr>
          <p:grpSpPr>
            <a:xfrm>
              <a:off x="2304819" y="-164114"/>
              <a:ext cx="1621591" cy="1444487"/>
              <a:chOff x="5457865" y="2418819"/>
              <a:chExt cx="1621591" cy="1444487"/>
            </a:xfrm>
          </p:grpSpPr>
          <p:sp>
            <p:nvSpPr>
              <p:cNvPr id="4734" name="Forme libre 473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35" name="Groupe 4734"/>
              <p:cNvGrpSpPr/>
              <p:nvPr/>
            </p:nvGrpSpPr>
            <p:grpSpPr>
              <a:xfrm>
                <a:off x="6841947" y="3422026"/>
                <a:ext cx="229401" cy="313391"/>
                <a:chOff x="6487012" y="3744806"/>
                <a:chExt cx="229401" cy="313391"/>
              </a:xfrm>
            </p:grpSpPr>
            <p:sp>
              <p:nvSpPr>
                <p:cNvPr id="4737" name="Ellipse 47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8" name="Bouée 47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36" name="Connecteur droit 473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27" name="Ellipse 472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8" name="Ellipse 472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9" name="Ellipse 472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0" name="Ellipse 472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1" name="Ellipse 473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2" name="Ellipse 473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3" name="Ellipse 473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39" name="Groupe 4738"/>
          <p:cNvGrpSpPr/>
          <p:nvPr>
            <p:custDataLst>
              <p:tags r:id="rId160"/>
            </p:custDataLst>
          </p:nvPr>
        </p:nvGrpSpPr>
        <p:grpSpPr>
          <a:xfrm>
            <a:off x="2057435" y="2384136"/>
            <a:ext cx="1734928" cy="1323044"/>
            <a:chOff x="756629" y="-1564521"/>
            <a:chExt cx="1734928" cy="1323044"/>
          </a:xfrm>
        </p:grpSpPr>
        <p:grpSp>
          <p:nvGrpSpPr>
            <p:cNvPr id="4740" name="Groupe 4739"/>
            <p:cNvGrpSpPr/>
            <p:nvPr/>
          </p:nvGrpSpPr>
          <p:grpSpPr>
            <a:xfrm>
              <a:off x="756629" y="-1564521"/>
              <a:ext cx="1734928" cy="1323044"/>
              <a:chOff x="5336420" y="2473587"/>
              <a:chExt cx="1734928" cy="1323044"/>
            </a:xfrm>
          </p:grpSpPr>
          <p:sp>
            <p:nvSpPr>
              <p:cNvPr id="4748" name="Forme libre 474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49" name="Groupe 4748"/>
              <p:cNvGrpSpPr/>
              <p:nvPr/>
            </p:nvGrpSpPr>
            <p:grpSpPr>
              <a:xfrm>
                <a:off x="6841947" y="3422026"/>
                <a:ext cx="229401" cy="313391"/>
                <a:chOff x="6487012" y="3744806"/>
                <a:chExt cx="229401" cy="313391"/>
              </a:xfrm>
            </p:grpSpPr>
            <p:sp>
              <p:nvSpPr>
                <p:cNvPr id="4751" name="Ellipse 47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2" name="Bouée 47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50" name="Connecteur droit 474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41" name="Ellipse 474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2" name="Ellipse 474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3" name="Ellipse 474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4" name="Ellipse 474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5" name="Ellipse 474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6" name="Ellipse 474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7" name="Ellipse 474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53" name="Groupe 4752"/>
          <p:cNvGrpSpPr/>
          <p:nvPr>
            <p:custDataLst>
              <p:tags r:id="rId161"/>
            </p:custDataLst>
          </p:nvPr>
        </p:nvGrpSpPr>
        <p:grpSpPr>
          <a:xfrm>
            <a:off x="1937294" y="2476042"/>
            <a:ext cx="1853989" cy="1168960"/>
            <a:chOff x="623108" y="-218578"/>
            <a:chExt cx="1853989" cy="1168960"/>
          </a:xfrm>
        </p:grpSpPr>
        <p:grpSp>
          <p:nvGrpSpPr>
            <p:cNvPr id="4754" name="Groupe 4753"/>
            <p:cNvGrpSpPr/>
            <p:nvPr/>
          </p:nvGrpSpPr>
          <p:grpSpPr>
            <a:xfrm>
              <a:off x="623108" y="-218578"/>
              <a:ext cx="1853989" cy="1168960"/>
              <a:chOff x="5217359" y="2566457"/>
              <a:chExt cx="1853989" cy="1168960"/>
            </a:xfrm>
          </p:grpSpPr>
          <p:sp>
            <p:nvSpPr>
              <p:cNvPr id="4762" name="Forme libre 476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63" name="Groupe 4762"/>
              <p:cNvGrpSpPr/>
              <p:nvPr/>
            </p:nvGrpSpPr>
            <p:grpSpPr>
              <a:xfrm>
                <a:off x="6841947" y="3422026"/>
                <a:ext cx="229401" cy="313391"/>
                <a:chOff x="6487012" y="3744806"/>
                <a:chExt cx="229401" cy="313391"/>
              </a:xfrm>
            </p:grpSpPr>
            <p:sp>
              <p:nvSpPr>
                <p:cNvPr id="4765" name="Ellipse 47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6" name="Bouée 47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64" name="Connecteur droit 476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55" name="Ellipse 475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6" name="Ellipse 475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7" name="Ellipse 475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8" name="Ellipse 475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9" name="Ellipse 475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0" name="Ellipse 475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1" name="Ellipse 476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67" name="Groupe 4766"/>
          <p:cNvGrpSpPr/>
          <p:nvPr>
            <p:custDataLst>
              <p:tags r:id="rId162"/>
            </p:custDataLst>
          </p:nvPr>
        </p:nvGrpSpPr>
        <p:grpSpPr>
          <a:xfrm>
            <a:off x="1818828" y="2754584"/>
            <a:ext cx="1982578" cy="895117"/>
            <a:chOff x="-291409" y="858601"/>
            <a:chExt cx="1982578" cy="895117"/>
          </a:xfrm>
        </p:grpSpPr>
        <p:grpSp>
          <p:nvGrpSpPr>
            <p:cNvPr id="4768" name="Groupe 4767"/>
            <p:cNvGrpSpPr/>
            <p:nvPr/>
          </p:nvGrpSpPr>
          <p:grpSpPr>
            <a:xfrm>
              <a:off x="-291409" y="858601"/>
              <a:ext cx="1982578" cy="895117"/>
              <a:chOff x="5088770" y="2840300"/>
              <a:chExt cx="1982578" cy="895117"/>
            </a:xfrm>
          </p:grpSpPr>
          <p:sp>
            <p:nvSpPr>
              <p:cNvPr id="4775" name="Forme libre 477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76" name="Groupe 4775"/>
              <p:cNvGrpSpPr/>
              <p:nvPr/>
            </p:nvGrpSpPr>
            <p:grpSpPr>
              <a:xfrm>
                <a:off x="6841947" y="3422026"/>
                <a:ext cx="229401" cy="313391"/>
                <a:chOff x="6487012" y="3744806"/>
                <a:chExt cx="229401" cy="313391"/>
              </a:xfrm>
            </p:grpSpPr>
            <p:sp>
              <p:nvSpPr>
                <p:cNvPr id="4778" name="Ellipse 47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9" name="Bouée 47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77" name="Connecteur droit 4776"/>
              <p:cNvCxnSpPr>
                <a:stCxn id="477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69" name="Ellipse 476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0" name="Ellipse 476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1" name="Ellipse 477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2" name="Ellipse 477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3" name="Ellipse 477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4" name="Ellipse 477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80" name="Groupe 4779"/>
          <p:cNvGrpSpPr/>
          <p:nvPr>
            <p:custDataLst>
              <p:tags r:id="rId163"/>
            </p:custDataLst>
          </p:nvPr>
        </p:nvGrpSpPr>
        <p:grpSpPr>
          <a:xfrm>
            <a:off x="1856968" y="2664030"/>
            <a:ext cx="1951225" cy="995068"/>
            <a:chOff x="-434250" y="1201398"/>
            <a:chExt cx="2104785" cy="1045804"/>
          </a:xfrm>
        </p:grpSpPr>
        <p:sp>
          <p:nvSpPr>
            <p:cNvPr id="4781" name="Ellipse 478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2" name="Groupe 4781"/>
            <p:cNvGrpSpPr/>
            <p:nvPr/>
          </p:nvGrpSpPr>
          <p:grpSpPr>
            <a:xfrm>
              <a:off x="-434250" y="1201398"/>
              <a:ext cx="2104785" cy="1045804"/>
              <a:chOff x="5127864" y="2779820"/>
              <a:chExt cx="1934357" cy="961124"/>
            </a:xfrm>
          </p:grpSpPr>
          <p:sp>
            <p:nvSpPr>
              <p:cNvPr id="4786" name="Forme libre 478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7" name="Groupe 4786"/>
              <p:cNvGrpSpPr/>
              <p:nvPr/>
            </p:nvGrpSpPr>
            <p:grpSpPr>
              <a:xfrm>
                <a:off x="6840349" y="3432120"/>
                <a:ext cx="221872" cy="301852"/>
                <a:chOff x="6485414" y="3754900"/>
                <a:chExt cx="221872" cy="301852"/>
              </a:xfrm>
            </p:grpSpPr>
            <p:sp>
              <p:nvSpPr>
                <p:cNvPr id="4789" name="Ellipse 47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0" name="Bouée 478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88" name="Connecteur droit 478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83" name="Ellipse 478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4" name="Ellipse 478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5" name="Ellipse 478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91" name="Groupe 4790"/>
          <p:cNvGrpSpPr/>
          <p:nvPr>
            <p:custDataLst>
              <p:tags r:id="rId164"/>
            </p:custDataLst>
          </p:nvPr>
        </p:nvGrpSpPr>
        <p:grpSpPr>
          <a:xfrm>
            <a:off x="1872402" y="2604242"/>
            <a:ext cx="1925427" cy="1040373"/>
            <a:chOff x="-1488292" y="-632761"/>
            <a:chExt cx="1925427" cy="1040373"/>
          </a:xfrm>
        </p:grpSpPr>
        <p:grpSp>
          <p:nvGrpSpPr>
            <p:cNvPr id="4792" name="Groupe 4791"/>
            <p:cNvGrpSpPr/>
            <p:nvPr/>
          </p:nvGrpSpPr>
          <p:grpSpPr>
            <a:xfrm>
              <a:off x="-1488292" y="-632761"/>
              <a:ext cx="1925427" cy="1040373"/>
              <a:chOff x="5145921" y="2695044"/>
              <a:chExt cx="1925427" cy="1040373"/>
            </a:xfrm>
          </p:grpSpPr>
          <p:sp>
            <p:nvSpPr>
              <p:cNvPr id="4798" name="Forme libre 479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99" name="Groupe 4798"/>
              <p:cNvGrpSpPr/>
              <p:nvPr/>
            </p:nvGrpSpPr>
            <p:grpSpPr>
              <a:xfrm>
                <a:off x="6841947" y="3422026"/>
                <a:ext cx="229401" cy="313391"/>
                <a:chOff x="6487012" y="3744806"/>
                <a:chExt cx="229401" cy="313391"/>
              </a:xfrm>
            </p:grpSpPr>
            <p:sp>
              <p:nvSpPr>
                <p:cNvPr id="4801" name="Ellipse 4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2" name="Bouée 4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00" name="Connecteur droit 479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93" name="Ellipse 479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4" name="Ellipse 479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5" name="Ellipse 479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6" name="Ellipse 479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7" name="Ellipse 479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03" name="Groupe 4802"/>
          <p:cNvGrpSpPr/>
          <p:nvPr>
            <p:custDataLst>
              <p:tags r:id="rId165"/>
            </p:custDataLst>
          </p:nvPr>
        </p:nvGrpSpPr>
        <p:grpSpPr>
          <a:xfrm>
            <a:off x="1787804" y="2782938"/>
            <a:ext cx="2014108" cy="865748"/>
            <a:chOff x="-519318" y="1745455"/>
            <a:chExt cx="2014108" cy="865748"/>
          </a:xfrm>
        </p:grpSpPr>
        <p:sp>
          <p:nvSpPr>
            <p:cNvPr id="4804" name="Ellipse 480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05" name="Groupe 4804"/>
            <p:cNvGrpSpPr/>
            <p:nvPr/>
          </p:nvGrpSpPr>
          <p:grpSpPr>
            <a:xfrm>
              <a:off x="-484413" y="1795335"/>
              <a:ext cx="1979203" cy="815868"/>
              <a:chOff x="5092145" y="2925076"/>
              <a:chExt cx="1979203" cy="815868"/>
            </a:xfrm>
          </p:grpSpPr>
          <p:sp>
            <p:nvSpPr>
              <p:cNvPr id="4812" name="Forme libre 481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13" name="Groupe 4812"/>
              <p:cNvGrpSpPr/>
              <p:nvPr/>
            </p:nvGrpSpPr>
            <p:grpSpPr>
              <a:xfrm>
                <a:off x="6841947" y="3422026"/>
                <a:ext cx="229401" cy="313391"/>
                <a:chOff x="6487012" y="3744806"/>
                <a:chExt cx="229401" cy="313391"/>
              </a:xfrm>
            </p:grpSpPr>
            <p:sp>
              <p:nvSpPr>
                <p:cNvPr id="4815" name="Ellipse 48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6" name="Bouée 48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14" name="Connecteur droit 481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06" name="Ellipse 480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7" name="Ellipse 480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8" name="Ellipse 480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9" name="Ellipse 480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0" name="Ellipse 480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1" name="Ellipse 481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17" name="Groupe 4816"/>
          <p:cNvGrpSpPr/>
          <p:nvPr>
            <p:custDataLst>
              <p:tags r:id="rId166"/>
            </p:custDataLst>
          </p:nvPr>
        </p:nvGrpSpPr>
        <p:grpSpPr>
          <a:xfrm>
            <a:off x="1832771" y="2646620"/>
            <a:ext cx="1974948" cy="997995"/>
            <a:chOff x="-487301" y="3353057"/>
            <a:chExt cx="1974948" cy="997995"/>
          </a:xfrm>
        </p:grpSpPr>
        <p:grpSp>
          <p:nvGrpSpPr>
            <p:cNvPr id="4818" name="Groupe 4817"/>
            <p:cNvGrpSpPr/>
            <p:nvPr/>
          </p:nvGrpSpPr>
          <p:grpSpPr>
            <a:xfrm>
              <a:off x="-484413" y="3372468"/>
              <a:ext cx="1972060" cy="978584"/>
              <a:chOff x="5099288" y="2756833"/>
              <a:chExt cx="1972060" cy="978584"/>
            </a:xfrm>
          </p:grpSpPr>
          <p:sp>
            <p:nvSpPr>
              <p:cNvPr id="4826" name="Forme libre 482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27" name="Groupe 4826"/>
              <p:cNvGrpSpPr/>
              <p:nvPr/>
            </p:nvGrpSpPr>
            <p:grpSpPr>
              <a:xfrm>
                <a:off x="6841947" y="3422026"/>
                <a:ext cx="229401" cy="313391"/>
                <a:chOff x="6487012" y="3744806"/>
                <a:chExt cx="229401" cy="313391"/>
              </a:xfrm>
            </p:grpSpPr>
            <p:sp>
              <p:nvSpPr>
                <p:cNvPr id="4829" name="Ellipse 48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0" name="Bouée 48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28" name="Connecteur droit 482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19" name="Ellipse 481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0" name="Ellipse 481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1" name="Ellipse 482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2" name="Ellipse 482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3" name="Ellipse 482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4" name="Ellipse 482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5" name="Ellipse 482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31" name="Groupe 4830"/>
          <p:cNvGrpSpPr/>
          <p:nvPr>
            <p:custDataLst>
              <p:tags r:id="rId167"/>
            </p:custDataLst>
          </p:nvPr>
        </p:nvGrpSpPr>
        <p:grpSpPr>
          <a:xfrm>
            <a:off x="1921317" y="2551713"/>
            <a:ext cx="1891098" cy="1100028"/>
            <a:chOff x="-378587" y="4270377"/>
            <a:chExt cx="1891098" cy="1100028"/>
          </a:xfrm>
        </p:grpSpPr>
        <p:grpSp>
          <p:nvGrpSpPr>
            <p:cNvPr id="4832" name="Groupe 4831"/>
            <p:cNvGrpSpPr/>
            <p:nvPr/>
          </p:nvGrpSpPr>
          <p:grpSpPr>
            <a:xfrm>
              <a:off x="-378587" y="4270377"/>
              <a:ext cx="1891098" cy="1100028"/>
              <a:chOff x="5180250" y="2635389"/>
              <a:chExt cx="1891098" cy="1100028"/>
            </a:xfrm>
          </p:grpSpPr>
          <p:sp>
            <p:nvSpPr>
              <p:cNvPr id="4840" name="Forme libre 483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41" name="Groupe 4840"/>
              <p:cNvGrpSpPr/>
              <p:nvPr/>
            </p:nvGrpSpPr>
            <p:grpSpPr>
              <a:xfrm>
                <a:off x="6841947" y="3422026"/>
                <a:ext cx="229401" cy="313391"/>
                <a:chOff x="6487012" y="3744806"/>
                <a:chExt cx="229401" cy="313391"/>
              </a:xfrm>
            </p:grpSpPr>
            <p:sp>
              <p:nvSpPr>
                <p:cNvPr id="4843" name="Ellipse 48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4" name="Bouée 48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42" name="Connecteur droit 484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33" name="Ellipse 483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4" name="Ellipse 483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5" name="Ellipse 483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6" name="Ellipse 483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7" name="Ellipse 483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8" name="Ellipse 483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9" name="Ellipse 483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45" name="Groupe 4844"/>
          <p:cNvGrpSpPr/>
          <p:nvPr>
            <p:custDataLst>
              <p:tags r:id="rId168"/>
            </p:custDataLst>
          </p:nvPr>
        </p:nvGrpSpPr>
        <p:grpSpPr>
          <a:xfrm>
            <a:off x="2025869" y="2439863"/>
            <a:ext cx="1786824" cy="1227917"/>
            <a:chOff x="-258067" y="5466281"/>
            <a:chExt cx="1786824" cy="1227917"/>
          </a:xfrm>
        </p:grpSpPr>
        <p:grpSp>
          <p:nvGrpSpPr>
            <p:cNvPr id="4846" name="Groupe 4845"/>
            <p:cNvGrpSpPr/>
            <p:nvPr/>
          </p:nvGrpSpPr>
          <p:grpSpPr>
            <a:xfrm>
              <a:off x="-258067" y="5466281"/>
              <a:ext cx="1786824" cy="1227917"/>
              <a:chOff x="5284524" y="2523093"/>
              <a:chExt cx="1786824" cy="1227917"/>
            </a:xfrm>
          </p:grpSpPr>
          <p:sp>
            <p:nvSpPr>
              <p:cNvPr id="4854" name="Forme libre 485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55" name="Groupe 4854"/>
              <p:cNvGrpSpPr/>
              <p:nvPr/>
            </p:nvGrpSpPr>
            <p:grpSpPr>
              <a:xfrm>
                <a:off x="6841947" y="3422026"/>
                <a:ext cx="229401" cy="313391"/>
                <a:chOff x="6487012" y="3744806"/>
                <a:chExt cx="229401" cy="313391"/>
              </a:xfrm>
            </p:grpSpPr>
            <p:sp>
              <p:nvSpPr>
                <p:cNvPr id="4857" name="Ellipse 48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8" name="Bouée 48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56" name="Connecteur droit 485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7" name="Ellipse 484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8" name="Ellipse 484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9" name="Ellipse 484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0" name="Ellipse 484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1" name="Ellipse 485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2" name="Ellipse 485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3" name="Ellipse 48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59" name="Groupe 4858"/>
          <p:cNvGrpSpPr/>
          <p:nvPr>
            <p:custDataLst>
              <p:tags r:id="rId169"/>
            </p:custDataLst>
          </p:nvPr>
        </p:nvGrpSpPr>
        <p:grpSpPr>
          <a:xfrm>
            <a:off x="2157747" y="2361515"/>
            <a:ext cx="1666594" cy="1388339"/>
            <a:chOff x="1491400" y="5663685"/>
            <a:chExt cx="1666594" cy="1388339"/>
          </a:xfrm>
        </p:grpSpPr>
        <p:grpSp>
          <p:nvGrpSpPr>
            <p:cNvPr id="4860" name="Groupe 4859"/>
            <p:cNvGrpSpPr/>
            <p:nvPr/>
          </p:nvGrpSpPr>
          <p:grpSpPr>
            <a:xfrm>
              <a:off x="1491400" y="5663685"/>
              <a:ext cx="1666594" cy="1388339"/>
              <a:chOff x="5412862" y="2446893"/>
              <a:chExt cx="1666594" cy="1388339"/>
            </a:xfrm>
          </p:grpSpPr>
          <p:sp>
            <p:nvSpPr>
              <p:cNvPr id="4868" name="Forme libre 486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69" name="Groupe 4868"/>
              <p:cNvGrpSpPr/>
              <p:nvPr/>
            </p:nvGrpSpPr>
            <p:grpSpPr>
              <a:xfrm>
                <a:off x="6841947" y="3422026"/>
                <a:ext cx="229401" cy="313391"/>
                <a:chOff x="6487012" y="3744806"/>
                <a:chExt cx="229401" cy="313391"/>
              </a:xfrm>
            </p:grpSpPr>
            <p:sp>
              <p:nvSpPr>
                <p:cNvPr id="4871" name="Ellipse 48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72" name="Bouée 48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70" name="Connecteur droit 486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61" name="Ellipse 486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2" name="Ellipse 486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3" name="Ellipse 486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4" name="Ellipse 486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5" name="Ellipse 486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6" name="Ellipse 486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7" name="Ellipse 486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73" name="Groupe 4872"/>
          <p:cNvGrpSpPr/>
          <p:nvPr>
            <p:custDataLst>
              <p:tags r:id="rId170"/>
            </p:custDataLst>
          </p:nvPr>
        </p:nvGrpSpPr>
        <p:grpSpPr>
          <a:xfrm>
            <a:off x="2283798" y="2313590"/>
            <a:ext cx="1550289" cy="1480581"/>
            <a:chOff x="3200345" y="5377419"/>
            <a:chExt cx="1550289" cy="1480581"/>
          </a:xfrm>
        </p:grpSpPr>
        <p:grpSp>
          <p:nvGrpSpPr>
            <p:cNvPr id="4874" name="Groupe 4873"/>
            <p:cNvGrpSpPr/>
            <p:nvPr/>
          </p:nvGrpSpPr>
          <p:grpSpPr>
            <a:xfrm>
              <a:off x="3200345" y="5377419"/>
              <a:ext cx="1550289" cy="1480581"/>
              <a:chOff x="5529167" y="2402777"/>
              <a:chExt cx="1550289" cy="1480581"/>
            </a:xfrm>
          </p:grpSpPr>
          <p:sp>
            <p:nvSpPr>
              <p:cNvPr id="4882" name="Forme libre 488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3" name="Groupe 4882"/>
              <p:cNvGrpSpPr/>
              <p:nvPr/>
            </p:nvGrpSpPr>
            <p:grpSpPr>
              <a:xfrm>
                <a:off x="6841947" y="3422026"/>
                <a:ext cx="229401" cy="313391"/>
                <a:chOff x="6487012" y="3744806"/>
                <a:chExt cx="229401" cy="313391"/>
              </a:xfrm>
            </p:grpSpPr>
            <p:sp>
              <p:nvSpPr>
                <p:cNvPr id="4885" name="Ellipse 48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86" name="Bouée 48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84" name="Connecteur droit 488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75" name="Ellipse 487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6" name="Ellipse 487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7" name="Ellipse 487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8" name="Ellipse 487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9" name="Ellipse 487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0" name="Ellipse 487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1" name="Ellipse 488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87" name="Groupe 4886"/>
          <p:cNvGrpSpPr/>
          <p:nvPr>
            <p:custDataLst>
              <p:tags r:id="rId171"/>
            </p:custDataLst>
          </p:nvPr>
        </p:nvGrpSpPr>
        <p:grpSpPr>
          <a:xfrm>
            <a:off x="1814909" y="2811704"/>
            <a:ext cx="1986348" cy="826532"/>
            <a:chOff x="5085000" y="2916376"/>
            <a:chExt cx="1986348" cy="826532"/>
          </a:xfrm>
        </p:grpSpPr>
        <p:sp>
          <p:nvSpPr>
            <p:cNvPr id="4888" name="Forme libre 4887"/>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9" name="Groupe 4888"/>
            <p:cNvGrpSpPr/>
            <p:nvPr/>
          </p:nvGrpSpPr>
          <p:grpSpPr>
            <a:xfrm>
              <a:off x="6841947" y="3422026"/>
              <a:ext cx="229401" cy="313391"/>
              <a:chOff x="6487012" y="3744806"/>
              <a:chExt cx="229401" cy="313391"/>
            </a:xfrm>
          </p:grpSpPr>
          <p:sp>
            <p:nvSpPr>
              <p:cNvPr id="4891" name="Ellipse 489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2" name="Bouée 489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90" name="Connecteur droit 4889"/>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93" name="Groupe 4892"/>
          <p:cNvGrpSpPr/>
          <p:nvPr>
            <p:custDataLst>
              <p:tags r:id="rId172"/>
            </p:custDataLst>
          </p:nvPr>
        </p:nvGrpSpPr>
        <p:grpSpPr>
          <a:xfrm>
            <a:off x="2271088" y="2288493"/>
            <a:ext cx="1528080" cy="1494059"/>
            <a:chOff x="3982040" y="-38335"/>
            <a:chExt cx="1528080" cy="1494059"/>
          </a:xfrm>
        </p:grpSpPr>
        <p:grpSp>
          <p:nvGrpSpPr>
            <p:cNvPr id="4894" name="Groupe 4893"/>
            <p:cNvGrpSpPr/>
            <p:nvPr/>
          </p:nvGrpSpPr>
          <p:grpSpPr>
            <a:xfrm>
              <a:off x="4018044" y="-38335"/>
              <a:ext cx="1492076" cy="1494059"/>
              <a:chOff x="1365107" y="2659822"/>
              <a:chExt cx="1492076" cy="1494059"/>
            </a:xfrm>
          </p:grpSpPr>
          <p:sp>
            <p:nvSpPr>
              <p:cNvPr id="4902" name="Forme libre 490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03" name="Groupe 4902"/>
              <p:cNvGrpSpPr/>
              <p:nvPr/>
            </p:nvGrpSpPr>
            <p:grpSpPr>
              <a:xfrm>
                <a:off x="2611486" y="3707980"/>
                <a:ext cx="245697" cy="313391"/>
                <a:chOff x="6629570" y="3897206"/>
                <a:chExt cx="245697" cy="313391"/>
              </a:xfrm>
            </p:grpSpPr>
            <p:sp>
              <p:nvSpPr>
                <p:cNvPr id="4904" name="Ellipse 4903"/>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5" name="Bouée 4904"/>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906" name="Connecteur droit 4905"/>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95" name="Ellipse 4894"/>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6" name="Ellipse 48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7" name="Ellipse 48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8" name="Ellipse 48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9" name="Ellipse 48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0" name="Ellipse 48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1" name="Ellipse 4900"/>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07" name="Groupe 4906"/>
          <p:cNvGrpSpPr/>
          <p:nvPr>
            <p:custDataLst>
              <p:tags r:id="rId173"/>
            </p:custDataLst>
          </p:nvPr>
        </p:nvGrpSpPr>
        <p:grpSpPr>
          <a:xfrm>
            <a:off x="2172111" y="2323415"/>
            <a:ext cx="1621591" cy="1444487"/>
            <a:chOff x="2304819" y="-164114"/>
            <a:chExt cx="1621591" cy="1444487"/>
          </a:xfrm>
        </p:grpSpPr>
        <p:grpSp>
          <p:nvGrpSpPr>
            <p:cNvPr id="4908" name="Groupe 4907"/>
            <p:cNvGrpSpPr/>
            <p:nvPr/>
          </p:nvGrpSpPr>
          <p:grpSpPr>
            <a:xfrm>
              <a:off x="2304819" y="-164114"/>
              <a:ext cx="1621591" cy="1444487"/>
              <a:chOff x="5457865" y="2418819"/>
              <a:chExt cx="1621591" cy="1444487"/>
            </a:xfrm>
          </p:grpSpPr>
          <p:sp>
            <p:nvSpPr>
              <p:cNvPr id="4916" name="Forme libre 4915"/>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17" name="Groupe 4916"/>
              <p:cNvGrpSpPr/>
              <p:nvPr/>
            </p:nvGrpSpPr>
            <p:grpSpPr>
              <a:xfrm>
                <a:off x="6841947" y="3422026"/>
                <a:ext cx="229401" cy="313391"/>
                <a:chOff x="6487012" y="3744806"/>
                <a:chExt cx="229401" cy="313391"/>
              </a:xfrm>
            </p:grpSpPr>
            <p:sp>
              <p:nvSpPr>
                <p:cNvPr id="4919" name="Ellipse 49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0" name="Bouée 49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18" name="Connecteur droit 4917"/>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09" name="Ellipse 4908"/>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0" name="Ellipse 4909"/>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1" name="Ellipse 4910"/>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2" name="Ellipse 4911"/>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3" name="Ellipse 4912"/>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4" name="Ellipse 4913"/>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5" name="Ellipse 4914"/>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21" name="Groupe 4920"/>
          <p:cNvGrpSpPr/>
          <p:nvPr>
            <p:custDataLst>
              <p:tags r:id="rId174"/>
            </p:custDataLst>
          </p:nvPr>
        </p:nvGrpSpPr>
        <p:grpSpPr>
          <a:xfrm>
            <a:off x="2058774" y="2384136"/>
            <a:ext cx="1734928" cy="1323044"/>
            <a:chOff x="756629" y="-1564521"/>
            <a:chExt cx="1734928" cy="1323044"/>
          </a:xfrm>
        </p:grpSpPr>
        <p:grpSp>
          <p:nvGrpSpPr>
            <p:cNvPr id="4922" name="Groupe 4921"/>
            <p:cNvGrpSpPr/>
            <p:nvPr/>
          </p:nvGrpSpPr>
          <p:grpSpPr>
            <a:xfrm>
              <a:off x="756629" y="-1564521"/>
              <a:ext cx="1734928" cy="1323044"/>
              <a:chOff x="5336420" y="2473587"/>
              <a:chExt cx="1734928" cy="1323044"/>
            </a:xfrm>
          </p:grpSpPr>
          <p:sp>
            <p:nvSpPr>
              <p:cNvPr id="4930" name="Forme libre 4929"/>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31" name="Groupe 4930"/>
              <p:cNvGrpSpPr/>
              <p:nvPr/>
            </p:nvGrpSpPr>
            <p:grpSpPr>
              <a:xfrm>
                <a:off x="6841947" y="3422026"/>
                <a:ext cx="229401" cy="313391"/>
                <a:chOff x="6487012" y="3744806"/>
                <a:chExt cx="229401" cy="313391"/>
              </a:xfrm>
            </p:grpSpPr>
            <p:sp>
              <p:nvSpPr>
                <p:cNvPr id="4933" name="Ellipse 49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4" name="Bouée 49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32" name="Connecteur droit 4931"/>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3" name="Ellipse 4922"/>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4" name="Ellipse 4923"/>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5" name="Ellipse 4924"/>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6" name="Ellipse 4925"/>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7" name="Ellipse 4926"/>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8" name="Ellipse 4927"/>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9" name="Ellipse 4928"/>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35" name="Groupe 4934"/>
          <p:cNvGrpSpPr/>
          <p:nvPr>
            <p:custDataLst>
              <p:tags r:id="rId175"/>
            </p:custDataLst>
          </p:nvPr>
        </p:nvGrpSpPr>
        <p:grpSpPr>
          <a:xfrm>
            <a:off x="1938633" y="2476042"/>
            <a:ext cx="1853989" cy="1168960"/>
            <a:chOff x="623108" y="-218578"/>
            <a:chExt cx="1853989" cy="1168960"/>
          </a:xfrm>
        </p:grpSpPr>
        <p:grpSp>
          <p:nvGrpSpPr>
            <p:cNvPr id="4936" name="Groupe 4935"/>
            <p:cNvGrpSpPr/>
            <p:nvPr/>
          </p:nvGrpSpPr>
          <p:grpSpPr>
            <a:xfrm>
              <a:off x="623108" y="-218578"/>
              <a:ext cx="1853989" cy="1168960"/>
              <a:chOff x="5217359" y="2566457"/>
              <a:chExt cx="1853989" cy="1168960"/>
            </a:xfrm>
          </p:grpSpPr>
          <p:sp>
            <p:nvSpPr>
              <p:cNvPr id="4944" name="Forme libre 4943"/>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45" name="Groupe 4944"/>
              <p:cNvGrpSpPr/>
              <p:nvPr/>
            </p:nvGrpSpPr>
            <p:grpSpPr>
              <a:xfrm>
                <a:off x="6841947" y="3422026"/>
                <a:ext cx="229401" cy="313391"/>
                <a:chOff x="6487012" y="3744806"/>
                <a:chExt cx="229401" cy="313391"/>
              </a:xfrm>
            </p:grpSpPr>
            <p:sp>
              <p:nvSpPr>
                <p:cNvPr id="4947" name="Ellipse 49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8" name="Bouée 49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46" name="Connecteur droit 4945"/>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37" name="Ellipse 4936"/>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8" name="Ellipse 4937"/>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9" name="Ellipse 4938"/>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0" name="Ellipse 4939"/>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1" name="Ellipse 4940"/>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2" name="Ellipse 4941"/>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3" name="Ellipse 4942"/>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49" name="Groupe 4948"/>
          <p:cNvGrpSpPr/>
          <p:nvPr>
            <p:custDataLst>
              <p:tags r:id="rId176"/>
            </p:custDataLst>
          </p:nvPr>
        </p:nvGrpSpPr>
        <p:grpSpPr>
          <a:xfrm>
            <a:off x="1820167" y="2754584"/>
            <a:ext cx="1982578" cy="895117"/>
            <a:chOff x="-291409" y="858601"/>
            <a:chExt cx="1982578" cy="895117"/>
          </a:xfrm>
        </p:grpSpPr>
        <p:grpSp>
          <p:nvGrpSpPr>
            <p:cNvPr id="4950" name="Groupe 4949"/>
            <p:cNvGrpSpPr/>
            <p:nvPr/>
          </p:nvGrpSpPr>
          <p:grpSpPr>
            <a:xfrm>
              <a:off x="-291409" y="858601"/>
              <a:ext cx="1982578" cy="895117"/>
              <a:chOff x="5088770" y="2840300"/>
              <a:chExt cx="1982578" cy="895117"/>
            </a:xfrm>
          </p:grpSpPr>
          <p:sp>
            <p:nvSpPr>
              <p:cNvPr id="4957" name="Forme libre 495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58" name="Groupe 4957"/>
              <p:cNvGrpSpPr/>
              <p:nvPr/>
            </p:nvGrpSpPr>
            <p:grpSpPr>
              <a:xfrm>
                <a:off x="6841947" y="3422026"/>
                <a:ext cx="229401" cy="313391"/>
                <a:chOff x="6487012" y="3744806"/>
                <a:chExt cx="229401" cy="313391"/>
              </a:xfrm>
            </p:grpSpPr>
            <p:sp>
              <p:nvSpPr>
                <p:cNvPr id="4960" name="Ellipse 49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1" name="Bouée 49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59" name="Connecteur droit 4958"/>
              <p:cNvCxnSpPr>
                <a:stCxn id="4961"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51" name="Ellipse 4950"/>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2" name="Ellipse 4951"/>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3" name="Ellipse 4952"/>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4" name="Ellipse 4953"/>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5" name="Ellipse 4954"/>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6" name="Ellipse 4955"/>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62" name="Groupe 4961"/>
          <p:cNvGrpSpPr/>
          <p:nvPr>
            <p:custDataLst>
              <p:tags r:id="rId177"/>
            </p:custDataLst>
          </p:nvPr>
        </p:nvGrpSpPr>
        <p:grpSpPr>
          <a:xfrm>
            <a:off x="1836998" y="2661886"/>
            <a:ext cx="1972534" cy="997211"/>
            <a:chOff x="-434250" y="1201398"/>
            <a:chExt cx="2104785" cy="1045804"/>
          </a:xfrm>
        </p:grpSpPr>
        <p:sp>
          <p:nvSpPr>
            <p:cNvPr id="4963" name="Ellipse 4962"/>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4" name="Groupe 4963"/>
            <p:cNvGrpSpPr/>
            <p:nvPr/>
          </p:nvGrpSpPr>
          <p:grpSpPr>
            <a:xfrm>
              <a:off x="-434250" y="1201398"/>
              <a:ext cx="2104785" cy="1045804"/>
              <a:chOff x="5127864" y="2779820"/>
              <a:chExt cx="1934357" cy="961124"/>
            </a:xfrm>
          </p:grpSpPr>
          <p:sp>
            <p:nvSpPr>
              <p:cNvPr id="4968" name="Forme libre 4967"/>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9" name="Groupe 4968"/>
              <p:cNvGrpSpPr/>
              <p:nvPr/>
            </p:nvGrpSpPr>
            <p:grpSpPr>
              <a:xfrm>
                <a:off x="6840349" y="3432120"/>
                <a:ext cx="221872" cy="301852"/>
                <a:chOff x="6485414" y="3754900"/>
                <a:chExt cx="221872" cy="301852"/>
              </a:xfrm>
            </p:grpSpPr>
            <p:sp>
              <p:nvSpPr>
                <p:cNvPr id="4971" name="Ellipse 49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2" name="Bouée 4971"/>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70" name="Connecteur droit 4969"/>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65" name="Ellipse 4964"/>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6" name="Ellipse 4965"/>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7" name="Ellipse 4966"/>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73" name="Groupe 4972"/>
          <p:cNvGrpSpPr/>
          <p:nvPr>
            <p:custDataLst>
              <p:tags r:id="rId178"/>
            </p:custDataLst>
          </p:nvPr>
        </p:nvGrpSpPr>
        <p:grpSpPr>
          <a:xfrm>
            <a:off x="1873741" y="2604242"/>
            <a:ext cx="1925427" cy="1040373"/>
            <a:chOff x="-1488292" y="-632761"/>
            <a:chExt cx="1925427" cy="1040373"/>
          </a:xfrm>
        </p:grpSpPr>
        <p:grpSp>
          <p:nvGrpSpPr>
            <p:cNvPr id="4974" name="Groupe 4973"/>
            <p:cNvGrpSpPr/>
            <p:nvPr/>
          </p:nvGrpSpPr>
          <p:grpSpPr>
            <a:xfrm>
              <a:off x="-1488292" y="-632761"/>
              <a:ext cx="1925427" cy="1040373"/>
              <a:chOff x="5145921" y="2695044"/>
              <a:chExt cx="1925427" cy="1040373"/>
            </a:xfrm>
          </p:grpSpPr>
          <p:sp>
            <p:nvSpPr>
              <p:cNvPr id="4980" name="Forme libre 4979"/>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1" name="Groupe 4980"/>
              <p:cNvGrpSpPr/>
              <p:nvPr/>
            </p:nvGrpSpPr>
            <p:grpSpPr>
              <a:xfrm>
                <a:off x="6841947" y="3422026"/>
                <a:ext cx="229401" cy="313391"/>
                <a:chOff x="6487012" y="3744806"/>
                <a:chExt cx="229401" cy="313391"/>
              </a:xfrm>
            </p:grpSpPr>
            <p:sp>
              <p:nvSpPr>
                <p:cNvPr id="4983" name="Ellipse 49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4" name="Bouée 49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82" name="Connecteur droit 4981"/>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75" name="Ellipse 4974"/>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6" name="Ellipse 4975"/>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7" name="Ellipse 4976"/>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8" name="Ellipse 4977"/>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9" name="Ellipse 4978"/>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85" name="Groupe 4984"/>
          <p:cNvGrpSpPr/>
          <p:nvPr>
            <p:custDataLst>
              <p:tags r:id="rId179"/>
            </p:custDataLst>
          </p:nvPr>
        </p:nvGrpSpPr>
        <p:grpSpPr>
          <a:xfrm>
            <a:off x="1789143" y="2782938"/>
            <a:ext cx="2014108" cy="865748"/>
            <a:chOff x="-519318" y="1745455"/>
            <a:chExt cx="2014108" cy="865748"/>
          </a:xfrm>
        </p:grpSpPr>
        <p:sp>
          <p:nvSpPr>
            <p:cNvPr id="4986" name="Ellipse 4985"/>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7" name="Groupe 4986"/>
            <p:cNvGrpSpPr/>
            <p:nvPr/>
          </p:nvGrpSpPr>
          <p:grpSpPr>
            <a:xfrm>
              <a:off x="-484413" y="1795335"/>
              <a:ext cx="1979203" cy="815868"/>
              <a:chOff x="5092145" y="2925076"/>
              <a:chExt cx="1979203" cy="815868"/>
            </a:xfrm>
          </p:grpSpPr>
          <p:sp>
            <p:nvSpPr>
              <p:cNvPr id="4994" name="Forme libre 4993"/>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95" name="Groupe 4994"/>
              <p:cNvGrpSpPr/>
              <p:nvPr/>
            </p:nvGrpSpPr>
            <p:grpSpPr>
              <a:xfrm>
                <a:off x="6841947" y="3422026"/>
                <a:ext cx="229401" cy="313391"/>
                <a:chOff x="6487012" y="3744806"/>
                <a:chExt cx="229401" cy="313391"/>
              </a:xfrm>
            </p:grpSpPr>
            <p:sp>
              <p:nvSpPr>
                <p:cNvPr id="4997" name="Ellipse 49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8" name="Bouée 49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96" name="Connecteur droit 4995"/>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88" name="Ellipse 4987"/>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9" name="Ellipse 4988"/>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0" name="Ellipse 4989"/>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1" name="Ellipse 4990"/>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2" name="Ellipse 4991"/>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3" name="Ellipse 4992"/>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99" name="Groupe 4998"/>
          <p:cNvGrpSpPr/>
          <p:nvPr>
            <p:custDataLst>
              <p:tags r:id="rId180"/>
            </p:custDataLst>
          </p:nvPr>
        </p:nvGrpSpPr>
        <p:grpSpPr>
          <a:xfrm>
            <a:off x="1834110" y="2646620"/>
            <a:ext cx="1974948" cy="997995"/>
            <a:chOff x="-487301" y="3353057"/>
            <a:chExt cx="1974948" cy="997995"/>
          </a:xfrm>
        </p:grpSpPr>
        <p:grpSp>
          <p:nvGrpSpPr>
            <p:cNvPr id="5000" name="Groupe 4999"/>
            <p:cNvGrpSpPr/>
            <p:nvPr/>
          </p:nvGrpSpPr>
          <p:grpSpPr>
            <a:xfrm>
              <a:off x="-484413" y="3372468"/>
              <a:ext cx="1972060" cy="978584"/>
              <a:chOff x="5099288" y="2756833"/>
              <a:chExt cx="1972060" cy="978584"/>
            </a:xfrm>
          </p:grpSpPr>
          <p:sp>
            <p:nvSpPr>
              <p:cNvPr id="5008" name="Forme libre 5007"/>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09" name="Groupe 5008"/>
              <p:cNvGrpSpPr/>
              <p:nvPr/>
            </p:nvGrpSpPr>
            <p:grpSpPr>
              <a:xfrm>
                <a:off x="6841947" y="3422026"/>
                <a:ext cx="229401" cy="313391"/>
                <a:chOff x="6487012" y="3744806"/>
                <a:chExt cx="229401" cy="313391"/>
              </a:xfrm>
            </p:grpSpPr>
            <p:sp>
              <p:nvSpPr>
                <p:cNvPr id="5011" name="Ellipse 50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12" name="Bouée 50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10" name="Connecteur droit 5009"/>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01" name="Ellipse 5000"/>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2" name="Ellipse 5001"/>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3" name="Ellipse 5002"/>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4" name="Ellipse 5003"/>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5" name="Ellipse 5004"/>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6" name="Ellipse 5005"/>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7" name="Ellipse 5006"/>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13" name="Groupe 5012"/>
          <p:cNvGrpSpPr/>
          <p:nvPr>
            <p:custDataLst>
              <p:tags r:id="rId181"/>
            </p:custDataLst>
          </p:nvPr>
        </p:nvGrpSpPr>
        <p:grpSpPr>
          <a:xfrm>
            <a:off x="1922656" y="2551713"/>
            <a:ext cx="1891098" cy="1100028"/>
            <a:chOff x="-378587" y="4270377"/>
            <a:chExt cx="1891098" cy="1100028"/>
          </a:xfrm>
        </p:grpSpPr>
        <p:grpSp>
          <p:nvGrpSpPr>
            <p:cNvPr id="5014" name="Groupe 5013"/>
            <p:cNvGrpSpPr/>
            <p:nvPr/>
          </p:nvGrpSpPr>
          <p:grpSpPr>
            <a:xfrm>
              <a:off x="-378587" y="4270377"/>
              <a:ext cx="1891098" cy="1100028"/>
              <a:chOff x="5180250" y="2635389"/>
              <a:chExt cx="1891098" cy="1100028"/>
            </a:xfrm>
          </p:grpSpPr>
          <p:sp>
            <p:nvSpPr>
              <p:cNvPr id="5022" name="Forme libre 5021"/>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23" name="Groupe 5022"/>
              <p:cNvGrpSpPr/>
              <p:nvPr/>
            </p:nvGrpSpPr>
            <p:grpSpPr>
              <a:xfrm>
                <a:off x="6841947" y="3422026"/>
                <a:ext cx="229401" cy="313391"/>
                <a:chOff x="6487012" y="3744806"/>
                <a:chExt cx="229401" cy="313391"/>
              </a:xfrm>
            </p:grpSpPr>
            <p:sp>
              <p:nvSpPr>
                <p:cNvPr id="5025" name="Ellipse 50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26" name="Bouée 50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24" name="Connecteur droit 5023"/>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15" name="Ellipse 5014"/>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6" name="Ellipse 5015"/>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7" name="Ellipse 5016"/>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8" name="Ellipse 5017"/>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9" name="Ellipse 5018"/>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0" name="Ellipse 5019"/>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1" name="Ellipse 5020"/>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27" name="Groupe 5026"/>
          <p:cNvGrpSpPr/>
          <p:nvPr>
            <p:custDataLst>
              <p:tags r:id="rId182"/>
            </p:custDataLst>
          </p:nvPr>
        </p:nvGrpSpPr>
        <p:grpSpPr>
          <a:xfrm>
            <a:off x="2027208" y="2439863"/>
            <a:ext cx="1786824" cy="1227917"/>
            <a:chOff x="-258067" y="5466281"/>
            <a:chExt cx="1786824" cy="1227917"/>
          </a:xfrm>
        </p:grpSpPr>
        <p:grpSp>
          <p:nvGrpSpPr>
            <p:cNvPr id="5028" name="Groupe 5027"/>
            <p:cNvGrpSpPr/>
            <p:nvPr/>
          </p:nvGrpSpPr>
          <p:grpSpPr>
            <a:xfrm>
              <a:off x="-258067" y="5466281"/>
              <a:ext cx="1786824" cy="1227917"/>
              <a:chOff x="5284524" y="2523093"/>
              <a:chExt cx="1786824" cy="1227917"/>
            </a:xfrm>
          </p:grpSpPr>
          <p:sp>
            <p:nvSpPr>
              <p:cNvPr id="5036" name="Forme libre 5035"/>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37" name="Groupe 5036"/>
              <p:cNvGrpSpPr/>
              <p:nvPr/>
            </p:nvGrpSpPr>
            <p:grpSpPr>
              <a:xfrm>
                <a:off x="6841947" y="3422026"/>
                <a:ext cx="229401" cy="313391"/>
                <a:chOff x="6487012" y="3744806"/>
                <a:chExt cx="229401" cy="313391"/>
              </a:xfrm>
            </p:grpSpPr>
            <p:sp>
              <p:nvSpPr>
                <p:cNvPr id="5039" name="Ellipse 50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0" name="Bouée 50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38" name="Connecteur droit 5037"/>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29" name="Ellipse 5028"/>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0" name="Ellipse 5029"/>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1" name="Ellipse 5030"/>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2" name="Ellipse 5031"/>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3" name="Ellipse 5032"/>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4" name="Ellipse 5033"/>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5" name="Ellipse 5034"/>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41" name="Groupe 5040"/>
          <p:cNvGrpSpPr/>
          <p:nvPr>
            <p:custDataLst>
              <p:tags r:id="rId183"/>
            </p:custDataLst>
          </p:nvPr>
        </p:nvGrpSpPr>
        <p:grpSpPr>
          <a:xfrm>
            <a:off x="2159086" y="2361515"/>
            <a:ext cx="1666594" cy="1388339"/>
            <a:chOff x="1491400" y="5663685"/>
            <a:chExt cx="1666594" cy="1388339"/>
          </a:xfrm>
        </p:grpSpPr>
        <p:grpSp>
          <p:nvGrpSpPr>
            <p:cNvPr id="5042" name="Groupe 5041"/>
            <p:cNvGrpSpPr/>
            <p:nvPr/>
          </p:nvGrpSpPr>
          <p:grpSpPr>
            <a:xfrm>
              <a:off x="1491400" y="5663685"/>
              <a:ext cx="1666594" cy="1388339"/>
              <a:chOff x="5412862" y="2446893"/>
              <a:chExt cx="1666594" cy="1388339"/>
            </a:xfrm>
          </p:grpSpPr>
          <p:sp>
            <p:nvSpPr>
              <p:cNvPr id="5050" name="Forme libre 504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51" name="Groupe 5050"/>
              <p:cNvGrpSpPr/>
              <p:nvPr/>
            </p:nvGrpSpPr>
            <p:grpSpPr>
              <a:xfrm>
                <a:off x="6841947" y="3422026"/>
                <a:ext cx="229401" cy="313391"/>
                <a:chOff x="6487012" y="3744806"/>
                <a:chExt cx="229401" cy="313391"/>
              </a:xfrm>
            </p:grpSpPr>
            <p:sp>
              <p:nvSpPr>
                <p:cNvPr id="5053" name="Ellipse 50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4" name="Bouée 50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52" name="Connecteur droit 5051"/>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43" name="Ellipse 5042"/>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4" name="Ellipse 5043"/>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5" name="Ellipse 5044"/>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6" name="Ellipse 5045"/>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7" name="Ellipse 5046"/>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8" name="Ellipse 5047"/>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9" name="Ellipse 5048"/>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55" name="Groupe 5054"/>
          <p:cNvGrpSpPr/>
          <p:nvPr>
            <p:custDataLst>
              <p:tags r:id="rId184"/>
            </p:custDataLst>
          </p:nvPr>
        </p:nvGrpSpPr>
        <p:grpSpPr>
          <a:xfrm>
            <a:off x="2285137" y="2313590"/>
            <a:ext cx="1550289" cy="1480581"/>
            <a:chOff x="3200345" y="5377419"/>
            <a:chExt cx="1550289" cy="1480581"/>
          </a:xfrm>
        </p:grpSpPr>
        <p:grpSp>
          <p:nvGrpSpPr>
            <p:cNvPr id="5056" name="Groupe 5055"/>
            <p:cNvGrpSpPr/>
            <p:nvPr/>
          </p:nvGrpSpPr>
          <p:grpSpPr>
            <a:xfrm>
              <a:off x="3200345" y="5377419"/>
              <a:ext cx="1550289" cy="1480581"/>
              <a:chOff x="5529167" y="2402777"/>
              <a:chExt cx="1550289" cy="1480581"/>
            </a:xfrm>
          </p:grpSpPr>
          <p:sp>
            <p:nvSpPr>
              <p:cNvPr id="5064" name="Forme libre 506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65" name="Groupe 5064"/>
              <p:cNvGrpSpPr/>
              <p:nvPr/>
            </p:nvGrpSpPr>
            <p:grpSpPr>
              <a:xfrm>
                <a:off x="6841947" y="3422026"/>
                <a:ext cx="229401" cy="313391"/>
                <a:chOff x="6487012" y="3744806"/>
                <a:chExt cx="229401" cy="313391"/>
              </a:xfrm>
            </p:grpSpPr>
            <p:sp>
              <p:nvSpPr>
                <p:cNvPr id="5067" name="Ellipse 50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68" name="Bouée 50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66" name="Connecteur droit 5065"/>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57" name="Ellipse 5056"/>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8" name="Ellipse 5057"/>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9" name="Ellipse 5058"/>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0" name="Ellipse 5059"/>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1" name="Ellipse 5060"/>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2" name="Ellipse 5061"/>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3" name="Ellipse 5062"/>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69" name="Groupe 5068"/>
          <p:cNvGrpSpPr/>
          <p:nvPr>
            <p:custDataLst>
              <p:tags r:id="rId185"/>
            </p:custDataLst>
          </p:nvPr>
        </p:nvGrpSpPr>
        <p:grpSpPr>
          <a:xfrm>
            <a:off x="1806634" y="2798249"/>
            <a:ext cx="1986348" cy="826532"/>
            <a:chOff x="5085000" y="2916376"/>
            <a:chExt cx="1986348" cy="826532"/>
          </a:xfrm>
        </p:grpSpPr>
        <p:sp>
          <p:nvSpPr>
            <p:cNvPr id="5070" name="Forme libre 5069"/>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71" name="Groupe 5070"/>
            <p:cNvGrpSpPr/>
            <p:nvPr/>
          </p:nvGrpSpPr>
          <p:grpSpPr>
            <a:xfrm>
              <a:off x="6841947" y="3422026"/>
              <a:ext cx="229401" cy="313391"/>
              <a:chOff x="6487012" y="3744806"/>
              <a:chExt cx="229401" cy="313391"/>
            </a:xfrm>
          </p:grpSpPr>
          <p:sp>
            <p:nvSpPr>
              <p:cNvPr id="5073" name="Ellipse 50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4" name="Bouée 50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72" name="Connecteur droit 5071"/>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75" name="Groupe 5074"/>
          <p:cNvGrpSpPr/>
          <p:nvPr>
            <p:custDataLst>
              <p:tags r:id="rId186"/>
            </p:custDataLst>
          </p:nvPr>
        </p:nvGrpSpPr>
        <p:grpSpPr>
          <a:xfrm>
            <a:off x="2262813" y="2275038"/>
            <a:ext cx="1528080" cy="1494059"/>
            <a:chOff x="3982040" y="-38335"/>
            <a:chExt cx="1528080" cy="1494059"/>
          </a:xfrm>
        </p:grpSpPr>
        <p:grpSp>
          <p:nvGrpSpPr>
            <p:cNvPr id="5076" name="Groupe 5075"/>
            <p:cNvGrpSpPr/>
            <p:nvPr/>
          </p:nvGrpSpPr>
          <p:grpSpPr>
            <a:xfrm>
              <a:off x="4018044" y="-38335"/>
              <a:ext cx="1492076" cy="1494059"/>
              <a:chOff x="1365107" y="2659822"/>
              <a:chExt cx="1492076" cy="1494059"/>
            </a:xfrm>
          </p:grpSpPr>
          <p:sp>
            <p:nvSpPr>
              <p:cNvPr id="5084" name="Forme libre 5083"/>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85" name="Groupe 5084"/>
              <p:cNvGrpSpPr/>
              <p:nvPr/>
            </p:nvGrpSpPr>
            <p:grpSpPr>
              <a:xfrm>
                <a:off x="2611486" y="3707980"/>
                <a:ext cx="245697" cy="313391"/>
                <a:chOff x="6629570" y="3897206"/>
                <a:chExt cx="245697" cy="313391"/>
              </a:xfrm>
            </p:grpSpPr>
            <p:sp>
              <p:nvSpPr>
                <p:cNvPr id="5086" name="Ellipse 5085"/>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7" name="Bouée 5086"/>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088" name="Connecteur droit 5087"/>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077" name="Ellipse 5076"/>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8" name="Ellipse 5077"/>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9" name="Ellipse 5078"/>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0" name="Ellipse 5079"/>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1" name="Ellipse 5080"/>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2" name="Ellipse 5081"/>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3" name="Ellipse 5082"/>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89" name="Groupe 5088"/>
          <p:cNvGrpSpPr/>
          <p:nvPr>
            <p:custDataLst>
              <p:tags r:id="rId187"/>
            </p:custDataLst>
          </p:nvPr>
        </p:nvGrpSpPr>
        <p:grpSpPr>
          <a:xfrm>
            <a:off x="2163836" y="2309960"/>
            <a:ext cx="1621591" cy="1444487"/>
            <a:chOff x="2304819" y="-164114"/>
            <a:chExt cx="1621591" cy="1444487"/>
          </a:xfrm>
        </p:grpSpPr>
        <p:grpSp>
          <p:nvGrpSpPr>
            <p:cNvPr id="5090" name="Groupe 5089"/>
            <p:cNvGrpSpPr/>
            <p:nvPr/>
          </p:nvGrpSpPr>
          <p:grpSpPr>
            <a:xfrm>
              <a:off x="2304819" y="-164114"/>
              <a:ext cx="1621591" cy="1444487"/>
              <a:chOff x="5457865" y="2418819"/>
              <a:chExt cx="1621591" cy="1444487"/>
            </a:xfrm>
          </p:grpSpPr>
          <p:sp>
            <p:nvSpPr>
              <p:cNvPr id="5098" name="Forme libre 5097"/>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99" name="Groupe 5098"/>
              <p:cNvGrpSpPr/>
              <p:nvPr/>
            </p:nvGrpSpPr>
            <p:grpSpPr>
              <a:xfrm>
                <a:off x="6841947" y="3422026"/>
                <a:ext cx="229401" cy="313391"/>
                <a:chOff x="6487012" y="3744806"/>
                <a:chExt cx="229401" cy="313391"/>
              </a:xfrm>
            </p:grpSpPr>
            <p:sp>
              <p:nvSpPr>
                <p:cNvPr id="5101" name="Ellipse 51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2" name="Bouée 51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00" name="Connecteur droit 5099"/>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91" name="Ellipse 5090"/>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2" name="Ellipse 5091"/>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3" name="Ellipse 5092"/>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4" name="Ellipse 5093"/>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5" name="Ellipse 509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6" name="Ellipse 509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7" name="Ellipse 509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03" name="Groupe 5102"/>
          <p:cNvGrpSpPr/>
          <p:nvPr>
            <p:custDataLst>
              <p:tags r:id="rId188"/>
            </p:custDataLst>
          </p:nvPr>
        </p:nvGrpSpPr>
        <p:grpSpPr>
          <a:xfrm>
            <a:off x="2050499" y="2370681"/>
            <a:ext cx="1734928" cy="1323044"/>
            <a:chOff x="756629" y="-1564521"/>
            <a:chExt cx="1734928" cy="1323044"/>
          </a:xfrm>
        </p:grpSpPr>
        <p:grpSp>
          <p:nvGrpSpPr>
            <p:cNvPr id="5104" name="Groupe 5103"/>
            <p:cNvGrpSpPr/>
            <p:nvPr/>
          </p:nvGrpSpPr>
          <p:grpSpPr>
            <a:xfrm>
              <a:off x="756629" y="-1564521"/>
              <a:ext cx="1734928" cy="1323044"/>
              <a:chOff x="5336420" y="2473587"/>
              <a:chExt cx="1734928" cy="1323044"/>
            </a:xfrm>
          </p:grpSpPr>
          <p:sp>
            <p:nvSpPr>
              <p:cNvPr id="5112" name="Forme libre 5111"/>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13" name="Groupe 5112"/>
              <p:cNvGrpSpPr/>
              <p:nvPr/>
            </p:nvGrpSpPr>
            <p:grpSpPr>
              <a:xfrm>
                <a:off x="6841947" y="3422026"/>
                <a:ext cx="229401" cy="313391"/>
                <a:chOff x="6487012" y="3744806"/>
                <a:chExt cx="229401" cy="313391"/>
              </a:xfrm>
            </p:grpSpPr>
            <p:sp>
              <p:nvSpPr>
                <p:cNvPr id="5115" name="Ellipse 5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6" name="Bouée 5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14" name="Connecteur droit 5113"/>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05" name="Ellipse 5104"/>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6" name="Ellipse 5105"/>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7" name="Ellipse 5106"/>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8" name="Ellipse 5107"/>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9" name="Ellipse 5108"/>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0" name="Ellipse 5109"/>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1" name="Ellipse 5110"/>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17" name="Groupe 5116"/>
          <p:cNvGrpSpPr/>
          <p:nvPr>
            <p:custDataLst>
              <p:tags r:id="rId189"/>
            </p:custDataLst>
          </p:nvPr>
        </p:nvGrpSpPr>
        <p:grpSpPr>
          <a:xfrm>
            <a:off x="1930358" y="2462587"/>
            <a:ext cx="1853989" cy="1168960"/>
            <a:chOff x="623108" y="-218578"/>
            <a:chExt cx="1853989" cy="1168960"/>
          </a:xfrm>
        </p:grpSpPr>
        <p:grpSp>
          <p:nvGrpSpPr>
            <p:cNvPr id="5118" name="Groupe 5117"/>
            <p:cNvGrpSpPr/>
            <p:nvPr/>
          </p:nvGrpSpPr>
          <p:grpSpPr>
            <a:xfrm>
              <a:off x="623108" y="-218578"/>
              <a:ext cx="1853989" cy="1168960"/>
              <a:chOff x="5217359" y="2566457"/>
              <a:chExt cx="1853989" cy="1168960"/>
            </a:xfrm>
          </p:grpSpPr>
          <p:sp>
            <p:nvSpPr>
              <p:cNvPr id="5126" name="Forme libre 5125"/>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27" name="Groupe 5126"/>
              <p:cNvGrpSpPr/>
              <p:nvPr/>
            </p:nvGrpSpPr>
            <p:grpSpPr>
              <a:xfrm>
                <a:off x="6841947" y="3422026"/>
                <a:ext cx="229401" cy="313391"/>
                <a:chOff x="6487012" y="3744806"/>
                <a:chExt cx="229401" cy="313391"/>
              </a:xfrm>
            </p:grpSpPr>
            <p:sp>
              <p:nvSpPr>
                <p:cNvPr id="5129" name="Ellipse 51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0" name="Bouée 51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28" name="Connecteur droit 5127"/>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19" name="Ellipse 5118"/>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0" name="Ellipse 5119"/>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1" name="Ellipse 5120"/>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2" name="Ellipse 5121"/>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3" name="Ellipse 5122"/>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4" name="Ellipse 5123"/>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5" name="Ellipse 5124"/>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31" name="Groupe 5130"/>
          <p:cNvGrpSpPr/>
          <p:nvPr>
            <p:custDataLst>
              <p:tags r:id="rId190"/>
            </p:custDataLst>
          </p:nvPr>
        </p:nvGrpSpPr>
        <p:grpSpPr>
          <a:xfrm>
            <a:off x="1811892" y="2741129"/>
            <a:ext cx="1982578" cy="895117"/>
            <a:chOff x="-291409" y="858601"/>
            <a:chExt cx="1982578" cy="895117"/>
          </a:xfrm>
        </p:grpSpPr>
        <p:grpSp>
          <p:nvGrpSpPr>
            <p:cNvPr id="5132" name="Groupe 5131"/>
            <p:cNvGrpSpPr/>
            <p:nvPr/>
          </p:nvGrpSpPr>
          <p:grpSpPr>
            <a:xfrm>
              <a:off x="-291409" y="858601"/>
              <a:ext cx="1982578" cy="895117"/>
              <a:chOff x="5088770" y="2840300"/>
              <a:chExt cx="1982578" cy="895117"/>
            </a:xfrm>
          </p:grpSpPr>
          <p:sp>
            <p:nvSpPr>
              <p:cNvPr id="5139" name="Forme libre 513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0" name="Groupe 5139"/>
              <p:cNvGrpSpPr/>
              <p:nvPr/>
            </p:nvGrpSpPr>
            <p:grpSpPr>
              <a:xfrm>
                <a:off x="6841947" y="3422026"/>
                <a:ext cx="229401" cy="313391"/>
                <a:chOff x="6487012" y="3744806"/>
                <a:chExt cx="229401" cy="313391"/>
              </a:xfrm>
            </p:grpSpPr>
            <p:sp>
              <p:nvSpPr>
                <p:cNvPr id="5142" name="Ellipse 51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3" name="Bouée 51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41" name="Connecteur droit 5140"/>
              <p:cNvCxnSpPr>
                <a:stCxn id="5143"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33" name="Ellipse 5132"/>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4" name="Ellipse 5133"/>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5" name="Ellipse 5134"/>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6" name="Ellipse 5135"/>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7" name="Ellipse 5136"/>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8" name="Ellipse 5137"/>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44" name="Groupe 5143"/>
          <p:cNvGrpSpPr/>
          <p:nvPr>
            <p:custDataLst>
              <p:tags r:id="rId191"/>
            </p:custDataLst>
          </p:nvPr>
        </p:nvGrpSpPr>
        <p:grpSpPr>
          <a:xfrm>
            <a:off x="1850677" y="2661887"/>
            <a:ext cx="1950580" cy="983756"/>
            <a:chOff x="-434250" y="1201398"/>
            <a:chExt cx="2104785" cy="1045804"/>
          </a:xfrm>
        </p:grpSpPr>
        <p:sp>
          <p:nvSpPr>
            <p:cNvPr id="5145" name="Ellipse 5144"/>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6" name="Groupe 5145"/>
            <p:cNvGrpSpPr/>
            <p:nvPr/>
          </p:nvGrpSpPr>
          <p:grpSpPr>
            <a:xfrm>
              <a:off x="-434250" y="1201398"/>
              <a:ext cx="2104785" cy="1045804"/>
              <a:chOff x="5127864" y="2779820"/>
              <a:chExt cx="1934357" cy="961124"/>
            </a:xfrm>
          </p:grpSpPr>
          <p:sp>
            <p:nvSpPr>
              <p:cNvPr id="5150" name="Forme libre 5149"/>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51" name="Groupe 5150"/>
              <p:cNvGrpSpPr/>
              <p:nvPr/>
            </p:nvGrpSpPr>
            <p:grpSpPr>
              <a:xfrm>
                <a:off x="6840349" y="3432120"/>
                <a:ext cx="221872" cy="301852"/>
                <a:chOff x="6485414" y="3754900"/>
                <a:chExt cx="221872" cy="301852"/>
              </a:xfrm>
            </p:grpSpPr>
            <p:sp>
              <p:nvSpPr>
                <p:cNvPr id="5153" name="Ellipse 5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4" name="Bouée 5153"/>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52" name="Connecteur droit 5151"/>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47" name="Ellipse 5146"/>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8" name="Ellipse 5147"/>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9" name="Ellipse 5148"/>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55" name="Groupe 5154"/>
          <p:cNvGrpSpPr/>
          <p:nvPr>
            <p:custDataLst>
              <p:tags r:id="rId192"/>
            </p:custDataLst>
          </p:nvPr>
        </p:nvGrpSpPr>
        <p:grpSpPr>
          <a:xfrm>
            <a:off x="1865466" y="2590787"/>
            <a:ext cx="1925427" cy="1040373"/>
            <a:chOff x="-1488292" y="-632761"/>
            <a:chExt cx="1925427" cy="1040373"/>
          </a:xfrm>
        </p:grpSpPr>
        <p:grpSp>
          <p:nvGrpSpPr>
            <p:cNvPr id="5156" name="Groupe 5155"/>
            <p:cNvGrpSpPr/>
            <p:nvPr/>
          </p:nvGrpSpPr>
          <p:grpSpPr>
            <a:xfrm>
              <a:off x="-1488292" y="-632761"/>
              <a:ext cx="1925427" cy="1040373"/>
              <a:chOff x="5145921" y="2695044"/>
              <a:chExt cx="1925427" cy="1040373"/>
            </a:xfrm>
          </p:grpSpPr>
          <p:sp>
            <p:nvSpPr>
              <p:cNvPr id="5162" name="Forme libre 5161"/>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3" name="Groupe 5162"/>
              <p:cNvGrpSpPr/>
              <p:nvPr/>
            </p:nvGrpSpPr>
            <p:grpSpPr>
              <a:xfrm>
                <a:off x="6841947" y="3422026"/>
                <a:ext cx="229401" cy="313391"/>
                <a:chOff x="6487012" y="3744806"/>
                <a:chExt cx="229401" cy="313391"/>
              </a:xfrm>
            </p:grpSpPr>
            <p:sp>
              <p:nvSpPr>
                <p:cNvPr id="5165" name="Ellipse 51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6" name="Bouée 51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64" name="Connecteur droit 5163"/>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57" name="Ellipse 5156"/>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8" name="Ellipse 5157"/>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9" name="Ellipse 5158"/>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0" name="Ellipse 5159"/>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1" name="Ellipse 5160"/>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67" name="Groupe 5166"/>
          <p:cNvGrpSpPr/>
          <p:nvPr>
            <p:custDataLst>
              <p:tags r:id="rId193"/>
            </p:custDataLst>
          </p:nvPr>
        </p:nvGrpSpPr>
        <p:grpSpPr>
          <a:xfrm>
            <a:off x="1780868" y="2769483"/>
            <a:ext cx="2014108" cy="865748"/>
            <a:chOff x="-519318" y="1745455"/>
            <a:chExt cx="2014108" cy="865748"/>
          </a:xfrm>
        </p:grpSpPr>
        <p:sp>
          <p:nvSpPr>
            <p:cNvPr id="5168" name="Ellipse 5167"/>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9" name="Groupe 5168"/>
            <p:cNvGrpSpPr/>
            <p:nvPr/>
          </p:nvGrpSpPr>
          <p:grpSpPr>
            <a:xfrm>
              <a:off x="-484413" y="1795335"/>
              <a:ext cx="1979203" cy="815868"/>
              <a:chOff x="5092145" y="2925076"/>
              <a:chExt cx="1979203" cy="815868"/>
            </a:xfrm>
          </p:grpSpPr>
          <p:sp>
            <p:nvSpPr>
              <p:cNvPr id="5176" name="Forme libre 5175"/>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77" name="Groupe 5176"/>
              <p:cNvGrpSpPr/>
              <p:nvPr/>
            </p:nvGrpSpPr>
            <p:grpSpPr>
              <a:xfrm>
                <a:off x="6841947" y="3422026"/>
                <a:ext cx="229401" cy="313391"/>
                <a:chOff x="6487012" y="3744806"/>
                <a:chExt cx="229401" cy="313391"/>
              </a:xfrm>
            </p:grpSpPr>
            <p:sp>
              <p:nvSpPr>
                <p:cNvPr id="5179" name="Ellipse 51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0" name="Bouée 51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78" name="Connecteur droit 5177"/>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70" name="Ellipse 5169"/>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1" name="Ellipse 5170"/>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2" name="Ellipse 5171"/>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3" name="Ellipse 5172"/>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4" name="Ellipse 5173"/>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5" name="Ellipse 5174"/>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81" name="Groupe 5180"/>
          <p:cNvGrpSpPr/>
          <p:nvPr>
            <p:custDataLst>
              <p:tags r:id="rId194"/>
            </p:custDataLst>
          </p:nvPr>
        </p:nvGrpSpPr>
        <p:grpSpPr>
          <a:xfrm>
            <a:off x="1825835" y="2633165"/>
            <a:ext cx="1974948" cy="997995"/>
            <a:chOff x="-487301" y="3353057"/>
            <a:chExt cx="1974948" cy="997995"/>
          </a:xfrm>
        </p:grpSpPr>
        <p:grpSp>
          <p:nvGrpSpPr>
            <p:cNvPr id="5182" name="Groupe 5181"/>
            <p:cNvGrpSpPr/>
            <p:nvPr/>
          </p:nvGrpSpPr>
          <p:grpSpPr>
            <a:xfrm>
              <a:off x="-484413" y="3372468"/>
              <a:ext cx="1972060" cy="978584"/>
              <a:chOff x="5099288" y="2756833"/>
              <a:chExt cx="1972060" cy="978584"/>
            </a:xfrm>
          </p:grpSpPr>
          <p:sp>
            <p:nvSpPr>
              <p:cNvPr id="5190" name="Forme libre 5189"/>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91" name="Groupe 5190"/>
              <p:cNvGrpSpPr/>
              <p:nvPr/>
            </p:nvGrpSpPr>
            <p:grpSpPr>
              <a:xfrm>
                <a:off x="6841947" y="3422026"/>
                <a:ext cx="229401" cy="313391"/>
                <a:chOff x="6487012" y="3744806"/>
                <a:chExt cx="229401" cy="313391"/>
              </a:xfrm>
            </p:grpSpPr>
            <p:sp>
              <p:nvSpPr>
                <p:cNvPr id="5193" name="Ellipse 51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94" name="Bouée 51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92" name="Connecteur droit 5191"/>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83" name="Ellipse 518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4" name="Ellipse 518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5" name="Ellipse 518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6" name="Ellipse 518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7" name="Ellipse 518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8" name="Ellipse 518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9" name="Ellipse 518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195" name="Groupe 5194"/>
          <p:cNvGrpSpPr/>
          <p:nvPr>
            <p:custDataLst>
              <p:tags r:id="rId195"/>
            </p:custDataLst>
          </p:nvPr>
        </p:nvGrpSpPr>
        <p:grpSpPr>
          <a:xfrm>
            <a:off x="1914381" y="2538258"/>
            <a:ext cx="1891098" cy="1100028"/>
            <a:chOff x="-378587" y="4270377"/>
            <a:chExt cx="1891098" cy="1100028"/>
          </a:xfrm>
        </p:grpSpPr>
        <p:grpSp>
          <p:nvGrpSpPr>
            <p:cNvPr id="5196" name="Groupe 5195"/>
            <p:cNvGrpSpPr/>
            <p:nvPr/>
          </p:nvGrpSpPr>
          <p:grpSpPr>
            <a:xfrm>
              <a:off x="-378587" y="4270377"/>
              <a:ext cx="1891098" cy="1100028"/>
              <a:chOff x="5180250" y="2635389"/>
              <a:chExt cx="1891098" cy="1100028"/>
            </a:xfrm>
          </p:grpSpPr>
          <p:sp>
            <p:nvSpPr>
              <p:cNvPr id="5204" name="Forme libre 520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05" name="Groupe 5204"/>
              <p:cNvGrpSpPr/>
              <p:nvPr/>
            </p:nvGrpSpPr>
            <p:grpSpPr>
              <a:xfrm>
                <a:off x="6841947" y="3422026"/>
                <a:ext cx="229401" cy="313391"/>
                <a:chOff x="6487012" y="3744806"/>
                <a:chExt cx="229401" cy="313391"/>
              </a:xfrm>
            </p:grpSpPr>
            <p:sp>
              <p:nvSpPr>
                <p:cNvPr id="5207" name="Ellipse 52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08" name="Bouée 52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06" name="Connecteur droit 5205"/>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97" name="Ellipse 5196"/>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8" name="Ellipse 5197"/>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9" name="Ellipse 5198"/>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0" name="Ellipse 5199"/>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1" name="Ellipse 5200"/>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2" name="Ellipse 5201"/>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3" name="Ellipse 5202"/>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09" name="Groupe 5208"/>
          <p:cNvGrpSpPr/>
          <p:nvPr>
            <p:custDataLst>
              <p:tags r:id="rId196"/>
            </p:custDataLst>
          </p:nvPr>
        </p:nvGrpSpPr>
        <p:grpSpPr>
          <a:xfrm>
            <a:off x="2018933" y="2426408"/>
            <a:ext cx="1786824" cy="1227917"/>
            <a:chOff x="-258067" y="5466281"/>
            <a:chExt cx="1786824" cy="1227917"/>
          </a:xfrm>
        </p:grpSpPr>
        <p:grpSp>
          <p:nvGrpSpPr>
            <p:cNvPr id="5210" name="Groupe 5209"/>
            <p:cNvGrpSpPr/>
            <p:nvPr/>
          </p:nvGrpSpPr>
          <p:grpSpPr>
            <a:xfrm>
              <a:off x="-258067" y="5466281"/>
              <a:ext cx="1786824" cy="1227917"/>
              <a:chOff x="5284524" y="2523093"/>
              <a:chExt cx="1786824" cy="1227917"/>
            </a:xfrm>
          </p:grpSpPr>
          <p:sp>
            <p:nvSpPr>
              <p:cNvPr id="5218" name="Forme libre 521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19" name="Groupe 5218"/>
              <p:cNvGrpSpPr/>
              <p:nvPr/>
            </p:nvGrpSpPr>
            <p:grpSpPr>
              <a:xfrm>
                <a:off x="6841947" y="3422026"/>
                <a:ext cx="229401" cy="313391"/>
                <a:chOff x="6487012" y="3744806"/>
                <a:chExt cx="229401" cy="313391"/>
              </a:xfrm>
            </p:grpSpPr>
            <p:sp>
              <p:nvSpPr>
                <p:cNvPr id="5221" name="Ellipse 52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22" name="Bouée 52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20" name="Connecteur droit 5219"/>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11" name="Ellipse 5210"/>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2" name="Ellipse 5211"/>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3" name="Ellipse 5212"/>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4" name="Ellipse 5213"/>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5" name="Ellipse 5214"/>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6" name="Ellipse 5215"/>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7" name="Ellipse 5216"/>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23" name="Groupe 5222"/>
          <p:cNvGrpSpPr/>
          <p:nvPr>
            <p:custDataLst>
              <p:tags r:id="rId197"/>
            </p:custDataLst>
          </p:nvPr>
        </p:nvGrpSpPr>
        <p:grpSpPr>
          <a:xfrm>
            <a:off x="2150811" y="2348060"/>
            <a:ext cx="1666594" cy="1388339"/>
            <a:chOff x="1491400" y="5663685"/>
            <a:chExt cx="1666594" cy="1388339"/>
          </a:xfrm>
        </p:grpSpPr>
        <p:grpSp>
          <p:nvGrpSpPr>
            <p:cNvPr id="5224" name="Groupe 5223"/>
            <p:cNvGrpSpPr/>
            <p:nvPr/>
          </p:nvGrpSpPr>
          <p:grpSpPr>
            <a:xfrm>
              <a:off x="1491400" y="5663685"/>
              <a:ext cx="1666594" cy="1388339"/>
              <a:chOff x="5412862" y="2446893"/>
              <a:chExt cx="1666594" cy="1388339"/>
            </a:xfrm>
          </p:grpSpPr>
          <p:sp>
            <p:nvSpPr>
              <p:cNvPr id="5232" name="Forme libre 5231"/>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33" name="Groupe 5232"/>
              <p:cNvGrpSpPr/>
              <p:nvPr/>
            </p:nvGrpSpPr>
            <p:grpSpPr>
              <a:xfrm>
                <a:off x="6841947" y="3422026"/>
                <a:ext cx="229401" cy="313391"/>
                <a:chOff x="6487012" y="3744806"/>
                <a:chExt cx="229401" cy="313391"/>
              </a:xfrm>
            </p:grpSpPr>
            <p:sp>
              <p:nvSpPr>
                <p:cNvPr id="5235" name="Ellipse 52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36" name="Bouée 523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34" name="Connecteur droit 5233"/>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25" name="Ellipse 5224"/>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6" name="Ellipse 5225"/>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7" name="Ellipse 5226"/>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8" name="Ellipse 5227"/>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9" name="Ellipse 5228"/>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0" name="Ellipse 5229"/>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1" name="Ellipse 5230"/>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37" name="Groupe 5236"/>
          <p:cNvGrpSpPr/>
          <p:nvPr>
            <p:custDataLst>
              <p:tags r:id="rId198"/>
            </p:custDataLst>
          </p:nvPr>
        </p:nvGrpSpPr>
        <p:grpSpPr>
          <a:xfrm>
            <a:off x="2276862" y="2300135"/>
            <a:ext cx="1550289" cy="1480581"/>
            <a:chOff x="3200345" y="5377419"/>
            <a:chExt cx="1550289" cy="1480581"/>
          </a:xfrm>
        </p:grpSpPr>
        <p:grpSp>
          <p:nvGrpSpPr>
            <p:cNvPr id="5238" name="Groupe 5237"/>
            <p:cNvGrpSpPr/>
            <p:nvPr/>
          </p:nvGrpSpPr>
          <p:grpSpPr>
            <a:xfrm>
              <a:off x="3200345" y="5377419"/>
              <a:ext cx="1550289" cy="1480581"/>
              <a:chOff x="5529167" y="2402777"/>
              <a:chExt cx="1550289" cy="1480581"/>
            </a:xfrm>
          </p:grpSpPr>
          <p:sp>
            <p:nvSpPr>
              <p:cNvPr id="5246" name="Forme libre 5245"/>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47" name="Groupe 5246"/>
              <p:cNvGrpSpPr/>
              <p:nvPr/>
            </p:nvGrpSpPr>
            <p:grpSpPr>
              <a:xfrm>
                <a:off x="6841947" y="3422026"/>
                <a:ext cx="229401" cy="313391"/>
                <a:chOff x="6487012" y="3744806"/>
                <a:chExt cx="229401" cy="313391"/>
              </a:xfrm>
            </p:grpSpPr>
            <p:sp>
              <p:nvSpPr>
                <p:cNvPr id="5249" name="Ellipse 524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0" name="Bouée 524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48" name="Connecteur droit 5247"/>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39" name="Ellipse 5238"/>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0" name="Ellipse 5239"/>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1" name="Ellipse 5240"/>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2" name="Ellipse 5241"/>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3" name="Ellipse 5242"/>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4" name="Ellipse 5243"/>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5" name="Ellipse 5244"/>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51" name="Groupe 5250"/>
          <p:cNvGrpSpPr/>
          <p:nvPr>
            <p:custDataLst>
              <p:tags r:id="rId199"/>
            </p:custDataLst>
          </p:nvPr>
        </p:nvGrpSpPr>
        <p:grpSpPr>
          <a:xfrm>
            <a:off x="1807973" y="2798249"/>
            <a:ext cx="1986348" cy="826532"/>
            <a:chOff x="5085000" y="2916376"/>
            <a:chExt cx="1986348" cy="826532"/>
          </a:xfrm>
        </p:grpSpPr>
        <p:sp>
          <p:nvSpPr>
            <p:cNvPr id="5252" name="Forme libre 525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53" name="Groupe 5252"/>
            <p:cNvGrpSpPr/>
            <p:nvPr/>
          </p:nvGrpSpPr>
          <p:grpSpPr>
            <a:xfrm>
              <a:off x="6841947" y="3422026"/>
              <a:ext cx="229401" cy="313391"/>
              <a:chOff x="6487012" y="3744806"/>
              <a:chExt cx="229401" cy="313391"/>
            </a:xfrm>
          </p:grpSpPr>
          <p:sp>
            <p:nvSpPr>
              <p:cNvPr id="5255" name="Ellipse 52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6" name="Bouée 52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54" name="Connecteur droit 525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57" name="Groupe 5256"/>
          <p:cNvGrpSpPr/>
          <p:nvPr>
            <p:custDataLst>
              <p:tags r:id="rId200"/>
            </p:custDataLst>
          </p:nvPr>
        </p:nvGrpSpPr>
        <p:grpSpPr>
          <a:xfrm>
            <a:off x="2264152" y="2275038"/>
            <a:ext cx="1528080" cy="1494059"/>
            <a:chOff x="3982040" y="-38335"/>
            <a:chExt cx="1528080" cy="1494059"/>
          </a:xfrm>
        </p:grpSpPr>
        <p:grpSp>
          <p:nvGrpSpPr>
            <p:cNvPr id="5258" name="Groupe 5257"/>
            <p:cNvGrpSpPr/>
            <p:nvPr/>
          </p:nvGrpSpPr>
          <p:grpSpPr>
            <a:xfrm>
              <a:off x="4018044" y="-38335"/>
              <a:ext cx="1492076" cy="1494059"/>
              <a:chOff x="1365107" y="2659822"/>
              <a:chExt cx="1492076" cy="1494059"/>
            </a:xfrm>
          </p:grpSpPr>
          <p:sp>
            <p:nvSpPr>
              <p:cNvPr id="5266" name="Forme libre 526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67" name="Groupe 5266"/>
              <p:cNvGrpSpPr/>
              <p:nvPr/>
            </p:nvGrpSpPr>
            <p:grpSpPr>
              <a:xfrm>
                <a:off x="2611486" y="3707980"/>
                <a:ext cx="245697" cy="313391"/>
                <a:chOff x="6629570" y="3897206"/>
                <a:chExt cx="245697" cy="313391"/>
              </a:xfrm>
            </p:grpSpPr>
            <p:sp>
              <p:nvSpPr>
                <p:cNvPr id="5268" name="Ellipse 526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9" name="Bouée 526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270" name="Connecteur droit 526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259" name="Ellipse 525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0" name="Ellipse 525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1" name="Ellipse 526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2" name="Ellipse 526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3" name="Ellipse 526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4" name="Ellipse 526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5" name="Ellipse 526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71" name="Groupe 5270"/>
          <p:cNvGrpSpPr/>
          <p:nvPr>
            <p:custDataLst>
              <p:tags r:id="rId201"/>
            </p:custDataLst>
          </p:nvPr>
        </p:nvGrpSpPr>
        <p:grpSpPr>
          <a:xfrm>
            <a:off x="2165175" y="2309960"/>
            <a:ext cx="1621591" cy="1444487"/>
            <a:chOff x="2304819" y="-164114"/>
            <a:chExt cx="1621591" cy="1444487"/>
          </a:xfrm>
        </p:grpSpPr>
        <p:grpSp>
          <p:nvGrpSpPr>
            <p:cNvPr id="5272" name="Groupe 5271"/>
            <p:cNvGrpSpPr/>
            <p:nvPr/>
          </p:nvGrpSpPr>
          <p:grpSpPr>
            <a:xfrm>
              <a:off x="2304819" y="-164114"/>
              <a:ext cx="1621591" cy="1444487"/>
              <a:chOff x="5457865" y="2418819"/>
              <a:chExt cx="1621591" cy="1444487"/>
            </a:xfrm>
          </p:grpSpPr>
          <p:sp>
            <p:nvSpPr>
              <p:cNvPr id="5280" name="Forme libre 527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81" name="Groupe 5280"/>
              <p:cNvGrpSpPr/>
              <p:nvPr/>
            </p:nvGrpSpPr>
            <p:grpSpPr>
              <a:xfrm>
                <a:off x="6841947" y="3422026"/>
                <a:ext cx="229401" cy="313391"/>
                <a:chOff x="6487012" y="3744806"/>
                <a:chExt cx="229401" cy="313391"/>
              </a:xfrm>
            </p:grpSpPr>
            <p:sp>
              <p:nvSpPr>
                <p:cNvPr id="5283" name="Ellipse 52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4" name="Bouée 52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82" name="Connecteur droit 528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73" name="Ellipse 527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4" name="Ellipse 527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5" name="Ellipse 527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6" name="Ellipse 527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7" name="Ellipse 527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8" name="Ellipse 527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9" name="Ellipse 527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85" name="Groupe 5284"/>
          <p:cNvGrpSpPr/>
          <p:nvPr>
            <p:custDataLst>
              <p:tags r:id="rId202"/>
            </p:custDataLst>
          </p:nvPr>
        </p:nvGrpSpPr>
        <p:grpSpPr>
          <a:xfrm>
            <a:off x="2051838" y="2370681"/>
            <a:ext cx="1734928" cy="1323044"/>
            <a:chOff x="756629" y="-1564521"/>
            <a:chExt cx="1734928" cy="1323044"/>
          </a:xfrm>
        </p:grpSpPr>
        <p:grpSp>
          <p:nvGrpSpPr>
            <p:cNvPr id="5286" name="Groupe 5285"/>
            <p:cNvGrpSpPr/>
            <p:nvPr/>
          </p:nvGrpSpPr>
          <p:grpSpPr>
            <a:xfrm>
              <a:off x="756629" y="-1564521"/>
              <a:ext cx="1734928" cy="1323044"/>
              <a:chOff x="5336420" y="2473587"/>
              <a:chExt cx="1734928" cy="1323044"/>
            </a:xfrm>
          </p:grpSpPr>
          <p:sp>
            <p:nvSpPr>
              <p:cNvPr id="5294" name="Forme libre 529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95" name="Groupe 5294"/>
              <p:cNvGrpSpPr/>
              <p:nvPr/>
            </p:nvGrpSpPr>
            <p:grpSpPr>
              <a:xfrm>
                <a:off x="6841947" y="3422026"/>
                <a:ext cx="229401" cy="313391"/>
                <a:chOff x="6487012" y="3744806"/>
                <a:chExt cx="229401" cy="313391"/>
              </a:xfrm>
            </p:grpSpPr>
            <p:sp>
              <p:nvSpPr>
                <p:cNvPr id="5297" name="Ellipse 52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8" name="Bouée 52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96" name="Connecteur droit 529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87" name="Ellipse 528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8" name="Ellipse 528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9" name="Ellipse 528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0" name="Ellipse 528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1" name="Ellipse 529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2" name="Ellipse 529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3" name="Ellipse 529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99" name="Groupe 5298"/>
          <p:cNvGrpSpPr/>
          <p:nvPr>
            <p:custDataLst>
              <p:tags r:id="rId203"/>
            </p:custDataLst>
          </p:nvPr>
        </p:nvGrpSpPr>
        <p:grpSpPr>
          <a:xfrm>
            <a:off x="1931697" y="2462587"/>
            <a:ext cx="1853989" cy="1168960"/>
            <a:chOff x="623108" y="-218578"/>
            <a:chExt cx="1853989" cy="1168960"/>
          </a:xfrm>
        </p:grpSpPr>
        <p:grpSp>
          <p:nvGrpSpPr>
            <p:cNvPr id="5300" name="Groupe 5299"/>
            <p:cNvGrpSpPr/>
            <p:nvPr/>
          </p:nvGrpSpPr>
          <p:grpSpPr>
            <a:xfrm>
              <a:off x="623108" y="-218578"/>
              <a:ext cx="1853989" cy="1168960"/>
              <a:chOff x="5217359" y="2566457"/>
              <a:chExt cx="1853989" cy="1168960"/>
            </a:xfrm>
          </p:grpSpPr>
          <p:sp>
            <p:nvSpPr>
              <p:cNvPr id="5308" name="Forme libre 530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09" name="Groupe 5308"/>
              <p:cNvGrpSpPr/>
              <p:nvPr/>
            </p:nvGrpSpPr>
            <p:grpSpPr>
              <a:xfrm>
                <a:off x="6841947" y="3422026"/>
                <a:ext cx="229401" cy="313391"/>
                <a:chOff x="6487012" y="3744806"/>
                <a:chExt cx="229401" cy="313391"/>
              </a:xfrm>
            </p:grpSpPr>
            <p:sp>
              <p:nvSpPr>
                <p:cNvPr id="5311" name="Ellipse 53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2" name="Bouée 53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10" name="Connecteur droit 530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01" name="Ellipse 530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2" name="Ellipse 530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3" name="Ellipse 530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4" name="Ellipse 530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5" name="Ellipse 530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6" name="Ellipse 530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7" name="Ellipse 530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13" name="Groupe 5312"/>
          <p:cNvGrpSpPr/>
          <p:nvPr>
            <p:custDataLst>
              <p:tags r:id="rId204"/>
            </p:custDataLst>
          </p:nvPr>
        </p:nvGrpSpPr>
        <p:grpSpPr>
          <a:xfrm>
            <a:off x="1813231" y="2741129"/>
            <a:ext cx="1982578" cy="895117"/>
            <a:chOff x="-291409" y="858601"/>
            <a:chExt cx="1982578" cy="895117"/>
          </a:xfrm>
        </p:grpSpPr>
        <p:grpSp>
          <p:nvGrpSpPr>
            <p:cNvPr id="5314" name="Groupe 5313"/>
            <p:cNvGrpSpPr/>
            <p:nvPr/>
          </p:nvGrpSpPr>
          <p:grpSpPr>
            <a:xfrm>
              <a:off x="-291409" y="858601"/>
              <a:ext cx="1982578" cy="895117"/>
              <a:chOff x="5088770" y="2840300"/>
              <a:chExt cx="1982578" cy="895117"/>
            </a:xfrm>
          </p:grpSpPr>
          <p:sp>
            <p:nvSpPr>
              <p:cNvPr id="5321" name="Forme libre 532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2" name="Groupe 5321"/>
              <p:cNvGrpSpPr/>
              <p:nvPr/>
            </p:nvGrpSpPr>
            <p:grpSpPr>
              <a:xfrm>
                <a:off x="6841947" y="3422026"/>
                <a:ext cx="229401" cy="313391"/>
                <a:chOff x="6487012" y="3744806"/>
                <a:chExt cx="229401" cy="313391"/>
              </a:xfrm>
            </p:grpSpPr>
            <p:sp>
              <p:nvSpPr>
                <p:cNvPr id="5324" name="Ellipse 5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5" name="Bouée 5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23" name="Connecteur droit 5322"/>
              <p:cNvCxnSpPr>
                <a:stCxn id="532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15" name="Ellipse 53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6" name="Ellipse 53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7" name="Ellipse 53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8" name="Ellipse 53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9" name="Ellipse 53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0" name="Ellipse 53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26" name="Groupe 5325"/>
          <p:cNvGrpSpPr/>
          <p:nvPr>
            <p:custDataLst>
              <p:tags r:id="rId205"/>
            </p:custDataLst>
          </p:nvPr>
        </p:nvGrpSpPr>
        <p:grpSpPr>
          <a:xfrm>
            <a:off x="1851322" y="2670471"/>
            <a:ext cx="1951274" cy="975172"/>
            <a:chOff x="-434250" y="1201398"/>
            <a:chExt cx="2104785" cy="1045804"/>
          </a:xfrm>
        </p:grpSpPr>
        <p:sp>
          <p:nvSpPr>
            <p:cNvPr id="5327" name="Ellipse 532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8" name="Groupe 5327"/>
            <p:cNvGrpSpPr/>
            <p:nvPr/>
          </p:nvGrpSpPr>
          <p:grpSpPr>
            <a:xfrm>
              <a:off x="-434250" y="1201398"/>
              <a:ext cx="2104785" cy="1045804"/>
              <a:chOff x="5127864" y="2779820"/>
              <a:chExt cx="1934357" cy="961124"/>
            </a:xfrm>
          </p:grpSpPr>
          <p:sp>
            <p:nvSpPr>
              <p:cNvPr id="5332" name="Forme libre 533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33" name="Groupe 5332"/>
              <p:cNvGrpSpPr/>
              <p:nvPr/>
            </p:nvGrpSpPr>
            <p:grpSpPr>
              <a:xfrm>
                <a:off x="6840349" y="3432120"/>
                <a:ext cx="221872" cy="301852"/>
                <a:chOff x="6485414" y="3754900"/>
                <a:chExt cx="221872" cy="301852"/>
              </a:xfrm>
            </p:grpSpPr>
            <p:sp>
              <p:nvSpPr>
                <p:cNvPr id="5335" name="Ellipse 53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6" name="Bouée 533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34" name="Connecteur droit 533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29" name="Ellipse 532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0" name="Ellipse 532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1" name="Ellipse 533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7" name="Groupe 5336"/>
          <p:cNvGrpSpPr/>
          <p:nvPr>
            <p:custDataLst>
              <p:tags r:id="rId206"/>
            </p:custDataLst>
          </p:nvPr>
        </p:nvGrpSpPr>
        <p:grpSpPr>
          <a:xfrm>
            <a:off x="1866805" y="2590787"/>
            <a:ext cx="1925427" cy="1040373"/>
            <a:chOff x="-1488292" y="-632761"/>
            <a:chExt cx="1925427" cy="1040373"/>
          </a:xfrm>
        </p:grpSpPr>
        <p:grpSp>
          <p:nvGrpSpPr>
            <p:cNvPr id="5338" name="Groupe 5337"/>
            <p:cNvGrpSpPr/>
            <p:nvPr/>
          </p:nvGrpSpPr>
          <p:grpSpPr>
            <a:xfrm>
              <a:off x="-1488292" y="-632761"/>
              <a:ext cx="1925427" cy="1040373"/>
              <a:chOff x="5145921" y="2695044"/>
              <a:chExt cx="1925427" cy="1040373"/>
            </a:xfrm>
          </p:grpSpPr>
          <p:sp>
            <p:nvSpPr>
              <p:cNvPr id="5344" name="Forme libre 534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45" name="Groupe 5344"/>
              <p:cNvGrpSpPr/>
              <p:nvPr/>
            </p:nvGrpSpPr>
            <p:grpSpPr>
              <a:xfrm>
                <a:off x="6841947" y="3422026"/>
                <a:ext cx="229401" cy="313391"/>
                <a:chOff x="6487012" y="3744806"/>
                <a:chExt cx="229401" cy="313391"/>
              </a:xfrm>
            </p:grpSpPr>
            <p:sp>
              <p:nvSpPr>
                <p:cNvPr id="5347" name="Ellipse 53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8" name="Bouée 53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46" name="Connecteur droit 534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39" name="Ellipse 533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0" name="Ellipse 533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1" name="Ellipse 534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2" name="Ellipse 534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3" name="Ellipse 534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49" name="Groupe 5348"/>
          <p:cNvGrpSpPr/>
          <p:nvPr>
            <p:custDataLst>
              <p:tags r:id="rId207"/>
            </p:custDataLst>
          </p:nvPr>
        </p:nvGrpSpPr>
        <p:grpSpPr>
          <a:xfrm>
            <a:off x="1782207" y="2769483"/>
            <a:ext cx="2014108" cy="865748"/>
            <a:chOff x="-519318" y="1745455"/>
            <a:chExt cx="2014108" cy="865748"/>
          </a:xfrm>
        </p:grpSpPr>
        <p:sp>
          <p:nvSpPr>
            <p:cNvPr id="5350" name="Ellipse 534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1" name="Groupe 5350"/>
            <p:cNvGrpSpPr/>
            <p:nvPr/>
          </p:nvGrpSpPr>
          <p:grpSpPr>
            <a:xfrm>
              <a:off x="-484413" y="1795335"/>
              <a:ext cx="1979203" cy="815868"/>
              <a:chOff x="5092145" y="2925076"/>
              <a:chExt cx="1979203" cy="815868"/>
            </a:xfrm>
          </p:grpSpPr>
          <p:sp>
            <p:nvSpPr>
              <p:cNvPr id="5358" name="Forme libre 535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9" name="Groupe 5358"/>
              <p:cNvGrpSpPr/>
              <p:nvPr/>
            </p:nvGrpSpPr>
            <p:grpSpPr>
              <a:xfrm>
                <a:off x="6841947" y="3422026"/>
                <a:ext cx="229401" cy="313391"/>
                <a:chOff x="6487012" y="3744806"/>
                <a:chExt cx="229401" cy="313391"/>
              </a:xfrm>
            </p:grpSpPr>
            <p:sp>
              <p:nvSpPr>
                <p:cNvPr id="5361" name="Ellipse 53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2" name="Bouée 53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60" name="Connecteur droit 535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52" name="Ellipse 535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3" name="Ellipse 535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4" name="Ellipse 535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5" name="Ellipse 535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6" name="Ellipse 535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7" name="Ellipse 535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63" name="Groupe 5362"/>
          <p:cNvGrpSpPr/>
          <p:nvPr>
            <p:custDataLst>
              <p:tags r:id="rId208"/>
            </p:custDataLst>
          </p:nvPr>
        </p:nvGrpSpPr>
        <p:grpSpPr>
          <a:xfrm>
            <a:off x="1827174" y="2633165"/>
            <a:ext cx="1974948" cy="997995"/>
            <a:chOff x="-487301" y="3353057"/>
            <a:chExt cx="1974948" cy="997995"/>
          </a:xfrm>
        </p:grpSpPr>
        <p:grpSp>
          <p:nvGrpSpPr>
            <p:cNvPr id="5364" name="Groupe 5363"/>
            <p:cNvGrpSpPr/>
            <p:nvPr/>
          </p:nvGrpSpPr>
          <p:grpSpPr>
            <a:xfrm>
              <a:off x="-484413" y="3372468"/>
              <a:ext cx="1972060" cy="978584"/>
              <a:chOff x="5099288" y="2756833"/>
              <a:chExt cx="1972060" cy="978584"/>
            </a:xfrm>
          </p:grpSpPr>
          <p:sp>
            <p:nvSpPr>
              <p:cNvPr id="5372" name="Forme libre 537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73" name="Groupe 5372"/>
              <p:cNvGrpSpPr/>
              <p:nvPr/>
            </p:nvGrpSpPr>
            <p:grpSpPr>
              <a:xfrm>
                <a:off x="6841947" y="3422026"/>
                <a:ext cx="229401" cy="313391"/>
                <a:chOff x="6487012" y="3744806"/>
                <a:chExt cx="229401" cy="313391"/>
              </a:xfrm>
            </p:grpSpPr>
            <p:sp>
              <p:nvSpPr>
                <p:cNvPr id="5375" name="Ellipse 53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6" name="Bouée 53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74" name="Connecteur droit 537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65" name="Ellipse 536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6" name="Ellipse 536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7" name="Ellipse 536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8" name="Ellipse 536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9" name="Ellipse 536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0" name="Ellipse 536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1" name="Ellipse 537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77" name="Groupe 5376"/>
          <p:cNvGrpSpPr/>
          <p:nvPr>
            <p:custDataLst>
              <p:tags r:id="rId209"/>
            </p:custDataLst>
          </p:nvPr>
        </p:nvGrpSpPr>
        <p:grpSpPr>
          <a:xfrm>
            <a:off x="1915720" y="2538258"/>
            <a:ext cx="1891098" cy="1100028"/>
            <a:chOff x="-378587" y="4270377"/>
            <a:chExt cx="1891098" cy="1100028"/>
          </a:xfrm>
        </p:grpSpPr>
        <p:grpSp>
          <p:nvGrpSpPr>
            <p:cNvPr id="5378" name="Groupe 5377"/>
            <p:cNvGrpSpPr/>
            <p:nvPr/>
          </p:nvGrpSpPr>
          <p:grpSpPr>
            <a:xfrm>
              <a:off x="-378587" y="4270377"/>
              <a:ext cx="1891098" cy="1100028"/>
              <a:chOff x="5180250" y="2635389"/>
              <a:chExt cx="1891098" cy="1100028"/>
            </a:xfrm>
          </p:grpSpPr>
          <p:sp>
            <p:nvSpPr>
              <p:cNvPr id="5386" name="Forme libre 538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87" name="Groupe 5386"/>
              <p:cNvGrpSpPr/>
              <p:nvPr/>
            </p:nvGrpSpPr>
            <p:grpSpPr>
              <a:xfrm>
                <a:off x="6841947" y="3422026"/>
                <a:ext cx="229401" cy="313391"/>
                <a:chOff x="6487012" y="3744806"/>
                <a:chExt cx="229401" cy="313391"/>
              </a:xfrm>
            </p:grpSpPr>
            <p:sp>
              <p:nvSpPr>
                <p:cNvPr id="5389" name="Ellipse 53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90" name="Bouée 53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88" name="Connecteur droit 538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79" name="Ellipse 537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0" name="Ellipse 537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1" name="Ellipse 538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2" name="Ellipse 538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3" name="Ellipse 538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4" name="Ellipse 538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5" name="Ellipse 538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91" name="Groupe 5390"/>
          <p:cNvGrpSpPr/>
          <p:nvPr>
            <p:custDataLst>
              <p:tags r:id="rId210"/>
            </p:custDataLst>
          </p:nvPr>
        </p:nvGrpSpPr>
        <p:grpSpPr>
          <a:xfrm>
            <a:off x="2020272" y="2426408"/>
            <a:ext cx="1786824" cy="1227917"/>
            <a:chOff x="-258067" y="5466281"/>
            <a:chExt cx="1786824" cy="1227917"/>
          </a:xfrm>
        </p:grpSpPr>
        <p:grpSp>
          <p:nvGrpSpPr>
            <p:cNvPr id="5392" name="Groupe 5391"/>
            <p:cNvGrpSpPr/>
            <p:nvPr/>
          </p:nvGrpSpPr>
          <p:grpSpPr>
            <a:xfrm>
              <a:off x="-258067" y="5466281"/>
              <a:ext cx="1786824" cy="1227917"/>
              <a:chOff x="5284524" y="2523093"/>
              <a:chExt cx="1786824" cy="1227917"/>
            </a:xfrm>
          </p:grpSpPr>
          <p:sp>
            <p:nvSpPr>
              <p:cNvPr id="5400" name="Forme libre 539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01" name="Groupe 5400"/>
              <p:cNvGrpSpPr/>
              <p:nvPr/>
            </p:nvGrpSpPr>
            <p:grpSpPr>
              <a:xfrm>
                <a:off x="6841947" y="3422026"/>
                <a:ext cx="229401" cy="313391"/>
                <a:chOff x="6487012" y="3744806"/>
                <a:chExt cx="229401" cy="313391"/>
              </a:xfrm>
            </p:grpSpPr>
            <p:sp>
              <p:nvSpPr>
                <p:cNvPr id="5403" name="Ellipse 54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04" name="Bouée 54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02" name="Connecteur droit 540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93" name="Ellipse 539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4" name="Ellipse 539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5" name="Ellipse 539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6" name="Ellipse 539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7" name="Ellipse 539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8" name="Ellipse 539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9" name="Ellipse 539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05" name="Groupe 5404"/>
          <p:cNvGrpSpPr/>
          <p:nvPr>
            <p:custDataLst>
              <p:tags r:id="rId211"/>
            </p:custDataLst>
          </p:nvPr>
        </p:nvGrpSpPr>
        <p:grpSpPr>
          <a:xfrm>
            <a:off x="2152150" y="2348060"/>
            <a:ext cx="1666594" cy="1388339"/>
            <a:chOff x="1491400" y="5663685"/>
            <a:chExt cx="1666594" cy="1388339"/>
          </a:xfrm>
        </p:grpSpPr>
        <p:grpSp>
          <p:nvGrpSpPr>
            <p:cNvPr id="5406" name="Groupe 5405"/>
            <p:cNvGrpSpPr/>
            <p:nvPr/>
          </p:nvGrpSpPr>
          <p:grpSpPr>
            <a:xfrm>
              <a:off x="1491400" y="5663685"/>
              <a:ext cx="1666594" cy="1388339"/>
              <a:chOff x="5412862" y="2446893"/>
              <a:chExt cx="1666594" cy="1388339"/>
            </a:xfrm>
          </p:grpSpPr>
          <p:sp>
            <p:nvSpPr>
              <p:cNvPr id="5414" name="Forme libre 541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15" name="Groupe 5414"/>
              <p:cNvGrpSpPr/>
              <p:nvPr/>
            </p:nvGrpSpPr>
            <p:grpSpPr>
              <a:xfrm>
                <a:off x="6841947" y="3422026"/>
                <a:ext cx="229401" cy="313391"/>
                <a:chOff x="6487012" y="3744806"/>
                <a:chExt cx="229401" cy="313391"/>
              </a:xfrm>
            </p:grpSpPr>
            <p:sp>
              <p:nvSpPr>
                <p:cNvPr id="5417" name="Ellipse 54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18" name="Bouée 541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16" name="Connecteur droit 541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07" name="Ellipse 540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8" name="Ellipse 540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9" name="Ellipse 540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0" name="Ellipse 540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1" name="Ellipse 541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2" name="Ellipse 541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3" name="Ellipse 541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19" name="Groupe 5418"/>
          <p:cNvGrpSpPr/>
          <p:nvPr>
            <p:custDataLst>
              <p:tags r:id="rId212"/>
            </p:custDataLst>
          </p:nvPr>
        </p:nvGrpSpPr>
        <p:grpSpPr>
          <a:xfrm>
            <a:off x="2278201" y="2300135"/>
            <a:ext cx="1550289" cy="1480581"/>
            <a:chOff x="3200345" y="5377419"/>
            <a:chExt cx="1550289" cy="1480581"/>
          </a:xfrm>
        </p:grpSpPr>
        <p:grpSp>
          <p:nvGrpSpPr>
            <p:cNvPr id="5420" name="Groupe 5419"/>
            <p:cNvGrpSpPr/>
            <p:nvPr/>
          </p:nvGrpSpPr>
          <p:grpSpPr>
            <a:xfrm>
              <a:off x="3200345" y="5377419"/>
              <a:ext cx="1550289" cy="1480581"/>
              <a:chOff x="5529167" y="2402777"/>
              <a:chExt cx="1550289" cy="1480581"/>
            </a:xfrm>
          </p:grpSpPr>
          <p:sp>
            <p:nvSpPr>
              <p:cNvPr id="5428" name="Forme libre 542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29" name="Groupe 5428"/>
              <p:cNvGrpSpPr/>
              <p:nvPr/>
            </p:nvGrpSpPr>
            <p:grpSpPr>
              <a:xfrm>
                <a:off x="6841947" y="3422026"/>
                <a:ext cx="229401" cy="313391"/>
                <a:chOff x="6487012" y="3744806"/>
                <a:chExt cx="229401" cy="313391"/>
              </a:xfrm>
            </p:grpSpPr>
            <p:sp>
              <p:nvSpPr>
                <p:cNvPr id="5431" name="Ellipse 543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2" name="Bouée 543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0" name="Connecteur droit 542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21" name="Ellipse 542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2" name="Ellipse 542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3" name="Ellipse 542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4" name="Ellipse 542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5" name="Ellipse 542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6" name="Ellipse 542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7" name="Ellipse 542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33" name="Groupe 5432"/>
          <p:cNvGrpSpPr/>
          <p:nvPr>
            <p:custDataLst>
              <p:tags r:id="rId213"/>
            </p:custDataLst>
          </p:nvPr>
        </p:nvGrpSpPr>
        <p:grpSpPr>
          <a:xfrm>
            <a:off x="1812925" y="2807560"/>
            <a:ext cx="1986348" cy="826532"/>
            <a:chOff x="5085000" y="2916376"/>
            <a:chExt cx="1986348" cy="826532"/>
          </a:xfrm>
        </p:grpSpPr>
        <p:sp>
          <p:nvSpPr>
            <p:cNvPr id="5434" name="Forme libre 543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35" name="Groupe 5434"/>
            <p:cNvGrpSpPr/>
            <p:nvPr/>
          </p:nvGrpSpPr>
          <p:grpSpPr>
            <a:xfrm>
              <a:off x="6841947" y="3422026"/>
              <a:ext cx="229401" cy="313391"/>
              <a:chOff x="6487012" y="3744806"/>
              <a:chExt cx="229401" cy="313391"/>
            </a:xfrm>
          </p:grpSpPr>
          <p:sp>
            <p:nvSpPr>
              <p:cNvPr id="5437" name="Ellipse 5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8" name="Bouée 5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6" name="Connecteur droit 543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9" name="Groupe 5438"/>
          <p:cNvGrpSpPr/>
          <p:nvPr>
            <p:custDataLst>
              <p:tags r:id="rId214"/>
            </p:custDataLst>
          </p:nvPr>
        </p:nvGrpSpPr>
        <p:grpSpPr>
          <a:xfrm>
            <a:off x="2269104" y="2284349"/>
            <a:ext cx="1528080" cy="1494059"/>
            <a:chOff x="3982040" y="-38335"/>
            <a:chExt cx="1528080" cy="1494059"/>
          </a:xfrm>
        </p:grpSpPr>
        <p:grpSp>
          <p:nvGrpSpPr>
            <p:cNvPr id="5440" name="Groupe 5439"/>
            <p:cNvGrpSpPr/>
            <p:nvPr/>
          </p:nvGrpSpPr>
          <p:grpSpPr>
            <a:xfrm>
              <a:off x="4018044" y="-38335"/>
              <a:ext cx="1492076" cy="1494059"/>
              <a:chOff x="1365107" y="2659822"/>
              <a:chExt cx="1492076" cy="1494059"/>
            </a:xfrm>
          </p:grpSpPr>
          <p:sp>
            <p:nvSpPr>
              <p:cNvPr id="5448" name="Forme libre 544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49" name="Groupe 5448"/>
              <p:cNvGrpSpPr/>
              <p:nvPr/>
            </p:nvGrpSpPr>
            <p:grpSpPr>
              <a:xfrm>
                <a:off x="2611486" y="3707980"/>
                <a:ext cx="245697" cy="313391"/>
                <a:chOff x="6629570" y="3897206"/>
                <a:chExt cx="245697" cy="313391"/>
              </a:xfrm>
            </p:grpSpPr>
            <p:sp>
              <p:nvSpPr>
                <p:cNvPr id="5450" name="Ellipse 544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1" name="Bouée 545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452" name="Connecteur droit 545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41" name="Ellipse 544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2" name="Ellipse 544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3" name="Ellipse 544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4" name="Ellipse 544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5" name="Ellipse 544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6" name="Ellipse 544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7" name="Ellipse 544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53" name="Groupe 5452"/>
          <p:cNvGrpSpPr/>
          <p:nvPr>
            <p:custDataLst>
              <p:tags r:id="rId215"/>
            </p:custDataLst>
          </p:nvPr>
        </p:nvGrpSpPr>
        <p:grpSpPr>
          <a:xfrm>
            <a:off x="2170127" y="2319271"/>
            <a:ext cx="1621591" cy="1444487"/>
            <a:chOff x="2304819" y="-164114"/>
            <a:chExt cx="1621591" cy="1444487"/>
          </a:xfrm>
        </p:grpSpPr>
        <p:grpSp>
          <p:nvGrpSpPr>
            <p:cNvPr id="5454" name="Groupe 5453"/>
            <p:cNvGrpSpPr/>
            <p:nvPr/>
          </p:nvGrpSpPr>
          <p:grpSpPr>
            <a:xfrm>
              <a:off x="2304819" y="-164114"/>
              <a:ext cx="1621591" cy="1444487"/>
              <a:chOff x="5457865" y="2418819"/>
              <a:chExt cx="1621591" cy="1444487"/>
            </a:xfrm>
          </p:grpSpPr>
          <p:sp>
            <p:nvSpPr>
              <p:cNvPr id="5462" name="Forme libre 546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63" name="Groupe 5462"/>
              <p:cNvGrpSpPr/>
              <p:nvPr/>
            </p:nvGrpSpPr>
            <p:grpSpPr>
              <a:xfrm>
                <a:off x="6841947" y="3422026"/>
                <a:ext cx="229401" cy="313391"/>
                <a:chOff x="6487012" y="3744806"/>
                <a:chExt cx="229401" cy="313391"/>
              </a:xfrm>
            </p:grpSpPr>
            <p:sp>
              <p:nvSpPr>
                <p:cNvPr id="5465" name="Ellipse 5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6" name="Bouée 5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64" name="Connecteur droit 546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55" name="Ellipse 545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6" name="Ellipse 545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7" name="Ellipse 545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8" name="Ellipse 545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9" name="Ellipse 545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0" name="Ellipse 545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1" name="Ellipse 546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67" name="Groupe 5466"/>
          <p:cNvGrpSpPr/>
          <p:nvPr>
            <p:custDataLst>
              <p:tags r:id="rId216"/>
            </p:custDataLst>
          </p:nvPr>
        </p:nvGrpSpPr>
        <p:grpSpPr>
          <a:xfrm>
            <a:off x="2056790" y="2379992"/>
            <a:ext cx="1734928" cy="1323044"/>
            <a:chOff x="756629" y="-1564521"/>
            <a:chExt cx="1734928" cy="1323044"/>
          </a:xfrm>
        </p:grpSpPr>
        <p:grpSp>
          <p:nvGrpSpPr>
            <p:cNvPr id="5468" name="Groupe 5467"/>
            <p:cNvGrpSpPr/>
            <p:nvPr/>
          </p:nvGrpSpPr>
          <p:grpSpPr>
            <a:xfrm>
              <a:off x="756629" y="-1564521"/>
              <a:ext cx="1734928" cy="1323044"/>
              <a:chOff x="5336420" y="2473587"/>
              <a:chExt cx="1734928" cy="1323044"/>
            </a:xfrm>
          </p:grpSpPr>
          <p:sp>
            <p:nvSpPr>
              <p:cNvPr id="5476" name="Forme libre 547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77" name="Groupe 5476"/>
              <p:cNvGrpSpPr/>
              <p:nvPr/>
            </p:nvGrpSpPr>
            <p:grpSpPr>
              <a:xfrm>
                <a:off x="6841947" y="3422026"/>
                <a:ext cx="229401" cy="313391"/>
                <a:chOff x="6487012" y="3744806"/>
                <a:chExt cx="229401" cy="313391"/>
              </a:xfrm>
            </p:grpSpPr>
            <p:sp>
              <p:nvSpPr>
                <p:cNvPr id="5479" name="Ellipse 5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0" name="Bouée 5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78" name="Connecteur droit 547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69" name="Ellipse 546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0" name="Ellipse 546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1" name="Ellipse 547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2" name="Ellipse 547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3" name="Ellipse 547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4" name="Ellipse 547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5" name="Ellipse 547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81" name="Groupe 5480"/>
          <p:cNvGrpSpPr/>
          <p:nvPr>
            <p:custDataLst>
              <p:tags r:id="rId217"/>
            </p:custDataLst>
          </p:nvPr>
        </p:nvGrpSpPr>
        <p:grpSpPr>
          <a:xfrm>
            <a:off x="1936649" y="2471898"/>
            <a:ext cx="1853989" cy="1168960"/>
            <a:chOff x="623108" y="-218578"/>
            <a:chExt cx="1853989" cy="1168960"/>
          </a:xfrm>
        </p:grpSpPr>
        <p:grpSp>
          <p:nvGrpSpPr>
            <p:cNvPr id="5482" name="Groupe 5481"/>
            <p:cNvGrpSpPr/>
            <p:nvPr/>
          </p:nvGrpSpPr>
          <p:grpSpPr>
            <a:xfrm>
              <a:off x="623108" y="-218578"/>
              <a:ext cx="1853989" cy="1168960"/>
              <a:chOff x="5217359" y="2566457"/>
              <a:chExt cx="1853989" cy="1168960"/>
            </a:xfrm>
          </p:grpSpPr>
          <p:sp>
            <p:nvSpPr>
              <p:cNvPr id="5490" name="Forme libre 548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91" name="Groupe 5490"/>
              <p:cNvGrpSpPr/>
              <p:nvPr/>
            </p:nvGrpSpPr>
            <p:grpSpPr>
              <a:xfrm>
                <a:off x="6841947" y="3422026"/>
                <a:ext cx="229401" cy="313391"/>
                <a:chOff x="6487012" y="3744806"/>
                <a:chExt cx="229401" cy="313391"/>
              </a:xfrm>
            </p:grpSpPr>
            <p:sp>
              <p:nvSpPr>
                <p:cNvPr id="5493" name="Ellipse 5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4" name="Bouée 5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92" name="Connecteur droit 549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83" name="Ellipse 548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4" name="Ellipse 548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5" name="Ellipse 548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6" name="Ellipse 548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7" name="Ellipse 548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8" name="Ellipse 548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9" name="Ellipse 548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95" name="Groupe 5494"/>
          <p:cNvGrpSpPr/>
          <p:nvPr>
            <p:custDataLst>
              <p:tags r:id="rId218"/>
            </p:custDataLst>
          </p:nvPr>
        </p:nvGrpSpPr>
        <p:grpSpPr>
          <a:xfrm>
            <a:off x="1818183" y="2750440"/>
            <a:ext cx="1982578" cy="895117"/>
            <a:chOff x="-291409" y="858601"/>
            <a:chExt cx="1982578" cy="895117"/>
          </a:xfrm>
        </p:grpSpPr>
        <p:grpSp>
          <p:nvGrpSpPr>
            <p:cNvPr id="5496" name="Groupe 5495"/>
            <p:cNvGrpSpPr/>
            <p:nvPr/>
          </p:nvGrpSpPr>
          <p:grpSpPr>
            <a:xfrm>
              <a:off x="-291409" y="858601"/>
              <a:ext cx="1982578" cy="895117"/>
              <a:chOff x="5088770" y="2840300"/>
              <a:chExt cx="1982578" cy="895117"/>
            </a:xfrm>
          </p:grpSpPr>
          <p:sp>
            <p:nvSpPr>
              <p:cNvPr id="5503" name="Forme libre 550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04" name="Groupe 5503"/>
              <p:cNvGrpSpPr/>
              <p:nvPr/>
            </p:nvGrpSpPr>
            <p:grpSpPr>
              <a:xfrm>
                <a:off x="6841947" y="3422026"/>
                <a:ext cx="229401" cy="313391"/>
                <a:chOff x="6487012" y="3744806"/>
                <a:chExt cx="229401" cy="313391"/>
              </a:xfrm>
            </p:grpSpPr>
            <p:sp>
              <p:nvSpPr>
                <p:cNvPr id="5506" name="Ellipse 5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7" name="Bouée 5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05" name="Connecteur droit 5504"/>
              <p:cNvCxnSpPr>
                <a:stCxn id="550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97" name="Ellipse 549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8" name="Ellipse 549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9" name="Ellipse 549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0" name="Ellipse 549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1" name="Ellipse 550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2" name="Ellipse 550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08" name="Groupe 5507"/>
          <p:cNvGrpSpPr/>
          <p:nvPr>
            <p:custDataLst>
              <p:tags r:id="rId219"/>
            </p:custDataLst>
          </p:nvPr>
        </p:nvGrpSpPr>
        <p:grpSpPr>
          <a:xfrm>
            <a:off x="1851322" y="2664030"/>
            <a:ext cx="1956226" cy="990923"/>
            <a:chOff x="-434250" y="1201398"/>
            <a:chExt cx="2104785" cy="1045804"/>
          </a:xfrm>
        </p:grpSpPr>
        <p:sp>
          <p:nvSpPr>
            <p:cNvPr id="5509" name="Ellipse 550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0" name="Groupe 5509"/>
            <p:cNvGrpSpPr/>
            <p:nvPr/>
          </p:nvGrpSpPr>
          <p:grpSpPr>
            <a:xfrm>
              <a:off x="-434250" y="1201398"/>
              <a:ext cx="2104785" cy="1045804"/>
              <a:chOff x="5127864" y="2779820"/>
              <a:chExt cx="1934357" cy="961124"/>
            </a:xfrm>
          </p:grpSpPr>
          <p:sp>
            <p:nvSpPr>
              <p:cNvPr id="5514" name="Forme libre 551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5" name="Groupe 5514"/>
              <p:cNvGrpSpPr/>
              <p:nvPr/>
            </p:nvGrpSpPr>
            <p:grpSpPr>
              <a:xfrm>
                <a:off x="6840349" y="3432120"/>
                <a:ext cx="221872" cy="301852"/>
                <a:chOff x="6485414" y="3754900"/>
                <a:chExt cx="221872" cy="301852"/>
              </a:xfrm>
            </p:grpSpPr>
            <p:sp>
              <p:nvSpPr>
                <p:cNvPr id="5517" name="Ellipse 55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8" name="Bouée 551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16" name="Connecteur droit 551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11" name="Ellipse 551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2" name="Ellipse 551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3" name="Ellipse 551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19" name="Groupe 5518"/>
          <p:cNvGrpSpPr/>
          <p:nvPr>
            <p:custDataLst>
              <p:tags r:id="rId220"/>
            </p:custDataLst>
          </p:nvPr>
        </p:nvGrpSpPr>
        <p:grpSpPr>
          <a:xfrm>
            <a:off x="1871757" y="2600098"/>
            <a:ext cx="1925427" cy="1040373"/>
            <a:chOff x="-1488292" y="-632761"/>
            <a:chExt cx="1925427" cy="1040373"/>
          </a:xfrm>
        </p:grpSpPr>
        <p:grpSp>
          <p:nvGrpSpPr>
            <p:cNvPr id="5520" name="Groupe 5519"/>
            <p:cNvGrpSpPr/>
            <p:nvPr/>
          </p:nvGrpSpPr>
          <p:grpSpPr>
            <a:xfrm>
              <a:off x="-1488292" y="-632761"/>
              <a:ext cx="1925427" cy="1040373"/>
              <a:chOff x="5145921" y="2695044"/>
              <a:chExt cx="1925427" cy="1040373"/>
            </a:xfrm>
          </p:grpSpPr>
          <p:sp>
            <p:nvSpPr>
              <p:cNvPr id="5526" name="Forme libre 552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27" name="Groupe 5526"/>
              <p:cNvGrpSpPr/>
              <p:nvPr/>
            </p:nvGrpSpPr>
            <p:grpSpPr>
              <a:xfrm>
                <a:off x="6841947" y="3422026"/>
                <a:ext cx="229401" cy="313391"/>
                <a:chOff x="6487012" y="3744806"/>
                <a:chExt cx="229401" cy="313391"/>
              </a:xfrm>
            </p:grpSpPr>
            <p:sp>
              <p:nvSpPr>
                <p:cNvPr id="5529" name="Ellipse 55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0" name="Bouée 55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28" name="Connecteur droit 552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21" name="Ellipse 552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2" name="Ellipse 552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3" name="Ellipse 552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4" name="Ellipse 552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5" name="Ellipse 552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31" name="Groupe 5530"/>
          <p:cNvGrpSpPr/>
          <p:nvPr>
            <p:custDataLst>
              <p:tags r:id="rId221"/>
            </p:custDataLst>
          </p:nvPr>
        </p:nvGrpSpPr>
        <p:grpSpPr>
          <a:xfrm>
            <a:off x="1787159" y="2778794"/>
            <a:ext cx="2014108" cy="865748"/>
            <a:chOff x="-519318" y="1745455"/>
            <a:chExt cx="2014108" cy="865748"/>
          </a:xfrm>
        </p:grpSpPr>
        <p:sp>
          <p:nvSpPr>
            <p:cNvPr id="5532" name="Ellipse 553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33" name="Groupe 5532"/>
            <p:cNvGrpSpPr/>
            <p:nvPr/>
          </p:nvGrpSpPr>
          <p:grpSpPr>
            <a:xfrm>
              <a:off x="-484413" y="1795335"/>
              <a:ext cx="1979203" cy="815868"/>
              <a:chOff x="5092145" y="2925076"/>
              <a:chExt cx="1979203" cy="815868"/>
            </a:xfrm>
          </p:grpSpPr>
          <p:sp>
            <p:nvSpPr>
              <p:cNvPr id="5540" name="Forme libre 553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41" name="Groupe 5540"/>
              <p:cNvGrpSpPr/>
              <p:nvPr/>
            </p:nvGrpSpPr>
            <p:grpSpPr>
              <a:xfrm>
                <a:off x="6841947" y="3422026"/>
                <a:ext cx="229401" cy="313391"/>
                <a:chOff x="6487012" y="3744806"/>
                <a:chExt cx="229401" cy="313391"/>
              </a:xfrm>
            </p:grpSpPr>
            <p:sp>
              <p:nvSpPr>
                <p:cNvPr id="5543" name="Ellipse 55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4" name="Bouée 55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42" name="Connecteur droit 554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34" name="Ellipse 553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5" name="Ellipse 553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6" name="Ellipse 553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7" name="Ellipse 553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8" name="Ellipse 553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9" name="Ellipse 553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45" name="Groupe 5544"/>
          <p:cNvGrpSpPr/>
          <p:nvPr>
            <p:custDataLst>
              <p:tags r:id="rId222"/>
            </p:custDataLst>
          </p:nvPr>
        </p:nvGrpSpPr>
        <p:grpSpPr>
          <a:xfrm>
            <a:off x="1832126" y="2642476"/>
            <a:ext cx="1974948" cy="997995"/>
            <a:chOff x="-487301" y="3353057"/>
            <a:chExt cx="1974948" cy="997995"/>
          </a:xfrm>
        </p:grpSpPr>
        <p:grpSp>
          <p:nvGrpSpPr>
            <p:cNvPr id="5546" name="Groupe 5545"/>
            <p:cNvGrpSpPr/>
            <p:nvPr/>
          </p:nvGrpSpPr>
          <p:grpSpPr>
            <a:xfrm>
              <a:off x="-484413" y="3372468"/>
              <a:ext cx="1972060" cy="978584"/>
              <a:chOff x="5099288" y="2756833"/>
              <a:chExt cx="1972060" cy="978584"/>
            </a:xfrm>
          </p:grpSpPr>
          <p:sp>
            <p:nvSpPr>
              <p:cNvPr id="5554" name="Forme libre 555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55" name="Groupe 5554"/>
              <p:cNvGrpSpPr/>
              <p:nvPr/>
            </p:nvGrpSpPr>
            <p:grpSpPr>
              <a:xfrm>
                <a:off x="6841947" y="3422026"/>
                <a:ext cx="229401" cy="313391"/>
                <a:chOff x="6487012" y="3744806"/>
                <a:chExt cx="229401" cy="313391"/>
              </a:xfrm>
            </p:grpSpPr>
            <p:sp>
              <p:nvSpPr>
                <p:cNvPr id="5557" name="Ellipse 55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8" name="Bouée 55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56" name="Connecteur droit 555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47" name="Ellipse 554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8" name="Ellipse 554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9" name="Ellipse 554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0" name="Ellipse 554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1" name="Ellipse 555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2" name="Ellipse 555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3" name="Ellipse 555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59" name="Groupe 5558"/>
          <p:cNvGrpSpPr/>
          <p:nvPr>
            <p:custDataLst>
              <p:tags r:id="rId223"/>
            </p:custDataLst>
          </p:nvPr>
        </p:nvGrpSpPr>
        <p:grpSpPr>
          <a:xfrm>
            <a:off x="1920672" y="2547569"/>
            <a:ext cx="1891098" cy="1100028"/>
            <a:chOff x="-378587" y="4270377"/>
            <a:chExt cx="1891098" cy="1100028"/>
          </a:xfrm>
        </p:grpSpPr>
        <p:grpSp>
          <p:nvGrpSpPr>
            <p:cNvPr id="5560" name="Groupe 5559"/>
            <p:cNvGrpSpPr/>
            <p:nvPr/>
          </p:nvGrpSpPr>
          <p:grpSpPr>
            <a:xfrm>
              <a:off x="-378587" y="4270377"/>
              <a:ext cx="1891098" cy="1100028"/>
              <a:chOff x="5180250" y="2635389"/>
              <a:chExt cx="1891098" cy="1100028"/>
            </a:xfrm>
          </p:grpSpPr>
          <p:sp>
            <p:nvSpPr>
              <p:cNvPr id="5568" name="Forme libre 556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69" name="Groupe 5568"/>
              <p:cNvGrpSpPr/>
              <p:nvPr/>
            </p:nvGrpSpPr>
            <p:grpSpPr>
              <a:xfrm>
                <a:off x="6841947" y="3422026"/>
                <a:ext cx="229401" cy="313391"/>
                <a:chOff x="6487012" y="3744806"/>
                <a:chExt cx="229401" cy="313391"/>
              </a:xfrm>
            </p:grpSpPr>
            <p:sp>
              <p:nvSpPr>
                <p:cNvPr id="5571" name="Ellipse 55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72" name="Bouée 55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70" name="Connecteur droit 556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61" name="Ellipse 556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2" name="Ellipse 556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3" name="Ellipse 556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4" name="Ellipse 556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5" name="Ellipse 556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6" name="Ellipse 556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7" name="Ellipse 556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73" name="Groupe 5572"/>
          <p:cNvGrpSpPr/>
          <p:nvPr>
            <p:custDataLst>
              <p:tags r:id="rId224"/>
            </p:custDataLst>
          </p:nvPr>
        </p:nvGrpSpPr>
        <p:grpSpPr>
          <a:xfrm>
            <a:off x="2025224" y="2435719"/>
            <a:ext cx="1786824" cy="1227917"/>
            <a:chOff x="-258067" y="5466281"/>
            <a:chExt cx="1786824" cy="1227917"/>
          </a:xfrm>
        </p:grpSpPr>
        <p:grpSp>
          <p:nvGrpSpPr>
            <p:cNvPr id="5574" name="Groupe 5573"/>
            <p:cNvGrpSpPr/>
            <p:nvPr/>
          </p:nvGrpSpPr>
          <p:grpSpPr>
            <a:xfrm>
              <a:off x="-258067" y="5466281"/>
              <a:ext cx="1786824" cy="1227917"/>
              <a:chOff x="5284524" y="2523093"/>
              <a:chExt cx="1786824" cy="1227917"/>
            </a:xfrm>
          </p:grpSpPr>
          <p:sp>
            <p:nvSpPr>
              <p:cNvPr id="5582" name="Forme libre 558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83" name="Groupe 5582"/>
              <p:cNvGrpSpPr/>
              <p:nvPr/>
            </p:nvGrpSpPr>
            <p:grpSpPr>
              <a:xfrm>
                <a:off x="6841947" y="3422026"/>
                <a:ext cx="229401" cy="313391"/>
                <a:chOff x="6487012" y="3744806"/>
                <a:chExt cx="229401" cy="313391"/>
              </a:xfrm>
            </p:grpSpPr>
            <p:sp>
              <p:nvSpPr>
                <p:cNvPr id="5585" name="Ellipse 55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86" name="Bouée 55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84" name="Connecteur droit 558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75" name="Ellipse 557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6" name="Ellipse 557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7" name="Ellipse 557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8" name="Ellipse 557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9" name="Ellipse 557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0" name="Ellipse 557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1" name="Ellipse 558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87" name="Groupe 5586"/>
          <p:cNvGrpSpPr/>
          <p:nvPr>
            <p:custDataLst>
              <p:tags r:id="rId225"/>
            </p:custDataLst>
          </p:nvPr>
        </p:nvGrpSpPr>
        <p:grpSpPr>
          <a:xfrm>
            <a:off x="2157102" y="2357371"/>
            <a:ext cx="1666594" cy="1388339"/>
            <a:chOff x="1491400" y="5663685"/>
            <a:chExt cx="1666594" cy="1388339"/>
          </a:xfrm>
        </p:grpSpPr>
        <p:grpSp>
          <p:nvGrpSpPr>
            <p:cNvPr id="5588" name="Groupe 5587"/>
            <p:cNvGrpSpPr/>
            <p:nvPr/>
          </p:nvGrpSpPr>
          <p:grpSpPr>
            <a:xfrm>
              <a:off x="1491400" y="5663685"/>
              <a:ext cx="1666594" cy="1388339"/>
              <a:chOff x="5412862" y="2446893"/>
              <a:chExt cx="1666594" cy="1388339"/>
            </a:xfrm>
          </p:grpSpPr>
          <p:sp>
            <p:nvSpPr>
              <p:cNvPr id="5596" name="Forme libre 559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97" name="Groupe 5596"/>
              <p:cNvGrpSpPr/>
              <p:nvPr/>
            </p:nvGrpSpPr>
            <p:grpSpPr>
              <a:xfrm>
                <a:off x="6841947" y="3422026"/>
                <a:ext cx="229401" cy="313391"/>
                <a:chOff x="6487012" y="3744806"/>
                <a:chExt cx="229401" cy="313391"/>
              </a:xfrm>
            </p:grpSpPr>
            <p:sp>
              <p:nvSpPr>
                <p:cNvPr id="5599" name="Ellipse 55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00" name="Bouée 559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98" name="Connecteur droit 559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89" name="Ellipse 558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0" name="Ellipse 558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1" name="Ellipse 559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2" name="Ellipse 559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3" name="Ellipse 559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4" name="Ellipse 559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5" name="Ellipse 559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01" name="Groupe 5600"/>
          <p:cNvGrpSpPr/>
          <p:nvPr>
            <p:custDataLst>
              <p:tags r:id="rId226"/>
            </p:custDataLst>
          </p:nvPr>
        </p:nvGrpSpPr>
        <p:grpSpPr>
          <a:xfrm>
            <a:off x="2283153" y="2309446"/>
            <a:ext cx="1550289" cy="1480581"/>
            <a:chOff x="3200345" y="5377419"/>
            <a:chExt cx="1550289" cy="1480581"/>
          </a:xfrm>
        </p:grpSpPr>
        <p:grpSp>
          <p:nvGrpSpPr>
            <p:cNvPr id="5602" name="Groupe 5601"/>
            <p:cNvGrpSpPr/>
            <p:nvPr/>
          </p:nvGrpSpPr>
          <p:grpSpPr>
            <a:xfrm>
              <a:off x="3200345" y="5377419"/>
              <a:ext cx="1550289" cy="1480581"/>
              <a:chOff x="5529167" y="2402777"/>
              <a:chExt cx="1550289" cy="1480581"/>
            </a:xfrm>
          </p:grpSpPr>
          <p:sp>
            <p:nvSpPr>
              <p:cNvPr id="5610" name="Forme libre 560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1" name="Groupe 5610"/>
              <p:cNvGrpSpPr/>
              <p:nvPr/>
            </p:nvGrpSpPr>
            <p:grpSpPr>
              <a:xfrm>
                <a:off x="6841947" y="3422026"/>
                <a:ext cx="229401" cy="313391"/>
                <a:chOff x="6487012" y="3744806"/>
                <a:chExt cx="229401" cy="313391"/>
              </a:xfrm>
            </p:grpSpPr>
            <p:sp>
              <p:nvSpPr>
                <p:cNvPr id="5613" name="Ellipse 561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14" name="Bouée 561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2" name="Connecteur droit 561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03" name="Ellipse 560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4" name="Ellipse 560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5" name="Ellipse 560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6" name="Ellipse 560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7" name="Ellipse 560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8" name="Ellipse 560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9" name="Ellipse 560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15" name="Groupe 5614"/>
          <p:cNvGrpSpPr/>
          <p:nvPr>
            <p:custDataLst>
              <p:tags r:id="rId227"/>
            </p:custDataLst>
          </p:nvPr>
        </p:nvGrpSpPr>
        <p:grpSpPr>
          <a:xfrm>
            <a:off x="1814264" y="2807560"/>
            <a:ext cx="1986348" cy="826532"/>
            <a:chOff x="5085000" y="2916376"/>
            <a:chExt cx="1986348" cy="826532"/>
          </a:xfrm>
        </p:grpSpPr>
        <p:sp>
          <p:nvSpPr>
            <p:cNvPr id="5616" name="Forme libre 561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7" name="Groupe 5616"/>
            <p:cNvGrpSpPr/>
            <p:nvPr/>
          </p:nvGrpSpPr>
          <p:grpSpPr>
            <a:xfrm>
              <a:off x="6841947" y="3422026"/>
              <a:ext cx="229401" cy="313391"/>
              <a:chOff x="6487012" y="3744806"/>
              <a:chExt cx="229401" cy="313391"/>
            </a:xfrm>
          </p:grpSpPr>
          <p:sp>
            <p:nvSpPr>
              <p:cNvPr id="5619" name="Ellipse 5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0" name="Bouée 5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8" name="Connecteur droit 561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21" name="Groupe 5620"/>
          <p:cNvGrpSpPr/>
          <p:nvPr>
            <p:custDataLst>
              <p:tags r:id="rId228"/>
            </p:custDataLst>
          </p:nvPr>
        </p:nvGrpSpPr>
        <p:grpSpPr>
          <a:xfrm>
            <a:off x="2270443" y="2284349"/>
            <a:ext cx="1528080" cy="1494059"/>
            <a:chOff x="3982040" y="-38335"/>
            <a:chExt cx="1528080" cy="1494059"/>
          </a:xfrm>
        </p:grpSpPr>
        <p:grpSp>
          <p:nvGrpSpPr>
            <p:cNvPr id="5622" name="Groupe 5621"/>
            <p:cNvGrpSpPr/>
            <p:nvPr/>
          </p:nvGrpSpPr>
          <p:grpSpPr>
            <a:xfrm>
              <a:off x="4018044" y="-38335"/>
              <a:ext cx="1492076" cy="1494059"/>
              <a:chOff x="1365107" y="2659822"/>
              <a:chExt cx="1492076" cy="1494059"/>
            </a:xfrm>
          </p:grpSpPr>
          <p:sp>
            <p:nvSpPr>
              <p:cNvPr id="5630" name="Forme libre 562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31" name="Groupe 5630"/>
              <p:cNvGrpSpPr/>
              <p:nvPr/>
            </p:nvGrpSpPr>
            <p:grpSpPr>
              <a:xfrm>
                <a:off x="2611486" y="3707980"/>
                <a:ext cx="245697" cy="313391"/>
                <a:chOff x="6629570" y="3897206"/>
                <a:chExt cx="245697" cy="313391"/>
              </a:xfrm>
            </p:grpSpPr>
            <p:sp>
              <p:nvSpPr>
                <p:cNvPr id="5632" name="Ellipse 563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3" name="Bouée 563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634" name="Connecteur droit 563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623" name="Ellipse 562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4" name="Ellipse 562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5" name="Ellipse 562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6" name="Ellipse 562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7" name="Ellipse 562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8" name="Ellipse 562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9" name="Ellipse 562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35" name="Groupe 5634"/>
          <p:cNvGrpSpPr/>
          <p:nvPr>
            <p:custDataLst>
              <p:tags r:id="rId229"/>
            </p:custDataLst>
          </p:nvPr>
        </p:nvGrpSpPr>
        <p:grpSpPr>
          <a:xfrm>
            <a:off x="2171466" y="2319271"/>
            <a:ext cx="1621591" cy="1444487"/>
            <a:chOff x="2304819" y="-164114"/>
            <a:chExt cx="1621591" cy="1444487"/>
          </a:xfrm>
        </p:grpSpPr>
        <p:grpSp>
          <p:nvGrpSpPr>
            <p:cNvPr id="5636" name="Groupe 5635"/>
            <p:cNvGrpSpPr/>
            <p:nvPr/>
          </p:nvGrpSpPr>
          <p:grpSpPr>
            <a:xfrm>
              <a:off x="2304819" y="-164114"/>
              <a:ext cx="1621591" cy="1444487"/>
              <a:chOff x="5457865" y="2418819"/>
              <a:chExt cx="1621591" cy="1444487"/>
            </a:xfrm>
          </p:grpSpPr>
          <p:sp>
            <p:nvSpPr>
              <p:cNvPr id="5644" name="Forme libre 564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45" name="Groupe 5644"/>
              <p:cNvGrpSpPr/>
              <p:nvPr/>
            </p:nvGrpSpPr>
            <p:grpSpPr>
              <a:xfrm>
                <a:off x="6841947" y="3422026"/>
                <a:ext cx="229401" cy="313391"/>
                <a:chOff x="6487012" y="3744806"/>
                <a:chExt cx="229401" cy="313391"/>
              </a:xfrm>
            </p:grpSpPr>
            <p:sp>
              <p:nvSpPr>
                <p:cNvPr id="5647" name="Ellipse 5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8" name="Bouée 5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46" name="Connecteur droit 564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37" name="Ellipse 563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8" name="Ellipse 563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9" name="Ellipse 563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0" name="Ellipse 563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1" name="Ellipse 564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2" name="Ellipse 564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3" name="Ellipse 564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49" name="Groupe 5648"/>
          <p:cNvGrpSpPr/>
          <p:nvPr>
            <p:custDataLst>
              <p:tags r:id="rId230"/>
            </p:custDataLst>
          </p:nvPr>
        </p:nvGrpSpPr>
        <p:grpSpPr>
          <a:xfrm>
            <a:off x="2058129" y="2379992"/>
            <a:ext cx="1734928" cy="1323044"/>
            <a:chOff x="756629" y="-1564521"/>
            <a:chExt cx="1734928" cy="1323044"/>
          </a:xfrm>
        </p:grpSpPr>
        <p:grpSp>
          <p:nvGrpSpPr>
            <p:cNvPr id="5650" name="Groupe 5649"/>
            <p:cNvGrpSpPr/>
            <p:nvPr/>
          </p:nvGrpSpPr>
          <p:grpSpPr>
            <a:xfrm>
              <a:off x="756629" y="-1564521"/>
              <a:ext cx="1734928" cy="1323044"/>
              <a:chOff x="5336420" y="2473587"/>
              <a:chExt cx="1734928" cy="1323044"/>
            </a:xfrm>
          </p:grpSpPr>
          <p:sp>
            <p:nvSpPr>
              <p:cNvPr id="5658" name="Forme libre 565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59" name="Groupe 5658"/>
              <p:cNvGrpSpPr/>
              <p:nvPr/>
            </p:nvGrpSpPr>
            <p:grpSpPr>
              <a:xfrm>
                <a:off x="6841947" y="3422026"/>
                <a:ext cx="229401" cy="313391"/>
                <a:chOff x="6487012" y="3744806"/>
                <a:chExt cx="229401" cy="313391"/>
              </a:xfrm>
            </p:grpSpPr>
            <p:sp>
              <p:nvSpPr>
                <p:cNvPr id="5661" name="Ellipse 5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2" name="Bouée 5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60" name="Connecteur droit 565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51" name="Ellipse 565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2" name="Ellipse 565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3" name="Ellipse 565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4" name="Ellipse 565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5" name="Ellipse 565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6" name="Ellipse 565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7" name="Ellipse 565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63" name="Groupe 5662"/>
          <p:cNvGrpSpPr/>
          <p:nvPr>
            <p:custDataLst>
              <p:tags r:id="rId231"/>
            </p:custDataLst>
          </p:nvPr>
        </p:nvGrpSpPr>
        <p:grpSpPr>
          <a:xfrm>
            <a:off x="1937988" y="2471898"/>
            <a:ext cx="1853989" cy="1168960"/>
            <a:chOff x="623108" y="-218578"/>
            <a:chExt cx="1853989" cy="1168960"/>
          </a:xfrm>
        </p:grpSpPr>
        <p:grpSp>
          <p:nvGrpSpPr>
            <p:cNvPr id="5664" name="Groupe 5663"/>
            <p:cNvGrpSpPr/>
            <p:nvPr/>
          </p:nvGrpSpPr>
          <p:grpSpPr>
            <a:xfrm>
              <a:off x="623108" y="-218578"/>
              <a:ext cx="1853989" cy="1168960"/>
              <a:chOff x="5217359" y="2566457"/>
              <a:chExt cx="1853989" cy="1168960"/>
            </a:xfrm>
          </p:grpSpPr>
          <p:sp>
            <p:nvSpPr>
              <p:cNvPr id="5672" name="Forme libre 567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73" name="Groupe 5672"/>
              <p:cNvGrpSpPr/>
              <p:nvPr/>
            </p:nvGrpSpPr>
            <p:grpSpPr>
              <a:xfrm>
                <a:off x="6841947" y="3422026"/>
                <a:ext cx="229401" cy="313391"/>
                <a:chOff x="6487012" y="3744806"/>
                <a:chExt cx="229401" cy="313391"/>
              </a:xfrm>
            </p:grpSpPr>
            <p:sp>
              <p:nvSpPr>
                <p:cNvPr id="5675" name="Ellipse 5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6" name="Bouée 5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74" name="Connecteur droit 567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65" name="Ellipse 566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6" name="Ellipse 566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7" name="Ellipse 566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8" name="Ellipse 566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9" name="Ellipse 566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0" name="Ellipse 566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1" name="Ellipse 567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77" name="Groupe 5676"/>
          <p:cNvGrpSpPr/>
          <p:nvPr>
            <p:custDataLst>
              <p:tags r:id="rId232"/>
            </p:custDataLst>
          </p:nvPr>
        </p:nvGrpSpPr>
        <p:grpSpPr>
          <a:xfrm>
            <a:off x="1819522" y="2750440"/>
            <a:ext cx="1982578" cy="895117"/>
            <a:chOff x="-291409" y="858601"/>
            <a:chExt cx="1982578" cy="895117"/>
          </a:xfrm>
        </p:grpSpPr>
        <p:grpSp>
          <p:nvGrpSpPr>
            <p:cNvPr id="5678" name="Groupe 5677"/>
            <p:cNvGrpSpPr/>
            <p:nvPr/>
          </p:nvGrpSpPr>
          <p:grpSpPr>
            <a:xfrm>
              <a:off x="-291409" y="858601"/>
              <a:ext cx="1982578" cy="895117"/>
              <a:chOff x="5088770" y="2840300"/>
              <a:chExt cx="1982578" cy="895117"/>
            </a:xfrm>
          </p:grpSpPr>
          <p:sp>
            <p:nvSpPr>
              <p:cNvPr id="5685" name="Forme libre 568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86" name="Groupe 5685"/>
              <p:cNvGrpSpPr/>
              <p:nvPr/>
            </p:nvGrpSpPr>
            <p:grpSpPr>
              <a:xfrm>
                <a:off x="6841947" y="3422026"/>
                <a:ext cx="229401" cy="313391"/>
                <a:chOff x="6487012" y="3744806"/>
                <a:chExt cx="229401" cy="313391"/>
              </a:xfrm>
            </p:grpSpPr>
            <p:sp>
              <p:nvSpPr>
                <p:cNvPr id="5688" name="Ellipse 56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9" name="Bouée 56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87" name="Connecteur droit 5686"/>
              <p:cNvCxnSpPr>
                <a:stCxn id="568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79" name="Ellipse 567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0" name="Ellipse 567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1" name="Ellipse 568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2" name="Ellipse 568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3" name="Ellipse 568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4" name="Ellipse 568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90" name="Groupe 5689"/>
          <p:cNvGrpSpPr/>
          <p:nvPr>
            <p:custDataLst>
              <p:tags r:id="rId233"/>
            </p:custDataLst>
          </p:nvPr>
        </p:nvGrpSpPr>
        <p:grpSpPr>
          <a:xfrm>
            <a:off x="1862077" y="2666975"/>
            <a:ext cx="1960029" cy="1000344"/>
            <a:chOff x="-434250" y="1201398"/>
            <a:chExt cx="2104785" cy="1045804"/>
          </a:xfrm>
        </p:grpSpPr>
        <p:sp>
          <p:nvSpPr>
            <p:cNvPr id="5691" name="Ellipse 569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2" name="Groupe 5691"/>
            <p:cNvGrpSpPr/>
            <p:nvPr/>
          </p:nvGrpSpPr>
          <p:grpSpPr>
            <a:xfrm>
              <a:off x="-434250" y="1201398"/>
              <a:ext cx="2104785" cy="1045804"/>
              <a:chOff x="5127864" y="2779820"/>
              <a:chExt cx="1934357" cy="961124"/>
            </a:xfrm>
          </p:grpSpPr>
          <p:sp>
            <p:nvSpPr>
              <p:cNvPr id="5696" name="Forme libre 569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7" name="Groupe 5696"/>
              <p:cNvGrpSpPr/>
              <p:nvPr/>
            </p:nvGrpSpPr>
            <p:grpSpPr>
              <a:xfrm>
                <a:off x="6840349" y="3432120"/>
                <a:ext cx="221872" cy="301852"/>
                <a:chOff x="6485414" y="3754900"/>
                <a:chExt cx="221872" cy="301852"/>
              </a:xfrm>
            </p:grpSpPr>
            <p:sp>
              <p:nvSpPr>
                <p:cNvPr id="5699" name="Ellipse 56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0" name="Bouée 569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98" name="Connecteur droit 569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93" name="Ellipse 569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4" name="Ellipse 569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5" name="Ellipse 569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01" name="Groupe 5700"/>
          <p:cNvGrpSpPr/>
          <p:nvPr>
            <p:custDataLst>
              <p:tags r:id="rId234"/>
            </p:custDataLst>
          </p:nvPr>
        </p:nvGrpSpPr>
        <p:grpSpPr>
          <a:xfrm>
            <a:off x="1873096" y="2600098"/>
            <a:ext cx="1925427" cy="1040373"/>
            <a:chOff x="-1488292" y="-632761"/>
            <a:chExt cx="1925427" cy="1040373"/>
          </a:xfrm>
        </p:grpSpPr>
        <p:grpSp>
          <p:nvGrpSpPr>
            <p:cNvPr id="5702" name="Groupe 5701"/>
            <p:cNvGrpSpPr/>
            <p:nvPr/>
          </p:nvGrpSpPr>
          <p:grpSpPr>
            <a:xfrm>
              <a:off x="-1488292" y="-632761"/>
              <a:ext cx="1925427" cy="1040373"/>
              <a:chOff x="5145921" y="2695044"/>
              <a:chExt cx="1925427" cy="1040373"/>
            </a:xfrm>
          </p:grpSpPr>
          <p:sp>
            <p:nvSpPr>
              <p:cNvPr id="5708" name="Forme libre 570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09" name="Groupe 5708"/>
              <p:cNvGrpSpPr/>
              <p:nvPr/>
            </p:nvGrpSpPr>
            <p:grpSpPr>
              <a:xfrm>
                <a:off x="6841947" y="3422026"/>
                <a:ext cx="229401" cy="313391"/>
                <a:chOff x="6487012" y="3744806"/>
                <a:chExt cx="229401" cy="313391"/>
              </a:xfrm>
            </p:grpSpPr>
            <p:sp>
              <p:nvSpPr>
                <p:cNvPr id="5711" name="Ellipse 57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2" name="Bouée 57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10" name="Connecteur droit 570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03" name="Ellipse 570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4" name="Ellipse 570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5" name="Ellipse 570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6" name="Ellipse 570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7" name="Ellipse 570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13" name="Groupe 5712"/>
          <p:cNvGrpSpPr/>
          <p:nvPr>
            <p:custDataLst>
              <p:tags r:id="rId235"/>
            </p:custDataLst>
          </p:nvPr>
        </p:nvGrpSpPr>
        <p:grpSpPr>
          <a:xfrm>
            <a:off x="1788498" y="2778794"/>
            <a:ext cx="2014108" cy="865748"/>
            <a:chOff x="-519318" y="1745455"/>
            <a:chExt cx="2014108" cy="865748"/>
          </a:xfrm>
        </p:grpSpPr>
        <p:sp>
          <p:nvSpPr>
            <p:cNvPr id="5714" name="Ellipse 571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15" name="Groupe 5714"/>
            <p:cNvGrpSpPr/>
            <p:nvPr/>
          </p:nvGrpSpPr>
          <p:grpSpPr>
            <a:xfrm>
              <a:off x="-484413" y="1795335"/>
              <a:ext cx="1979203" cy="815868"/>
              <a:chOff x="5092145" y="2925076"/>
              <a:chExt cx="1979203" cy="815868"/>
            </a:xfrm>
          </p:grpSpPr>
          <p:sp>
            <p:nvSpPr>
              <p:cNvPr id="5722" name="Forme libre 572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23" name="Groupe 5722"/>
              <p:cNvGrpSpPr/>
              <p:nvPr/>
            </p:nvGrpSpPr>
            <p:grpSpPr>
              <a:xfrm>
                <a:off x="6841947" y="3422026"/>
                <a:ext cx="229401" cy="313391"/>
                <a:chOff x="6487012" y="3744806"/>
                <a:chExt cx="229401" cy="313391"/>
              </a:xfrm>
            </p:grpSpPr>
            <p:sp>
              <p:nvSpPr>
                <p:cNvPr id="5725" name="Ellipse 57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6" name="Bouée 57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24" name="Connecteur droit 572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16" name="Ellipse 571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7" name="Ellipse 571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8" name="Ellipse 571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9" name="Ellipse 571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0" name="Ellipse 571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1" name="Ellipse 572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27" name="Groupe 5726"/>
          <p:cNvGrpSpPr/>
          <p:nvPr>
            <p:custDataLst>
              <p:tags r:id="rId236"/>
            </p:custDataLst>
          </p:nvPr>
        </p:nvGrpSpPr>
        <p:grpSpPr>
          <a:xfrm>
            <a:off x="1833465" y="2642476"/>
            <a:ext cx="1974948" cy="997995"/>
            <a:chOff x="-487301" y="3353057"/>
            <a:chExt cx="1974948" cy="997995"/>
          </a:xfrm>
        </p:grpSpPr>
        <p:grpSp>
          <p:nvGrpSpPr>
            <p:cNvPr id="5728" name="Groupe 5727"/>
            <p:cNvGrpSpPr/>
            <p:nvPr/>
          </p:nvGrpSpPr>
          <p:grpSpPr>
            <a:xfrm>
              <a:off x="-484413" y="3372468"/>
              <a:ext cx="1972060" cy="978584"/>
              <a:chOff x="5099288" y="2756833"/>
              <a:chExt cx="1972060" cy="978584"/>
            </a:xfrm>
          </p:grpSpPr>
          <p:sp>
            <p:nvSpPr>
              <p:cNvPr id="5736" name="Forme libre 573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37" name="Groupe 5736"/>
              <p:cNvGrpSpPr/>
              <p:nvPr/>
            </p:nvGrpSpPr>
            <p:grpSpPr>
              <a:xfrm>
                <a:off x="6841947" y="3422026"/>
                <a:ext cx="229401" cy="313391"/>
                <a:chOff x="6487012" y="3744806"/>
                <a:chExt cx="229401" cy="313391"/>
              </a:xfrm>
            </p:grpSpPr>
            <p:sp>
              <p:nvSpPr>
                <p:cNvPr id="5739" name="Ellipse 57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40" name="Bouée 57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38" name="Connecteur droit 573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29" name="Ellipse 572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0" name="Ellipse 572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1" name="Ellipse 573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2" name="Ellipse 573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3" name="Ellipse 573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4" name="Ellipse 573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5" name="Ellipse 573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41" name="Groupe 5740"/>
          <p:cNvGrpSpPr/>
          <p:nvPr>
            <p:custDataLst>
              <p:tags r:id="rId237"/>
            </p:custDataLst>
          </p:nvPr>
        </p:nvGrpSpPr>
        <p:grpSpPr>
          <a:xfrm>
            <a:off x="1922011" y="2547569"/>
            <a:ext cx="1891098" cy="1100028"/>
            <a:chOff x="-378587" y="4270377"/>
            <a:chExt cx="1891098" cy="1100028"/>
          </a:xfrm>
        </p:grpSpPr>
        <p:grpSp>
          <p:nvGrpSpPr>
            <p:cNvPr id="5742" name="Groupe 5741"/>
            <p:cNvGrpSpPr/>
            <p:nvPr/>
          </p:nvGrpSpPr>
          <p:grpSpPr>
            <a:xfrm>
              <a:off x="-378587" y="4270377"/>
              <a:ext cx="1891098" cy="1100028"/>
              <a:chOff x="5180250" y="2635389"/>
              <a:chExt cx="1891098" cy="1100028"/>
            </a:xfrm>
          </p:grpSpPr>
          <p:sp>
            <p:nvSpPr>
              <p:cNvPr id="5750" name="Forme libre 574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51" name="Groupe 5750"/>
              <p:cNvGrpSpPr/>
              <p:nvPr/>
            </p:nvGrpSpPr>
            <p:grpSpPr>
              <a:xfrm>
                <a:off x="6841947" y="3422026"/>
                <a:ext cx="229401" cy="313391"/>
                <a:chOff x="6487012" y="3744806"/>
                <a:chExt cx="229401" cy="313391"/>
              </a:xfrm>
            </p:grpSpPr>
            <p:sp>
              <p:nvSpPr>
                <p:cNvPr id="5753" name="Ellipse 5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54" name="Bouée 5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52" name="Connecteur droit 575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43" name="Ellipse 574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4" name="Ellipse 574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5" name="Ellipse 574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6" name="Ellipse 574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7" name="Ellipse 574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8" name="Ellipse 574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9" name="Ellipse 574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55" name="Groupe 5754"/>
          <p:cNvGrpSpPr/>
          <p:nvPr>
            <p:custDataLst>
              <p:tags r:id="rId238"/>
            </p:custDataLst>
          </p:nvPr>
        </p:nvGrpSpPr>
        <p:grpSpPr>
          <a:xfrm>
            <a:off x="2026563" y="2435719"/>
            <a:ext cx="1786824" cy="1227917"/>
            <a:chOff x="-258067" y="5466281"/>
            <a:chExt cx="1786824" cy="1227917"/>
          </a:xfrm>
        </p:grpSpPr>
        <p:grpSp>
          <p:nvGrpSpPr>
            <p:cNvPr id="5756" name="Groupe 5755"/>
            <p:cNvGrpSpPr/>
            <p:nvPr/>
          </p:nvGrpSpPr>
          <p:grpSpPr>
            <a:xfrm>
              <a:off x="-258067" y="5466281"/>
              <a:ext cx="1786824" cy="1227917"/>
              <a:chOff x="5284524" y="2523093"/>
              <a:chExt cx="1786824" cy="1227917"/>
            </a:xfrm>
          </p:grpSpPr>
          <p:sp>
            <p:nvSpPr>
              <p:cNvPr id="5764" name="Forme libre 576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65" name="Groupe 5764"/>
              <p:cNvGrpSpPr/>
              <p:nvPr/>
            </p:nvGrpSpPr>
            <p:grpSpPr>
              <a:xfrm>
                <a:off x="6841947" y="3422026"/>
                <a:ext cx="229401" cy="313391"/>
                <a:chOff x="6487012" y="3744806"/>
                <a:chExt cx="229401" cy="313391"/>
              </a:xfrm>
            </p:grpSpPr>
            <p:sp>
              <p:nvSpPr>
                <p:cNvPr id="5767" name="Ellipse 5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68" name="Bouée 5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66" name="Connecteur droit 576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57" name="Ellipse 575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8" name="Ellipse 575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9" name="Ellipse 575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0" name="Ellipse 575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1" name="Ellipse 576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2" name="Ellipse 576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3" name="Ellipse 576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69" name="Groupe 5768"/>
          <p:cNvGrpSpPr/>
          <p:nvPr>
            <p:custDataLst>
              <p:tags r:id="rId239"/>
            </p:custDataLst>
          </p:nvPr>
        </p:nvGrpSpPr>
        <p:grpSpPr>
          <a:xfrm>
            <a:off x="2158441" y="2357371"/>
            <a:ext cx="1666594" cy="1388339"/>
            <a:chOff x="1491400" y="5663685"/>
            <a:chExt cx="1666594" cy="1388339"/>
          </a:xfrm>
        </p:grpSpPr>
        <p:grpSp>
          <p:nvGrpSpPr>
            <p:cNvPr id="5770" name="Groupe 5769"/>
            <p:cNvGrpSpPr/>
            <p:nvPr/>
          </p:nvGrpSpPr>
          <p:grpSpPr>
            <a:xfrm>
              <a:off x="1491400" y="5663685"/>
              <a:ext cx="1666594" cy="1388339"/>
              <a:chOff x="5412862" y="2446893"/>
              <a:chExt cx="1666594" cy="1388339"/>
            </a:xfrm>
          </p:grpSpPr>
          <p:sp>
            <p:nvSpPr>
              <p:cNvPr id="5778" name="Forme libre 577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79" name="Groupe 5778"/>
              <p:cNvGrpSpPr/>
              <p:nvPr/>
            </p:nvGrpSpPr>
            <p:grpSpPr>
              <a:xfrm>
                <a:off x="6841947" y="3422026"/>
                <a:ext cx="229401" cy="313391"/>
                <a:chOff x="6487012" y="3744806"/>
                <a:chExt cx="229401" cy="313391"/>
              </a:xfrm>
            </p:grpSpPr>
            <p:sp>
              <p:nvSpPr>
                <p:cNvPr id="5781" name="Ellipse 578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82" name="Bouée 578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80" name="Connecteur droit 577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71" name="Ellipse 577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2" name="Ellipse 577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3" name="Ellipse 577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4" name="Ellipse 577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5" name="Ellipse 577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6" name="Ellipse 577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7" name="Ellipse 577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83" name="Groupe 5782"/>
          <p:cNvGrpSpPr/>
          <p:nvPr>
            <p:custDataLst>
              <p:tags r:id="rId240"/>
            </p:custDataLst>
          </p:nvPr>
        </p:nvGrpSpPr>
        <p:grpSpPr>
          <a:xfrm>
            <a:off x="2284492" y="2309446"/>
            <a:ext cx="1550289" cy="1480581"/>
            <a:chOff x="3200345" y="5377419"/>
            <a:chExt cx="1550289" cy="1480581"/>
          </a:xfrm>
        </p:grpSpPr>
        <p:grpSp>
          <p:nvGrpSpPr>
            <p:cNvPr id="5784" name="Groupe 5783"/>
            <p:cNvGrpSpPr/>
            <p:nvPr/>
          </p:nvGrpSpPr>
          <p:grpSpPr>
            <a:xfrm>
              <a:off x="3200345" y="5377419"/>
              <a:ext cx="1550289" cy="1480581"/>
              <a:chOff x="5529167" y="2402777"/>
              <a:chExt cx="1550289" cy="1480581"/>
            </a:xfrm>
          </p:grpSpPr>
          <p:sp>
            <p:nvSpPr>
              <p:cNvPr id="5792" name="Forme libre 579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3" name="Groupe 5792"/>
              <p:cNvGrpSpPr/>
              <p:nvPr/>
            </p:nvGrpSpPr>
            <p:grpSpPr>
              <a:xfrm>
                <a:off x="6841947" y="3422026"/>
                <a:ext cx="229401" cy="313391"/>
                <a:chOff x="6487012" y="3744806"/>
                <a:chExt cx="229401" cy="313391"/>
              </a:xfrm>
            </p:grpSpPr>
            <p:sp>
              <p:nvSpPr>
                <p:cNvPr id="5795" name="Ellipse 579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96" name="Bouée 579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94" name="Connecteur droit 579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85" name="Ellipse 578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6" name="Ellipse 578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7" name="Ellipse 578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8" name="Ellipse 578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9" name="Ellipse 578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0" name="Ellipse 578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1" name="Ellipse 579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97" name="Groupe 5796"/>
          <p:cNvGrpSpPr/>
          <p:nvPr>
            <p:custDataLst>
              <p:tags r:id="rId241"/>
            </p:custDataLst>
          </p:nvPr>
        </p:nvGrpSpPr>
        <p:grpSpPr>
          <a:xfrm>
            <a:off x="2283110" y="2314819"/>
            <a:ext cx="1550289" cy="1480581"/>
            <a:chOff x="5529167" y="2402777"/>
            <a:chExt cx="1550289" cy="1480581"/>
          </a:xfrm>
        </p:grpSpPr>
        <p:sp>
          <p:nvSpPr>
            <p:cNvPr id="5798" name="Forme libre 579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9" name="Groupe 5798"/>
            <p:cNvGrpSpPr/>
            <p:nvPr/>
          </p:nvGrpSpPr>
          <p:grpSpPr>
            <a:xfrm>
              <a:off x="6841947" y="3422026"/>
              <a:ext cx="229401" cy="313391"/>
              <a:chOff x="6487012" y="3744806"/>
              <a:chExt cx="229401" cy="313391"/>
            </a:xfrm>
          </p:grpSpPr>
          <p:sp>
            <p:nvSpPr>
              <p:cNvPr id="5801" name="Ellipse 5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02" name="Bouée 5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800" name="Connecteur droit 579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1" name="Groupe 2670"/>
          <p:cNvGrpSpPr/>
          <p:nvPr>
            <p:custDataLst>
              <p:tags r:id="rId242"/>
            </p:custDataLst>
          </p:nvPr>
        </p:nvGrpSpPr>
        <p:grpSpPr>
          <a:xfrm>
            <a:off x="12937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1503" name="Rectangle 1502"/>
          <p:cNvSpPr/>
          <p:nvPr>
            <p:custDataLst>
              <p:tags r:id="rId243"/>
            </p:custDataLst>
          </p:nvPr>
        </p:nvSpPr>
        <p:spPr>
          <a:xfrm>
            <a:off x="1156224" y="169813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      Click entrainement génératrice</a:t>
            </a:r>
            <a:endParaRPr lang="fr-FR" dirty="0"/>
          </a:p>
        </p:txBody>
      </p:sp>
      <p:sp>
        <p:nvSpPr>
          <p:cNvPr id="2076" name="Rectangle 2075"/>
          <p:cNvSpPr/>
          <p:nvPr>
            <p:custDataLst>
              <p:tags r:id="rId244"/>
            </p:custDataLst>
          </p:nvPr>
        </p:nvSpPr>
        <p:spPr>
          <a:xfrm>
            <a:off x="-585879" y="314886"/>
            <a:ext cx="259204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 </a:t>
            </a:r>
            <a:r>
              <a:rPr lang="fr-FR" dirty="0">
                <a:solidFill>
                  <a:schemeClr val="bg1"/>
                </a:solidFill>
              </a:rPr>
              <a:t>rotation </a:t>
            </a:r>
            <a:endParaRPr lang="fr-FR" dirty="0" smtClean="0">
              <a:solidFill>
                <a:schemeClr val="bg1"/>
              </a:solidFill>
            </a:endParaRPr>
          </a:p>
          <a:p>
            <a:pPr algn="ctr"/>
            <a:r>
              <a:rPr lang="fr-FR" dirty="0" smtClean="0">
                <a:solidFill>
                  <a:schemeClr val="bg1"/>
                </a:solidFill>
              </a:rPr>
              <a:t>éolienne</a:t>
            </a:r>
            <a:endParaRPr lang="fr-FR" dirty="0">
              <a:solidFill>
                <a:schemeClr val="bg1"/>
              </a:solidFill>
            </a:endParaRPr>
          </a:p>
        </p:txBody>
      </p:sp>
    </p:spTree>
    <p:extLst>
      <p:ext uri="{BB962C8B-B14F-4D97-AF65-F5344CB8AC3E}">
        <p14:creationId xmlns:p14="http://schemas.microsoft.com/office/powerpoint/2010/main" val="309799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3" nodeType="withEffect">
                                  <p:stCondLst>
                                    <p:cond delay="0"/>
                                  </p:stCondLst>
                                  <p:childTnLst>
                                    <p:set>
                                      <p:cBhvr>
                                        <p:cTn id="6" dur="1" fill="hold">
                                          <p:stCondLst>
                                            <p:cond delay="0"/>
                                          </p:stCondLst>
                                        </p:cTn>
                                        <p:tgtEl>
                                          <p:spTgt spid="1503"/>
                                        </p:tgtEl>
                                        <p:attrNameLst>
                                          <p:attrName>style.visibility</p:attrName>
                                        </p:attrNameLst>
                                      </p:cBhvr>
                                      <p:to>
                                        <p:strVal val="hidden"/>
                                      </p:to>
                                    </p:set>
                                  </p:childTnLst>
                                </p:cTn>
                              </p:par>
                              <p:par>
                                <p:cTn id="7" presetID="1" presetClass="exit" presetSubtype="0" fill="hold" grpId="2" nodeType="withEffect">
                                  <p:stCondLst>
                                    <p:cond delay="0"/>
                                  </p:stCondLst>
                                  <p:childTnLst>
                                    <p:set>
                                      <p:cBhvr>
                                        <p:cTn id="8" dur="1" fill="hold">
                                          <p:stCondLst>
                                            <p:cond delay="0"/>
                                          </p:stCondLst>
                                        </p:cTn>
                                        <p:tgtEl>
                                          <p:spTgt spid="58"/>
                                        </p:tgtEl>
                                        <p:attrNameLst>
                                          <p:attrName>style.visibility</p:attrName>
                                        </p:attrNameLst>
                                      </p:cBhvr>
                                      <p:to>
                                        <p:strVal val="hidden"/>
                                      </p:to>
                                    </p:set>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8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193"/>
                                        </p:tgtEl>
                                        <p:attrNameLst>
                                          <p:attrName>style.visibility</p:attrName>
                                        </p:attrNameLst>
                                      </p:cBhvr>
                                      <p:to>
                                        <p:strVal val="visible"/>
                                      </p:to>
                                    </p:set>
                                    <p:animEffect transition="in" filter="fade">
                                      <p:cBhvr>
                                        <p:cTn id="15" dur="500"/>
                                        <p:tgtEl>
                                          <p:spTgt spid="1193"/>
                                        </p:tgtEl>
                                      </p:cBhvr>
                                    </p:animEffect>
                                  </p:childTnLst>
                                </p:cTn>
                              </p:par>
                            </p:childTnLst>
                          </p:cTn>
                        </p:par>
                        <p:par>
                          <p:cTn id="16" fill="hold">
                            <p:stCondLst>
                              <p:cond delay="2550"/>
                            </p:stCondLst>
                            <p:childTnLst>
                              <p:par>
                                <p:cTn id="17" presetID="22" presetClass="entr" presetSubtype="4" fill="hold" grpId="0" nodeType="after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500"/>
                                        <p:tgtEl>
                                          <p:spTgt spid="43"/>
                                        </p:tgtEl>
                                      </p:cBhvr>
                                    </p:animEffect>
                                  </p:childTnLst>
                                </p:cTn>
                              </p:par>
                            </p:childTnLst>
                          </p:cTn>
                        </p:par>
                        <p:par>
                          <p:cTn id="20" fill="hold">
                            <p:stCondLst>
                              <p:cond delay="3050"/>
                            </p:stCondLst>
                            <p:childTnLst>
                              <p:par>
                                <p:cTn id="21" presetID="53" presetClass="entr" presetSubtype="16"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p:cTn id="23" dur="500" fill="hold"/>
                                        <p:tgtEl>
                                          <p:spTgt spid="42"/>
                                        </p:tgtEl>
                                        <p:attrNameLst>
                                          <p:attrName>ppt_w</p:attrName>
                                        </p:attrNameLst>
                                      </p:cBhvr>
                                      <p:tavLst>
                                        <p:tav tm="0">
                                          <p:val>
                                            <p:fltVal val="0"/>
                                          </p:val>
                                        </p:tav>
                                        <p:tav tm="100000">
                                          <p:val>
                                            <p:strVal val="#ppt_w"/>
                                          </p:val>
                                        </p:tav>
                                      </p:tavLst>
                                    </p:anim>
                                    <p:anim calcmode="lin" valueType="num">
                                      <p:cBhvr>
                                        <p:cTn id="24" dur="500" fill="hold"/>
                                        <p:tgtEl>
                                          <p:spTgt spid="42"/>
                                        </p:tgtEl>
                                        <p:attrNameLst>
                                          <p:attrName>ppt_h</p:attrName>
                                        </p:attrNameLst>
                                      </p:cBhvr>
                                      <p:tavLst>
                                        <p:tav tm="0">
                                          <p:val>
                                            <p:fltVal val="0"/>
                                          </p:val>
                                        </p:tav>
                                        <p:tav tm="100000">
                                          <p:val>
                                            <p:strVal val="#ppt_h"/>
                                          </p:val>
                                        </p:tav>
                                      </p:tavLst>
                                    </p:anim>
                                    <p:animEffect transition="in" filter="fade">
                                      <p:cBhvr>
                                        <p:cTn id="25" dur="500"/>
                                        <p:tgtEl>
                                          <p:spTgt spid="42"/>
                                        </p:tgtEl>
                                      </p:cBhvr>
                                    </p:animEffect>
                                  </p:childTnLst>
                                </p:cTn>
                              </p:par>
                            </p:childTnLst>
                          </p:cTn>
                        </p:par>
                        <p:par>
                          <p:cTn id="26" fill="hold">
                            <p:stCondLst>
                              <p:cond delay="3550"/>
                            </p:stCondLst>
                            <p:childTnLst>
                              <p:par>
                                <p:cTn id="27" presetID="10" presetClass="entr" presetSubtype="0" fill="hold" nodeType="afterEffect">
                                  <p:stCondLst>
                                    <p:cond delay="0"/>
                                  </p:stCondLst>
                                  <p:childTnLst>
                                    <p:set>
                                      <p:cBhvr>
                                        <p:cTn id="28" dur="1" fill="hold">
                                          <p:stCondLst>
                                            <p:cond delay="0"/>
                                          </p:stCondLst>
                                        </p:cTn>
                                        <p:tgtEl>
                                          <p:spTgt spid="2671"/>
                                        </p:tgtEl>
                                        <p:attrNameLst>
                                          <p:attrName>style.visibility</p:attrName>
                                        </p:attrNameLst>
                                      </p:cBhvr>
                                      <p:to>
                                        <p:strVal val="visible"/>
                                      </p:to>
                                    </p:set>
                                    <p:animEffect transition="in" filter="fade">
                                      <p:cBhvr>
                                        <p:cTn id="29" dur="500"/>
                                        <p:tgtEl>
                                          <p:spTgt spid="2671"/>
                                        </p:tgtEl>
                                      </p:cBhvr>
                                    </p:animEffect>
                                  </p:childTnLst>
                                </p:cTn>
                              </p:par>
                            </p:childTnLst>
                          </p:cTn>
                        </p:par>
                        <p:par>
                          <p:cTn id="30" fill="hold">
                            <p:stCondLst>
                              <p:cond delay="4050"/>
                            </p:stCondLst>
                            <p:childTnLst>
                              <p:par>
                                <p:cTn id="31" presetID="10" presetClass="entr" presetSubtype="0" fill="hold" nodeType="afterEffect">
                                  <p:stCondLst>
                                    <p:cond delay="0"/>
                                  </p:stCondLst>
                                  <p:childTnLst>
                                    <p:set>
                                      <p:cBhvr>
                                        <p:cTn id="32" dur="1" fill="hold">
                                          <p:stCondLst>
                                            <p:cond delay="0"/>
                                          </p:stCondLst>
                                        </p:cTn>
                                        <p:tgtEl>
                                          <p:spTgt spid="2658"/>
                                        </p:tgtEl>
                                        <p:attrNameLst>
                                          <p:attrName>style.visibility</p:attrName>
                                        </p:attrNameLst>
                                      </p:cBhvr>
                                      <p:to>
                                        <p:strVal val="visible"/>
                                      </p:to>
                                    </p:set>
                                    <p:animEffect transition="in" filter="fade">
                                      <p:cBhvr>
                                        <p:cTn id="33" dur="500"/>
                                        <p:tgtEl>
                                          <p:spTgt spid="2658"/>
                                        </p:tgtEl>
                                      </p:cBhvr>
                                    </p:animEffect>
                                  </p:childTnLst>
                                </p:cTn>
                              </p:par>
                            </p:childTnLst>
                          </p:cTn>
                        </p:par>
                        <p:par>
                          <p:cTn id="34" fill="hold">
                            <p:stCondLst>
                              <p:cond delay="4550"/>
                            </p:stCondLst>
                            <p:childTnLst>
                              <p:par>
                                <p:cTn id="35" presetID="10" presetClass="entr" presetSubtype="0" fill="hold" nodeType="afterEffect">
                                  <p:stCondLst>
                                    <p:cond delay="0"/>
                                  </p:stCondLst>
                                  <p:childTnLst>
                                    <p:set>
                                      <p:cBhvr>
                                        <p:cTn id="36" dur="1" fill="hold">
                                          <p:stCondLst>
                                            <p:cond delay="0"/>
                                          </p:stCondLst>
                                        </p:cTn>
                                        <p:tgtEl>
                                          <p:spTgt spid="5797"/>
                                        </p:tgtEl>
                                        <p:attrNameLst>
                                          <p:attrName>style.visibility</p:attrName>
                                        </p:attrNameLst>
                                      </p:cBhvr>
                                      <p:to>
                                        <p:strVal val="visible"/>
                                      </p:to>
                                    </p:set>
                                    <p:animEffect transition="in" filter="fade">
                                      <p:cBhvr>
                                        <p:cTn id="37" dur="500"/>
                                        <p:tgtEl>
                                          <p:spTgt spid="5797"/>
                                        </p:tgtEl>
                                      </p:cBhvr>
                                    </p:animEffect>
                                  </p:childTnLst>
                                </p:cTn>
                              </p:par>
                            </p:childTnLst>
                          </p:cTn>
                        </p:par>
                        <p:par>
                          <p:cTn id="38" fill="hold">
                            <p:stCondLst>
                              <p:cond delay="5050"/>
                            </p:stCondLst>
                            <p:childTnLst>
                              <p:par>
                                <p:cTn id="39" presetID="22" presetClass="entr" presetSubtype="8" fill="hold" grpId="0" nodeType="afterEffect">
                                  <p:stCondLst>
                                    <p:cond delay="0"/>
                                  </p:stCondLst>
                                  <p:childTnLst>
                                    <p:set>
                                      <p:cBhvr>
                                        <p:cTn id="40" dur="1" fill="hold">
                                          <p:stCondLst>
                                            <p:cond delay="0"/>
                                          </p:stCondLst>
                                        </p:cTn>
                                        <p:tgtEl>
                                          <p:spTgt spid="2698"/>
                                        </p:tgtEl>
                                        <p:attrNameLst>
                                          <p:attrName>style.visibility</p:attrName>
                                        </p:attrNameLst>
                                      </p:cBhvr>
                                      <p:to>
                                        <p:strVal val="visible"/>
                                      </p:to>
                                    </p:set>
                                    <p:animEffect transition="in" filter="wipe(left)">
                                      <p:cBhvr>
                                        <p:cTn id="41" dur="500"/>
                                        <p:tgtEl>
                                          <p:spTgt spid="2698"/>
                                        </p:tgtEl>
                                      </p:cBhvr>
                                    </p:animEffect>
                                  </p:childTnLst>
                                </p:cTn>
                              </p:par>
                            </p:childTnLst>
                          </p:cTn>
                        </p:par>
                        <p:par>
                          <p:cTn id="42" fill="hold">
                            <p:stCondLst>
                              <p:cond delay="5550"/>
                            </p:stCondLst>
                            <p:childTnLst>
                              <p:par>
                                <p:cTn id="43" presetID="53" presetClass="entr" presetSubtype="16"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p:cTn id="45" dur="500" fill="hold"/>
                                        <p:tgtEl>
                                          <p:spTgt spid="34"/>
                                        </p:tgtEl>
                                        <p:attrNameLst>
                                          <p:attrName>ppt_w</p:attrName>
                                        </p:attrNameLst>
                                      </p:cBhvr>
                                      <p:tavLst>
                                        <p:tav tm="0">
                                          <p:val>
                                            <p:fltVal val="0"/>
                                          </p:val>
                                        </p:tav>
                                        <p:tav tm="100000">
                                          <p:val>
                                            <p:strVal val="#ppt_w"/>
                                          </p:val>
                                        </p:tav>
                                      </p:tavLst>
                                    </p:anim>
                                    <p:anim calcmode="lin" valueType="num">
                                      <p:cBhvr>
                                        <p:cTn id="46" dur="500" fill="hold"/>
                                        <p:tgtEl>
                                          <p:spTgt spid="34"/>
                                        </p:tgtEl>
                                        <p:attrNameLst>
                                          <p:attrName>ppt_h</p:attrName>
                                        </p:attrNameLst>
                                      </p:cBhvr>
                                      <p:tavLst>
                                        <p:tav tm="0">
                                          <p:val>
                                            <p:fltVal val="0"/>
                                          </p:val>
                                        </p:tav>
                                        <p:tav tm="100000">
                                          <p:val>
                                            <p:strVal val="#ppt_h"/>
                                          </p:val>
                                        </p:tav>
                                      </p:tavLst>
                                    </p:anim>
                                    <p:animEffect transition="in" filter="fade">
                                      <p:cBhvr>
                                        <p:cTn id="47" dur="500"/>
                                        <p:tgtEl>
                                          <p:spTgt spid="34"/>
                                        </p:tgtEl>
                                      </p:cBhvr>
                                    </p:animEffect>
                                  </p:childTnLst>
                                </p:cTn>
                              </p:par>
                            </p:childTnLst>
                          </p:cTn>
                        </p:par>
                        <p:par>
                          <p:cTn id="48" fill="hold">
                            <p:stCondLst>
                              <p:cond delay="6050"/>
                            </p:stCondLst>
                            <p:childTnLst>
                              <p:par>
                                <p:cTn id="49" presetID="22" presetClass="entr" presetSubtype="2" fill="hold" grpId="0" nodeType="afterEffect">
                                  <p:stCondLst>
                                    <p:cond delay="0"/>
                                  </p:stCondLst>
                                  <p:childTnLst>
                                    <p:set>
                                      <p:cBhvr>
                                        <p:cTn id="50" dur="1" fill="hold">
                                          <p:stCondLst>
                                            <p:cond delay="0"/>
                                          </p:stCondLst>
                                        </p:cTn>
                                        <p:tgtEl>
                                          <p:spTgt spid="2699"/>
                                        </p:tgtEl>
                                        <p:attrNameLst>
                                          <p:attrName>style.visibility</p:attrName>
                                        </p:attrNameLst>
                                      </p:cBhvr>
                                      <p:to>
                                        <p:strVal val="visible"/>
                                      </p:to>
                                    </p:set>
                                    <p:animEffect transition="in" filter="wipe(right)">
                                      <p:cBhvr>
                                        <p:cTn id="51" dur="500"/>
                                        <p:tgtEl>
                                          <p:spTgt spid="2699"/>
                                        </p:tgtEl>
                                      </p:cBhvr>
                                    </p:animEffect>
                                  </p:childTnLst>
                                </p:cTn>
                              </p:par>
                            </p:childTnLst>
                          </p:cTn>
                        </p:par>
                        <p:par>
                          <p:cTn id="52" fill="hold">
                            <p:stCondLst>
                              <p:cond delay="65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076"/>
                                        </p:tgtEl>
                                        <p:attrNameLst>
                                          <p:attrName>style.visibility</p:attrName>
                                        </p:attrNameLst>
                                      </p:cBhvr>
                                      <p:to>
                                        <p:strVal val="visible"/>
                                      </p:to>
                                    </p:set>
                                    <p:animEffect transition="in" filter="fade">
                                      <p:cBhvr>
                                        <p:cTn id="55" dur="500"/>
                                        <p:tgtEl>
                                          <p:spTgt spid="207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2080"/>
                                        </p:tgtEl>
                                        <p:attrNameLst>
                                          <p:attrName>style.visibility</p:attrName>
                                        </p:attrNameLst>
                                      </p:cBhvr>
                                      <p:to>
                                        <p:strVal val="visible"/>
                                      </p:to>
                                    </p:set>
                                    <p:animEffect transition="in" filter="fade">
                                      <p:cBhvr>
                                        <p:cTn id="60" dur="500"/>
                                        <p:tgtEl>
                                          <p:spTgt spid="2080"/>
                                        </p:tgtEl>
                                      </p:cBhvr>
                                    </p:animEffect>
                                  </p:childTnLst>
                                </p:cTn>
                              </p:par>
                            </p:childTnLst>
                          </p:cTn>
                        </p:par>
                        <p:par>
                          <p:cTn id="61" fill="hold">
                            <p:stCondLst>
                              <p:cond delay="1300"/>
                            </p:stCondLst>
                            <p:childTnLst>
                              <p:par>
                                <p:cTn id="62" presetID="10" presetClass="entr" presetSubtype="0" fill="hold" grpId="0" nodeType="afterEffect">
                                  <p:stCondLst>
                                    <p:cond delay="250"/>
                                  </p:stCondLst>
                                  <p:iterate type="wd">
                                    <p:tmPct val="10000"/>
                                  </p:iterate>
                                  <p:childTnLst>
                                    <p:set>
                                      <p:cBhvr>
                                        <p:cTn id="63" dur="1" fill="hold">
                                          <p:stCondLst>
                                            <p:cond delay="0"/>
                                          </p:stCondLst>
                                        </p:cTn>
                                        <p:tgtEl>
                                          <p:spTgt spid="2079"/>
                                        </p:tgtEl>
                                        <p:attrNameLst>
                                          <p:attrName>style.visibility</p:attrName>
                                        </p:attrNameLst>
                                      </p:cBhvr>
                                      <p:to>
                                        <p:strVal val="visible"/>
                                      </p:to>
                                    </p:set>
                                    <p:animEffect transition="in" filter="fade">
                                      <p:cBhvr>
                                        <p:cTn id="64" dur="500"/>
                                        <p:tgtEl>
                                          <p:spTgt spid="207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iterate type="wd">
                                    <p:tmPct val="10000"/>
                                  </p:iterate>
                                  <p:childTnLst>
                                    <p:set>
                                      <p:cBhvr>
                                        <p:cTn id="68" dur="1" fill="hold">
                                          <p:stCondLst>
                                            <p:cond delay="0"/>
                                          </p:stCondLst>
                                        </p:cTn>
                                        <p:tgtEl>
                                          <p:spTgt spid="1192"/>
                                        </p:tgtEl>
                                        <p:attrNameLst>
                                          <p:attrName>style.visibility</p:attrName>
                                        </p:attrNameLst>
                                      </p:cBhvr>
                                      <p:to>
                                        <p:strVal val="visible"/>
                                      </p:to>
                                    </p:set>
                                    <p:animEffect transition="in" filter="fade">
                                      <p:cBhvr>
                                        <p:cTn id="69" dur="500"/>
                                        <p:tgtEl>
                                          <p:spTgt spid="119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0" restart="whenNotActive" fill="hold" evtFilter="cancelBubble" nodeType="interactiveSeq">
                <p:stCondLst>
                  <p:cond evt="onClick" delay="0">
                    <p:tgtEl>
                      <p:spTgt spid="1503"/>
                    </p:tgtEl>
                  </p:cond>
                </p:stCondLst>
                <p:endSync evt="end" delay="0">
                  <p:rtn val="all"/>
                </p:endSync>
                <p:childTnLst>
                  <p:par>
                    <p:cTn id="71" fill="hold">
                      <p:stCondLst>
                        <p:cond delay="0"/>
                      </p:stCondLst>
                      <p:childTnLst>
                        <p:par>
                          <p:cTn id="72" fill="hold">
                            <p:stCondLst>
                              <p:cond delay="0"/>
                            </p:stCondLst>
                            <p:childTnLst>
                              <p:par>
                                <p:cTn id="73" presetID="1" presetClass="exit" presetSubtype="0" fill="hold" grpId="2" nodeType="withEffect">
                                  <p:stCondLst>
                                    <p:cond delay="0"/>
                                  </p:stCondLst>
                                  <p:childTnLst>
                                    <p:set>
                                      <p:cBhvr>
                                        <p:cTn id="74" dur="1" fill="hold">
                                          <p:stCondLst>
                                            <p:cond delay="0"/>
                                          </p:stCondLst>
                                        </p:cTn>
                                        <p:tgtEl>
                                          <p:spTgt spid="1503"/>
                                        </p:tgtEl>
                                        <p:attrNameLst>
                                          <p:attrName>style.visibility</p:attrName>
                                        </p:attrNameLst>
                                      </p:cBhvr>
                                      <p:to>
                                        <p:strVal val="hidden"/>
                                      </p:to>
                                    </p:set>
                                  </p:childTnLst>
                                </p:cTn>
                              </p:par>
                              <p:par>
                                <p:cTn id="75" presetID="22" presetClass="entr" presetSubtype="1" fill="hold" grpId="0" nodeType="withEffect">
                                  <p:stCondLst>
                                    <p:cond delay="0"/>
                                  </p:stCondLst>
                                  <p:childTnLst>
                                    <p:set>
                                      <p:cBhvr>
                                        <p:cTn id="76" dur="1" fill="hold">
                                          <p:stCondLst>
                                            <p:cond delay="0"/>
                                          </p:stCondLst>
                                        </p:cTn>
                                        <p:tgtEl>
                                          <p:spTgt spid="58"/>
                                        </p:tgtEl>
                                        <p:attrNameLst>
                                          <p:attrName>style.visibility</p:attrName>
                                        </p:attrNameLst>
                                      </p:cBhvr>
                                      <p:to>
                                        <p:strVal val="visible"/>
                                      </p:to>
                                    </p:set>
                                    <p:animEffect transition="in" filter="wipe(up)">
                                      <p:cBhvr>
                                        <p:cTn id="77" dur="500"/>
                                        <p:tgtEl>
                                          <p:spTgt spid="58"/>
                                        </p:tgtEl>
                                      </p:cBhvr>
                                    </p:animEffect>
                                  </p:childTnLst>
                                </p:cTn>
                              </p:par>
                            </p:childTnLst>
                          </p:cTn>
                        </p:par>
                        <p:par>
                          <p:cTn id="78" fill="hold">
                            <p:stCondLst>
                              <p:cond delay="500"/>
                            </p:stCondLst>
                            <p:childTnLst>
                              <p:par>
                                <p:cTn id="79" presetID="1" presetClass="entr" presetSubtype="0" fill="hold" grpId="1" nodeType="afterEffect">
                                  <p:stCondLst>
                                    <p:cond delay="0"/>
                                  </p:stCondLst>
                                  <p:childTnLst>
                                    <p:set>
                                      <p:cBhvr>
                                        <p:cTn id="80" dur="1" fill="hold">
                                          <p:stCondLst>
                                            <p:cond delay="0"/>
                                          </p:stCondLst>
                                        </p:cTn>
                                        <p:tgtEl>
                                          <p:spTgt spid="2077"/>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2078"/>
                                        </p:tgtEl>
                                        <p:attrNameLst>
                                          <p:attrName>style.visibility</p:attrName>
                                        </p:attrNameLst>
                                      </p:cBhvr>
                                      <p:to>
                                        <p:strVal val="visible"/>
                                      </p:to>
                                    </p:set>
                                  </p:childTnLst>
                                </p:cTn>
                              </p:par>
                            </p:childTnLst>
                          </p:cTn>
                        </p:par>
                        <p:par>
                          <p:cTn id="83" fill="hold">
                            <p:stCondLst>
                              <p:cond delay="500"/>
                            </p:stCondLst>
                            <p:childTnLst>
                              <p:par>
                                <p:cTn id="84" presetID="10" presetClass="entr" presetSubtype="0" fill="hold" nodeType="afterEffect">
                                  <p:stCondLst>
                                    <p:cond delay="0"/>
                                  </p:stCondLst>
                                  <p:childTnLst>
                                    <p:set>
                                      <p:cBhvr>
                                        <p:cTn id="85" dur="1" fill="hold">
                                          <p:stCondLst>
                                            <p:cond delay="0"/>
                                          </p:stCondLst>
                                        </p:cTn>
                                        <p:tgtEl>
                                          <p:spTgt spid="33"/>
                                        </p:tgtEl>
                                        <p:attrNameLst>
                                          <p:attrName>style.visibility</p:attrName>
                                        </p:attrNameLst>
                                      </p:cBhvr>
                                      <p:to>
                                        <p:strVal val="visible"/>
                                      </p:to>
                                    </p:set>
                                    <p:animEffect transition="in" filter="fade">
                                      <p:cBhvr>
                                        <p:cTn id="86" dur="100"/>
                                        <p:tgtEl>
                                          <p:spTgt spid="33"/>
                                        </p:tgtEl>
                                      </p:cBhvr>
                                    </p:animEffect>
                                  </p:childTnLst>
                                </p:cTn>
                              </p:par>
                              <p:par>
                                <p:cTn id="87" presetID="1" presetClass="exit" presetSubtype="0" fill="hold" nodeType="withEffect">
                                  <p:stCondLst>
                                    <p:cond delay="0"/>
                                  </p:stCondLst>
                                  <p:childTnLst>
                                    <p:set>
                                      <p:cBhvr>
                                        <p:cTn id="88" dur="1" fill="hold">
                                          <p:stCondLst>
                                            <p:cond delay="99"/>
                                          </p:stCondLst>
                                        </p:cTn>
                                        <p:tgtEl>
                                          <p:spTgt spid="5797"/>
                                        </p:tgtEl>
                                        <p:attrNameLst>
                                          <p:attrName>style.visibility</p:attrName>
                                        </p:attrNameLst>
                                      </p:cBhvr>
                                      <p:to>
                                        <p:strVal val="hidden"/>
                                      </p:to>
                                    </p:set>
                                  </p:childTnLst>
                                </p:cTn>
                              </p:par>
                            </p:childTnLst>
                          </p:cTn>
                        </p:par>
                        <p:par>
                          <p:cTn id="89" fill="hold">
                            <p:stCondLst>
                              <p:cond delay="600"/>
                            </p:stCondLst>
                            <p:childTnLst>
                              <p:par>
                                <p:cTn id="90" presetID="10" presetClass="entr" presetSubtype="0" fill="hold" nodeType="after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100"/>
                                        <p:tgtEl>
                                          <p:spTgt spid="32"/>
                                        </p:tgtEl>
                                      </p:cBhvr>
                                    </p:animEffect>
                                  </p:childTnLst>
                                </p:cTn>
                              </p:par>
                              <p:par>
                                <p:cTn id="93" presetID="1" presetClass="exit" presetSubtype="0" fill="hold" nodeType="withEffect">
                                  <p:stCondLst>
                                    <p:cond delay="0"/>
                                  </p:stCondLst>
                                  <p:childTnLst>
                                    <p:set>
                                      <p:cBhvr>
                                        <p:cTn id="94" dur="1" fill="hold">
                                          <p:stCondLst>
                                            <p:cond delay="99"/>
                                          </p:stCondLst>
                                        </p:cTn>
                                        <p:tgtEl>
                                          <p:spTgt spid="33"/>
                                        </p:tgtEl>
                                        <p:attrNameLst>
                                          <p:attrName>style.visibility</p:attrName>
                                        </p:attrNameLst>
                                      </p:cBhvr>
                                      <p:to>
                                        <p:strVal val="hidden"/>
                                      </p:to>
                                    </p:set>
                                  </p:childTnLst>
                                </p:cTn>
                              </p:par>
                            </p:childTnLst>
                          </p:cTn>
                        </p:par>
                        <p:par>
                          <p:cTn id="95" fill="hold">
                            <p:stCondLst>
                              <p:cond delay="700"/>
                            </p:stCondLst>
                            <p:childTnLst>
                              <p:par>
                                <p:cTn id="96" presetID="10" presetClass="entr" presetSubtype="0" fill="hold" nodeType="after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fade">
                                      <p:cBhvr>
                                        <p:cTn id="98" dur="100"/>
                                        <p:tgtEl>
                                          <p:spTgt spid="31"/>
                                        </p:tgtEl>
                                      </p:cBhvr>
                                    </p:animEffect>
                                  </p:childTnLst>
                                </p:cTn>
                              </p:par>
                              <p:par>
                                <p:cTn id="99" presetID="1" presetClass="exit" presetSubtype="0" fill="hold" nodeType="withEffect">
                                  <p:stCondLst>
                                    <p:cond delay="0"/>
                                  </p:stCondLst>
                                  <p:childTnLst>
                                    <p:set>
                                      <p:cBhvr>
                                        <p:cTn id="100" dur="1" fill="hold">
                                          <p:stCondLst>
                                            <p:cond delay="99"/>
                                          </p:stCondLst>
                                        </p:cTn>
                                        <p:tgtEl>
                                          <p:spTgt spid="32"/>
                                        </p:tgtEl>
                                        <p:attrNameLst>
                                          <p:attrName>style.visibility</p:attrName>
                                        </p:attrNameLst>
                                      </p:cBhvr>
                                      <p:to>
                                        <p:strVal val="hidden"/>
                                      </p:to>
                                    </p:set>
                                  </p:childTnLst>
                                </p:cTn>
                              </p:par>
                            </p:childTnLst>
                          </p:cTn>
                        </p:par>
                        <p:par>
                          <p:cTn id="101" fill="hold">
                            <p:stCondLst>
                              <p:cond delay="800"/>
                            </p:stCondLst>
                            <p:childTnLst>
                              <p:par>
                                <p:cTn id="102" presetID="10" presetClass="entr" presetSubtype="0" fill="hold"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fade">
                                      <p:cBhvr>
                                        <p:cTn id="104" dur="100"/>
                                        <p:tgtEl>
                                          <p:spTgt spid="30"/>
                                        </p:tgtEl>
                                      </p:cBhvr>
                                    </p:animEffect>
                                  </p:childTnLst>
                                </p:cTn>
                              </p:par>
                              <p:par>
                                <p:cTn id="105" presetID="1" presetClass="exit" presetSubtype="0" fill="hold" nodeType="withEffect">
                                  <p:stCondLst>
                                    <p:cond delay="0"/>
                                  </p:stCondLst>
                                  <p:childTnLst>
                                    <p:set>
                                      <p:cBhvr>
                                        <p:cTn id="106" dur="1" fill="hold">
                                          <p:stCondLst>
                                            <p:cond delay="99"/>
                                          </p:stCondLst>
                                        </p:cTn>
                                        <p:tgtEl>
                                          <p:spTgt spid="31"/>
                                        </p:tgtEl>
                                        <p:attrNameLst>
                                          <p:attrName>style.visibility</p:attrName>
                                        </p:attrNameLst>
                                      </p:cBhvr>
                                      <p:to>
                                        <p:strVal val="hidden"/>
                                      </p:to>
                                    </p:set>
                                  </p:childTnLst>
                                </p:cTn>
                              </p:par>
                            </p:childTnLst>
                          </p:cTn>
                        </p:par>
                        <p:par>
                          <p:cTn id="107" fill="hold">
                            <p:stCondLst>
                              <p:cond delay="900"/>
                            </p:stCondLst>
                            <p:childTnLst>
                              <p:par>
                                <p:cTn id="108" presetID="10" presetClass="entr" presetSubtype="0" fill="hold" nodeType="afterEffect">
                                  <p:stCondLst>
                                    <p:cond delay="0"/>
                                  </p:stCondLst>
                                  <p:childTnLst>
                                    <p:set>
                                      <p:cBhvr>
                                        <p:cTn id="109" dur="1" fill="hold">
                                          <p:stCondLst>
                                            <p:cond delay="0"/>
                                          </p:stCondLst>
                                        </p:cTn>
                                        <p:tgtEl>
                                          <p:spTgt spid="29"/>
                                        </p:tgtEl>
                                        <p:attrNameLst>
                                          <p:attrName>style.visibility</p:attrName>
                                        </p:attrNameLst>
                                      </p:cBhvr>
                                      <p:to>
                                        <p:strVal val="visible"/>
                                      </p:to>
                                    </p:set>
                                    <p:animEffect transition="in" filter="fade">
                                      <p:cBhvr>
                                        <p:cTn id="110" dur="100"/>
                                        <p:tgtEl>
                                          <p:spTgt spid="29"/>
                                        </p:tgtEl>
                                      </p:cBhvr>
                                    </p:animEffect>
                                  </p:childTnLst>
                                </p:cTn>
                              </p:par>
                              <p:par>
                                <p:cTn id="111" presetID="1" presetClass="exit" presetSubtype="0" fill="hold" nodeType="withEffect">
                                  <p:stCondLst>
                                    <p:cond delay="0"/>
                                  </p:stCondLst>
                                  <p:childTnLst>
                                    <p:set>
                                      <p:cBhvr>
                                        <p:cTn id="112" dur="1" fill="hold">
                                          <p:stCondLst>
                                            <p:cond delay="99"/>
                                          </p:stCondLst>
                                        </p:cTn>
                                        <p:tgtEl>
                                          <p:spTgt spid="30"/>
                                        </p:tgtEl>
                                        <p:attrNameLst>
                                          <p:attrName>style.visibility</p:attrName>
                                        </p:attrNameLst>
                                      </p:cBhvr>
                                      <p:to>
                                        <p:strVal val="hidden"/>
                                      </p:to>
                                    </p:set>
                                  </p:childTnLst>
                                </p:cTn>
                              </p:par>
                            </p:childTnLst>
                          </p:cTn>
                        </p:par>
                        <p:par>
                          <p:cTn id="113" fill="hold">
                            <p:stCondLst>
                              <p:cond delay="1000"/>
                            </p:stCondLst>
                            <p:childTnLst>
                              <p:par>
                                <p:cTn id="114" presetID="10" presetClass="entr" presetSubtype="0" fill="hold" nodeType="after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100"/>
                                        <p:tgtEl>
                                          <p:spTgt spid="28"/>
                                        </p:tgtEl>
                                      </p:cBhvr>
                                    </p:animEffect>
                                  </p:childTnLst>
                                </p:cTn>
                              </p:par>
                              <p:par>
                                <p:cTn id="117" presetID="1" presetClass="exit" presetSubtype="0" fill="hold" nodeType="withEffect">
                                  <p:stCondLst>
                                    <p:cond delay="0"/>
                                  </p:stCondLst>
                                  <p:childTnLst>
                                    <p:set>
                                      <p:cBhvr>
                                        <p:cTn id="118" dur="1" fill="hold">
                                          <p:stCondLst>
                                            <p:cond delay="99"/>
                                          </p:stCondLst>
                                        </p:cTn>
                                        <p:tgtEl>
                                          <p:spTgt spid="29"/>
                                        </p:tgtEl>
                                        <p:attrNameLst>
                                          <p:attrName>style.visibility</p:attrName>
                                        </p:attrNameLst>
                                      </p:cBhvr>
                                      <p:to>
                                        <p:strVal val="hidden"/>
                                      </p:to>
                                    </p:set>
                                  </p:childTnLst>
                                </p:cTn>
                              </p:par>
                            </p:childTnLst>
                          </p:cTn>
                        </p:par>
                        <p:par>
                          <p:cTn id="119" fill="hold">
                            <p:stCondLst>
                              <p:cond delay="1100"/>
                            </p:stCondLst>
                            <p:childTnLst>
                              <p:par>
                                <p:cTn id="120" presetID="10" presetClass="entr" presetSubtype="0" fill="hold" nodeType="after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fade">
                                      <p:cBhvr>
                                        <p:cTn id="122" dur="100"/>
                                        <p:tgtEl>
                                          <p:spTgt spid="27"/>
                                        </p:tgtEl>
                                      </p:cBhvr>
                                    </p:animEffect>
                                  </p:childTnLst>
                                </p:cTn>
                              </p:par>
                              <p:par>
                                <p:cTn id="123" presetID="1" presetClass="exit" presetSubtype="0" fill="hold" nodeType="withEffect">
                                  <p:stCondLst>
                                    <p:cond delay="0"/>
                                  </p:stCondLst>
                                  <p:childTnLst>
                                    <p:set>
                                      <p:cBhvr>
                                        <p:cTn id="124" dur="1" fill="hold">
                                          <p:stCondLst>
                                            <p:cond delay="99"/>
                                          </p:stCondLst>
                                        </p:cTn>
                                        <p:tgtEl>
                                          <p:spTgt spid="28"/>
                                        </p:tgtEl>
                                        <p:attrNameLst>
                                          <p:attrName>style.visibility</p:attrName>
                                        </p:attrNameLst>
                                      </p:cBhvr>
                                      <p:to>
                                        <p:strVal val="hidden"/>
                                      </p:to>
                                    </p:set>
                                  </p:childTnLst>
                                </p:cTn>
                              </p:par>
                            </p:childTnLst>
                          </p:cTn>
                        </p:par>
                        <p:par>
                          <p:cTn id="125" fill="hold">
                            <p:stCondLst>
                              <p:cond delay="1200"/>
                            </p:stCondLst>
                            <p:childTnLst>
                              <p:par>
                                <p:cTn id="126" presetID="10" presetClass="entr" presetSubtype="0" fill="hold" nodeType="afterEffect">
                                  <p:stCondLst>
                                    <p:cond delay="0"/>
                                  </p:stCondLst>
                                  <p:childTnLst>
                                    <p:set>
                                      <p:cBhvr>
                                        <p:cTn id="127" dur="1" fill="hold">
                                          <p:stCondLst>
                                            <p:cond delay="0"/>
                                          </p:stCondLst>
                                        </p:cTn>
                                        <p:tgtEl>
                                          <p:spTgt spid="26"/>
                                        </p:tgtEl>
                                        <p:attrNameLst>
                                          <p:attrName>style.visibility</p:attrName>
                                        </p:attrNameLst>
                                      </p:cBhvr>
                                      <p:to>
                                        <p:strVal val="visible"/>
                                      </p:to>
                                    </p:set>
                                    <p:animEffect transition="in" filter="fade">
                                      <p:cBhvr>
                                        <p:cTn id="128" dur="100"/>
                                        <p:tgtEl>
                                          <p:spTgt spid="26"/>
                                        </p:tgtEl>
                                      </p:cBhvr>
                                    </p:animEffect>
                                  </p:childTnLst>
                                </p:cTn>
                              </p:par>
                              <p:par>
                                <p:cTn id="129" presetID="1" presetClass="exit" presetSubtype="0" fill="hold" nodeType="withEffect">
                                  <p:stCondLst>
                                    <p:cond delay="0"/>
                                  </p:stCondLst>
                                  <p:childTnLst>
                                    <p:set>
                                      <p:cBhvr>
                                        <p:cTn id="130" dur="1" fill="hold">
                                          <p:stCondLst>
                                            <p:cond delay="99"/>
                                          </p:stCondLst>
                                        </p:cTn>
                                        <p:tgtEl>
                                          <p:spTgt spid="27"/>
                                        </p:tgtEl>
                                        <p:attrNameLst>
                                          <p:attrName>style.visibility</p:attrName>
                                        </p:attrNameLst>
                                      </p:cBhvr>
                                      <p:to>
                                        <p:strVal val="hidden"/>
                                      </p:to>
                                    </p:set>
                                  </p:childTnLst>
                                </p:cTn>
                              </p:par>
                            </p:childTnLst>
                          </p:cTn>
                        </p:par>
                        <p:par>
                          <p:cTn id="131" fill="hold">
                            <p:stCondLst>
                              <p:cond delay="1300"/>
                            </p:stCondLst>
                            <p:childTnLst>
                              <p:par>
                                <p:cTn id="132" presetID="10" presetClass="entr" presetSubtype="0" fill="hold" nodeType="afterEffect">
                                  <p:stCondLst>
                                    <p:cond delay="0"/>
                                  </p:stCondLst>
                                  <p:childTnLst>
                                    <p:set>
                                      <p:cBhvr>
                                        <p:cTn id="133" dur="1" fill="hold">
                                          <p:stCondLst>
                                            <p:cond delay="0"/>
                                          </p:stCondLst>
                                        </p:cTn>
                                        <p:tgtEl>
                                          <p:spTgt spid="1254"/>
                                        </p:tgtEl>
                                        <p:attrNameLst>
                                          <p:attrName>style.visibility</p:attrName>
                                        </p:attrNameLst>
                                      </p:cBhvr>
                                      <p:to>
                                        <p:strVal val="visible"/>
                                      </p:to>
                                    </p:set>
                                    <p:animEffect transition="in" filter="fade">
                                      <p:cBhvr>
                                        <p:cTn id="134" dur="100"/>
                                        <p:tgtEl>
                                          <p:spTgt spid="1254"/>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35"/>
                                        </p:tgtEl>
                                        <p:attrNameLst>
                                          <p:attrName>style.visibility</p:attrName>
                                        </p:attrNameLst>
                                      </p:cBhvr>
                                      <p:to>
                                        <p:strVal val="visible"/>
                                      </p:to>
                                    </p:set>
                                    <p:animEffect transition="in" filter="fade">
                                      <p:cBhvr>
                                        <p:cTn id="137" dur="100"/>
                                        <p:tgtEl>
                                          <p:spTgt spid="35"/>
                                        </p:tgtEl>
                                      </p:cBhvr>
                                    </p:animEffect>
                                  </p:childTnLst>
                                </p:cTn>
                              </p:par>
                              <p:par>
                                <p:cTn id="138" presetID="1" presetClass="exit" presetSubtype="0" fill="hold" nodeType="withEffect">
                                  <p:stCondLst>
                                    <p:cond delay="0"/>
                                  </p:stCondLst>
                                  <p:childTnLst>
                                    <p:set>
                                      <p:cBhvr>
                                        <p:cTn id="139" dur="1" fill="hold">
                                          <p:stCondLst>
                                            <p:cond delay="99"/>
                                          </p:stCondLst>
                                        </p:cTn>
                                        <p:tgtEl>
                                          <p:spTgt spid="26"/>
                                        </p:tgtEl>
                                        <p:attrNameLst>
                                          <p:attrName>style.visibility</p:attrName>
                                        </p:attrNameLst>
                                      </p:cBhvr>
                                      <p:to>
                                        <p:strVal val="hidden"/>
                                      </p:to>
                                    </p:set>
                                  </p:childTnLst>
                                </p:cTn>
                              </p:par>
                            </p:childTnLst>
                          </p:cTn>
                        </p:par>
                        <p:par>
                          <p:cTn id="140" fill="hold">
                            <p:stCondLst>
                              <p:cond delay="1400"/>
                            </p:stCondLst>
                            <p:childTnLst>
                              <p:par>
                                <p:cTn id="141" presetID="10" presetClass="entr" presetSubtype="0" fill="hold" nodeType="afterEffect">
                                  <p:stCondLst>
                                    <p:cond delay="0"/>
                                  </p:stCondLst>
                                  <p:childTnLst>
                                    <p:set>
                                      <p:cBhvr>
                                        <p:cTn id="142" dur="1" fill="hold">
                                          <p:stCondLst>
                                            <p:cond delay="0"/>
                                          </p:stCondLst>
                                        </p:cTn>
                                        <p:tgtEl>
                                          <p:spTgt spid="25"/>
                                        </p:tgtEl>
                                        <p:attrNameLst>
                                          <p:attrName>style.visibility</p:attrName>
                                        </p:attrNameLst>
                                      </p:cBhvr>
                                      <p:to>
                                        <p:strVal val="visible"/>
                                      </p:to>
                                    </p:set>
                                    <p:animEffect transition="in" filter="fade">
                                      <p:cBhvr>
                                        <p:cTn id="143" dur="100"/>
                                        <p:tgtEl>
                                          <p:spTgt spid="25"/>
                                        </p:tgtEl>
                                      </p:cBhvr>
                                    </p:animEffect>
                                  </p:childTnLst>
                                </p:cTn>
                              </p:par>
                              <p:par>
                                <p:cTn id="144" presetID="1" presetClass="exit" presetSubtype="0" fill="hold" nodeType="withEffect">
                                  <p:stCondLst>
                                    <p:cond delay="0"/>
                                  </p:stCondLst>
                                  <p:childTnLst>
                                    <p:set>
                                      <p:cBhvr>
                                        <p:cTn id="145" dur="1" fill="hold">
                                          <p:stCondLst>
                                            <p:cond delay="99"/>
                                          </p:stCondLst>
                                        </p:cTn>
                                        <p:tgtEl>
                                          <p:spTgt spid="1254"/>
                                        </p:tgtEl>
                                        <p:attrNameLst>
                                          <p:attrName>style.visibility</p:attrName>
                                        </p:attrNameLst>
                                      </p:cBhvr>
                                      <p:to>
                                        <p:strVal val="hidden"/>
                                      </p:to>
                                    </p:set>
                                  </p:childTnLst>
                                </p:cTn>
                              </p:par>
                            </p:childTnLst>
                          </p:cTn>
                        </p:par>
                        <p:par>
                          <p:cTn id="146" fill="hold">
                            <p:stCondLst>
                              <p:cond delay="1500"/>
                            </p:stCondLst>
                            <p:childTnLst>
                              <p:par>
                                <p:cTn id="147" presetID="10" presetClass="entr" presetSubtype="0" fill="hold" nodeType="afterEffect">
                                  <p:stCondLst>
                                    <p:cond delay="0"/>
                                  </p:stCondLst>
                                  <p:childTnLst>
                                    <p:set>
                                      <p:cBhvr>
                                        <p:cTn id="148" dur="1" fill="hold">
                                          <p:stCondLst>
                                            <p:cond delay="0"/>
                                          </p:stCondLst>
                                        </p:cTn>
                                        <p:tgtEl>
                                          <p:spTgt spid="24"/>
                                        </p:tgtEl>
                                        <p:attrNameLst>
                                          <p:attrName>style.visibility</p:attrName>
                                        </p:attrNameLst>
                                      </p:cBhvr>
                                      <p:to>
                                        <p:strVal val="visible"/>
                                      </p:to>
                                    </p:set>
                                    <p:animEffect transition="in" filter="fade">
                                      <p:cBhvr>
                                        <p:cTn id="149" dur="100"/>
                                        <p:tgtEl>
                                          <p:spTgt spid="24"/>
                                        </p:tgtEl>
                                      </p:cBhvr>
                                    </p:animEffect>
                                  </p:childTnLst>
                                </p:cTn>
                              </p:par>
                              <p:par>
                                <p:cTn id="150" presetID="1" presetClass="exit" presetSubtype="0" fill="hold" nodeType="withEffect">
                                  <p:stCondLst>
                                    <p:cond delay="0"/>
                                  </p:stCondLst>
                                  <p:childTnLst>
                                    <p:set>
                                      <p:cBhvr>
                                        <p:cTn id="151" dur="1" fill="hold">
                                          <p:stCondLst>
                                            <p:cond delay="99"/>
                                          </p:stCondLst>
                                        </p:cTn>
                                        <p:tgtEl>
                                          <p:spTgt spid="25"/>
                                        </p:tgtEl>
                                        <p:attrNameLst>
                                          <p:attrName>style.visibility</p:attrName>
                                        </p:attrNameLst>
                                      </p:cBhvr>
                                      <p:to>
                                        <p:strVal val="hidden"/>
                                      </p:to>
                                    </p:set>
                                  </p:childTnLst>
                                </p:cTn>
                              </p:par>
                            </p:childTnLst>
                          </p:cTn>
                        </p:par>
                        <p:par>
                          <p:cTn id="152" fill="hold">
                            <p:stCondLst>
                              <p:cond delay="1600"/>
                            </p:stCondLst>
                            <p:childTnLst>
                              <p:par>
                                <p:cTn id="153" presetID="10" presetClass="entr" presetSubtype="0" fill="hold" nodeType="afterEffect">
                                  <p:stCondLst>
                                    <p:cond delay="0"/>
                                  </p:stCondLst>
                                  <p:childTnLst>
                                    <p:set>
                                      <p:cBhvr>
                                        <p:cTn id="154" dur="1" fill="hold">
                                          <p:stCondLst>
                                            <p:cond delay="0"/>
                                          </p:stCondLst>
                                        </p:cTn>
                                        <p:tgtEl>
                                          <p:spTgt spid="23"/>
                                        </p:tgtEl>
                                        <p:attrNameLst>
                                          <p:attrName>style.visibility</p:attrName>
                                        </p:attrNameLst>
                                      </p:cBhvr>
                                      <p:to>
                                        <p:strVal val="visible"/>
                                      </p:to>
                                    </p:set>
                                    <p:animEffect transition="in" filter="fade">
                                      <p:cBhvr>
                                        <p:cTn id="155" dur="100"/>
                                        <p:tgtEl>
                                          <p:spTgt spid="23"/>
                                        </p:tgtEl>
                                      </p:cBhvr>
                                    </p:animEffect>
                                  </p:childTnLst>
                                </p:cTn>
                              </p:par>
                              <p:par>
                                <p:cTn id="156" presetID="1" presetClass="exit" presetSubtype="0" fill="hold" nodeType="withEffect">
                                  <p:stCondLst>
                                    <p:cond delay="0"/>
                                  </p:stCondLst>
                                  <p:childTnLst>
                                    <p:set>
                                      <p:cBhvr>
                                        <p:cTn id="157" dur="1" fill="hold">
                                          <p:stCondLst>
                                            <p:cond delay="99"/>
                                          </p:stCondLst>
                                        </p:cTn>
                                        <p:tgtEl>
                                          <p:spTgt spid="24"/>
                                        </p:tgtEl>
                                        <p:attrNameLst>
                                          <p:attrName>style.visibility</p:attrName>
                                        </p:attrNameLst>
                                      </p:cBhvr>
                                      <p:to>
                                        <p:strVal val="hidden"/>
                                      </p:to>
                                    </p:set>
                                  </p:childTnLst>
                                </p:cTn>
                              </p:par>
                            </p:childTnLst>
                          </p:cTn>
                        </p:par>
                        <p:par>
                          <p:cTn id="158" fill="hold">
                            <p:stCondLst>
                              <p:cond delay="1700"/>
                            </p:stCondLst>
                            <p:childTnLst>
                              <p:par>
                                <p:cTn id="159" presetID="10" presetClass="entr" presetSubtype="0" fill="hold" nodeType="afterEffect">
                                  <p:stCondLst>
                                    <p:cond delay="0"/>
                                  </p:stCondLst>
                                  <p:childTnLst>
                                    <p:set>
                                      <p:cBhvr>
                                        <p:cTn id="160" dur="1" fill="hold">
                                          <p:stCondLst>
                                            <p:cond delay="0"/>
                                          </p:stCondLst>
                                        </p:cTn>
                                        <p:tgtEl>
                                          <p:spTgt spid="22"/>
                                        </p:tgtEl>
                                        <p:attrNameLst>
                                          <p:attrName>style.visibility</p:attrName>
                                        </p:attrNameLst>
                                      </p:cBhvr>
                                      <p:to>
                                        <p:strVal val="visible"/>
                                      </p:to>
                                    </p:set>
                                    <p:animEffect transition="in" filter="fade">
                                      <p:cBhvr>
                                        <p:cTn id="161" dur="100"/>
                                        <p:tgtEl>
                                          <p:spTgt spid="22"/>
                                        </p:tgtEl>
                                      </p:cBhvr>
                                    </p:animEffect>
                                  </p:childTnLst>
                                </p:cTn>
                              </p:par>
                              <p:par>
                                <p:cTn id="162" presetID="1" presetClass="exit" presetSubtype="0" fill="hold" nodeType="withEffect">
                                  <p:stCondLst>
                                    <p:cond delay="0"/>
                                  </p:stCondLst>
                                  <p:childTnLst>
                                    <p:set>
                                      <p:cBhvr>
                                        <p:cTn id="163" dur="1" fill="hold">
                                          <p:stCondLst>
                                            <p:cond delay="99"/>
                                          </p:stCondLst>
                                        </p:cTn>
                                        <p:tgtEl>
                                          <p:spTgt spid="23"/>
                                        </p:tgtEl>
                                        <p:attrNameLst>
                                          <p:attrName>style.visibility</p:attrName>
                                        </p:attrNameLst>
                                      </p:cBhvr>
                                      <p:to>
                                        <p:strVal val="hidden"/>
                                      </p:to>
                                    </p:set>
                                  </p:childTnLst>
                                </p:cTn>
                              </p:par>
                            </p:childTnLst>
                          </p:cTn>
                        </p:par>
                        <p:par>
                          <p:cTn id="164" fill="hold">
                            <p:stCondLst>
                              <p:cond delay="1800"/>
                            </p:stCondLst>
                            <p:childTnLst>
                              <p:par>
                                <p:cTn id="165" presetID="10" presetClass="entr" presetSubtype="0" fill="hold" nodeType="afterEffect">
                                  <p:stCondLst>
                                    <p:cond delay="0"/>
                                  </p:stCondLst>
                                  <p:childTnLst>
                                    <p:set>
                                      <p:cBhvr>
                                        <p:cTn id="166" dur="1" fill="hold">
                                          <p:stCondLst>
                                            <p:cond delay="0"/>
                                          </p:stCondLst>
                                        </p:cTn>
                                        <p:tgtEl>
                                          <p:spTgt spid="21"/>
                                        </p:tgtEl>
                                        <p:attrNameLst>
                                          <p:attrName>style.visibility</p:attrName>
                                        </p:attrNameLst>
                                      </p:cBhvr>
                                      <p:to>
                                        <p:strVal val="visible"/>
                                      </p:to>
                                    </p:set>
                                    <p:animEffect transition="in" filter="fade">
                                      <p:cBhvr>
                                        <p:cTn id="167" dur="100"/>
                                        <p:tgtEl>
                                          <p:spTgt spid="21"/>
                                        </p:tgtEl>
                                      </p:cBhvr>
                                    </p:animEffect>
                                  </p:childTnLst>
                                </p:cTn>
                              </p:par>
                              <p:par>
                                <p:cTn id="168" presetID="1" presetClass="exit" presetSubtype="0" fill="hold" nodeType="withEffect">
                                  <p:stCondLst>
                                    <p:cond delay="0"/>
                                  </p:stCondLst>
                                  <p:childTnLst>
                                    <p:set>
                                      <p:cBhvr>
                                        <p:cTn id="169" dur="1" fill="hold">
                                          <p:stCondLst>
                                            <p:cond delay="99"/>
                                          </p:stCondLst>
                                        </p:cTn>
                                        <p:tgtEl>
                                          <p:spTgt spid="22"/>
                                        </p:tgtEl>
                                        <p:attrNameLst>
                                          <p:attrName>style.visibility</p:attrName>
                                        </p:attrNameLst>
                                      </p:cBhvr>
                                      <p:to>
                                        <p:strVal val="hidden"/>
                                      </p:to>
                                    </p:set>
                                  </p:childTnLst>
                                </p:cTn>
                              </p:par>
                            </p:childTnLst>
                          </p:cTn>
                        </p:par>
                        <p:par>
                          <p:cTn id="170" fill="hold">
                            <p:stCondLst>
                              <p:cond delay="1900"/>
                            </p:stCondLst>
                            <p:childTnLst>
                              <p:par>
                                <p:cTn id="171" presetID="10" presetClass="entr" presetSubtype="0" fill="hold" nodeType="afterEffect">
                                  <p:stCondLst>
                                    <p:cond delay="0"/>
                                  </p:stCondLst>
                                  <p:childTnLst>
                                    <p:set>
                                      <p:cBhvr>
                                        <p:cTn id="172" dur="1" fill="hold">
                                          <p:stCondLst>
                                            <p:cond delay="0"/>
                                          </p:stCondLst>
                                        </p:cTn>
                                        <p:tgtEl>
                                          <p:spTgt spid="1574"/>
                                        </p:tgtEl>
                                        <p:attrNameLst>
                                          <p:attrName>style.visibility</p:attrName>
                                        </p:attrNameLst>
                                      </p:cBhvr>
                                      <p:to>
                                        <p:strVal val="visible"/>
                                      </p:to>
                                    </p:set>
                                    <p:animEffect transition="in" filter="fade">
                                      <p:cBhvr>
                                        <p:cTn id="173" dur="100"/>
                                        <p:tgtEl>
                                          <p:spTgt spid="1574"/>
                                        </p:tgtEl>
                                      </p:cBhvr>
                                    </p:animEffect>
                                  </p:childTnLst>
                                </p:cTn>
                              </p:par>
                              <p:par>
                                <p:cTn id="174" presetID="1" presetClass="exit" presetSubtype="0" fill="hold" nodeType="withEffect">
                                  <p:stCondLst>
                                    <p:cond delay="0"/>
                                  </p:stCondLst>
                                  <p:childTnLst>
                                    <p:set>
                                      <p:cBhvr>
                                        <p:cTn id="175" dur="1" fill="hold">
                                          <p:stCondLst>
                                            <p:cond delay="99"/>
                                          </p:stCondLst>
                                        </p:cTn>
                                        <p:tgtEl>
                                          <p:spTgt spid="21"/>
                                        </p:tgtEl>
                                        <p:attrNameLst>
                                          <p:attrName>style.visibility</p:attrName>
                                        </p:attrNameLst>
                                      </p:cBhvr>
                                      <p:to>
                                        <p:strVal val="hidden"/>
                                      </p:to>
                                    </p:set>
                                  </p:childTnLst>
                                </p:cTn>
                              </p:par>
                            </p:childTnLst>
                          </p:cTn>
                        </p:par>
                        <p:par>
                          <p:cTn id="176" fill="hold">
                            <p:stCondLst>
                              <p:cond delay="2000"/>
                            </p:stCondLst>
                            <p:childTnLst>
                              <p:par>
                                <p:cTn id="177" presetID="10" presetClass="entr" presetSubtype="0" fill="hold" nodeType="afterEffect">
                                  <p:stCondLst>
                                    <p:cond delay="0"/>
                                  </p:stCondLst>
                                  <p:childTnLst>
                                    <p:set>
                                      <p:cBhvr>
                                        <p:cTn id="178" dur="1" fill="hold">
                                          <p:stCondLst>
                                            <p:cond delay="0"/>
                                          </p:stCondLst>
                                        </p:cTn>
                                        <p:tgtEl>
                                          <p:spTgt spid="1588"/>
                                        </p:tgtEl>
                                        <p:attrNameLst>
                                          <p:attrName>style.visibility</p:attrName>
                                        </p:attrNameLst>
                                      </p:cBhvr>
                                      <p:to>
                                        <p:strVal val="visible"/>
                                      </p:to>
                                    </p:set>
                                    <p:animEffect transition="in" filter="fade">
                                      <p:cBhvr>
                                        <p:cTn id="179" dur="100"/>
                                        <p:tgtEl>
                                          <p:spTgt spid="1588"/>
                                        </p:tgtEl>
                                      </p:cBhvr>
                                    </p:animEffect>
                                  </p:childTnLst>
                                </p:cTn>
                              </p:par>
                              <p:par>
                                <p:cTn id="180" presetID="1" presetClass="exit" presetSubtype="0" fill="hold" nodeType="withEffect">
                                  <p:stCondLst>
                                    <p:cond delay="0"/>
                                  </p:stCondLst>
                                  <p:childTnLst>
                                    <p:set>
                                      <p:cBhvr>
                                        <p:cTn id="181" dur="1" fill="hold">
                                          <p:stCondLst>
                                            <p:cond delay="99"/>
                                          </p:stCondLst>
                                        </p:cTn>
                                        <p:tgtEl>
                                          <p:spTgt spid="1574"/>
                                        </p:tgtEl>
                                        <p:attrNameLst>
                                          <p:attrName>style.visibility</p:attrName>
                                        </p:attrNameLst>
                                      </p:cBhvr>
                                      <p:to>
                                        <p:strVal val="hidden"/>
                                      </p:to>
                                    </p:set>
                                  </p:childTnLst>
                                </p:cTn>
                              </p:par>
                            </p:childTnLst>
                          </p:cTn>
                        </p:par>
                        <p:par>
                          <p:cTn id="182" fill="hold">
                            <p:stCondLst>
                              <p:cond delay="2100"/>
                            </p:stCondLst>
                            <p:childTnLst>
                              <p:par>
                                <p:cTn id="183" presetID="10" presetClass="entr" presetSubtype="0" fill="hold" nodeType="afterEffect">
                                  <p:stCondLst>
                                    <p:cond delay="0"/>
                                  </p:stCondLst>
                                  <p:childTnLst>
                                    <p:set>
                                      <p:cBhvr>
                                        <p:cTn id="184" dur="1" fill="hold">
                                          <p:stCondLst>
                                            <p:cond delay="0"/>
                                          </p:stCondLst>
                                        </p:cTn>
                                        <p:tgtEl>
                                          <p:spTgt spid="1602"/>
                                        </p:tgtEl>
                                        <p:attrNameLst>
                                          <p:attrName>style.visibility</p:attrName>
                                        </p:attrNameLst>
                                      </p:cBhvr>
                                      <p:to>
                                        <p:strVal val="visible"/>
                                      </p:to>
                                    </p:set>
                                    <p:animEffect transition="in" filter="fade">
                                      <p:cBhvr>
                                        <p:cTn id="185" dur="100"/>
                                        <p:tgtEl>
                                          <p:spTgt spid="1602"/>
                                        </p:tgtEl>
                                      </p:cBhvr>
                                    </p:animEffect>
                                  </p:childTnLst>
                                </p:cTn>
                              </p:par>
                              <p:par>
                                <p:cTn id="186" presetID="1" presetClass="exit" presetSubtype="0" fill="hold" nodeType="withEffect">
                                  <p:stCondLst>
                                    <p:cond delay="0"/>
                                  </p:stCondLst>
                                  <p:childTnLst>
                                    <p:set>
                                      <p:cBhvr>
                                        <p:cTn id="187" dur="1" fill="hold">
                                          <p:stCondLst>
                                            <p:cond delay="99"/>
                                          </p:stCondLst>
                                        </p:cTn>
                                        <p:tgtEl>
                                          <p:spTgt spid="1588"/>
                                        </p:tgtEl>
                                        <p:attrNameLst>
                                          <p:attrName>style.visibility</p:attrName>
                                        </p:attrNameLst>
                                      </p:cBhvr>
                                      <p:to>
                                        <p:strVal val="hidden"/>
                                      </p:to>
                                    </p:set>
                                  </p:childTnLst>
                                </p:cTn>
                              </p:par>
                            </p:childTnLst>
                          </p:cTn>
                        </p:par>
                        <p:par>
                          <p:cTn id="188" fill="hold">
                            <p:stCondLst>
                              <p:cond delay="2200"/>
                            </p:stCondLst>
                            <p:childTnLst>
                              <p:par>
                                <p:cTn id="189" presetID="10" presetClass="entr" presetSubtype="0" fill="hold" nodeType="afterEffect">
                                  <p:stCondLst>
                                    <p:cond delay="0"/>
                                  </p:stCondLst>
                                  <p:childTnLst>
                                    <p:set>
                                      <p:cBhvr>
                                        <p:cTn id="190" dur="1" fill="hold">
                                          <p:stCondLst>
                                            <p:cond delay="0"/>
                                          </p:stCondLst>
                                        </p:cTn>
                                        <p:tgtEl>
                                          <p:spTgt spid="1616"/>
                                        </p:tgtEl>
                                        <p:attrNameLst>
                                          <p:attrName>style.visibility</p:attrName>
                                        </p:attrNameLst>
                                      </p:cBhvr>
                                      <p:to>
                                        <p:strVal val="visible"/>
                                      </p:to>
                                    </p:set>
                                    <p:animEffect transition="in" filter="fade">
                                      <p:cBhvr>
                                        <p:cTn id="191" dur="100"/>
                                        <p:tgtEl>
                                          <p:spTgt spid="1616"/>
                                        </p:tgtEl>
                                      </p:cBhvr>
                                    </p:animEffect>
                                  </p:childTnLst>
                                </p:cTn>
                              </p:par>
                              <p:par>
                                <p:cTn id="192" presetID="1" presetClass="exit" presetSubtype="0" fill="hold" nodeType="withEffect">
                                  <p:stCondLst>
                                    <p:cond delay="0"/>
                                  </p:stCondLst>
                                  <p:childTnLst>
                                    <p:set>
                                      <p:cBhvr>
                                        <p:cTn id="193" dur="1" fill="hold">
                                          <p:stCondLst>
                                            <p:cond delay="99"/>
                                          </p:stCondLst>
                                        </p:cTn>
                                        <p:tgtEl>
                                          <p:spTgt spid="1602"/>
                                        </p:tgtEl>
                                        <p:attrNameLst>
                                          <p:attrName>style.visibility</p:attrName>
                                        </p:attrNameLst>
                                      </p:cBhvr>
                                      <p:to>
                                        <p:strVal val="hidden"/>
                                      </p:to>
                                    </p:set>
                                  </p:childTnLst>
                                </p:cTn>
                              </p:par>
                            </p:childTnLst>
                          </p:cTn>
                        </p:par>
                        <p:par>
                          <p:cTn id="194" fill="hold">
                            <p:stCondLst>
                              <p:cond delay="2300"/>
                            </p:stCondLst>
                            <p:childTnLst>
                              <p:par>
                                <p:cTn id="195" presetID="10" presetClass="entr" presetSubtype="0" fill="hold" nodeType="afterEffect">
                                  <p:stCondLst>
                                    <p:cond delay="0"/>
                                  </p:stCondLst>
                                  <p:childTnLst>
                                    <p:set>
                                      <p:cBhvr>
                                        <p:cTn id="196" dur="1" fill="hold">
                                          <p:stCondLst>
                                            <p:cond delay="0"/>
                                          </p:stCondLst>
                                        </p:cTn>
                                        <p:tgtEl>
                                          <p:spTgt spid="1654"/>
                                        </p:tgtEl>
                                        <p:attrNameLst>
                                          <p:attrName>style.visibility</p:attrName>
                                        </p:attrNameLst>
                                      </p:cBhvr>
                                      <p:to>
                                        <p:strVal val="visible"/>
                                      </p:to>
                                    </p:set>
                                    <p:animEffect transition="in" filter="fade">
                                      <p:cBhvr>
                                        <p:cTn id="197" dur="100"/>
                                        <p:tgtEl>
                                          <p:spTgt spid="1654"/>
                                        </p:tgtEl>
                                      </p:cBhvr>
                                    </p:animEffect>
                                  </p:childTnLst>
                                </p:cTn>
                              </p:par>
                              <p:par>
                                <p:cTn id="198" presetID="1" presetClass="exit" presetSubtype="0" fill="hold" nodeType="withEffect">
                                  <p:stCondLst>
                                    <p:cond delay="0"/>
                                  </p:stCondLst>
                                  <p:childTnLst>
                                    <p:set>
                                      <p:cBhvr>
                                        <p:cTn id="199" dur="1" fill="hold">
                                          <p:stCondLst>
                                            <p:cond delay="99"/>
                                          </p:stCondLst>
                                        </p:cTn>
                                        <p:tgtEl>
                                          <p:spTgt spid="1616"/>
                                        </p:tgtEl>
                                        <p:attrNameLst>
                                          <p:attrName>style.visibility</p:attrName>
                                        </p:attrNameLst>
                                      </p:cBhvr>
                                      <p:to>
                                        <p:strVal val="hidden"/>
                                      </p:to>
                                    </p:set>
                                  </p:childTnLst>
                                </p:cTn>
                              </p:par>
                            </p:childTnLst>
                          </p:cTn>
                        </p:par>
                        <p:par>
                          <p:cTn id="200" fill="hold">
                            <p:stCondLst>
                              <p:cond delay="2400"/>
                            </p:stCondLst>
                            <p:childTnLst>
                              <p:par>
                                <p:cTn id="201" presetID="10" presetClass="entr" presetSubtype="0" fill="hold" nodeType="afterEffect">
                                  <p:stCondLst>
                                    <p:cond delay="0"/>
                                  </p:stCondLst>
                                  <p:childTnLst>
                                    <p:set>
                                      <p:cBhvr>
                                        <p:cTn id="202" dur="1" fill="hold">
                                          <p:stCondLst>
                                            <p:cond delay="0"/>
                                          </p:stCondLst>
                                        </p:cTn>
                                        <p:tgtEl>
                                          <p:spTgt spid="1630"/>
                                        </p:tgtEl>
                                        <p:attrNameLst>
                                          <p:attrName>style.visibility</p:attrName>
                                        </p:attrNameLst>
                                      </p:cBhvr>
                                      <p:to>
                                        <p:strVal val="visible"/>
                                      </p:to>
                                    </p:set>
                                    <p:animEffect transition="in" filter="fade">
                                      <p:cBhvr>
                                        <p:cTn id="203" dur="100"/>
                                        <p:tgtEl>
                                          <p:spTgt spid="1630"/>
                                        </p:tgtEl>
                                      </p:cBhvr>
                                    </p:animEffect>
                                  </p:childTnLst>
                                </p:cTn>
                              </p:par>
                              <p:par>
                                <p:cTn id="204" presetID="1" presetClass="exit" presetSubtype="0" fill="hold" nodeType="withEffect">
                                  <p:stCondLst>
                                    <p:cond delay="0"/>
                                  </p:stCondLst>
                                  <p:childTnLst>
                                    <p:set>
                                      <p:cBhvr>
                                        <p:cTn id="205" dur="1" fill="hold">
                                          <p:stCondLst>
                                            <p:cond delay="99"/>
                                          </p:stCondLst>
                                        </p:cTn>
                                        <p:tgtEl>
                                          <p:spTgt spid="1654"/>
                                        </p:tgtEl>
                                        <p:attrNameLst>
                                          <p:attrName>style.visibility</p:attrName>
                                        </p:attrNameLst>
                                      </p:cBhvr>
                                      <p:to>
                                        <p:strVal val="hidden"/>
                                      </p:to>
                                    </p:set>
                                  </p:childTnLst>
                                </p:cTn>
                              </p:par>
                            </p:childTnLst>
                          </p:cTn>
                        </p:par>
                        <p:par>
                          <p:cTn id="206" fill="hold">
                            <p:stCondLst>
                              <p:cond delay="2500"/>
                            </p:stCondLst>
                            <p:childTnLst>
                              <p:par>
                                <p:cTn id="207" presetID="10" presetClass="entr" presetSubtype="0" fill="hold" nodeType="afterEffect">
                                  <p:stCondLst>
                                    <p:cond delay="0"/>
                                  </p:stCondLst>
                                  <p:childTnLst>
                                    <p:set>
                                      <p:cBhvr>
                                        <p:cTn id="208" dur="1" fill="hold">
                                          <p:stCondLst>
                                            <p:cond delay="0"/>
                                          </p:stCondLst>
                                        </p:cTn>
                                        <p:tgtEl>
                                          <p:spTgt spid="1643"/>
                                        </p:tgtEl>
                                        <p:attrNameLst>
                                          <p:attrName>style.visibility</p:attrName>
                                        </p:attrNameLst>
                                      </p:cBhvr>
                                      <p:to>
                                        <p:strVal val="visible"/>
                                      </p:to>
                                    </p:set>
                                    <p:animEffect transition="in" filter="fade">
                                      <p:cBhvr>
                                        <p:cTn id="209" dur="100"/>
                                        <p:tgtEl>
                                          <p:spTgt spid="1643"/>
                                        </p:tgtEl>
                                      </p:cBhvr>
                                    </p:animEffect>
                                  </p:childTnLst>
                                </p:cTn>
                              </p:par>
                              <p:par>
                                <p:cTn id="210" presetID="1" presetClass="exit" presetSubtype="0" fill="hold" nodeType="withEffect">
                                  <p:stCondLst>
                                    <p:cond delay="0"/>
                                  </p:stCondLst>
                                  <p:childTnLst>
                                    <p:set>
                                      <p:cBhvr>
                                        <p:cTn id="211" dur="1" fill="hold">
                                          <p:stCondLst>
                                            <p:cond delay="99"/>
                                          </p:stCondLst>
                                        </p:cTn>
                                        <p:tgtEl>
                                          <p:spTgt spid="1630"/>
                                        </p:tgtEl>
                                        <p:attrNameLst>
                                          <p:attrName>style.visibility</p:attrName>
                                        </p:attrNameLst>
                                      </p:cBhvr>
                                      <p:to>
                                        <p:strVal val="hidden"/>
                                      </p:to>
                                    </p:set>
                                  </p:childTnLst>
                                </p:cTn>
                              </p:par>
                            </p:childTnLst>
                          </p:cTn>
                        </p:par>
                        <p:par>
                          <p:cTn id="212" fill="hold">
                            <p:stCondLst>
                              <p:cond delay="2600"/>
                            </p:stCondLst>
                            <p:childTnLst>
                              <p:par>
                                <p:cTn id="213" presetID="10" presetClass="entr" presetSubtype="0" fill="hold" nodeType="afterEffect">
                                  <p:stCondLst>
                                    <p:cond delay="0"/>
                                  </p:stCondLst>
                                  <p:childTnLst>
                                    <p:set>
                                      <p:cBhvr>
                                        <p:cTn id="214" dur="1" fill="hold">
                                          <p:stCondLst>
                                            <p:cond delay="0"/>
                                          </p:stCondLst>
                                        </p:cTn>
                                        <p:tgtEl>
                                          <p:spTgt spid="1666"/>
                                        </p:tgtEl>
                                        <p:attrNameLst>
                                          <p:attrName>style.visibility</p:attrName>
                                        </p:attrNameLst>
                                      </p:cBhvr>
                                      <p:to>
                                        <p:strVal val="visible"/>
                                      </p:to>
                                    </p:set>
                                    <p:animEffect transition="in" filter="fade">
                                      <p:cBhvr>
                                        <p:cTn id="215" dur="100"/>
                                        <p:tgtEl>
                                          <p:spTgt spid="1666"/>
                                        </p:tgtEl>
                                      </p:cBhvr>
                                    </p:animEffect>
                                  </p:childTnLst>
                                </p:cTn>
                              </p:par>
                              <p:par>
                                <p:cTn id="216" presetID="1" presetClass="exit" presetSubtype="0" fill="hold" nodeType="withEffect">
                                  <p:stCondLst>
                                    <p:cond delay="0"/>
                                  </p:stCondLst>
                                  <p:childTnLst>
                                    <p:set>
                                      <p:cBhvr>
                                        <p:cTn id="217" dur="1" fill="hold">
                                          <p:stCondLst>
                                            <p:cond delay="99"/>
                                          </p:stCondLst>
                                        </p:cTn>
                                        <p:tgtEl>
                                          <p:spTgt spid="1643"/>
                                        </p:tgtEl>
                                        <p:attrNameLst>
                                          <p:attrName>style.visibility</p:attrName>
                                        </p:attrNameLst>
                                      </p:cBhvr>
                                      <p:to>
                                        <p:strVal val="hidden"/>
                                      </p:to>
                                    </p:set>
                                  </p:childTnLst>
                                </p:cTn>
                              </p:par>
                            </p:childTnLst>
                          </p:cTn>
                        </p:par>
                        <p:par>
                          <p:cTn id="218" fill="hold">
                            <p:stCondLst>
                              <p:cond delay="2700"/>
                            </p:stCondLst>
                            <p:childTnLst>
                              <p:par>
                                <p:cTn id="219" presetID="10" presetClass="entr" presetSubtype="0" fill="hold" nodeType="afterEffect">
                                  <p:stCondLst>
                                    <p:cond delay="0"/>
                                  </p:stCondLst>
                                  <p:childTnLst>
                                    <p:set>
                                      <p:cBhvr>
                                        <p:cTn id="220" dur="1" fill="hold">
                                          <p:stCondLst>
                                            <p:cond delay="0"/>
                                          </p:stCondLst>
                                        </p:cTn>
                                        <p:tgtEl>
                                          <p:spTgt spid="1568"/>
                                        </p:tgtEl>
                                        <p:attrNameLst>
                                          <p:attrName>style.visibility</p:attrName>
                                        </p:attrNameLst>
                                      </p:cBhvr>
                                      <p:to>
                                        <p:strVal val="visible"/>
                                      </p:to>
                                    </p:set>
                                    <p:animEffect transition="in" filter="fade">
                                      <p:cBhvr>
                                        <p:cTn id="221" dur="100"/>
                                        <p:tgtEl>
                                          <p:spTgt spid="1568"/>
                                        </p:tgtEl>
                                      </p:cBhvr>
                                    </p:animEffect>
                                  </p:childTnLst>
                                </p:cTn>
                              </p:par>
                              <p:par>
                                <p:cTn id="222" presetID="1" presetClass="exit" presetSubtype="0" fill="hold" nodeType="withEffect">
                                  <p:stCondLst>
                                    <p:cond delay="0"/>
                                  </p:stCondLst>
                                  <p:childTnLst>
                                    <p:set>
                                      <p:cBhvr>
                                        <p:cTn id="223" dur="1" fill="hold">
                                          <p:stCondLst>
                                            <p:cond delay="99"/>
                                          </p:stCondLst>
                                        </p:cTn>
                                        <p:tgtEl>
                                          <p:spTgt spid="1666"/>
                                        </p:tgtEl>
                                        <p:attrNameLst>
                                          <p:attrName>style.visibility</p:attrName>
                                        </p:attrNameLst>
                                      </p:cBhvr>
                                      <p:to>
                                        <p:strVal val="hidden"/>
                                      </p:to>
                                    </p:set>
                                  </p:childTnLst>
                                </p:cTn>
                              </p:par>
                            </p:childTnLst>
                          </p:cTn>
                        </p:par>
                        <p:par>
                          <p:cTn id="224" fill="hold">
                            <p:stCondLst>
                              <p:cond delay="2800"/>
                            </p:stCondLst>
                            <p:childTnLst>
                              <p:par>
                                <p:cTn id="225" presetID="10" presetClass="entr" presetSubtype="0" fill="hold" nodeType="afterEffect">
                                  <p:stCondLst>
                                    <p:cond delay="0"/>
                                  </p:stCondLst>
                                  <p:childTnLst>
                                    <p:set>
                                      <p:cBhvr>
                                        <p:cTn id="226" dur="1" fill="hold">
                                          <p:stCondLst>
                                            <p:cond delay="0"/>
                                          </p:stCondLst>
                                        </p:cTn>
                                        <p:tgtEl>
                                          <p:spTgt spid="1680"/>
                                        </p:tgtEl>
                                        <p:attrNameLst>
                                          <p:attrName>style.visibility</p:attrName>
                                        </p:attrNameLst>
                                      </p:cBhvr>
                                      <p:to>
                                        <p:strVal val="visible"/>
                                      </p:to>
                                    </p:set>
                                    <p:animEffect transition="in" filter="fade">
                                      <p:cBhvr>
                                        <p:cTn id="227" dur="100"/>
                                        <p:tgtEl>
                                          <p:spTgt spid="1680"/>
                                        </p:tgtEl>
                                      </p:cBhvr>
                                    </p:animEffect>
                                  </p:childTnLst>
                                </p:cTn>
                              </p:par>
                              <p:par>
                                <p:cTn id="228" presetID="1" presetClass="exit" presetSubtype="0" fill="hold" nodeType="withEffect">
                                  <p:stCondLst>
                                    <p:cond delay="0"/>
                                  </p:stCondLst>
                                  <p:childTnLst>
                                    <p:set>
                                      <p:cBhvr>
                                        <p:cTn id="229" dur="1" fill="hold">
                                          <p:stCondLst>
                                            <p:cond delay="99"/>
                                          </p:stCondLst>
                                        </p:cTn>
                                        <p:tgtEl>
                                          <p:spTgt spid="1568"/>
                                        </p:tgtEl>
                                        <p:attrNameLst>
                                          <p:attrName>style.visibility</p:attrName>
                                        </p:attrNameLst>
                                      </p:cBhvr>
                                      <p:to>
                                        <p:strVal val="hidden"/>
                                      </p:to>
                                    </p:set>
                                  </p:childTnLst>
                                </p:cTn>
                              </p:par>
                            </p:childTnLst>
                          </p:cTn>
                        </p:par>
                        <p:par>
                          <p:cTn id="230" fill="hold">
                            <p:stCondLst>
                              <p:cond delay="2900"/>
                            </p:stCondLst>
                            <p:childTnLst>
                              <p:par>
                                <p:cTn id="231" presetID="10" presetClass="entr" presetSubtype="0" fill="hold" nodeType="afterEffect">
                                  <p:stCondLst>
                                    <p:cond delay="0"/>
                                  </p:stCondLst>
                                  <p:childTnLst>
                                    <p:set>
                                      <p:cBhvr>
                                        <p:cTn id="232" dur="1" fill="hold">
                                          <p:stCondLst>
                                            <p:cond delay="0"/>
                                          </p:stCondLst>
                                        </p:cTn>
                                        <p:tgtEl>
                                          <p:spTgt spid="1694"/>
                                        </p:tgtEl>
                                        <p:attrNameLst>
                                          <p:attrName>style.visibility</p:attrName>
                                        </p:attrNameLst>
                                      </p:cBhvr>
                                      <p:to>
                                        <p:strVal val="visible"/>
                                      </p:to>
                                    </p:set>
                                    <p:animEffect transition="in" filter="fade">
                                      <p:cBhvr>
                                        <p:cTn id="233" dur="100"/>
                                        <p:tgtEl>
                                          <p:spTgt spid="1694"/>
                                        </p:tgtEl>
                                      </p:cBhvr>
                                    </p:animEffect>
                                  </p:childTnLst>
                                </p:cTn>
                              </p:par>
                              <p:par>
                                <p:cTn id="234" presetID="1" presetClass="exit" presetSubtype="0" fill="hold" nodeType="withEffect">
                                  <p:stCondLst>
                                    <p:cond delay="0"/>
                                  </p:stCondLst>
                                  <p:childTnLst>
                                    <p:set>
                                      <p:cBhvr>
                                        <p:cTn id="235" dur="1" fill="hold">
                                          <p:stCondLst>
                                            <p:cond delay="99"/>
                                          </p:stCondLst>
                                        </p:cTn>
                                        <p:tgtEl>
                                          <p:spTgt spid="1680"/>
                                        </p:tgtEl>
                                        <p:attrNameLst>
                                          <p:attrName>style.visibility</p:attrName>
                                        </p:attrNameLst>
                                      </p:cBhvr>
                                      <p:to>
                                        <p:strVal val="hidden"/>
                                      </p:to>
                                    </p:set>
                                  </p:childTnLst>
                                </p:cTn>
                              </p:par>
                            </p:childTnLst>
                          </p:cTn>
                        </p:par>
                        <p:par>
                          <p:cTn id="236" fill="hold">
                            <p:stCondLst>
                              <p:cond delay="3000"/>
                            </p:stCondLst>
                            <p:childTnLst>
                              <p:par>
                                <p:cTn id="237" presetID="10" presetClass="entr" presetSubtype="0" fill="hold" nodeType="afterEffect">
                                  <p:stCondLst>
                                    <p:cond delay="0"/>
                                  </p:stCondLst>
                                  <p:childTnLst>
                                    <p:set>
                                      <p:cBhvr>
                                        <p:cTn id="238" dur="1" fill="hold">
                                          <p:stCondLst>
                                            <p:cond delay="0"/>
                                          </p:stCondLst>
                                        </p:cTn>
                                        <p:tgtEl>
                                          <p:spTgt spid="1708"/>
                                        </p:tgtEl>
                                        <p:attrNameLst>
                                          <p:attrName>style.visibility</p:attrName>
                                        </p:attrNameLst>
                                      </p:cBhvr>
                                      <p:to>
                                        <p:strVal val="visible"/>
                                      </p:to>
                                    </p:set>
                                    <p:animEffect transition="in" filter="fade">
                                      <p:cBhvr>
                                        <p:cTn id="239" dur="100"/>
                                        <p:tgtEl>
                                          <p:spTgt spid="1708"/>
                                        </p:tgtEl>
                                      </p:cBhvr>
                                    </p:animEffect>
                                  </p:childTnLst>
                                </p:cTn>
                              </p:par>
                              <p:par>
                                <p:cTn id="240" presetID="1" presetClass="exit" presetSubtype="0" fill="hold" nodeType="withEffect">
                                  <p:stCondLst>
                                    <p:cond delay="0"/>
                                  </p:stCondLst>
                                  <p:childTnLst>
                                    <p:set>
                                      <p:cBhvr>
                                        <p:cTn id="241" dur="1" fill="hold">
                                          <p:stCondLst>
                                            <p:cond delay="99"/>
                                          </p:stCondLst>
                                        </p:cTn>
                                        <p:tgtEl>
                                          <p:spTgt spid="1694"/>
                                        </p:tgtEl>
                                        <p:attrNameLst>
                                          <p:attrName>style.visibility</p:attrName>
                                        </p:attrNameLst>
                                      </p:cBhvr>
                                      <p:to>
                                        <p:strVal val="hidden"/>
                                      </p:to>
                                    </p:set>
                                  </p:childTnLst>
                                </p:cTn>
                              </p:par>
                            </p:childTnLst>
                          </p:cTn>
                        </p:par>
                        <p:par>
                          <p:cTn id="242" fill="hold">
                            <p:stCondLst>
                              <p:cond delay="3100"/>
                            </p:stCondLst>
                            <p:childTnLst>
                              <p:par>
                                <p:cTn id="243" presetID="10" presetClass="entr" presetSubtype="0" fill="hold" nodeType="afterEffect">
                                  <p:stCondLst>
                                    <p:cond delay="0"/>
                                  </p:stCondLst>
                                  <p:childTnLst>
                                    <p:set>
                                      <p:cBhvr>
                                        <p:cTn id="244" dur="1" fill="hold">
                                          <p:stCondLst>
                                            <p:cond delay="0"/>
                                          </p:stCondLst>
                                        </p:cTn>
                                        <p:tgtEl>
                                          <p:spTgt spid="1722"/>
                                        </p:tgtEl>
                                        <p:attrNameLst>
                                          <p:attrName>style.visibility</p:attrName>
                                        </p:attrNameLst>
                                      </p:cBhvr>
                                      <p:to>
                                        <p:strVal val="visible"/>
                                      </p:to>
                                    </p:set>
                                    <p:animEffect transition="in" filter="fade">
                                      <p:cBhvr>
                                        <p:cTn id="245" dur="100"/>
                                        <p:tgtEl>
                                          <p:spTgt spid="1722"/>
                                        </p:tgtEl>
                                      </p:cBhvr>
                                    </p:animEffect>
                                  </p:childTnLst>
                                </p:cTn>
                              </p:par>
                              <p:par>
                                <p:cTn id="246" presetID="1" presetClass="exit" presetSubtype="0" fill="hold" nodeType="withEffect">
                                  <p:stCondLst>
                                    <p:cond delay="0"/>
                                  </p:stCondLst>
                                  <p:childTnLst>
                                    <p:set>
                                      <p:cBhvr>
                                        <p:cTn id="247" dur="1" fill="hold">
                                          <p:stCondLst>
                                            <p:cond delay="99"/>
                                          </p:stCondLst>
                                        </p:cTn>
                                        <p:tgtEl>
                                          <p:spTgt spid="1708"/>
                                        </p:tgtEl>
                                        <p:attrNameLst>
                                          <p:attrName>style.visibility</p:attrName>
                                        </p:attrNameLst>
                                      </p:cBhvr>
                                      <p:to>
                                        <p:strVal val="hidden"/>
                                      </p:to>
                                    </p:set>
                                  </p:childTnLst>
                                </p:cTn>
                              </p:par>
                            </p:childTnLst>
                          </p:cTn>
                        </p:par>
                        <p:par>
                          <p:cTn id="248" fill="hold">
                            <p:stCondLst>
                              <p:cond delay="3200"/>
                            </p:stCondLst>
                            <p:childTnLst>
                              <p:par>
                                <p:cTn id="249" presetID="10" presetClass="entr" presetSubtype="0" fill="hold" nodeType="afterEffect">
                                  <p:stCondLst>
                                    <p:cond delay="0"/>
                                  </p:stCondLst>
                                  <p:childTnLst>
                                    <p:set>
                                      <p:cBhvr>
                                        <p:cTn id="250" dur="1" fill="hold">
                                          <p:stCondLst>
                                            <p:cond delay="0"/>
                                          </p:stCondLst>
                                        </p:cTn>
                                        <p:tgtEl>
                                          <p:spTgt spid="1736"/>
                                        </p:tgtEl>
                                        <p:attrNameLst>
                                          <p:attrName>style.visibility</p:attrName>
                                        </p:attrNameLst>
                                      </p:cBhvr>
                                      <p:to>
                                        <p:strVal val="visible"/>
                                      </p:to>
                                    </p:set>
                                    <p:animEffect transition="in" filter="fade">
                                      <p:cBhvr>
                                        <p:cTn id="251" dur="100"/>
                                        <p:tgtEl>
                                          <p:spTgt spid="1736"/>
                                        </p:tgtEl>
                                      </p:cBhvr>
                                    </p:animEffect>
                                  </p:childTnLst>
                                </p:cTn>
                              </p:par>
                              <p:par>
                                <p:cTn id="252" presetID="1" presetClass="exit" presetSubtype="0" fill="hold" nodeType="withEffect">
                                  <p:stCondLst>
                                    <p:cond delay="0"/>
                                  </p:stCondLst>
                                  <p:childTnLst>
                                    <p:set>
                                      <p:cBhvr>
                                        <p:cTn id="253" dur="1" fill="hold">
                                          <p:stCondLst>
                                            <p:cond delay="99"/>
                                          </p:stCondLst>
                                        </p:cTn>
                                        <p:tgtEl>
                                          <p:spTgt spid="1722"/>
                                        </p:tgtEl>
                                        <p:attrNameLst>
                                          <p:attrName>style.visibility</p:attrName>
                                        </p:attrNameLst>
                                      </p:cBhvr>
                                      <p:to>
                                        <p:strVal val="hidden"/>
                                      </p:to>
                                    </p:set>
                                  </p:childTnLst>
                                </p:cTn>
                              </p:par>
                            </p:childTnLst>
                          </p:cTn>
                        </p:par>
                        <p:par>
                          <p:cTn id="254" fill="hold">
                            <p:stCondLst>
                              <p:cond delay="3300"/>
                            </p:stCondLst>
                            <p:childTnLst>
                              <p:par>
                                <p:cTn id="255" presetID="10" presetClass="entr" presetSubtype="0" fill="hold" nodeType="afterEffect">
                                  <p:stCondLst>
                                    <p:cond delay="0"/>
                                  </p:stCondLst>
                                  <p:childTnLst>
                                    <p:set>
                                      <p:cBhvr>
                                        <p:cTn id="256" dur="1" fill="hold">
                                          <p:stCondLst>
                                            <p:cond delay="0"/>
                                          </p:stCondLst>
                                        </p:cTn>
                                        <p:tgtEl>
                                          <p:spTgt spid="1756"/>
                                        </p:tgtEl>
                                        <p:attrNameLst>
                                          <p:attrName>style.visibility</p:attrName>
                                        </p:attrNameLst>
                                      </p:cBhvr>
                                      <p:to>
                                        <p:strVal val="visible"/>
                                      </p:to>
                                    </p:set>
                                    <p:animEffect transition="in" filter="fade">
                                      <p:cBhvr>
                                        <p:cTn id="257" dur="100"/>
                                        <p:tgtEl>
                                          <p:spTgt spid="1756"/>
                                        </p:tgtEl>
                                      </p:cBhvr>
                                    </p:animEffect>
                                  </p:childTnLst>
                                </p:cTn>
                              </p:par>
                              <p:par>
                                <p:cTn id="258" presetID="1" presetClass="exit" presetSubtype="0" fill="hold" nodeType="withEffect">
                                  <p:stCondLst>
                                    <p:cond delay="0"/>
                                  </p:stCondLst>
                                  <p:childTnLst>
                                    <p:set>
                                      <p:cBhvr>
                                        <p:cTn id="259" dur="1" fill="hold">
                                          <p:stCondLst>
                                            <p:cond delay="99"/>
                                          </p:stCondLst>
                                        </p:cTn>
                                        <p:tgtEl>
                                          <p:spTgt spid="1736"/>
                                        </p:tgtEl>
                                        <p:attrNameLst>
                                          <p:attrName>style.visibility</p:attrName>
                                        </p:attrNameLst>
                                      </p:cBhvr>
                                      <p:to>
                                        <p:strVal val="hidden"/>
                                      </p:to>
                                    </p:set>
                                  </p:childTnLst>
                                </p:cTn>
                              </p:par>
                            </p:childTnLst>
                          </p:cTn>
                        </p:par>
                        <p:par>
                          <p:cTn id="260" fill="hold">
                            <p:stCondLst>
                              <p:cond delay="3400"/>
                            </p:stCondLst>
                            <p:childTnLst>
                              <p:par>
                                <p:cTn id="261" presetID="10" presetClass="entr" presetSubtype="0" fill="hold" nodeType="afterEffect">
                                  <p:stCondLst>
                                    <p:cond delay="0"/>
                                  </p:stCondLst>
                                  <p:childTnLst>
                                    <p:set>
                                      <p:cBhvr>
                                        <p:cTn id="262" dur="1" fill="hold">
                                          <p:stCondLst>
                                            <p:cond delay="0"/>
                                          </p:stCondLst>
                                        </p:cTn>
                                        <p:tgtEl>
                                          <p:spTgt spid="1770"/>
                                        </p:tgtEl>
                                        <p:attrNameLst>
                                          <p:attrName>style.visibility</p:attrName>
                                        </p:attrNameLst>
                                      </p:cBhvr>
                                      <p:to>
                                        <p:strVal val="visible"/>
                                      </p:to>
                                    </p:set>
                                    <p:animEffect transition="in" filter="fade">
                                      <p:cBhvr>
                                        <p:cTn id="263" dur="100"/>
                                        <p:tgtEl>
                                          <p:spTgt spid="1770"/>
                                        </p:tgtEl>
                                      </p:cBhvr>
                                    </p:animEffect>
                                  </p:childTnLst>
                                </p:cTn>
                              </p:par>
                              <p:par>
                                <p:cTn id="264" presetID="1" presetClass="exit" presetSubtype="0" fill="hold" nodeType="withEffect">
                                  <p:stCondLst>
                                    <p:cond delay="0"/>
                                  </p:stCondLst>
                                  <p:childTnLst>
                                    <p:set>
                                      <p:cBhvr>
                                        <p:cTn id="265" dur="1" fill="hold">
                                          <p:stCondLst>
                                            <p:cond delay="99"/>
                                          </p:stCondLst>
                                        </p:cTn>
                                        <p:tgtEl>
                                          <p:spTgt spid="1756"/>
                                        </p:tgtEl>
                                        <p:attrNameLst>
                                          <p:attrName>style.visibility</p:attrName>
                                        </p:attrNameLst>
                                      </p:cBhvr>
                                      <p:to>
                                        <p:strVal val="hidden"/>
                                      </p:to>
                                    </p:set>
                                  </p:childTnLst>
                                </p:cTn>
                              </p:par>
                            </p:childTnLst>
                          </p:cTn>
                        </p:par>
                        <p:par>
                          <p:cTn id="266" fill="hold">
                            <p:stCondLst>
                              <p:cond delay="3500"/>
                            </p:stCondLst>
                            <p:childTnLst>
                              <p:par>
                                <p:cTn id="267" presetID="10" presetClass="entr" presetSubtype="0" fill="hold" nodeType="afterEffect">
                                  <p:stCondLst>
                                    <p:cond delay="0"/>
                                  </p:stCondLst>
                                  <p:childTnLst>
                                    <p:set>
                                      <p:cBhvr>
                                        <p:cTn id="268" dur="1" fill="hold">
                                          <p:stCondLst>
                                            <p:cond delay="0"/>
                                          </p:stCondLst>
                                        </p:cTn>
                                        <p:tgtEl>
                                          <p:spTgt spid="1784"/>
                                        </p:tgtEl>
                                        <p:attrNameLst>
                                          <p:attrName>style.visibility</p:attrName>
                                        </p:attrNameLst>
                                      </p:cBhvr>
                                      <p:to>
                                        <p:strVal val="visible"/>
                                      </p:to>
                                    </p:set>
                                    <p:animEffect transition="in" filter="fade">
                                      <p:cBhvr>
                                        <p:cTn id="269" dur="100"/>
                                        <p:tgtEl>
                                          <p:spTgt spid="1784"/>
                                        </p:tgtEl>
                                      </p:cBhvr>
                                    </p:animEffect>
                                  </p:childTnLst>
                                </p:cTn>
                              </p:par>
                              <p:par>
                                <p:cTn id="270" presetID="1" presetClass="exit" presetSubtype="0" fill="hold" nodeType="withEffect">
                                  <p:stCondLst>
                                    <p:cond delay="0"/>
                                  </p:stCondLst>
                                  <p:childTnLst>
                                    <p:set>
                                      <p:cBhvr>
                                        <p:cTn id="271" dur="1" fill="hold">
                                          <p:stCondLst>
                                            <p:cond delay="99"/>
                                          </p:stCondLst>
                                        </p:cTn>
                                        <p:tgtEl>
                                          <p:spTgt spid="1770"/>
                                        </p:tgtEl>
                                        <p:attrNameLst>
                                          <p:attrName>style.visibility</p:attrName>
                                        </p:attrNameLst>
                                      </p:cBhvr>
                                      <p:to>
                                        <p:strVal val="hidden"/>
                                      </p:to>
                                    </p:set>
                                  </p:childTnLst>
                                </p:cTn>
                              </p:par>
                            </p:childTnLst>
                          </p:cTn>
                        </p:par>
                        <p:par>
                          <p:cTn id="272" fill="hold">
                            <p:stCondLst>
                              <p:cond delay="3600"/>
                            </p:stCondLst>
                            <p:childTnLst>
                              <p:par>
                                <p:cTn id="273" presetID="10" presetClass="entr" presetSubtype="0" fill="hold" nodeType="afterEffect">
                                  <p:stCondLst>
                                    <p:cond delay="0"/>
                                  </p:stCondLst>
                                  <p:childTnLst>
                                    <p:set>
                                      <p:cBhvr>
                                        <p:cTn id="274" dur="1" fill="hold">
                                          <p:stCondLst>
                                            <p:cond delay="0"/>
                                          </p:stCondLst>
                                        </p:cTn>
                                        <p:tgtEl>
                                          <p:spTgt spid="1798"/>
                                        </p:tgtEl>
                                        <p:attrNameLst>
                                          <p:attrName>style.visibility</p:attrName>
                                        </p:attrNameLst>
                                      </p:cBhvr>
                                      <p:to>
                                        <p:strVal val="visible"/>
                                      </p:to>
                                    </p:set>
                                    <p:animEffect transition="in" filter="fade">
                                      <p:cBhvr>
                                        <p:cTn id="275" dur="100"/>
                                        <p:tgtEl>
                                          <p:spTgt spid="1798"/>
                                        </p:tgtEl>
                                      </p:cBhvr>
                                    </p:animEffect>
                                  </p:childTnLst>
                                </p:cTn>
                              </p:par>
                              <p:par>
                                <p:cTn id="276" presetID="1" presetClass="exit" presetSubtype="0" fill="hold" nodeType="withEffect">
                                  <p:stCondLst>
                                    <p:cond delay="0"/>
                                  </p:stCondLst>
                                  <p:childTnLst>
                                    <p:set>
                                      <p:cBhvr>
                                        <p:cTn id="277" dur="1" fill="hold">
                                          <p:stCondLst>
                                            <p:cond delay="99"/>
                                          </p:stCondLst>
                                        </p:cTn>
                                        <p:tgtEl>
                                          <p:spTgt spid="1784"/>
                                        </p:tgtEl>
                                        <p:attrNameLst>
                                          <p:attrName>style.visibility</p:attrName>
                                        </p:attrNameLst>
                                      </p:cBhvr>
                                      <p:to>
                                        <p:strVal val="hidden"/>
                                      </p:to>
                                    </p:set>
                                  </p:childTnLst>
                                </p:cTn>
                              </p:par>
                            </p:childTnLst>
                          </p:cTn>
                        </p:par>
                        <p:par>
                          <p:cTn id="278" fill="hold">
                            <p:stCondLst>
                              <p:cond delay="3700"/>
                            </p:stCondLst>
                            <p:childTnLst>
                              <p:par>
                                <p:cTn id="279" presetID="10" presetClass="entr" presetSubtype="0" fill="hold" nodeType="afterEffect">
                                  <p:stCondLst>
                                    <p:cond delay="0"/>
                                  </p:stCondLst>
                                  <p:childTnLst>
                                    <p:set>
                                      <p:cBhvr>
                                        <p:cTn id="280" dur="1" fill="hold">
                                          <p:stCondLst>
                                            <p:cond delay="0"/>
                                          </p:stCondLst>
                                        </p:cTn>
                                        <p:tgtEl>
                                          <p:spTgt spid="1836"/>
                                        </p:tgtEl>
                                        <p:attrNameLst>
                                          <p:attrName>style.visibility</p:attrName>
                                        </p:attrNameLst>
                                      </p:cBhvr>
                                      <p:to>
                                        <p:strVal val="visible"/>
                                      </p:to>
                                    </p:set>
                                    <p:animEffect transition="in" filter="fade">
                                      <p:cBhvr>
                                        <p:cTn id="281" dur="100"/>
                                        <p:tgtEl>
                                          <p:spTgt spid="1836"/>
                                        </p:tgtEl>
                                      </p:cBhvr>
                                    </p:animEffect>
                                  </p:childTnLst>
                                </p:cTn>
                              </p:par>
                              <p:par>
                                <p:cTn id="282" presetID="1" presetClass="exit" presetSubtype="0" fill="hold" nodeType="withEffect">
                                  <p:stCondLst>
                                    <p:cond delay="0"/>
                                  </p:stCondLst>
                                  <p:childTnLst>
                                    <p:set>
                                      <p:cBhvr>
                                        <p:cTn id="283" dur="1" fill="hold">
                                          <p:stCondLst>
                                            <p:cond delay="99"/>
                                          </p:stCondLst>
                                        </p:cTn>
                                        <p:tgtEl>
                                          <p:spTgt spid="1798"/>
                                        </p:tgtEl>
                                        <p:attrNameLst>
                                          <p:attrName>style.visibility</p:attrName>
                                        </p:attrNameLst>
                                      </p:cBhvr>
                                      <p:to>
                                        <p:strVal val="hidden"/>
                                      </p:to>
                                    </p:set>
                                  </p:childTnLst>
                                </p:cTn>
                              </p:par>
                            </p:childTnLst>
                          </p:cTn>
                        </p:par>
                        <p:par>
                          <p:cTn id="284" fill="hold">
                            <p:stCondLst>
                              <p:cond delay="3800"/>
                            </p:stCondLst>
                            <p:childTnLst>
                              <p:par>
                                <p:cTn id="285" presetID="10" presetClass="entr" presetSubtype="0" fill="hold" nodeType="afterEffect">
                                  <p:stCondLst>
                                    <p:cond delay="0"/>
                                  </p:stCondLst>
                                  <p:childTnLst>
                                    <p:set>
                                      <p:cBhvr>
                                        <p:cTn id="286" dur="1" fill="hold">
                                          <p:stCondLst>
                                            <p:cond delay="0"/>
                                          </p:stCondLst>
                                        </p:cTn>
                                        <p:tgtEl>
                                          <p:spTgt spid="1812"/>
                                        </p:tgtEl>
                                        <p:attrNameLst>
                                          <p:attrName>style.visibility</p:attrName>
                                        </p:attrNameLst>
                                      </p:cBhvr>
                                      <p:to>
                                        <p:strVal val="visible"/>
                                      </p:to>
                                    </p:set>
                                    <p:animEffect transition="in" filter="fade">
                                      <p:cBhvr>
                                        <p:cTn id="287" dur="100"/>
                                        <p:tgtEl>
                                          <p:spTgt spid="1812"/>
                                        </p:tgtEl>
                                      </p:cBhvr>
                                    </p:animEffect>
                                  </p:childTnLst>
                                </p:cTn>
                              </p:par>
                              <p:par>
                                <p:cTn id="288" presetID="1" presetClass="exit" presetSubtype="0" fill="hold" nodeType="withEffect">
                                  <p:stCondLst>
                                    <p:cond delay="0"/>
                                  </p:stCondLst>
                                  <p:childTnLst>
                                    <p:set>
                                      <p:cBhvr>
                                        <p:cTn id="289" dur="1" fill="hold">
                                          <p:stCondLst>
                                            <p:cond delay="99"/>
                                          </p:stCondLst>
                                        </p:cTn>
                                        <p:tgtEl>
                                          <p:spTgt spid="1836"/>
                                        </p:tgtEl>
                                        <p:attrNameLst>
                                          <p:attrName>style.visibility</p:attrName>
                                        </p:attrNameLst>
                                      </p:cBhvr>
                                      <p:to>
                                        <p:strVal val="hidden"/>
                                      </p:to>
                                    </p:set>
                                  </p:childTnLst>
                                </p:cTn>
                              </p:par>
                            </p:childTnLst>
                          </p:cTn>
                        </p:par>
                        <p:par>
                          <p:cTn id="290" fill="hold">
                            <p:stCondLst>
                              <p:cond delay="3900"/>
                            </p:stCondLst>
                            <p:childTnLst>
                              <p:par>
                                <p:cTn id="291" presetID="10" presetClass="entr" presetSubtype="0" fill="hold" nodeType="afterEffect">
                                  <p:stCondLst>
                                    <p:cond delay="0"/>
                                  </p:stCondLst>
                                  <p:childTnLst>
                                    <p:set>
                                      <p:cBhvr>
                                        <p:cTn id="292" dur="1" fill="hold">
                                          <p:stCondLst>
                                            <p:cond delay="0"/>
                                          </p:stCondLst>
                                        </p:cTn>
                                        <p:tgtEl>
                                          <p:spTgt spid="1825"/>
                                        </p:tgtEl>
                                        <p:attrNameLst>
                                          <p:attrName>style.visibility</p:attrName>
                                        </p:attrNameLst>
                                      </p:cBhvr>
                                      <p:to>
                                        <p:strVal val="visible"/>
                                      </p:to>
                                    </p:set>
                                    <p:animEffect transition="in" filter="fade">
                                      <p:cBhvr>
                                        <p:cTn id="293" dur="100"/>
                                        <p:tgtEl>
                                          <p:spTgt spid="1825"/>
                                        </p:tgtEl>
                                      </p:cBhvr>
                                    </p:animEffect>
                                  </p:childTnLst>
                                </p:cTn>
                              </p:par>
                              <p:par>
                                <p:cTn id="294" presetID="1" presetClass="exit" presetSubtype="0" fill="hold" nodeType="withEffect">
                                  <p:stCondLst>
                                    <p:cond delay="0"/>
                                  </p:stCondLst>
                                  <p:childTnLst>
                                    <p:set>
                                      <p:cBhvr>
                                        <p:cTn id="295" dur="1" fill="hold">
                                          <p:stCondLst>
                                            <p:cond delay="99"/>
                                          </p:stCondLst>
                                        </p:cTn>
                                        <p:tgtEl>
                                          <p:spTgt spid="1812"/>
                                        </p:tgtEl>
                                        <p:attrNameLst>
                                          <p:attrName>style.visibility</p:attrName>
                                        </p:attrNameLst>
                                      </p:cBhvr>
                                      <p:to>
                                        <p:strVal val="hidden"/>
                                      </p:to>
                                    </p:set>
                                  </p:childTnLst>
                                </p:cTn>
                              </p:par>
                            </p:childTnLst>
                          </p:cTn>
                        </p:par>
                        <p:par>
                          <p:cTn id="296" fill="hold">
                            <p:stCondLst>
                              <p:cond delay="4000"/>
                            </p:stCondLst>
                            <p:childTnLst>
                              <p:par>
                                <p:cTn id="297" presetID="10" presetClass="entr" presetSubtype="0" fill="hold" nodeType="afterEffect">
                                  <p:stCondLst>
                                    <p:cond delay="0"/>
                                  </p:stCondLst>
                                  <p:childTnLst>
                                    <p:set>
                                      <p:cBhvr>
                                        <p:cTn id="298" dur="1" fill="hold">
                                          <p:stCondLst>
                                            <p:cond delay="0"/>
                                          </p:stCondLst>
                                        </p:cTn>
                                        <p:tgtEl>
                                          <p:spTgt spid="1848"/>
                                        </p:tgtEl>
                                        <p:attrNameLst>
                                          <p:attrName>style.visibility</p:attrName>
                                        </p:attrNameLst>
                                      </p:cBhvr>
                                      <p:to>
                                        <p:strVal val="visible"/>
                                      </p:to>
                                    </p:set>
                                    <p:animEffect transition="in" filter="fade">
                                      <p:cBhvr>
                                        <p:cTn id="299" dur="100"/>
                                        <p:tgtEl>
                                          <p:spTgt spid="1848"/>
                                        </p:tgtEl>
                                      </p:cBhvr>
                                    </p:animEffect>
                                  </p:childTnLst>
                                </p:cTn>
                              </p:par>
                              <p:par>
                                <p:cTn id="300" presetID="1" presetClass="exit" presetSubtype="0" fill="hold" nodeType="withEffect">
                                  <p:stCondLst>
                                    <p:cond delay="0"/>
                                  </p:stCondLst>
                                  <p:childTnLst>
                                    <p:set>
                                      <p:cBhvr>
                                        <p:cTn id="301" dur="1" fill="hold">
                                          <p:stCondLst>
                                            <p:cond delay="99"/>
                                          </p:stCondLst>
                                        </p:cTn>
                                        <p:tgtEl>
                                          <p:spTgt spid="1825"/>
                                        </p:tgtEl>
                                        <p:attrNameLst>
                                          <p:attrName>style.visibility</p:attrName>
                                        </p:attrNameLst>
                                      </p:cBhvr>
                                      <p:to>
                                        <p:strVal val="hidden"/>
                                      </p:to>
                                    </p:set>
                                  </p:childTnLst>
                                </p:cTn>
                              </p:par>
                            </p:childTnLst>
                          </p:cTn>
                        </p:par>
                        <p:par>
                          <p:cTn id="302" fill="hold">
                            <p:stCondLst>
                              <p:cond delay="4100"/>
                            </p:stCondLst>
                            <p:childTnLst>
                              <p:par>
                                <p:cTn id="303" presetID="10" presetClass="entr" presetSubtype="0" fill="hold" nodeType="afterEffect">
                                  <p:stCondLst>
                                    <p:cond delay="0"/>
                                  </p:stCondLst>
                                  <p:childTnLst>
                                    <p:set>
                                      <p:cBhvr>
                                        <p:cTn id="304" dur="1" fill="hold">
                                          <p:stCondLst>
                                            <p:cond delay="0"/>
                                          </p:stCondLst>
                                        </p:cTn>
                                        <p:tgtEl>
                                          <p:spTgt spid="1750"/>
                                        </p:tgtEl>
                                        <p:attrNameLst>
                                          <p:attrName>style.visibility</p:attrName>
                                        </p:attrNameLst>
                                      </p:cBhvr>
                                      <p:to>
                                        <p:strVal val="visible"/>
                                      </p:to>
                                    </p:set>
                                    <p:animEffect transition="in" filter="fade">
                                      <p:cBhvr>
                                        <p:cTn id="305" dur="100"/>
                                        <p:tgtEl>
                                          <p:spTgt spid="1750"/>
                                        </p:tgtEl>
                                      </p:cBhvr>
                                    </p:animEffect>
                                  </p:childTnLst>
                                </p:cTn>
                              </p:par>
                              <p:par>
                                <p:cTn id="306" presetID="1" presetClass="exit" presetSubtype="0" fill="hold" nodeType="withEffect">
                                  <p:stCondLst>
                                    <p:cond delay="0"/>
                                  </p:stCondLst>
                                  <p:childTnLst>
                                    <p:set>
                                      <p:cBhvr>
                                        <p:cTn id="307" dur="1" fill="hold">
                                          <p:stCondLst>
                                            <p:cond delay="99"/>
                                          </p:stCondLst>
                                        </p:cTn>
                                        <p:tgtEl>
                                          <p:spTgt spid="1848"/>
                                        </p:tgtEl>
                                        <p:attrNameLst>
                                          <p:attrName>style.visibility</p:attrName>
                                        </p:attrNameLst>
                                      </p:cBhvr>
                                      <p:to>
                                        <p:strVal val="hidden"/>
                                      </p:to>
                                    </p:set>
                                  </p:childTnLst>
                                </p:cTn>
                              </p:par>
                            </p:childTnLst>
                          </p:cTn>
                        </p:par>
                        <p:par>
                          <p:cTn id="308" fill="hold">
                            <p:stCondLst>
                              <p:cond delay="4200"/>
                            </p:stCondLst>
                            <p:childTnLst>
                              <p:par>
                                <p:cTn id="309" presetID="10" presetClass="entr" presetSubtype="0" fill="hold" nodeType="afterEffect">
                                  <p:stCondLst>
                                    <p:cond delay="0"/>
                                  </p:stCondLst>
                                  <p:childTnLst>
                                    <p:set>
                                      <p:cBhvr>
                                        <p:cTn id="310" dur="1" fill="hold">
                                          <p:stCondLst>
                                            <p:cond delay="0"/>
                                          </p:stCondLst>
                                        </p:cTn>
                                        <p:tgtEl>
                                          <p:spTgt spid="1862"/>
                                        </p:tgtEl>
                                        <p:attrNameLst>
                                          <p:attrName>style.visibility</p:attrName>
                                        </p:attrNameLst>
                                      </p:cBhvr>
                                      <p:to>
                                        <p:strVal val="visible"/>
                                      </p:to>
                                    </p:set>
                                    <p:animEffect transition="in" filter="fade">
                                      <p:cBhvr>
                                        <p:cTn id="311" dur="100"/>
                                        <p:tgtEl>
                                          <p:spTgt spid="1862"/>
                                        </p:tgtEl>
                                      </p:cBhvr>
                                    </p:animEffect>
                                  </p:childTnLst>
                                </p:cTn>
                              </p:par>
                              <p:par>
                                <p:cTn id="312" presetID="1" presetClass="exit" presetSubtype="0" fill="hold" nodeType="withEffect">
                                  <p:stCondLst>
                                    <p:cond delay="0"/>
                                  </p:stCondLst>
                                  <p:childTnLst>
                                    <p:set>
                                      <p:cBhvr>
                                        <p:cTn id="313" dur="1" fill="hold">
                                          <p:stCondLst>
                                            <p:cond delay="99"/>
                                          </p:stCondLst>
                                        </p:cTn>
                                        <p:tgtEl>
                                          <p:spTgt spid="1750"/>
                                        </p:tgtEl>
                                        <p:attrNameLst>
                                          <p:attrName>style.visibility</p:attrName>
                                        </p:attrNameLst>
                                      </p:cBhvr>
                                      <p:to>
                                        <p:strVal val="hidden"/>
                                      </p:to>
                                    </p:set>
                                  </p:childTnLst>
                                </p:cTn>
                              </p:par>
                            </p:childTnLst>
                          </p:cTn>
                        </p:par>
                        <p:par>
                          <p:cTn id="314" fill="hold">
                            <p:stCondLst>
                              <p:cond delay="4300"/>
                            </p:stCondLst>
                            <p:childTnLst>
                              <p:par>
                                <p:cTn id="315" presetID="10" presetClass="entr" presetSubtype="0" fill="hold" nodeType="afterEffect">
                                  <p:stCondLst>
                                    <p:cond delay="0"/>
                                  </p:stCondLst>
                                  <p:childTnLst>
                                    <p:set>
                                      <p:cBhvr>
                                        <p:cTn id="316" dur="1" fill="hold">
                                          <p:stCondLst>
                                            <p:cond delay="0"/>
                                          </p:stCondLst>
                                        </p:cTn>
                                        <p:tgtEl>
                                          <p:spTgt spid="1876"/>
                                        </p:tgtEl>
                                        <p:attrNameLst>
                                          <p:attrName>style.visibility</p:attrName>
                                        </p:attrNameLst>
                                      </p:cBhvr>
                                      <p:to>
                                        <p:strVal val="visible"/>
                                      </p:to>
                                    </p:set>
                                    <p:animEffect transition="in" filter="fade">
                                      <p:cBhvr>
                                        <p:cTn id="317" dur="100"/>
                                        <p:tgtEl>
                                          <p:spTgt spid="1876"/>
                                        </p:tgtEl>
                                      </p:cBhvr>
                                    </p:animEffect>
                                  </p:childTnLst>
                                </p:cTn>
                              </p:par>
                              <p:par>
                                <p:cTn id="318" presetID="1" presetClass="exit" presetSubtype="0" fill="hold" nodeType="withEffect">
                                  <p:stCondLst>
                                    <p:cond delay="0"/>
                                  </p:stCondLst>
                                  <p:childTnLst>
                                    <p:set>
                                      <p:cBhvr>
                                        <p:cTn id="319" dur="1" fill="hold">
                                          <p:stCondLst>
                                            <p:cond delay="99"/>
                                          </p:stCondLst>
                                        </p:cTn>
                                        <p:tgtEl>
                                          <p:spTgt spid="1862"/>
                                        </p:tgtEl>
                                        <p:attrNameLst>
                                          <p:attrName>style.visibility</p:attrName>
                                        </p:attrNameLst>
                                      </p:cBhvr>
                                      <p:to>
                                        <p:strVal val="hidden"/>
                                      </p:to>
                                    </p:set>
                                  </p:childTnLst>
                                </p:cTn>
                              </p:par>
                            </p:childTnLst>
                          </p:cTn>
                        </p:par>
                        <p:par>
                          <p:cTn id="320" fill="hold">
                            <p:stCondLst>
                              <p:cond delay="4400"/>
                            </p:stCondLst>
                            <p:childTnLst>
                              <p:par>
                                <p:cTn id="321" presetID="10" presetClass="entr" presetSubtype="0" fill="hold" nodeType="afterEffect">
                                  <p:stCondLst>
                                    <p:cond delay="0"/>
                                  </p:stCondLst>
                                  <p:childTnLst>
                                    <p:set>
                                      <p:cBhvr>
                                        <p:cTn id="322" dur="1" fill="hold">
                                          <p:stCondLst>
                                            <p:cond delay="0"/>
                                          </p:stCondLst>
                                        </p:cTn>
                                        <p:tgtEl>
                                          <p:spTgt spid="1890"/>
                                        </p:tgtEl>
                                        <p:attrNameLst>
                                          <p:attrName>style.visibility</p:attrName>
                                        </p:attrNameLst>
                                      </p:cBhvr>
                                      <p:to>
                                        <p:strVal val="visible"/>
                                      </p:to>
                                    </p:set>
                                    <p:animEffect transition="in" filter="fade">
                                      <p:cBhvr>
                                        <p:cTn id="323" dur="100"/>
                                        <p:tgtEl>
                                          <p:spTgt spid="1890"/>
                                        </p:tgtEl>
                                      </p:cBhvr>
                                    </p:animEffect>
                                  </p:childTnLst>
                                </p:cTn>
                              </p:par>
                              <p:par>
                                <p:cTn id="324" presetID="1" presetClass="exit" presetSubtype="0" fill="hold" nodeType="withEffect">
                                  <p:stCondLst>
                                    <p:cond delay="0"/>
                                  </p:stCondLst>
                                  <p:childTnLst>
                                    <p:set>
                                      <p:cBhvr>
                                        <p:cTn id="325" dur="1" fill="hold">
                                          <p:stCondLst>
                                            <p:cond delay="99"/>
                                          </p:stCondLst>
                                        </p:cTn>
                                        <p:tgtEl>
                                          <p:spTgt spid="1876"/>
                                        </p:tgtEl>
                                        <p:attrNameLst>
                                          <p:attrName>style.visibility</p:attrName>
                                        </p:attrNameLst>
                                      </p:cBhvr>
                                      <p:to>
                                        <p:strVal val="hidden"/>
                                      </p:to>
                                    </p:set>
                                  </p:childTnLst>
                                </p:cTn>
                              </p:par>
                            </p:childTnLst>
                          </p:cTn>
                        </p:par>
                        <p:par>
                          <p:cTn id="326" fill="hold">
                            <p:stCondLst>
                              <p:cond delay="4500"/>
                            </p:stCondLst>
                            <p:childTnLst>
                              <p:par>
                                <p:cTn id="327" presetID="10" presetClass="entr" presetSubtype="0" fill="hold" nodeType="afterEffect">
                                  <p:stCondLst>
                                    <p:cond delay="0"/>
                                  </p:stCondLst>
                                  <p:childTnLst>
                                    <p:set>
                                      <p:cBhvr>
                                        <p:cTn id="328" dur="1" fill="hold">
                                          <p:stCondLst>
                                            <p:cond delay="0"/>
                                          </p:stCondLst>
                                        </p:cTn>
                                        <p:tgtEl>
                                          <p:spTgt spid="1904"/>
                                        </p:tgtEl>
                                        <p:attrNameLst>
                                          <p:attrName>style.visibility</p:attrName>
                                        </p:attrNameLst>
                                      </p:cBhvr>
                                      <p:to>
                                        <p:strVal val="visible"/>
                                      </p:to>
                                    </p:set>
                                    <p:animEffect transition="in" filter="fade">
                                      <p:cBhvr>
                                        <p:cTn id="329" dur="100"/>
                                        <p:tgtEl>
                                          <p:spTgt spid="1904"/>
                                        </p:tgtEl>
                                      </p:cBhvr>
                                    </p:animEffect>
                                  </p:childTnLst>
                                </p:cTn>
                              </p:par>
                              <p:par>
                                <p:cTn id="330" presetID="1" presetClass="exit" presetSubtype="0" fill="hold" nodeType="withEffect">
                                  <p:stCondLst>
                                    <p:cond delay="0"/>
                                  </p:stCondLst>
                                  <p:childTnLst>
                                    <p:set>
                                      <p:cBhvr>
                                        <p:cTn id="331" dur="1" fill="hold">
                                          <p:stCondLst>
                                            <p:cond delay="99"/>
                                          </p:stCondLst>
                                        </p:cTn>
                                        <p:tgtEl>
                                          <p:spTgt spid="1890"/>
                                        </p:tgtEl>
                                        <p:attrNameLst>
                                          <p:attrName>style.visibility</p:attrName>
                                        </p:attrNameLst>
                                      </p:cBhvr>
                                      <p:to>
                                        <p:strVal val="hidden"/>
                                      </p:to>
                                    </p:set>
                                  </p:childTnLst>
                                </p:cTn>
                              </p:par>
                            </p:childTnLst>
                          </p:cTn>
                        </p:par>
                        <p:par>
                          <p:cTn id="332" fill="hold">
                            <p:stCondLst>
                              <p:cond delay="4600"/>
                            </p:stCondLst>
                            <p:childTnLst>
                              <p:par>
                                <p:cTn id="333" presetID="10" presetClass="entr" presetSubtype="0" fill="hold" nodeType="afterEffect">
                                  <p:stCondLst>
                                    <p:cond delay="0"/>
                                  </p:stCondLst>
                                  <p:childTnLst>
                                    <p:set>
                                      <p:cBhvr>
                                        <p:cTn id="334" dur="1" fill="hold">
                                          <p:stCondLst>
                                            <p:cond delay="0"/>
                                          </p:stCondLst>
                                        </p:cTn>
                                        <p:tgtEl>
                                          <p:spTgt spid="1918"/>
                                        </p:tgtEl>
                                        <p:attrNameLst>
                                          <p:attrName>style.visibility</p:attrName>
                                        </p:attrNameLst>
                                      </p:cBhvr>
                                      <p:to>
                                        <p:strVal val="visible"/>
                                      </p:to>
                                    </p:set>
                                    <p:animEffect transition="in" filter="fade">
                                      <p:cBhvr>
                                        <p:cTn id="335" dur="100"/>
                                        <p:tgtEl>
                                          <p:spTgt spid="1918"/>
                                        </p:tgtEl>
                                      </p:cBhvr>
                                    </p:animEffect>
                                  </p:childTnLst>
                                </p:cTn>
                              </p:par>
                              <p:par>
                                <p:cTn id="336" presetID="1" presetClass="exit" presetSubtype="0" fill="hold" nodeType="withEffect">
                                  <p:stCondLst>
                                    <p:cond delay="0"/>
                                  </p:stCondLst>
                                  <p:childTnLst>
                                    <p:set>
                                      <p:cBhvr>
                                        <p:cTn id="337" dur="1" fill="hold">
                                          <p:stCondLst>
                                            <p:cond delay="99"/>
                                          </p:stCondLst>
                                        </p:cTn>
                                        <p:tgtEl>
                                          <p:spTgt spid="1904"/>
                                        </p:tgtEl>
                                        <p:attrNameLst>
                                          <p:attrName>style.visibility</p:attrName>
                                        </p:attrNameLst>
                                      </p:cBhvr>
                                      <p:to>
                                        <p:strVal val="hidden"/>
                                      </p:to>
                                    </p:set>
                                  </p:childTnLst>
                                </p:cTn>
                              </p:par>
                            </p:childTnLst>
                          </p:cTn>
                        </p:par>
                        <p:par>
                          <p:cTn id="338" fill="hold">
                            <p:stCondLst>
                              <p:cond delay="4700"/>
                            </p:stCondLst>
                            <p:childTnLst>
                              <p:par>
                                <p:cTn id="339" presetID="10" presetClass="entr" presetSubtype="0" fill="hold" nodeType="afterEffect">
                                  <p:stCondLst>
                                    <p:cond delay="0"/>
                                  </p:stCondLst>
                                  <p:childTnLst>
                                    <p:set>
                                      <p:cBhvr>
                                        <p:cTn id="340" dur="1" fill="hold">
                                          <p:stCondLst>
                                            <p:cond delay="0"/>
                                          </p:stCondLst>
                                        </p:cTn>
                                        <p:tgtEl>
                                          <p:spTgt spid="1938"/>
                                        </p:tgtEl>
                                        <p:attrNameLst>
                                          <p:attrName>style.visibility</p:attrName>
                                        </p:attrNameLst>
                                      </p:cBhvr>
                                      <p:to>
                                        <p:strVal val="visible"/>
                                      </p:to>
                                    </p:set>
                                    <p:animEffect transition="in" filter="fade">
                                      <p:cBhvr>
                                        <p:cTn id="341" dur="100"/>
                                        <p:tgtEl>
                                          <p:spTgt spid="1938"/>
                                        </p:tgtEl>
                                      </p:cBhvr>
                                    </p:animEffect>
                                  </p:childTnLst>
                                </p:cTn>
                              </p:par>
                              <p:par>
                                <p:cTn id="342" presetID="1" presetClass="exit" presetSubtype="0" fill="hold" nodeType="withEffect">
                                  <p:stCondLst>
                                    <p:cond delay="0"/>
                                  </p:stCondLst>
                                  <p:childTnLst>
                                    <p:set>
                                      <p:cBhvr>
                                        <p:cTn id="343" dur="1" fill="hold">
                                          <p:stCondLst>
                                            <p:cond delay="99"/>
                                          </p:stCondLst>
                                        </p:cTn>
                                        <p:tgtEl>
                                          <p:spTgt spid="1918"/>
                                        </p:tgtEl>
                                        <p:attrNameLst>
                                          <p:attrName>style.visibility</p:attrName>
                                        </p:attrNameLst>
                                      </p:cBhvr>
                                      <p:to>
                                        <p:strVal val="hidden"/>
                                      </p:to>
                                    </p:set>
                                  </p:childTnLst>
                                </p:cTn>
                              </p:par>
                            </p:childTnLst>
                          </p:cTn>
                        </p:par>
                        <p:par>
                          <p:cTn id="344" fill="hold">
                            <p:stCondLst>
                              <p:cond delay="4800"/>
                            </p:stCondLst>
                            <p:childTnLst>
                              <p:par>
                                <p:cTn id="345" presetID="10" presetClass="entr" presetSubtype="0" fill="hold" nodeType="afterEffect">
                                  <p:stCondLst>
                                    <p:cond delay="0"/>
                                  </p:stCondLst>
                                  <p:childTnLst>
                                    <p:set>
                                      <p:cBhvr>
                                        <p:cTn id="346" dur="1" fill="hold">
                                          <p:stCondLst>
                                            <p:cond delay="0"/>
                                          </p:stCondLst>
                                        </p:cTn>
                                        <p:tgtEl>
                                          <p:spTgt spid="1952"/>
                                        </p:tgtEl>
                                        <p:attrNameLst>
                                          <p:attrName>style.visibility</p:attrName>
                                        </p:attrNameLst>
                                      </p:cBhvr>
                                      <p:to>
                                        <p:strVal val="visible"/>
                                      </p:to>
                                    </p:set>
                                    <p:animEffect transition="in" filter="fade">
                                      <p:cBhvr>
                                        <p:cTn id="347" dur="100"/>
                                        <p:tgtEl>
                                          <p:spTgt spid="1952"/>
                                        </p:tgtEl>
                                      </p:cBhvr>
                                    </p:animEffect>
                                  </p:childTnLst>
                                </p:cTn>
                              </p:par>
                              <p:par>
                                <p:cTn id="348" presetID="1" presetClass="exit" presetSubtype="0" fill="hold" nodeType="withEffect">
                                  <p:stCondLst>
                                    <p:cond delay="0"/>
                                  </p:stCondLst>
                                  <p:childTnLst>
                                    <p:set>
                                      <p:cBhvr>
                                        <p:cTn id="349" dur="1" fill="hold">
                                          <p:stCondLst>
                                            <p:cond delay="99"/>
                                          </p:stCondLst>
                                        </p:cTn>
                                        <p:tgtEl>
                                          <p:spTgt spid="1938"/>
                                        </p:tgtEl>
                                        <p:attrNameLst>
                                          <p:attrName>style.visibility</p:attrName>
                                        </p:attrNameLst>
                                      </p:cBhvr>
                                      <p:to>
                                        <p:strVal val="hidden"/>
                                      </p:to>
                                    </p:set>
                                  </p:childTnLst>
                                </p:cTn>
                              </p:par>
                            </p:childTnLst>
                          </p:cTn>
                        </p:par>
                        <p:par>
                          <p:cTn id="350" fill="hold">
                            <p:stCondLst>
                              <p:cond delay="4900"/>
                            </p:stCondLst>
                            <p:childTnLst>
                              <p:par>
                                <p:cTn id="351" presetID="10" presetClass="entr" presetSubtype="0" fill="hold" nodeType="afterEffect">
                                  <p:stCondLst>
                                    <p:cond delay="0"/>
                                  </p:stCondLst>
                                  <p:childTnLst>
                                    <p:set>
                                      <p:cBhvr>
                                        <p:cTn id="352" dur="1" fill="hold">
                                          <p:stCondLst>
                                            <p:cond delay="0"/>
                                          </p:stCondLst>
                                        </p:cTn>
                                        <p:tgtEl>
                                          <p:spTgt spid="1966"/>
                                        </p:tgtEl>
                                        <p:attrNameLst>
                                          <p:attrName>style.visibility</p:attrName>
                                        </p:attrNameLst>
                                      </p:cBhvr>
                                      <p:to>
                                        <p:strVal val="visible"/>
                                      </p:to>
                                    </p:set>
                                    <p:animEffect transition="in" filter="fade">
                                      <p:cBhvr>
                                        <p:cTn id="353" dur="100"/>
                                        <p:tgtEl>
                                          <p:spTgt spid="1966"/>
                                        </p:tgtEl>
                                      </p:cBhvr>
                                    </p:animEffect>
                                  </p:childTnLst>
                                </p:cTn>
                              </p:par>
                              <p:par>
                                <p:cTn id="354" presetID="1" presetClass="exit" presetSubtype="0" fill="hold" nodeType="withEffect">
                                  <p:stCondLst>
                                    <p:cond delay="0"/>
                                  </p:stCondLst>
                                  <p:childTnLst>
                                    <p:set>
                                      <p:cBhvr>
                                        <p:cTn id="355" dur="1" fill="hold">
                                          <p:stCondLst>
                                            <p:cond delay="99"/>
                                          </p:stCondLst>
                                        </p:cTn>
                                        <p:tgtEl>
                                          <p:spTgt spid="1952"/>
                                        </p:tgtEl>
                                        <p:attrNameLst>
                                          <p:attrName>style.visibility</p:attrName>
                                        </p:attrNameLst>
                                      </p:cBhvr>
                                      <p:to>
                                        <p:strVal val="hidden"/>
                                      </p:to>
                                    </p:set>
                                  </p:childTnLst>
                                </p:cTn>
                              </p:par>
                            </p:childTnLst>
                          </p:cTn>
                        </p:par>
                        <p:par>
                          <p:cTn id="356" fill="hold">
                            <p:stCondLst>
                              <p:cond delay="5000"/>
                            </p:stCondLst>
                            <p:childTnLst>
                              <p:par>
                                <p:cTn id="357" presetID="10" presetClass="entr" presetSubtype="0" fill="hold" nodeType="afterEffect">
                                  <p:stCondLst>
                                    <p:cond delay="0"/>
                                  </p:stCondLst>
                                  <p:childTnLst>
                                    <p:set>
                                      <p:cBhvr>
                                        <p:cTn id="358" dur="1" fill="hold">
                                          <p:stCondLst>
                                            <p:cond delay="0"/>
                                          </p:stCondLst>
                                        </p:cTn>
                                        <p:tgtEl>
                                          <p:spTgt spid="1980"/>
                                        </p:tgtEl>
                                        <p:attrNameLst>
                                          <p:attrName>style.visibility</p:attrName>
                                        </p:attrNameLst>
                                      </p:cBhvr>
                                      <p:to>
                                        <p:strVal val="visible"/>
                                      </p:to>
                                    </p:set>
                                    <p:animEffect transition="in" filter="fade">
                                      <p:cBhvr>
                                        <p:cTn id="359" dur="100"/>
                                        <p:tgtEl>
                                          <p:spTgt spid="1980"/>
                                        </p:tgtEl>
                                      </p:cBhvr>
                                    </p:animEffect>
                                  </p:childTnLst>
                                </p:cTn>
                              </p:par>
                              <p:par>
                                <p:cTn id="360" presetID="1" presetClass="exit" presetSubtype="0" fill="hold" nodeType="withEffect">
                                  <p:stCondLst>
                                    <p:cond delay="0"/>
                                  </p:stCondLst>
                                  <p:childTnLst>
                                    <p:set>
                                      <p:cBhvr>
                                        <p:cTn id="361" dur="1" fill="hold">
                                          <p:stCondLst>
                                            <p:cond delay="99"/>
                                          </p:stCondLst>
                                        </p:cTn>
                                        <p:tgtEl>
                                          <p:spTgt spid="1966"/>
                                        </p:tgtEl>
                                        <p:attrNameLst>
                                          <p:attrName>style.visibility</p:attrName>
                                        </p:attrNameLst>
                                      </p:cBhvr>
                                      <p:to>
                                        <p:strVal val="hidden"/>
                                      </p:to>
                                    </p:set>
                                  </p:childTnLst>
                                </p:cTn>
                              </p:par>
                            </p:childTnLst>
                          </p:cTn>
                        </p:par>
                        <p:par>
                          <p:cTn id="362" fill="hold">
                            <p:stCondLst>
                              <p:cond delay="5100"/>
                            </p:stCondLst>
                            <p:childTnLst>
                              <p:par>
                                <p:cTn id="363" presetID="10" presetClass="entr" presetSubtype="0" fill="hold" nodeType="afterEffect">
                                  <p:stCondLst>
                                    <p:cond delay="0"/>
                                  </p:stCondLst>
                                  <p:childTnLst>
                                    <p:set>
                                      <p:cBhvr>
                                        <p:cTn id="364" dur="1" fill="hold">
                                          <p:stCondLst>
                                            <p:cond delay="0"/>
                                          </p:stCondLst>
                                        </p:cTn>
                                        <p:tgtEl>
                                          <p:spTgt spid="2018"/>
                                        </p:tgtEl>
                                        <p:attrNameLst>
                                          <p:attrName>style.visibility</p:attrName>
                                        </p:attrNameLst>
                                      </p:cBhvr>
                                      <p:to>
                                        <p:strVal val="visible"/>
                                      </p:to>
                                    </p:set>
                                    <p:animEffect transition="in" filter="fade">
                                      <p:cBhvr>
                                        <p:cTn id="365" dur="100"/>
                                        <p:tgtEl>
                                          <p:spTgt spid="2018"/>
                                        </p:tgtEl>
                                      </p:cBhvr>
                                    </p:animEffect>
                                  </p:childTnLst>
                                </p:cTn>
                              </p:par>
                              <p:par>
                                <p:cTn id="366" presetID="1" presetClass="exit" presetSubtype="0" fill="hold" nodeType="withEffect">
                                  <p:stCondLst>
                                    <p:cond delay="0"/>
                                  </p:stCondLst>
                                  <p:childTnLst>
                                    <p:set>
                                      <p:cBhvr>
                                        <p:cTn id="367" dur="1" fill="hold">
                                          <p:stCondLst>
                                            <p:cond delay="99"/>
                                          </p:stCondLst>
                                        </p:cTn>
                                        <p:tgtEl>
                                          <p:spTgt spid="1980"/>
                                        </p:tgtEl>
                                        <p:attrNameLst>
                                          <p:attrName>style.visibility</p:attrName>
                                        </p:attrNameLst>
                                      </p:cBhvr>
                                      <p:to>
                                        <p:strVal val="hidden"/>
                                      </p:to>
                                    </p:set>
                                  </p:childTnLst>
                                </p:cTn>
                              </p:par>
                            </p:childTnLst>
                          </p:cTn>
                        </p:par>
                        <p:par>
                          <p:cTn id="368" fill="hold">
                            <p:stCondLst>
                              <p:cond delay="5200"/>
                            </p:stCondLst>
                            <p:childTnLst>
                              <p:par>
                                <p:cTn id="369" presetID="10" presetClass="entr" presetSubtype="0" fill="hold" nodeType="afterEffect">
                                  <p:stCondLst>
                                    <p:cond delay="0"/>
                                  </p:stCondLst>
                                  <p:childTnLst>
                                    <p:set>
                                      <p:cBhvr>
                                        <p:cTn id="370" dur="1" fill="hold">
                                          <p:stCondLst>
                                            <p:cond delay="0"/>
                                          </p:stCondLst>
                                        </p:cTn>
                                        <p:tgtEl>
                                          <p:spTgt spid="1994"/>
                                        </p:tgtEl>
                                        <p:attrNameLst>
                                          <p:attrName>style.visibility</p:attrName>
                                        </p:attrNameLst>
                                      </p:cBhvr>
                                      <p:to>
                                        <p:strVal val="visible"/>
                                      </p:to>
                                    </p:set>
                                    <p:animEffect transition="in" filter="fade">
                                      <p:cBhvr>
                                        <p:cTn id="371" dur="100"/>
                                        <p:tgtEl>
                                          <p:spTgt spid="1994"/>
                                        </p:tgtEl>
                                      </p:cBhvr>
                                    </p:animEffect>
                                  </p:childTnLst>
                                </p:cTn>
                              </p:par>
                              <p:par>
                                <p:cTn id="372" presetID="1" presetClass="exit" presetSubtype="0" fill="hold" nodeType="withEffect">
                                  <p:stCondLst>
                                    <p:cond delay="0"/>
                                  </p:stCondLst>
                                  <p:childTnLst>
                                    <p:set>
                                      <p:cBhvr>
                                        <p:cTn id="373" dur="1" fill="hold">
                                          <p:stCondLst>
                                            <p:cond delay="99"/>
                                          </p:stCondLst>
                                        </p:cTn>
                                        <p:tgtEl>
                                          <p:spTgt spid="2018"/>
                                        </p:tgtEl>
                                        <p:attrNameLst>
                                          <p:attrName>style.visibility</p:attrName>
                                        </p:attrNameLst>
                                      </p:cBhvr>
                                      <p:to>
                                        <p:strVal val="hidden"/>
                                      </p:to>
                                    </p:set>
                                  </p:childTnLst>
                                </p:cTn>
                              </p:par>
                            </p:childTnLst>
                          </p:cTn>
                        </p:par>
                        <p:par>
                          <p:cTn id="374" fill="hold">
                            <p:stCondLst>
                              <p:cond delay="5300"/>
                            </p:stCondLst>
                            <p:childTnLst>
                              <p:par>
                                <p:cTn id="375" presetID="10" presetClass="entr" presetSubtype="0" fill="hold" nodeType="afterEffect">
                                  <p:stCondLst>
                                    <p:cond delay="0"/>
                                  </p:stCondLst>
                                  <p:childTnLst>
                                    <p:set>
                                      <p:cBhvr>
                                        <p:cTn id="376" dur="1" fill="hold">
                                          <p:stCondLst>
                                            <p:cond delay="0"/>
                                          </p:stCondLst>
                                        </p:cTn>
                                        <p:tgtEl>
                                          <p:spTgt spid="2007"/>
                                        </p:tgtEl>
                                        <p:attrNameLst>
                                          <p:attrName>style.visibility</p:attrName>
                                        </p:attrNameLst>
                                      </p:cBhvr>
                                      <p:to>
                                        <p:strVal val="visible"/>
                                      </p:to>
                                    </p:set>
                                    <p:animEffect transition="in" filter="fade">
                                      <p:cBhvr>
                                        <p:cTn id="377" dur="100"/>
                                        <p:tgtEl>
                                          <p:spTgt spid="2007"/>
                                        </p:tgtEl>
                                      </p:cBhvr>
                                    </p:animEffect>
                                  </p:childTnLst>
                                </p:cTn>
                              </p:par>
                              <p:par>
                                <p:cTn id="378" presetID="1" presetClass="exit" presetSubtype="0" fill="hold" nodeType="withEffect">
                                  <p:stCondLst>
                                    <p:cond delay="0"/>
                                  </p:stCondLst>
                                  <p:childTnLst>
                                    <p:set>
                                      <p:cBhvr>
                                        <p:cTn id="379" dur="1" fill="hold">
                                          <p:stCondLst>
                                            <p:cond delay="99"/>
                                          </p:stCondLst>
                                        </p:cTn>
                                        <p:tgtEl>
                                          <p:spTgt spid="1994"/>
                                        </p:tgtEl>
                                        <p:attrNameLst>
                                          <p:attrName>style.visibility</p:attrName>
                                        </p:attrNameLst>
                                      </p:cBhvr>
                                      <p:to>
                                        <p:strVal val="hidden"/>
                                      </p:to>
                                    </p:set>
                                  </p:childTnLst>
                                </p:cTn>
                              </p:par>
                            </p:childTnLst>
                          </p:cTn>
                        </p:par>
                        <p:par>
                          <p:cTn id="380" fill="hold">
                            <p:stCondLst>
                              <p:cond delay="5400"/>
                            </p:stCondLst>
                            <p:childTnLst>
                              <p:par>
                                <p:cTn id="381" presetID="10" presetClass="entr" presetSubtype="0" fill="hold" nodeType="afterEffect">
                                  <p:stCondLst>
                                    <p:cond delay="0"/>
                                  </p:stCondLst>
                                  <p:childTnLst>
                                    <p:set>
                                      <p:cBhvr>
                                        <p:cTn id="382" dur="1" fill="hold">
                                          <p:stCondLst>
                                            <p:cond delay="0"/>
                                          </p:stCondLst>
                                        </p:cTn>
                                        <p:tgtEl>
                                          <p:spTgt spid="2030"/>
                                        </p:tgtEl>
                                        <p:attrNameLst>
                                          <p:attrName>style.visibility</p:attrName>
                                        </p:attrNameLst>
                                      </p:cBhvr>
                                      <p:to>
                                        <p:strVal val="visible"/>
                                      </p:to>
                                    </p:set>
                                    <p:animEffect transition="in" filter="fade">
                                      <p:cBhvr>
                                        <p:cTn id="383" dur="100"/>
                                        <p:tgtEl>
                                          <p:spTgt spid="2030"/>
                                        </p:tgtEl>
                                      </p:cBhvr>
                                    </p:animEffect>
                                  </p:childTnLst>
                                </p:cTn>
                              </p:par>
                              <p:par>
                                <p:cTn id="384" presetID="1" presetClass="exit" presetSubtype="0" fill="hold" nodeType="withEffect">
                                  <p:stCondLst>
                                    <p:cond delay="0"/>
                                  </p:stCondLst>
                                  <p:childTnLst>
                                    <p:set>
                                      <p:cBhvr>
                                        <p:cTn id="385" dur="1" fill="hold">
                                          <p:stCondLst>
                                            <p:cond delay="99"/>
                                          </p:stCondLst>
                                        </p:cTn>
                                        <p:tgtEl>
                                          <p:spTgt spid="2007"/>
                                        </p:tgtEl>
                                        <p:attrNameLst>
                                          <p:attrName>style.visibility</p:attrName>
                                        </p:attrNameLst>
                                      </p:cBhvr>
                                      <p:to>
                                        <p:strVal val="hidden"/>
                                      </p:to>
                                    </p:set>
                                  </p:childTnLst>
                                </p:cTn>
                              </p:par>
                            </p:childTnLst>
                          </p:cTn>
                        </p:par>
                        <p:par>
                          <p:cTn id="386" fill="hold">
                            <p:stCondLst>
                              <p:cond delay="5500"/>
                            </p:stCondLst>
                            <p:childTnLst>
                              <p:par>
                                <p:cTn id="387" presetID="10" presetClass="entr" presetSubtype="0" fill="hold" nodeType="afterEffect">
                                  <p:stCondLst>
                                    <p:cond delay="0"/>
                                  </p:stCondLst>
                                  <p:childTnLst>
                                    <p:set>
                                      <p:cBhvr>
                                        <p:cTn id="388" dur="1" fill="hold">
                                          <p:stCondLst>
                                            <p:cond delay="0"/>
                                          </p:stCondLst>
                                        </p:cTn>
                                        <p:tgtEl>
                                          <p:spTgt spid="1932"/>
                                        </p:tgtEl>
                                        <p:attrNameLst>
                                          <p:attrName>style.visibility</p:attrName>
                                        </p:attrNameLst>
                                      </p:cBhvr>
                                      <p:to>
                                        <p:strVal val="visible"/>
                                      </p:to>
                                    </p:set>
                                    <p:animEffect transition="in" filter="fade">
                                      <p:cBhvr>
                                        <p:cTn id="389" dur="100"/>
                                        <p:tgtEl>
                                          <p:spTgt spid="1932"/>
                                        </p:tgtEl>
                                      </p:cBhvr>
                                    </p:animEffect>
                                  </p:childTnLst>
                                </p:cTn>
                              </p:par>
                              <p:par>
                                <p:cTn id="390" presetID="1" presetClass="exit" presetSubtype="0" fill="hold" nodeType="withEffect">
                                  <p:stCondLst>
                                    <p:cond delay="0"/>
                                  </p:stCondLst>
                                  <p:childTnLst>
                                    <p:set>
                                      <p:cBhvr>
                                        <p:cTn id="391" dur="1" fill="hold">
                                          <p:stCondLst>
                                            <p:cond delay="99"/>
                                          </p:stCondLst>
                                        </p:cTn>
                                        <p:tgtEl>
                                          <p:spTgt spid="2030"/>
                                        </p:tgtEl>
                                        <p:attrNameLst>
                                          <p:attrName>style.visibility</p:attrName>
                                        </p:attrNameLst>
                                      </p:cBhvr>
                                      <p:to>
                                        <p:strVal val="hidden"/>
                                      </p:to>
                                    </p:set>
                                  </p:childTnLst>
                                </p:cTn>
                              </p:par>
                            </p:childTnLst>
                          </p:cTn>
                        </p:par>
                        <p:par>
                          <p:cTn id="392" fill="hold">
                            <p:stCondLst>
                              <p:cond delay="5600"/>
                            </p:stCondLst>
                            <p:childTnLst>
                              <p:par>
                                <p:cTn id="393" presetID="10" presetClass="entr" presetSubtype="0" fill="hold" nodeType="afterEffect">
                                  <p:stCondLst>
                                    <p:cond delay="0"/>
                                  </p:stCondLst>
                                  <p:childTnLst>
                                    <p:set>
                                      <p:cBhvr>
                                        <p:cTn id="394" dur="1" fill="hold">
                                          <p:stCondLst>
                                            <p:cond delay="0"/>
                                          </p:stCondLst>
                                        </p:cTn>
                                        <p:tgtEl>
                                          <p:spTgt spid="2044"/>
                                        </p:tgtEl>
                                        <p:attrNameLst>
                                          <p:attrName>style.visibility</p:attrName>
                                        </p:attrNameLst>
                                      </p:cBhvr>
                                      <p:to>
                                        <p:strVal val="visible"/>
                                      </p:to>
                                    </p:set>
                                    <p:animEffect transition="in" filter="fade">
                                      <p:cBhvr>
                                        <p:cTn id="395" dur="100"/>
                                        <p:tgtEl>
                                          <p:spTgt spid="2044"/>
                                        </p:tgtEl>
                                      </p:cBhvr>
                                    </p:animEffect>
                                  </p:childTnLst>
                                </p:cTn>
                              </p:par>
                              <p:par>
                                <p:cTn id="396" presetID="1" presetClass="exit" presetSubtype="0" fill="hold" nodeType="withEffect">
                                  <p:stCondLst>
                                    <p:cond delay="0"/>
                                  </p:stCondLst>
                                  <p:childTnLst>
                                    <p:set>
                                      <p:cBhvr>
                                        <p:cTn id="397" dur="1" fill="hold">
                                          <p:stCondLst>
                                            <p:cond delay="99"/>
                                          </p:stCondLst>
                                        </p:cTn>
                                        <p:tgtEl>
                                          <p:spTgt spid="1932"/>
                                        </p:tgtEl>
                                        <p:attrNameLst>
                                          <p:attrName>style.visibility</p:attrName>
                                        </p:attrNameLst>
                                      </p:cBhvr>
                                      <p:to>
                                        <p:strVal val="hidden"/>
                                      </p:to>
                                    </p:set>
                                  </p:childTnLst>
                                </p:cTn>
                              </p:par>
                            </p:childTnLst>
                          </p:cTn>
                        </p:par>
                        <p:par>
                          <p:cTn id="398" fill="hold">
                            <p:stCondLst>
                              <p:cond delay="5700"/>
                            </p:stCondLst>
                            <p:childTnLst>
                              <p:par>
                                <p:cTn id="399" presetID="10" presetClass="entr" presetSubtype="0" fill="hold" nodeType="afterEffect">
                                  <p:stCondLst>
                                    <p:cond delay="0"/>
                                  </p:stCondLst>
                                  <p:childTnLst>
                                    <p:set>
                                      <p:cBhvr>
                                        <p:cTn id="400" dur="1" fill="hold">
                                          <p:stCondLst>
                                            <p:cond delay="0"/>
                                          </p:stCondLst>
                                        </p:cTn>
                                        <p:tgtEl>
                                          <p:spTgt spid="2058"/>
                                        </p:tgtEl>
                                        <p:attrNameLst>
                                          <p:attrName>style.visibility</p:attrName>
                                        </p:attrNameLst>
                                      </p:cBhvr>
                                      <p:to>
                                        <p:strVal val="visible"/>
                                      </p:to>
                                    </p:set>
                                    <p:animEffect transition="in" filter="fade">
                                      <p:cBhvr>
                                        <p:cTn id="401" dur="100"/>
                                        <p:tgtEl>
                                          <p:spTgt spid="2058"/>
                                        </p:tgtEl>
                                      </p:cBhvr>
                                    </p:animEffect>
                                  </p:childTnLst>
                                </p:cTn>
                              </p:par>
                              <p:par>
                                <p:cTn id="402" presetID="1" presetClass="exit" presetSubtype="0" fill="hold" nodeType="withEffect">
                                  <p:stCondLst>
                                    <p:cond delay="0"/>
                                  </p:stCondLst>
                                  <p:childTnLst>
                                    <p:set>
                                      <p:cBhvr>
                                        <p:cTn id="403" dur="1" fill="hold">
                                          <p:stCondLst>
                                            <p:cond delay="99"/>
                                          </p:stCondLst>
                                        </p:cTn>
                                        <p:tgtEl>
                                          <p:spTgt spid="2044"/>
                                        </p:tgtEl>
                                        <p:attrNameLst>
                                          <p:attrName>style.visibility</p:attrName>
                                        </p:attrNameLst>
                                      </p:cBhvr>
                                      <p:to>
                                        <p:strVal val="hidden"/>
                                      </p:to>
                                    </p:set>
                                  </p:childTnLst>
                                </p:cTn>
                              </p:par>
                            </p:childTnLst>
                          </p:cTn>
                        </p:par>
                        <p:par>
                          <p:cTn id="404" fill="hold">
                            <p:stCondLst>
                              <p:cond delay="5800"/>
                            </p:stCondLst>
                            <p:childTnLst>
                              <p:par>
                                <p:cTn id="405" presetID="10" presetClass="entr" presetSubtype="0" fill="hold" nodeType="afterEffect">
                                  <p:stCondLst>
                                    <p:cond delay="0"/>
                                  </p:stCondLst>
                                  <p:childTnLst>
                                    <p:set>
                                      <p:cBhvr>
                                        <p:cTn id="406" dur="1" fill="hold">
                                          <p:stCondLst>
                                            <p:cond delay="0"/>
                                          </p:stCondLst>
                                        </p:cTn>
                                        <p:tgtEl>
                                          <p:spTgt spid="2072"/>
                                        </p:tgtEl>
                                        <p:attrNameLst>
                                          <p:attrName>style.visibility</p:attrName>
                                        </p:attrNameLst>
                                      </p:cBhvr>
                                      <p:to>
                                        <p:strVal val="visible"/>
                                      </p:to>
                                    </p:set>
                                    <p:animEffect transition="in" filter="fade">
                                      <p:cBhvr>
                                        <p:cTn id="407" dur="100"/>
                                        <p:tgtEl>
                                          <p:spTgt spid="2072"/>
                                        </p:tgtEl>
                                      </p:cBhvr>
                                    </p:animEffect>
                                  </p:childTnLst>
                                </p:cTn>
                              </p:par>
                              <p:par>
                                <p:cTn id="408" presetID="1" presetClass="exit" presetSubtype="0" fill="hold" nodeType="withEffect">
                                  <p:stCondLst>
                                    <p:cond delay="0"/>
                                  </p:stCondLst>
                                  <p:childTnLst>
                                    <p:set>
                                      <p:cBhvr>
                                        <p:cTn id="409" dur="1" fill="hold">
                                          <p:stCondLst>
                                            <p:cond delay="99"/>
                                          </p:stCondLst>
                                        </p:cTn>
                                        <p:tgtEl>
                                          <p:spTgt spid="2058"/>
                                        </p:tgtEl>
                                        <p:attrNameLst>
                                          <p:attrName>style.visibility</p:attrName>
                                        </p:attrNameLst>
                                      </p:cBhvr>
                                      <p:to>
                                        <p:strVal val="hidden"/>
                                      </p:to>
                                    </p:set>
                                  </p:childTnLst>
                                </p:cTn>
                              </p:par>
                            </p:childTnLst>
                          </p:cTn>
                        </p:par>
                        <p:par>
                          <p:cTn id="410" fill="hold">
                            <p:stCondLst>
                              <p:cond delay="5900"/>
                            </p:stCondLst>
                            <p:childTnLst>
                              <p:par>
                                <p:cTn id="411" presetID="10" presetClass="entr" presetSubtype="0" fill="hold" nodeType="afterEffect">
                                  <p:stCondLst>
                                    <p:cond delay="0"/>
                                  </p:stCondLst>
                                  <p:childTnLst>
                                    <p:set>
                                      <p:cBhvr>
                                        <p:cTn id="412" dur="1" fill="hold">
                                          <p:stCondLst>
                                            <p:cond delay="0"/>
                                          </p:stCondLst>
                                        </p:cTn>
                                        <p:tgtEl>
                                          <p:spTgt spid="2684"/>
                                        </p:tgtEl>
                                        <p:attrNameLst>
                                          <p:attrName>style.visibility</p:attrName>
                                        </p:attrNameLst>
                                      </p:cBhvr>
                                      <p:to>
                                        <p:strVal val="visible"/>
                                      </p:to>
                                    </p:set>
                                    <p:animEffect transition="in" filter="fade">
                                      <p:cBhvr>
                                        <p:cTn id="413" dur="100"/>
                                        <p:tgtEl>
                                          <p:spTgt spid="2684"/>
                                        </p:tgtEl>
                                      </p:cBhvr>
                                    </p:animEffect>
                                  </p:childTnLst>
                                </p:cTn>
                              </p:par>
                              <p:par>
                                <p:cTn id="414" presetID="1" presetClass="exit" presetSubtype="0" fill="hold" nodeType="withEffect">
                                  <p:stCondLst>
                                    <p:cond delay="0"/>
                                  </p:stCondLst>
                                  <p:childTnLst>
                                    <p:set>
                                      <p:cBhvr>
                                        <p:cTn id="415" dur="1" fill="hold">
                                          <p:stCondLst>
                                            <p:cond delay="99"/>
                                          </p:stCondLst>
                                        </p:cTn>
                                        <p:tgtEl>
                                          <p:spTgt spid="2072"/>
                                        </p:tgtEl>
                                        <p:attrNameLst>
                                          <p:attrName>style.visibility</p:attrName>
                                        </p:attrNameLst>
                                      </p:cBhvr>
                                      <p:to>
                                        <p:strVal val="hidden"/>
                                      </p:to>
                                    </p:set>
                                  </p:childTnLst>
                                </p:cTn>
                              </p:par>
                            </p:childTnLst>
                          </p:cTn>
                        </p:par>
                        <p:par>
                          <p:cTn id="416" fill="hold">
                            <p:stCondLst>
                              <p:cond delay="6000"/>
                            </p:stCondLst>
                            <p:childTnLst>
                              <p:par>
                                <p:cTn id="417" presetID="10" presetClass="entr" presetSubtype="0" fill="hold" nodeType="afterEffect">
                                  <p:stCondLst>
                                    <p:cond delay="0"/>
                                  </p:stCondLst>
                                  <p:childTnLst>
                                    <p:set>
                                      <p:cBhvr>
                                        <p:cTn id="418" dur="1" fill="hold">
                                          <p:stCondLst>
                                            <p:cond delay="0"/>
                                          </p:stCondLst>
                                        </p:cTn>
                                        <p:tgtEl>
                                          <p:spTgt spid="2704"/>
                                        </p:tgtEl>
                                        <p:attrNameLst>
                                          <p:attrName>style.visibility</p:attrName>
                                        </p:attrNameLst>
                                      </p:cBhvr>
                                      <p:to>
                                        <p:strVal val="visible"/>
                                      </p:to>
                                    </p:set>
                                    <p:animEffect transition="in" filter="fade">
                                      <p:cBhvr>
                                        <p:cTn id="419" dur="100"/>
                                        <p:tgtEl>
                                          <p:spTgt spid="2704"/>
                                        </p:tgtEl>
                                      </p:cBhvr>
                                    </p:animEffect>
                                  </p:childTnLst>
                                </p:cTn>
                              </p:par>
                              <p:par>
                                <p:cTn id="420" presetID="1" presetClass="exit" presetSubtype="0" fill="hold" nodeType="withEffect">
                                  <p:stCondLst>
                                    <p:cond delay="0"/>
                                  </p:stCondLst>
                                  <p:childTnLst>
                                    <p:set>
                                      <p:cBhvr>
                                        <p:cTn id="421" dur="1" fill="hold">
                                          <p:stCondLst>
                                            <p:cond delay="99"/>
                                          </p:stCondLst>
                                        </p:cTn>
                                        <p:tgtEl>
                                          <p:spTgt spid="2684"/>
                                        </p:tgtEl>
                                        <p:attrNameLst>
                                          <p:attrName>style.visibility</p:attrName>
                                        </p:attrNameLst>
                                      </p:cBhvr>
                                      <p:to>
                                        <p:strVal val="hidden"/>
                                      </p:to>
                                    </p:set>
                                  </p:childTnLst>
                                </p:cTn>
                              </p:par>
                            </p:childTnLst>
                          </p:cTn>
                        </p:par>
                        <p:par>
                          <p:cTn id="422" fill="hold">
                            <p:stCondLst>
                              <p:cond delay="6100"/>
                            </p:stCondLst>
                            <p:childTnLst>
                              <p:par>
                                <p:cTn id="423" presetID="10" presetClass="entr" presetSubtype="0" fill="hold" nodeType="afterEffect">
                                  <p:stCondLst>
                                    <p:cond delay="0"/>
                                  </p:stCondLst>
                                  <p:childTnLst>
                                    <p:set>
                                      <p:cBhvr>
                                        <p:cTn id="424" dur="1" fill="hold">
                                          <p:stCondLst>
                                            <p:cond delay="0"/>
                                          </p:stCondLst>
                                        </p:cTn>
                                        <p:tgtEl>
                                          <p:spTgt spid="2730"/>
                                        </p:tgtEl>
                                        <p:attrNameLst>
                                          <p:attrName>style.visibility</p:attrName>
                                        </p:attrNameLst>
                                      </p:cBhvr>
                                      <p:to>
                                        <p:strVal val="visible"/>
                                      </p:to>
                                    </p:set>
                                    <p:animEffect transition="in" filter="fade">
                                      <p:cBhvr>
                                        <p:cTn id="425" dur="100"/>
                                        <p:tgtEl>
                                          <p:spTgt spid="2730"/>
                                        </p:tgtEl>
                                      </p:cBhvr>
                                    </p:animEffect>
                                  </p:childTnLst>
                                </p:cTn>
                              </p:par>
                              <p:par>
                                <p:cTn id="426" presetID="1" presetClass="exit" presetSubtype="0" fill="hold" nodeType="withEffect">
                                  <p:stCondLst>
                                    <p:cond delay="0"/>
                                  </p:stCondLst>
                                  <p:childTnLst>
                                    <p:set>
                                      <p:cBhvr>
                                        <p:cTn id="427" dur="1" fill="hold">
                                          <p:stCondLst>
                                            <p:cond delay="99"/>
                                          </p:stCondLst>
                                        </p:cTn>
                                        <p:tgtEl>
                                          <p:spTgt spid="2704"/>
                                        </p:tgtEl>
                                        <p:attrNameLst>
                                          <p:attrName>style.visibility</p:attrName>
                                        </p:attrNameLst>
                                      </p:cBhvr>
                                      <p:to>
                                        <p:strVal val="hidden"/>
                                      </p:to>
                                    </p:set>
                                  </p:childTnLst>
                                </p:cTn>
                              </p:par>
                            </p:childTnLst>
                          </p:cTn>
                        </p:par>
                        <p:par>
                          <p:cTn id="428" fill="hold">
                            <p:stCondLst>
                              <p:cond delay="6200"/>
                            </p:stCondLst>
                            <p:childTnLst>
                              <p:par>
                                <p:cTn id="429" presetID="10" presetClass="entr" presetSubtype="0" fill="hold" nodeType="afterEffect">
                                  <p:stCondLst>
                                    <p:cond delay="0"/>
                                  </p:stCondLst>
                                  <p:childTnLst>
                                    <p:set>
                                      <p:cBhvr>
                                        <p:cTn id="430" dur="1" fill="hold">
                                          <p:stCondLst>
                                            <p:cond delay="0"/>
                                          </p:stCondLst>
                                        </p:cTn>
                                        <p:tgtEl>
                                          <p:spTgt spid="2744"/>
                                        </p:tgtEl>
                                        <p:attrNameLst>
                                          <p:attrName>style.visibility</p:attrName>
                                        </p:attrNameLst>
                                      </p:cBhvr>
                                      <p:to>
                                        <p:strVal val="visible"/>
                                      </p:to>
                                    </p:set>
                                    <p:animEffect transition="in" filter="fade">
                                      <p:cBhvr>
                                        <p:cTn id="431" dur="100"/>
                                        <p:tgtEl>
                                          <p:spTgt spid="2744"/>
                                        </p:tgtEl>
                                      </p:cBhvr>
                                    </p:animEffect>
                                  </p:childTnLst>
                                </p:cTn>
                              </p:par>
                              <p:par>
                                <p:cTn id="432" presetID="1" presetClass="exit" presetSubtype="0" fill="hold" nodeType="withEffect">
                                  <p:stCondLst>
                                    <p:cond delay="0"/>
                                  </p:stCondLst>
                                  <p:childTnLst>
                                    <p:set>
                                      <p:cBhvr>
                                        <p:cTn id="433" dur="1" fill="hold">
                                          <p:stCondLst>
                                            <p:cond delay="99"/>
                                          </p:stCondLst>
                                        </p:cTn>
                                        <p:tgtEl>
                                          <p:spTgt spid="2730"/>
                                        </p:tgtEl>
                                        <p:attrNameLst>
                                          <p:attrName>style.visibility</p:attrName>
                                        </p:attrNameLst>
                                      </p:cBhvr>
                                      <p:to>
                                        <p:strVal val="hidden"/>
                                      </p:to>
                                    </p:set>
                                  </p:childTnLst>
                                </p:cTn>
                              </p:par>
                            </p:childTnLst>
                          </p:cTn>
                        </p:par>
                        <p:par>
                          <p:cTn id="434" fill="hold">
                            <p:stCondLst>
                              <p:cond delay="6300"/>
                            </p:stCondLst>
                            <p:childTnLst>
                              <p:par>
                                <p:cTn id="435" presetID="10" presetClass="entr" presetSubtype="0" fill="hold" nodeType="afterEffect">
                                  <p:stCondLst>
                                    <p:cond delay="0"/>
                                  </p:stCondLst>
                                  <p:childTnLst>
                                    <p:set>
                                      <p:cBhvr>
                                        <p:cTn id="436" dur="1" fill="hold">
                                          <p:stCondLst>
                                            <p:cond delay="0"/>
                                          </p:stCondLst>
                                        </p:cTn>
                                        <p:tgtEl>
                                          <p:spTgt spid="2758"/>
                                        </p:tgtEl>
                                        <p:attrNameLst>
                                          <p:attrName>style.visibility</p:attrName>
                                        </p:attrNameLst>
                                      </p:cBhvr>
                                      <p:to>
                                        <p:strVal val="visible"/>
                                      </p:to>
                                    </p:set>
                                    <p:animEffect transition="in" filter="fade">
                                      <p:cBhvr>
                                        <p:cTn id="437" dur="100"/>
                                        <p:tgtEl>
                                          <p:spTgt spid="2758"/>
                                        </p:tgtEl>
                                      </p:cBhvr>
                                    </p:animEffect>
                                  </p:childTnLst>
                                </p:cTn>
                              </p:par>
                              <p:par>
                                <p:cTn id="438" presetID="1" presetClass="exit" presetSubtype="0" fill="hold" nodeType="withEffect">
                                  <p:stCondLst>
                                    <p:cond delay="0"/>
                                  </p:stCondLst>
                                  <p:childTnLst>
                                    <p:set>
                                      <p:cBhvr>
                                        <p:cTn id="439" dur="1" fill="hold">
                                          <p:stCondLst>
                                            <p:cond delay="99"/>
                                          </p:stCondLst>
                                        </p:cTn>
                                        <p:tgtEl>
                                          <p:spTgt spid="2744"/>
                                        </p:tgtEl>
                                        <p:attrNameLst>
                                          <p:attrName>style.visibility</p:attrName>
                                        </p:attrNameLst>
                                      </p:cBhvr>
                                      <p:to>
                                        <p:strVal val="hidden"/>
                                      </p:to>
                                    </p:set>
                                  </p:childTnLst>
                                </p:cTn>
                              </p:par>
                            </p:childTnLst>
                          </p:cTn>
                        </p:par>
                        <p:par>
                          <p:cTn id="440" fill="hold">
                            <p:stCondLst>
                              <p:cond delay="6400"/>
                            </p:stCondLst>
                            <p:childTnLst>
                              <p:par>
                                <p:cTn id="441" presetID="10" presetClass="entr" presetSubtype="0" fill="hold" nodeType="afterEffect">
                                  <p:stCondLst>
                                    <p:cond delay="0"/>
                                  </p:stCondLst>
                                  <p:childTnLst>
                                    <p:set>
                                      <p:cBhvr>
                                        <p:cTn id="442" dur="1" fill="hold">
                                          <p:stCondLst>
                                            <p:cond delay="0"/>
                                          </p:stCondLst>
                                        </p:cTn>
                                        <p:tgtEl>
                                          <p:spTgt spid="2772"/>
                                        </p:tgtEl>
                                        <p:attrNameLst>
                                          <p:attrName>style.visibility</p:attrName>
                                        </p:attrNameLst>
                                      </p:cBhvr>
                                      <p:to>
                                        <p:strVal val="visible"/>
                                      </p:to>
                                    </p:set>
                                    <p:animEffect transition="in" filter="fade">
                                      <p:cBhvr>
                                        <p:cTn id="443" dur="100"/>
                                        <p:tgtEl>
                                          <p:spTgt spid="2772"/>
                                        </p:tgtEl>
                                      </p:cBhvr>
                                    </p:animEffect>
                                  </p:childTnLst>
                                </p:cTn>
                              </p:par>
                              <p:par>
                                <p:cTn id="444" presetID="1" presetClass="exit" presetSubtype="0" fill="hold" nodeType="withEffect">
                                  <p:stCondLst>
                                    <p:cond delay="0"/>
                                  </p:stCondLst>
                                  <p:childTnLst>
                                    <p:set>
                                      <p:cBhvr>
                                        <p:cTn id="445" dur="1" fill="hold">
                                          <p:stCondLst>
                                            <p:cond delay="99"/>
                                          </p:stCondLst>
                                        </p:cTn>
                                        <p:tgtEl>
                                          <p:spTgt spid="2758"/>
                                        </p:tgtEl>
                                        <p:attrNameLst>
                                          <p:attrName>style.visibility</p:attrName>
                                        </p:attrNameLst>
                                      </p:cBhvr>
                                      <p:to>
                                        <p:strVal val="hidden"/>
                                      </p:to>
                                    </p:set>
                                  </p:childTnLst>
                                </p:cTn>
                              </p:par>
                            </p:childTnLst>
                          </p:cTn>
                        </p:par>
                        <p:par>
                          <p:cTn id="446" fill="hold">
                            <p:stCondLst>
                              <p:cond delay="6500"/>
                            </p:stCondLst>
                            <p:childTnLst>
                              <p:par>
                                <p:cTn id="447" presetID="10" presetClass="entr" presetSubtype="0" fill="hold" nodeType="afterEffect">
                                  <p:stCondLst>
                                    <p:cond delay="0"/>
                                  </p:stCondLst>
                                  <p:childTnLst>
                                    <p:set>
                                      <p:cBhvr>
                                        <p:cTn id="448" dur="1" fill="hold">
                                          <p:stCondLst>
                                            <p:cond delay="0"/>
                                          </p:stCondLst>
                                        </p:cTn>
                                        <p:tgtEl>
                                          <p:spTgt spid="2810"/>
                                        </p:tgtEl>
                                        <p:attrNameLst>
                                          <p:attrName>style.visibility</p:attrName>
                                        </p:attrNameLst>
                                      </p:cBhvr>
                                      <p:to>
                                        <p:strVal val="visible"/>
                                      </p:to>
                                    </p:set>
                                    <p:animEffect transition="in" filter="fade">
                                      <p:cBhvr>
                                        <p:cTn id="449" dur="100"/>
                                        <p:tgtEl>
                                          <p:spTgt spid="2810"/>
                                        </p:tgtEl>
                                      </p:cBhvr>
                                    </p:animEffect>
                                  </p:childTnLst>
                                </p:cTn>
                              </p:par>
                              <p:par>
                                <p:cTn id="450" presetID="1" presetClass="exit" presetSubtype="0" fill="hold" nodeType="withEffect">
                                  <p:stCondLst>
                                    <p:cond delay="0"/>
                                  </p:stCondLst>
                                  <p:childTnLst>
                                    <p:set>
                                      <p:cBhvr>
                                        <p:cTn id="451" dur="1" fill="hold">
                                          <p:stCondLst>
                                            <p:cond delay="99"/>
                                          </p:stCondLst>
                                        </p:cTn>
                                        <p:tgtEl>
                                          <p:spTgt spid="2772"/>
                                        </p:tgtEl>
                                        <p:attrNameLst>
                                          <p:attrName>style.visibility</p:attrName>
                                        </p:attrNameLst>
                                      </p:cBhvr>
                                      <p:to>
                                        <p:strVal val="hidden"/>
                                      </p:to>
                                    </p:set>
                                  </p:childTnLst>
                                </p:cTn>
                              </p:par>
                            </p:childTnLst>
                          </p:cTn>
                        </p:par>
                        <p:par>
                          <p:cTn id="452" fill="hold">
                            <p:stCondLst>
                              <p:cond delay="6600"/>
                            </p:stCondLst>
                            <p:childTnLst>
                              <p:par>
                                <p:cTn id="453" presetID="10" presetClass="entr" presetSubtype="0" fill="hold" nodeType="afterEffect">
                                  <p:stCondLst>
                                    <p:cond delay="0"/>
                                  </p:stCondLst>
                                  <p:childTnLst>
                                    <p:set>
                                      <p:cBhvr>
                                        <p:cTn id="454" dur="1" fill="hold">
                                          <p:stCondLst>
                                            <p:cond delay="0"/>
                                          </p:stCondLst>
                                        </p:cTn>
                                        <p:tgtEl>
                                          <p:spTgt spid="2786"/>
                                        </p:tgtEl>
                                        <p:attrNameLst>
                                          <p:attrName>style.visibility</p:attrName>
                                        </p:attrNameLst>
                                      </p:cBhvr>
                                      <p:to>
                                        <p:strVal val="visible"/>
                                      </p:to>
                                    </p:set>
                                    <p:animEffect transition="in" filter="fade">
                                      <p:cBhvr>
                                        <p:cTn id="455" dur="100"/>
                                        <p:tgtEl>
                                          <p:spTgt spid="2786"/>
                                        </p:tgtEl>
                                      </p:cBhvr>
                                    </p:animEffect>
                                  </p:childTnLst>
                                </p:cTn>
                              </p:par>
                              <p:par>
                                <p:cTn id="456" presetID="1" presetClass="exit" presetSubtype="0" fill="hold" nodeType="withEffect">
                                  <p:stCondLst>
                                    <p:cond delay="0"/>
                                  </p:stCondLst>
                                  <p:childTnLst>
                                    <p:set>
                                      <p:cBhvr>
                                        <p:cTn id="457" dur="1" fill="hold">
                                          <p:stCondLst>
                                            <p:cond delay="99"/>
                                          </p:stCondLst>
                                        </p:cTn>
                                        <p:tgtEl>
                                          <p:spTgt spid="2810"/>
                                        </p:tgtEl>
                                        <p:attrNameLst>
                                          <p:attrName>style.visibility</p:attrName>
                                        </p:attrNameLst>
                                      </p:cBhvr>
                                      <p:to>
                                        <p:strVal val="hidden"/>
                                      </p:to>
                                    </p:set>
                                  </p:childTnLst>
                                </p:cTn>
                              </p:par>
                            </p:childTnLst>
                          </p:cTn>
                        </p:par>
                        <p:par>
                          <p:cTn id="458" fill="hold">
                            <p:stCondLst>
                              <p:cond delay="6700"/>
                            </p:stCondLst>
                            <p:childTnLst>
                              <p:par>
                                <p:cTn id="459" presetID="10" presetClass="entr" presetSubtype="0" fill="hold" nodeType="afterEffect">
                                  <p:stCondLst>
                                    <p:cond delay="0"/>
                                  </p:stCondLst>
                                  <p:childTnLst>
                                    <p:set>
                                      <p:cBhvr>
                                        <p:cTn id="460" dur="1" fill="hold">
                                          <p:stCondLst>
                                            <p:cond delay="0"/>
                                          </p:stCondLst>
                                        </p:cTn>
                                        <p:tgtEl>
                                          <p:spTgt spid="2799"/>
                                        </p:tgtEl>
                                        <p:attrNameLst>
                                          <p:attrName>style.visibility</p:attrName>
                                        </p:attrNameLst>
                                      </p:cBhvr>
                                      <p:to>
                                        <p:strVal val="visible"/>
                                      </p:to>
                                    </p:set>
                                    <p:animEffect transition="in" filter="fade">
                                      <p:cBhvr>
                                        <p:cTn id="461" dur="100"/>
                                        <p:tgtEl>
                                          <p:spTgt spid="2799"/>
                                        </p:tgtEl>
                                      </p:cBhvr>
                                    </p:animEffect>
                                  </p:childTnLst>
                                </p:cTn>
                              </p:par>
                              <p:par>
                                <p:cTn id="462" presetID="1" presetClass="exit" presetSubtype="0" fill="hold" nodeType="withEffect">
                                  <p:stCondLst>
                                    <p:cond delay="0"/>
                                  </p:stCondLst>
                                  <p:childTnLst>
                                    <p:set>
                                      <p:cBhvr>
                                        <p:cTn id="463" dur="1" fill="hold">
                                          <p:stCondLst>
                                            <p:cond delay="99"/>
                                          </p:stCondLst>
                                        </p:cTn>
                                        <p:tgtEl>
                                          <p:spTgt spid="2786"/>
                                        </p:tgtEl>
                                        <p:attrNameLst>
                                          <p:attrName>style.visibility</p:attrName>
                                        </p:attrNameLst>
                                      </p:cBhvr>
                                      <p:to>
                                        <p:strVal val="hidden"/>
                                      </p:to>
                                    </p:set>
                                  </p:childTnLst>
                                </p:cTn>
                              </p:par>
                            </p:childTnLst>
                          </p:cTn>
                        </p:par>
                        <p:par>
                          <p:cTn id="464" fill="hold">
                            <p:stCondLst>
                              <p:cond delay="6800"/>
                            </p:stCondLst>
                            <p:childTnLst>
                              <p:par>
                                <p:cTn id="465" presetID="10" presetClass="entr" presetSubtype="0" fill="hold" nodeType="afterEffect">
                                  <p:stCondLst>
                                    <p:cond delay="0"/>
                                  </p:stCondLst>
                                  <p:childTnLst>
                                    <p:set>
                                      <p:cBhvr>
                                        <p:cTn id="466" dur="1" fill="hold">
                                          <p:stCondLst>
                                            <p:cond delay="0"/>
                                          </p:stCondLst>
                                        </p:cTn>
                                        <p:tgtEl>
                                          <p:spTgt spid="2822"/>
                                        </p:tgtEl>
                                        <p:attrNameLst>
                                          <p:attrName>style.visibility</p:attrName>
                                        </p:attrNameLst>
                                      </p:cBhvr>
                                      <p:to>
                                        <p:strVal val="visible"/>
                                      </p:to>
                                    </p:set>
                                    <p:animEffect transition="in" filter="fade">
                                      <p:cBhvr>
                                        <p:cTn id="467" dur="100"/>
                                        <p:tgtEl>
                                          <p:spTgt spid="2822"/>
                                        </p:tgtEl>
                                      </p:cBhvr>
                                    </p:animEffect>
                                  </p:childTnLst>
                                </p:cTn>
                              </p:par>
                              <p:par>
                                <p:cTn id="468" presetID="1" presetClass="exit" presetSubtype="0" fill="hold" nodeType="withEffect">
                                  <p:stCondLst>
                                    <p:cond delay="0"/>
                                  </p:stCondLst>
                                  <p:childTnLst>
                                    <p:set>
                                      <p:cBhvr>
                                        <p:cTn id="469" dur="1" fill="hold">
                                          <p:stCondLst>
                                            <p:cond delay="99"/>
                                          </p:stCondLst>
                                        </p:cTn>
                                        <p:tgtEl>
                                          <p:spTgt spid="2799"/>
                                        </p:tgtEl>
                                        <p:attrNameLst>
                                          <p:attrName>style.visibility</p:attrName>
                                        </p:attrNameLst>
                                      </p:cBhvr>
                                      <p:to>
                                        <p:strVal val="hidden"/>
                                      </p:to>
                                    </p:set>
                                  </p:childTnLst>
                                </p:cTn>
                              </p:par>
                            </p:childTnLst>
                          </p:cTn>
                        </p:par>
                        <p:par>
                          <p:cTn id="470" fill="hold">
                            <p:stCondLst>
                              <p:cond delay="6900"/>
                            </p:stCondLst>
                            <p:childTnLst>
                              <p:par>
                                <p:cTn id="471" presetID="10" presetClass="entr" presetSubtype="0" fill="hold" nodeType="afterEffect">
                                  <p:stCondLst>
                                    <p:cond delay="0"/>
                                  </p:stCondLst>
                                  <p:childTnLst>
                                    <p:set>
                                      <p:cBhvr>
                                        <p:cTn id="472" dur="1" fill="hold">
                                          <p:stCondLst>
                                            <p:cond delay="0"/>
                                          </p:stCondLst>
                                        </p:cTn>
                                        <p:tgtEl>
                                          <p:spTgt spid="2724"/>
                                        </p:tgtEl>
                                        <p:attrNameLst>
                                          <p:attrName>style.visibility</p:attrName>
                                        </p:attrNameLst>
                                      </p:cBhvr>
                                      <p:to>
                                        <p:strVal val="visible"/>
                                      </p:to>
                                    </p:set>
                                    <p:animEffect transition="in" filter="fade">
                                      <p:cBhvr>
                                        <p:cTn id="473" dur="100"/>
                                        <p:tgtEl>
                                          <p:spTgt spid="2724"/>
                                        </p:tgtEl>
                                      </p:cBhvr>
                                    </p:animEffect>
                                  </p:childTnLst>
                                </p:cTn>
                              </p:par>
                              <p:par>
                                <p:cTn id="474" presetID="1" presetClass="exit" presetSubtype="0" fill="hold" nodeType="withEffect">
                                  <p:stCondLst>
                                    <p:cond delay="0"/>
                                  </p:stCondLst>
                                  <p:childTnLst>
                                    <p:set>
                                      <p:cBhvr>
                                        <p:cTn id="475" dur="1" fill="hold">
                                          <p:stCondLst>
                                            <p:cond delay="99"/>
                                          </p:stCondLst>
                                        </p:cTn>
                                        <p:tgtEl>
                                          <p:spTgt spid="2822"/>
                                        </p:tgtEl>
                                        <p:attrNameLst>
                                          <p:attrName>style.visibility</p:attrName>
                                        </p:attrNameLst>
                                      </p:cBhvr>
                                      <p:to>
                                        <p:strVal val="hidden"/>
                                      </p:to>
                                    </p:set>
                                  </p:childTnLst>
                                </p:cTn>
                              </p:par>
                            </p:childTnLst>
                          </p:cTn>
                        </p:par>
                        <p:par>
                          <p:cTn id="476" fill="hold">
                            <p:stCondLst>
                              <p:cond delay="7000"/>
                            </p:stCondLst>
                            <p:childTnLst>
                              <p:par>
                                <p:cTn id="477" presetID="10" presetClass="entr" presetSubtype="0" fill="hold" nodeType="afterEffect">
                                  <p:stCondLst>
                                    <p:cond delay="0"/>
                                  </p:stCondLst>
                                  <p:childTnLst>
                                    <p:set>
                                      <p:cBhvr>
                                        <p:cTn id="478" dur="1" fill="hold">
                                          <p:stCondLst>
                                            <p:cond delay="0"/>
                                          </p:stCondLst>
                                        </p:cTn>
                                        <p:tgtEl>
                                          <p:spTgt spid="2836"/>
                                        </p:tgtEl>
                                        <p:attrNameLst>
                                          <p:attrName>style.visibility</p:attrName>
                                        </p:attrNameLst>
                                      </p:cBhvr>
                                      <p:to>
                                        <p:strVal val="visible"/>
                                      </p:to>
                                    </p:set>
                                    <p:animEffect transition="in" filter="fade">
                                      <p:cBhvr>
                                        <p:cTn id="479" dur="100"/>
                                        <p:tgtEl>
                                          <p:spTgt spid="2836"/>
                                        </p:tgtEl>
                                      </p:cBhvr>
                                    </p:animEffect>
                                  </p:childTnLst>
                                </p:cTn>
                              </p:par>
                              <p:par>
                                <p:cTn id="480" presetID="1" presetClass="exit" presetSubtype="0" fill="hold" nodeType="withEffect">
                                  <p:stCondLst>
                                    <p:cond delay="0"/>
                                  </p:stCondLst>
                                  <p:childTnLst>
                                    <p:set>
                                      <p:cBhvr>
                                        <p:cTn id="481" dur="1" fill="hold">
                                          <p:stCondLst>
                                            <p:cond delay="99"/>
                                          </p:stCondLst>
                                        </p:cTn>
                                        <p:tgtEl>
                                          <p:spTgt spid="2724"/>
                                        </p:tgtEl>
                                        <p:attrNameLst>
                                          <p:attrName>style.visibility</p:attrName>
                                        </p:attrNameLst>
                                      </p:cBhvr>
                                      <p:to>
                                        <p:strVal val="hidden"/>
                                      </p:to>
                                    </p:set>
                                  </p:childTnLst>
                                </p:cTn>
                              </p:par>
                            </p:childTnLst>
                          </p:cTn>
                        </p:par>
                        <p:par>
                          <p:cTn id="482" fill="hold">
                            <p:stCondLst>
                              <p:cond delay="7100"/>
                            </p:stCondLst>
                            <p:childTnLst>
                              <p:par>
                                <p:cTn id="483" presetID="10" presetClass="entr" presetSubtype="0" fill="hold" nodeType="afterEffect">
                                  <p:stCondLst>
                                    <p:cond delay="0"/>
                                  </p:stCondLst>
                                  <p:childTnLst>
                                    <p:set>
                                      <p:cBhvr>
                                        <p:cTn id="484" dur="1" fill="hold">
                                          <p:stCondLst>
                                            <p:cond delay="0"/>
                                          </p:stCondLst>
                                        </p:cTn>
                                        <p:tgtEl>
                                          <p:spTgt spid="2850"/>
                                        </p:tgtEl>
                                        <p:attrNameLst>
                                          <p:attrName>style.visibility</p:attrName>
                                        </p:attrNameLst>
                                      </p:cBhvr>
                                      <p:to>
                                        <p:strVal val="visible"/>
                                      </p:to>
                                    </p:set>
                                    <p:animEffect transition="in" filter="fade">
                                      <p:cBhvr>
                                        <p:cTn id="485" dur="100"/>
                                        <p:tgtEl>
                                          <p:spTgt spid="2850"/>
                                        </p:tgtEl>
                                      </p:cBhvr>
                                    </p:animEffect>
                                  </p:childTnLst>
                                </p:cTn>
                              </p:par>
                              <p:par>
                                <p:cTn id="486" presetID="1" presetClass="exit" presetSubtype="0" fill="hold" nodeType="withEffect">
                                  <p:stCondLst>
                                    <p:cond delay="0"/>
                                  </p:stCondLst>
                                  <p:childTnLst>
                                    <p:set>
                                      <p:cBhvr>
                                        <p:cTn id="487" dur="1" fill="hold">
                                          <p:stCondLst>
                                            <p:cond delay="99"/>
                                          </p:stCondLst>
                                        </p:cTn>
                                        <p:tgtEl>
                                          <p:spTgt spid="2836"/>
                                        </p:tgtEl>
                                        <p:attrNameLst>
                                          <p:attrName>style.visibility</p:attrName>
                                        </p:attrNameLst>
                                      </p:cBhvr>
                                      <p:to>
                                        <p:strVal val="hidden"/>
                                      </p:to>
                                    </p:set>
                                  </p:childTnLst>
                                </p:cTn>
                              </p:par>
                            </p:childTnLst>
                          </p:cTn>
                        </p:par>
                        <p:par>
                          <p:cTn id="488" fill="hold">
                            <p:stCondLst>
                              <p:cond delay="7200"/>
                            </p:stCondLst>
                            <p:childTnLst>
                              <p:par>
                                <p:cTn id="489" presetID="10" presetClass="entr" presetSubtype="0" fill="hold" nodeType="afterEffect">
                                  <p:stCondLst>
                                    <p:cond delay="0"/>
                                  </p:stCondLst>
                                  <p:childTnLst>
                                    <p:set>
                                      <p:cBhvr>
                                        <p:cTn id="490" dur="1" fill="hold">
                                          <p:stCondLst>
                                            <p:cond delay="0"/>
                                          </p:stCondLst>
                                        </p:cTn>
                                        <p:tgtEl>
                                          <p:spTgt spid="2864"/>
                                        </p:tgtEl>
                                        <p:attrNameLst>
                                          <p:attrName>style.visibility</p:attrName>
                                        </p:attrNameLst>
                                      </p:cBhvr>
                                      <p:to>
                                        <p:strVal val="visible"/>
                                      </p:to>
                                    </p:set>
                                    <p:animEffect transition="in" filter="fade">
                                      <p:cBhvr>
                                        <p:cTn id="491" dur="100"/>
                                        <p:tgtEl>
                                          <p:spTgt spid="2864"/>
                                        </p:tgtEl>
                                      </p:cBhvr>
                                    </p:animEffect>
                                  </p:childTnLst>
                                </p:cTn>
                              </p:par>
                              <p:par>
                                <p:cTn id="492" presetID="1" presetClass="exit" presetSubtype="0" fill="hold" nodeType="withEffect">
                                  <p:stCondLst>
                                    <p:cond delay="0"/>
                                  </p:stCondLst>
                                  <p:childTnLst>
                                    <p:set>
                                      <p:cBhvr>
                                        <p:cTn id="493" dur="1" fill="hold">
                                          <p:stCondLst>
                                            <p:cond delay="99"/>
                                          </p:stCondLst>
                                        </p:cTn>
                                        <p:tgtEl>
                                          <p:spTgt spid="2850"/>
                                        </p:tgtEl>
                                        <p:attrNameLst>
                                          <p:attrName>style.visibility</p:attrName>
                                        </p:attrNameLst>
                                      </p:cBhvr>
                                      <p:to>
                                        <p:strVal val="hidden"/>
                                      </p:to>
                                    </p:set>
                                  </p:childTnLst>
                                </p:cTn>
                              </p:par>
                            </p:childTnLst>
                          </p:cTn>
                        </p:par>
                        <p:par>
                          <p:cTn id="494" fill="hold">
                            <p:stCondLst>
                              <p:cond delay="7300"/>
                            </p:stCondLst>
                            <p:childTnLst>
                              <p:par>
                                <p:cTn id="495" presetID="10" presetClass="entr" presetSubtype="0" fill="hold" nodeType="afterEffect">
                                  <p:stCondLst>
                                    <p:cond delay="0"/>
                                  </p:stCondLst>
                                  <p:childTnLst>
                                    <p:set>
                                      <p:cBhvr>
                                        <p:cTn id="496" dur="1" fill="hold">
                                          <p:stCondLst>
                                            <p:cond delay="0"/>
                                          </p:stCondLst>
                                        </p:cTn>
                                        <p:tgtEl>
                                          <p:spTgt spid="2878"/>
                                        </p:tgtEl>
                                        <p:attrNameLst>
                                          <p:attrName>style.visibility</p:attrName>
                                        </p:attrNameLst>
                                      </p:cBhvr>
                                      <p:to>
                                        <p:strVal val="visible"/>
                                      </p:to>
                                    </p:set>
                                    <p:animEffect transition="in" filter="fade">
                                      <p:cBhvr>
                                        <p:cTn id="497" dur="100"/>
                                        <p:tgtEl>
                                          <p:spTgt spid="2878"/>
                                        </p:tgtEl>
                                      </p:cBhvr>
                                    </p:animEffect>
                                  </p:childTnLst>
                                </p:cTn>
                              </p:par>
                              <p:par>
                                <p:cTn id="498" presetID="1" presetClass="exit" presetSubtype="0" fill="hold" nodeType="withEffect">
                                  <p:stCondLst>
                                    <p:cond delay="0"/>
                                  </p:stCondLst>
                                  <p:childTnLst>
                                    <p:set>
                                      <p:cBhvr>
                                        <p:cTn id="499" dur="1" fill="hold">
                                          <p:stCondLst>
                                            <p:cond delay="99"/>
                                          </p:stCondLst>
                                        </p:cTn>
                                        <p:tgtEl>
                                          <p:spTgt spid="2864"/>
                                        </p:tgtEl>
                                        <p:attrNameLst>
                                          <p:attrName>style.visibility</p:attrName>
                                        </p:attrNameLst>
                                      </p:cBhvr>
                                      <p:to>
                                        <p:strVal val="hidden"/>
                                      </p:to>
                                    </p:set>
                                  </p:childTnLst>
                                </p:cTn>
                              </p:par>
                            </p:childTnLst>
                          </p:cTn>
                        </p:par>
                        <p:par>
                          <p:cTn id="500" fill="hold">
                            <p:stCondLst>
                              <p:cond delay="7400"/>
                            </p:stCondLst>
                            <p:childTnLst>
                              <p:par>
                                <p:cTn id="501" presetID="10" presetClass="entr" presetSubtype="0" fill="hold" nodeType="afterEffect">
                                  <p:stCondLst>
                                    <p:cond delay="0"/>
                                  </p:stCondLst>
                                  <p:childTnLst>
                                    <p:set>
                                      <p:cBhvr>
                                        <p:cTn id="502" dur="1" fill="hold">
                                          <p:stCondLst>
                                            <p:cond delay="0"/>
                                          </p:stCondLst>
                                        </p:cTn>
                                        <p:tgtEl>
                                          <p:spTgt spid="2892"/>
                                        </p:tgtEl>
                                        <p:attrNameLst>
                                          <p:attrName>style.visibility</p:attrName>
                                        </p:attrNameLst>
                                      </p:cBhvr>
                                      <p:to>
                                        <p:strVal val="visible"/>
                                      </p:to>
                                    </p:set>
                                    <p:animEffect transition="in" filter="fade">
                                      <p:cBhvr>
                                        <p:cTn id="503" dur="100"/>
                                        <p:tgtEl>
                                          <p:spTgt spid="2892"/>
                                        </p:tgtEl>
                                      </p:cBhvr>
                                    </p:animEffect>
                                  </p:childTnLst>
                                </p:cTn>
                              </p:par>
                              <p:par>
                                <p:cTn id="504" presetID="1" presetClass="exit" presetSubtype="0" fill="hold" nodeType="withEffect">
                                  <p:stCondLst>
                                    <p:cond delay="0"/>
                                  </p:stCondLst>
                                  <p:childTnLst>
                                    <p:set>
                                      <p:cBhvr>
                                        <p:cTn id="505" dur="1" fill="hold">
                                          <p:stCondLst>
                                            <p:cond delay="99"/>
                                          </p:stCondLst>
                                        </p:cTn>
                                        <p:tgtEl>
                                          <p:spTgt spid="2878"/>
                                        </p:tgtEl>
                                        <p:attrNameLst>
                                          <p:attrName>style.visibility</p:attrName>
                                        </p:attrNameLst>
                                      </p:cBhvr>
                                      <p:to>
                                        <p:strVal val="hidden"/>
                                      </p:to>
                                    </p:set>
                                  </p:childTnLst>
                                </p:cTn>
                              </p:par>
                            </p:childTnLst>
                          </p:cTn>
                        </p:par>
                        <p:par>
                          <p:cTn id="506" fill="hold">
                            <p:stCondLst>
                              <p:cond delay="7500"/>
                            </p:stCondLst>
                            <p:childTnLst>
                              <p:par>
                                <p:cTn id="507" presetID="10" presetClass="entr" presetSubtype="0" fill="hold" nodeType="afterEffect">
                                  <p:stCondLst>
                                    <p:cond delay="0"/>
                                  </p:stCondLst>
                                  <p:childTnLst>
                                    <p:set>
                                      <p:cBhvr>
                                        <p:cTn id="508" dur="1" fill="hold">
                                          <p:stCondLst>
                                            <p:cond delay="0"/>
                                          </p:stCondLst>
                                        </p:cTn>
                                        <p:tgtEl>
                                          <p:spTgt spid="2912"/>
                                        </p:tgtEl>
                                        <p:attrNameLst>
                                          <p:attrName>style.visibility</p:attrName>
                                        </p:attrNameLst>
                                      </p:cBhvr>
                                      <p:to>
                                        <p:strVal val="visible"/>
                                      </p:to>
                                    </p:set>
                                    <p:animEffect transition="in" filter="fade">
                                      <p:cBhvr>
                                        <p:cTn id="509" dur="100"/>
                                        <p:tgtEl>
                                          <p:spTgt spid="2912"/>
                                        </p:tgtEl>
                                      </p:cBhvr>
                                    </p:animEffect>
                                  </p:childTnLst>
                                </p:cTn>
                              </p:par>
                              <p:par>
                                <p:cTn id="510" presetID="1" presetClass="exit" presetSubtype="0" fill="hold" nodeType="withEffect">
                                  <p:stCondLst>
                                    <p:cond delay="0"/>
                                  </p:stCondLst>
                                  <p:childTnLst>
                                    <p:set>
                                      <p:cBhvr>
                                        <p:cTn id="511" dur="1" fill="hold">
                                          <p:stCondLst>
                                            <p:cond delay="99"/>
                                          </p:stCondLst>
                                        </p:cTn>
                                        <p:tgtEl>
                                          <p:spTgt spid="2892"/>
                                        </p:tgtEl>
                                        <p:attrNameLst>
                                          <p:attrName>style.visibility</p:attrName>
                                        </p:attrNameLst>
                                      </p:cBhvr>
                                      <p:to>
                                        <p:strVal val="hidden"/>
                                      </p:to>
                                    </p:set>
                                  </p:childTnLst>
                                </p:cTn>
                              </p:par>
                            </p:childTnLst>
                          </p:cTn>
                        </p:par>
                        <p:par>
                          <p:cTn id="512" fill="hold">
                            <p:stCondLst>
                              <p:cond delay="7600"/>
                            </p:stCondLst>
                            <p:childTnLst>
                              <p:par>
                                <p:cTn id="513" presetID="10" presetClass="entr" presetSubtype="0" fill="hold" nodeType="afterEffect">
                                  <p:stCondLst>
                                    <p:cond delay="0"/>
                                  </p:stCondLst>
                                  <p:childTnLst>
                                    <p:set>
                                      <p:cBhvr>
                                        <p:cTn id="514" dur="1" fill="hold">
                                          <p:stCondLst>
                                            <p:cond delay="0"/>
                                          </p:stCondLst>
                                        </p:cTn>
                                        <p:tgtEl>
                                          <p:spTgt spid="2926"/>
                                        </p:tgtEl>
                                        <p:attrNameLst>
                                          <p:attrName>style.visibility</p:attrName>
                                        </p:attrNameLst>
                                      </p:cBhvr>
                                      <p:to>
                                        <p:strVal val="visible"/>
                                      </p:to>
                                    </p:set>
                                    <p:animEffect transition="in" filter="fade">
                                      <p:cBhvr>
                                        <p:cTn id="515" dur="100"/>
                                        <p:tgtEl>
                                          <p:spTgt spid="2926"/>
                                        </p:tgtEl>
                                      </p:cBhvr>
                                    </p:animEffect>
                                  </p:childTnLst>
                                </p:cTn>
                              </p:par>
                              <p:par>
                                <p:cTn id="516" presetID="1" presetClass="exit" presetSubtype="0" fill="hold" nodeType="withEffect">
                                  <p:stCondLst>
                                    <p:cond delay="0"/>
                                  </p:stCondLst>
                                  <p:childTnLst>
                                    <p:set>
                                      <p:cBhvr>
                                        <p:cTn id="517" dur="1" fill="hold">
                                          <p:stCondLst>
                                            <p:cond delay="99"/>
                                          </p:stCondLst>
                                        </p:cTn>
                                        <p:tgtEl>
                                          <p:spTgt spid="2912"/>
                                        </p:tgtEl>
                                        <p:attrNameLst>
                                          <p:attrName>style.visibility</p:attrName>
                                        </p:attrNameLst>
                                      </p:cBhvr>
                                      <p:to>
                                        <p:strVal val="hidden"/>
                                      </p:to>
                                    </p:set>
                                  </p:childTnLst>
                                </p:cTn>
                              </p:par>
                            </p:childTnLst>
                          </p:cTn>
                        </p:par>
                        <p:par>
                          <p:cTn id="518" fill="hold">
                            <p:stCondLst>
                              <p:cond delay="7700"/>
                            </p:stCondLst>
                            <p:childTnLst>
                              <p:par>
                                <p:cTn id="519" presetID="10" presetClass="entr" presetSubtype="0" fill="hold" nodeType="afterEffect">
                                  <p:stCondLst>
                                    <p:cond delay="0"/>
                                  </p:stCondLst>
                                  <p:childTnLst>
                                    <p:set>
                                      <p:cBhvr>
                                        <p:cTn id="520" dur="1" fill="hold">
                                          <p:stCondLst>
                                            <p:cond delay="0"/>
                                          </p:stCondLst>
                                        </p:cTn>
                                        <p:tgtEl>
                                          <p:spTgt spid="2940"/>
                                        </p:tgtEl>
                                        <p:attrNameLst>
                                          <p:attrName>style.visibility</p:attrName>
                                        </p:attrNameLst>
                                      </p:cBhvr>
                                      <p:to>
                                        <p:strVal val="visible"/>
                                      </p:to>
                                    </p:set>
                                    <p:animEffect transition="in" filter="fade">
                                      <p:cBhvr>
                                        <p:cTn id="521" dur="100"/>
                                        <p:tgtEl>
                                          <p:spTgt spid="2940"/>
                                        </p:tgtEl>
                                      </p:cBhvr>
                                    </p:animEffect>
                                  </p:childTnLst>
                                </p:cTn>
                              </p:par>
                              <p:par>
                                <p:cTn id="522" presetID="1" presetClass="exit" presetSubtype="0" fill="hold" nodeType="withEffect">
                                  <p:stCondLst>
                                    <p:cond delay="0"/>
                                  </p:stCondLst>
                                  <p:childTnLst>
                                    <p:set>
                                      <p:cBhvr>
                                        <p:cTn id="523" dur="1" fill="hold">
                                          <p:stCondLst>
                                            <p:cond delay="99"/>
                                          </p:stCondLst>
                                        </p:cTn>
                                        <p:tgtEl>
                                          <p:spTgt spid="2926"/>
                                        </p:tgtEl>
                                        <p:attrNameLst>
                                          <p:attrName>style.visibility</p:attrName>
                                        </p:attrNameLst>
                                      </p:cBhvr>
                                      <p:to>
                                        <p:strVal val="hidden"/>
                                      </p:to>
                                    </p:set>
                                  </p:childTnLst>
                                </p:cTn>
                              </p:par>
                            </p:childTnLst>
                          </p:cTn>
                        </p:par>
                        <p:par>
                          <p:cTn id="524" fill="hold">
                            <p:stCondLst>
                              <p:cond delay="7800"/>
                            </p:stCondLst>
                            <p:childTnLst>
                              <p:par>
                                <p:cTn id="525" presetID="10" presetClass="entr" presetSubtype="0" fill="hold" nodeType="afterEffect">
                                  <p:stCondLst>
                                    <p:cond delay="0"/>
                                  </p:stCondLst>
                                  <p:childTnLst>
                                    <p:set>
                                      <p:cBhvr>
                                        <p:cTn id="526" dur="1" fill="hold">
                                          <p:stCondLst>
                                            <p:cond delay="0"/>
                                          </p:stCondLst>
                                        </p:cTn>
                                        <p:tgtEl>
                                          <p:spTgt spid="2954"/>
                                        </p:tgtEl>
                                        <p:attrNameLst>
                                          <p:attrName>style.visibility</p:attrName>
                                        </p:attrNameLst>
                                      </p:cBhvr>
                                      <p:to>
                                        <p:strVal val="visible"/>
                                      </p:to>
                                    </p:set>
                                    <p:animEffect transition="in" filter="fade">
                                      <p:cBhvr>
                                        <p:cTn id="527" dur="100"/>
                                        <p:tgtEl>
                                          <p:spTgt spid="2954"/>
                                        </p:tgtEl>
                                      </p:cBhvr>
                                    </p:animEffect>
                                  </p:childTnLst>
                                </p:cTn>
                              </p:par>
                              <p:par>
                                <p:cTn id="528" presetID="1" presetClass="exit" presetSubtype="0" fill="hold" nodeType="withEffect">
                                  <p:stCondLst>
                                    <p:cond delay="0"/>
                                  </p:stCondLst>
                                  <p:childTnLst>
                                    <p:set>
                                      <p:cBhvr>
                                        <p:cTn id="529" dur="1" fill="hold">
                                          <p:stCondLst>
                                            <p:cond delay="99"/>
                                          </p:stCondLst>
                                        </p:cTn>
                                        <p:tgtEl>
                                          <p:spTgt spid="2940"/>
                                        </p:tgtEl>
                                        <p:attrNameLst>
                                          <p:attrName>style.visibility</p:attrName>
                                        </p:attrNameLst>
                                      </p:cBhvr>
                                      <p:to>
                                        <p:strVal val="hidden"/>
                                      </p:to>
                                    </p:set>
                                  </p:childTnLst>
                                </p:cTn>
                              </p:par>
                            </p:childTnLst>
                          </p:cTn>
                        </p:par>
                        <p:par>
                          <p:cTn id="530" fill="hold">
                            <p:stCondLst>
                              <p:cond delay="7900"/>
                            </p:stCondLst>
                            <p:childTnLst>
                              <p:par>
                                <p:cTn id="531" presetID="10" presetClass="entr" presetSubtype="0" fill="hold" nodeType="afterEffect">
                                  <p:stCondLst>
                                    <p:cond delay="0"/>
                                  </p:stCondLst>
                                  <p:childTnLst>
                                    <p:set>
                                      <p:cBhvr>
                                        <p:cTn id="532" dur="1" fill="hold">
                                          <p:stCondLst>
                                            <p:cond delay="0"/>
                                          </p:stCondLst>
                                        </p:cTn>
                                        <p:tgtEl>
                                          <p:spTgt spid="2992"/>
                                        </p:tgtEl>
                                        <p:attrNameLst>
                                          <p:attrName>style.visibility</p:attrName>
                                        </p:attrNameLst>
                                      </p:cBhvr>
                                      <p:to>
                                        <p:strVal val="visible"/>
                                      </p:to>
                                    </p:set>
                                    <p:animEffect transition="in" filter="fade">
                                      <p:cBhvr>
                                        <p:cTn id="533" dur="100"/>
                                        <p:tgtEl>
                                          <p:spTgt spid="2992"/>
                                        </p:tgtEl>
                                      </p:cBhvr>
                                    </p:animEffect>
                                  </p:childTnLst>
                                </p:cTn>
                              </p:par>
                              <p:par>
                                <p:cTn id="534" presetID="1" presetClass="exit" presetSubtype="0" fill="hold" nodeType="withEffect">
                                  <p:stCondLst>
                                    <p:cond delay="0"/>
                                  </p:stCondLst>
                                  <p:childTnLst>
                                    <p:set>
                                      <p:cBhvr>
                                        <p:cTn id="535" dur="1" fill="hold">
                                          <p:stCondLst>
                                            <p:cond delay="99"/>
                                          </p:stCondLst>
                                        </p:cTn>
                                        <p:tgtEl>
                                          <p:spTgt spid="2954"/>
                                        </p:tgtEl>
                                        <p:attrNameLst>
                                          <p:attrName>style.visibility</p:attrName>
                                        </p:attrNameLst>
                                      </p:cBhvr>
                                      <p:to>
                                        <p:strVal val="hidden"/>
                                      </p:to>
                                    </p:set>
                                  </p:childTnLst>
                                </p:cTn>
                              </p:par>
                            </p:childTnLst>
                          </p:cTn>
                        </p:par>
                        <p:par>
                          <p:cTn id="536" fill="hold">
                            <p:stCondLst>
                              <p:cond delay="8000"/>
                            </p:stCondLst>
                            <p:childTnLst>
                              <p:par>
                                <p:cTn id="537" presetID="10" presetClass="entr" presetSubtype="0" fill="hold" nodeType="afterEffect">
                                  <p:stCondLst>
                                    <p:cond delay="0"/>
                                  </p:stCondLst>
                                  <p:childTnLst>
                                    <p:set>
                                      <p:cBhvr>
                                        <p:cTn id="538" dur="1" fill="hold">
                                          <p:stCondLst>
                                            <p:cond delay="0"/>
                                          </p:stCondLst>
                                        </p:cTn>
                                        <p:tgtEl>
                                          <p:spTgt spid="2968"/>
                                        </p:tgtEl>
                                        <p:attrNameLst>
                                          <p:attrName>style.visibility</p:attrName>
                                        </p:attrNameLst>
                                      </p:cBhvr>
                                      <p:to>
                                        <p:strVal val="visible"/>
                                      </p:to>
                                    </p:set>
                                    <p:animEffect transition="in" filter="fade">
                                      <p:cBhvr>
                                        <p:cTn id="539" dur="100"/>
                                        <p:tgtEl>
                                          <p:spTgt spid="2968"/>
                                        </p:tgtEl>
                                      </p:cBhvr>
                                    </p:animEffect>
                                  </p:childTnLst>
                                </p:cTn>
                              </p:par>
                              <p:par>
                                <p:cTn id="540" presetID="1" presetClass="exit" presetSubtype="0" fill="hold" nodeType="withEffect">
                                  <p:stCondLst>
                                    <p:cond delay="0"/>
                                  </p:stCondLst>
                                  <p:childTnLst>
                                    <p:set>
                                      <p:cBhvr>
                                        <p:cTn id="541" dur="1" fill="hold">
                                          <p:stCondLst>
                                            <p:cond delay="99"/>
                                          </p:stCondLst>
                                        </p:cTn>
                                        <p:tgtEl>
                                          <p:spTgt spid="2992"/>
                                        </p:tgtEl>
                                        <p:attrNameLst>
                                          <p:attrName>style.visibility</p:attrName>
                                        </p:attrNameLst>
                                      </p:cBhvr>
                                      <p:to>
                                        <p:strVal val="hidden"/>
                                      </p:to>
                                    </p:set>
                                  </p:childTnLst>
                                </p:cTn>
                              </p:par>
                            </p:childTnLst>
                          </p:cTn>
                        </p:par>
                        <p:par>
                          <p:cTn id="542" fill="hold">
                            <p:stCondLst>
                              <p:cond delay="8100"/>
                            </p:stCondLst>
                            <p:childTnLst>
                              <p:par>
                                <p:cTn id="543" presetID="10" presetClass="entr" presetSubtype="0" fill="hold" nodeType="afterEffect">
                                  <p:stCondLst>
                                    <p:cond delay="0"/>
                                  </p:stCondLst>
                                  <p:childTnLst>
                                    <p:set>
                                      <p:cBhvr>
                                        <p:cTn id="544" dur="1" fill="hold">
                                          <p:stCondLst>
                                            <p:cond delay="0"/>
                                          </p:stCondLst>
                                        </p:cTn>
                                        <p:tgtEl>
                                          <p:spTgt spid="2981"/>
                                        </p:tgtEl>
                                        <p:attrNameLst>
                                          <p:attrName>style.visibility</p:attrName>
                                        </p:attrNameLst>
                                      </p:cBhvr>
                                      <p:to>
                                        <p:strVal val="visible"/>
                                      </p:to>
                                    </p:set>
                                    <p:animEffect transition="in" filter="fade">
                                      <p:cBhvr>
                                        <p:cTn id="545" dur="100"/>
                                        <p:tgtEl>
                                          <p:spTgt spid="2981"/>
                                        </p:tgtEl>
                                      </p:cBhvr>
                                    </p:animEffect>
                                  </p:childTnLst>
                                </p:cTn>
                              </p:par>
                              <p:par>
                                <p:cTn id="546" presetID="1" presetClass="exit" presetSubtype="0" fill="hold" nodeType="withEffect">
                                  <p:stCondLst>
                                    <p:cond delay="0"/>
                                  </p:stCondLst>
                                  <p:childTnLst>
                                    <p:set>
                                      <p:cBhvr>
                                        <p:cTn id="547" dur="1" fill="hold">
                                          <p:stCondLst>
                                            <p:cond delay="99"/>
                                          </p:stCondLst>
                                        </p:cTn>
                                        <p:tgtEl>
                                          <p:spTgt spid="2968"/>
                                        </p:tgtEl>
                                        <p:attrNameLst>
                                          <p:attrName>style.visibility</p:attrName>
                                        </p:attrNameLst>
                                      </p:cBhvr>
                                      <p:to>
                                        <p:strVal val="hidden"/>
                                      </p:to>
                                    </p:set>
                                  </p:childTnLst>
                                </p:cTn>
                              </p:par>
                            </p:childTnLst>
                          </p:cTn>
                        </p:par>
                        <p:par>
                          <p:cTn id="548" fill="hold">
                            <p:stCondLst>
                              <p:cond delay="8200"/>
                            </p:stCondLst>
                            <p:childTnLst>
                              <p:par>
                                <p:cTn id="549" presetID="10" presetClass="entr" presetSubtype="0" fill="hold" nodeType="afterEffect">
                                  <p:stCondLst>
                                    <p:cond delay="0"/>
                                  </p:stCondLst>
                                  <p:childTnLst>
                                    <p:set>
                                      <p:cBhvr>
                                        <p:cTn id="550" dur="1" fill="hold">
                                          <p:stCondLst>
                                            <p:cond delay="0"/>
                                          </p:stCondLst>
                                        </p:cTn>
                                        <p:tgtEl>
                                          <p:spTgt spid="3004"/>
                                        </p:tgtEl>
                                        <p:attrNameLst>
                                          <p:attrName>style.visibility</p:attrName>
                                        </p:attrNameLst>
                                      </p:cBhvr>
                                      <p:to>
                                        <p:strVal val="visible"/>
                                      </p:to>
                                    </p:set>
                                    <p:animEffect transition="in" filter="fade">
                                      <p:cBhvr>
                                        <p:cTn id="551" dur="100"/>
                                        <p:tgtEl>
                                          <p:spTgt spid="3004"/>
                                        </p:tgtEl>
                                      </p:cBhvr>
                                    </p:animEffect>
                                  </p:childTnLst>
                                </p:cTn>
                              </p:par>
                              <p:par>
                                <p:cTn id="552" presetID="1" presetClass="exit" presetSubtype="0" fill="hold" nodeType="withEffect">
                                  <p:stCondLst>
                                    <p:cond delay="0"/>
                                  </p:stCondLst>
                                  <p:childTnLst>
                                    <p:set>
                                      <p:cBhvr>
                                        <p:cTn id="553" dur="1" fill="hold">
                                          <p:stCondLst>
                                            <p:cond delay="99"/>
                                          </p:stCondLst>
                                        </p:cTn>
                                        <p:tgtEl>
                                          <p:spTgt spid="2981"/>
                                        </p:tgtEl>
                                        <p:attrNameLst>
                                          <p:attrName>style.visibility</p:attrName>
                                        </p:attrNameLst>
                                      </p:cBhvr>
                                      <p:to>
                                        <p:strVal val="hidden"/>
                                      </p:to>
                                    </p:set>
                                  </p:childTnLst>
                                </p:cTn>
                              </p:par>
                            </p:childTnLst>
                          </p:cTn>
                        </p:par>
                        <p:par>
                          <p:cTn id="554" fill="hold">
                            <p:stCondLst>
                              <p:cond delay="8300"/>
                            </p:stCondLst>
                            <p:childTnLst>
                              <p:par>
                                <p:cTn id="555" presetID="10" presetClass="entr" presetSubtype="0" fill="hold" nodeType="afterEffect">
                                  <p:stCondLst>
                                    <p:cond delay="0"/>
                                  </p:stCondLst>
                                  <p:childTnLst>
                                    <p:set>
                                      <p:cBhvr>
                                        <p:cTn id="556" dur="1" fill="hold">
                                          <p:stCondLst>
                                            <p:cond delay="0"/>
                                          </p:stCondLst>
                                        </p:cTn>
                                        <p:tgtEl>
                                          <p:spTgt spid="2906"/>
                                        </p:tgtEl>
                                        <p:attrNameLst>
                                          <p:attrName>style.visibility</p:attrName>
                                        </p:attrNameLst>
                                      </p:cBhvr>
                                      <p:to>
                                        <p:strVal val="visible"/>
                                      </p:to>
                                    </p:set>
                                    <p:animEffect transition="in" filter="fade">
                                      <p:cBhvr>
                                        <p:cTn id="557" dur="100"/>
                                        <p:tgtEl>
                                          <p:spTgt spid="2906"/>
                                        </p:tgtEl>
                                      </p:cBhvr>
                                    </p:animEffect>
                                  </p:childTnLst>
                                </p:cTn>
                              </p:par>
                              <p:par>
                                <p:cTn id="558" presetID="1" presetClass="exit" presetSubtype="0" fill="hold" nodeType="withEffect">
                                  <p:stCondLst>
                                    <p:cond delay="0"/>
                                  </p:stCondLst>
                                  <p:childTnLst>
                                    <p:set>
                                      <p:cBhvr>
                                        <p:cTn id="559" dur="1" fill="hold">
                                          <p:stCondLst>
                                            <p:cond delay="99"/>
                                          </p:stCondLst>
                                        </p:cTn>
                                        <p:tgtEl>
                                          <p:spTgt spid="3004"/>
                                        </p:tgtEl>
                                        <p:attrNameLst>
                                          <p:attrName>style.visibility</p:attrName>
                                        </p:attrNameLst>
                                      </p:cBhvr>
                                      <p:to>
                                        <p:strVal val="hidden"/>
                                      </p:to>
                                    </p:set>
                                  </p:childTnLst>
                                </p:cTn>
                              </p:par>
                            </p:childTnLst>
                          </p:cTn>
                        </p:par>
                        <p:par>
                          <p:cTn id="560" fill="hold">
                            <p:stCondLst>
                              <p:cond delay="8400"/>
                            </p:stCondLst>
                            <p:childTnLst>
                              <p:par>
                                <p:cTn id="561" presetID="10" presetClass="entr" presetSubtype="0" fill="hold" nodeType="afterEffect">
                                  <p:stCondLst>
                                    <p:cond delay="0"/>
                                  </p:stCondLst>
                                  <p:childTnLst>
                                    <p:set>
                                      <p:cBhvr>
                                        <p:cTn id="562" dur="1" fill="hold">
                                          <p:stCondLst>
                                            <p:cond delay="0"/>
                                          </p:stCondLst>
                                        </p:cTn>
                                        <p:tgtEl>
                                          <p:spTgt spid="3018"/>
                                        </p:tgtEl>
                                        <p:attrNameLst>
                                          <p:attrName>style.visibility</p:attrName>
                                        </p:attrNameLst>
                                      </p:cBhvr>
                                      <p:to>
                                        <p:strVal val="visible"/>
                                      </p:to>
                                    </p:set>
                                    <p:animEffect transition="in" filter="fade">
                                      <p:cBhvr>
                                        <p:cTn id="563" dur="100"/>
                                        <p:tgtEl>
                                          <p:spTgt spid="3018"/>
                                        </p:tgtEl>
                                      </p:cBhvr>
                                    </p:animEffect>
                                  </p:childTnLst>
                                </p:cTn>
                              </p:par>
                              <p:par>
                                <p:cTn id="564" presetID="1" presetClass="exit" presetSubtype="0" fill="hold" nodeType="withEffect">
                                  <p:stCondLst>
                                    <p:cond delay="0"/>
                                  </p:stCondLst>
                                  <p:childTnLst>
                                    <p:set>
                                      <p:cBhvr>
                                        <p:cTn id="565" dur="1" fill="hold">
                                          <p:stCondLst>
                                            <p:cond delay="99"/>
                                          </p:stCondLst>
                                        </p:cTn>
                                        <p:tgtEl>
                                          <p:spTgt spid="2906"/>
                                        </p:tgtEl>
                                        <p:attrNameLst>
                                          <p:attrName>style.visibility</p:attrName>
                                        </p:attrNameLst>
                                      </p:cBhvr>
                                      <p:to>
                                        <p:strVal val="hidden"/>
                                      </p:to>
                                    </p:set>
                                  </p:childTnLst>
                                </p:cTn>
                              </p:par>
                            </p:childTnLst>
                          </p:cTn>
                        </p:par>
                        <p:par>
                          <p:cTn id="566" fill="hold">
                            <p:stCondLst>
                              <p:cond delay="8500"/>
                            </p:stCondLst>
                            <p:childTnLst>
                              <p:par>
                                <p:cTn id="567" presetID="10" presetClass="entr" presetSubtype="0" fill="hold" nodeType="afterEffect">
                                  <p:stCondLst>
                                    <p:cond delay="0"/>
                                  </p:stCondLst>
                                  <p:childTnLst>
                                    <p:set>
                                      <p:cBhvr>
                                        <p:cTn id="568" dur="1" fill="hold">
                                          <p:stCondLst>
                                            <p:cond delay="0"/>
                                          </p:stCondLst>
                                        </p:cTn>
                                        <p:tgtEl>
                                          <p:spTgt spid="3032"/>
                                        </p:tgtEl>
                                        <p:attrNameLst>
                                          <p:attrName>style.visibility</p:attrName>
                                        </p:attrNameLst>
                                      </p:cBhvr>
                                      <p:to>
                                        <p:strVal val="visible"/>
                                      </p:to>
                                    </p:set>
                                    <p:animEffect transition="in" filter="fade">
                                      <p:cBhvr>
                                        <p:cTn id="569" dur="100"/>
                                        <p:tgtEl>
                                          <p:spTgt spid="3032"/>
                                        </p:tgtEl>
                                      </p:cBhvr>
                                    </p:animEffect>
                                  </p:childTnLst>
                                </p:cTn>
                              </p:par>
                              <p:par>
                                <p:cTn id="570" presetID="1" presetClass="exit" presetSubtype="0" fill="hold" nodeType="withEffect">
                                  <p:stCondLst>
                                    <p:cond delay="0"/>
                                  </p:stCondLst>
                                  <p:childTnLst>
                                    <p:set>
                                      <p:cBhvr>
                                        <p:cTn id="571" dur="1" fill="hold">
                                          <p:stCondLst>
                                            <p:cond delay="99"/>
                                          </p:stCondLst>
                                        </p:cTn>
                                        <p:tgtEl>
                                          <p:spTgt spid="3018"/>
                                        </p:tgtEl>
                                        <p:attrNameLst>
                                          <p:attrName>style.visibility</p:attrName>
                                        </p:attrNameLst>
                                      </p:cBhvr>
                                      <p:to>
                                        <p:strVal val="hidden"/>
                                      </p:to>
                                    </p:set>
                                  </p:childTnLst>
                                </p:cTn>
                              </p:par>
                            </p:childTnLst>
                          </p:cTn>
                        </p:par>
                        <p:par>
                          <p:cTn id="572" fill="hold">
                            <p:stCondLst>
                              <p:cond delay="8600"/>
                            </p:stCondLst>
                            <p:childTnLst>
                              <p:par>
                                <p:cTn id="573" presetID="10" presetClass="entr" presetSubtype="0" fill="hold" nodeType="afterEffect">
                                  <p:stCondLst>
                                    <p:cond delay="0"/>
                                  </p:stCondLst>
                                  <p:childTnLst>
                                    <p:set>
                                      <p:cBhvr>
                                        <p:cTn id="574" dur="1" fill="hold">
                                          <p:stCondLst>
                                            <p:cond delay="0"/>
                                          </p:stCondLst>
                                        </p:cTn>
                                        <p:tgtEl>
                                          <p:spTgt spid="3046"/>
                                        </p:tgtEl>
                                        <p:attrNameLst>
                                          <p:attrName>style.visibility</p:attrName>
                                        </p:attrNameLst>
                                      </p:cBhvr>
                                      <p:to>
                                        <p:strVal val="visible"/>
                                      </p:to>
                                    </p:set>
                                    <p:animEffect transition="in" filter="fade">
                                      <p:cBhvr>
                                        <p:cTn id="575" dur="100"/>
                                        <p:tgtEl>
                                          <p:spTgt spid="3046"/>
                                        </p:tgtEl>
                                      </p:cBhvr>
                                    </p:animEffect>
                                  </p:childTnLst>
                                </p:cTn>
                              </p:par>
                              <p:par>
                                <p:cTn id="576" presetID="1" presetClass="exit" presetSubtype="0" fill="hold" nodeType="withEffect">
                                  <p:stCondLst>
                                    <p:cond delay="0"/>
                                  </p:stCondLst>
                                  <p:childTnLst>
                                    <p:set>
                                      <p:cBhvr>
                                        <p:cTn id="577" dur="1" fill="hold">
                                          <p:stCondLst>
                                            <p:cond delay="99"/>
                                          </p:stCondLst>
                                        </p:cTn>
                                        <p:tgtEl>
                                          <p:spTgt spid="3032"/>
                                        </p:tgtEl>
                                        <p:attrNameLst>
                                          <p:attrName>style.visibility</p:attrName>
                                        </p:attrNameLst>
                                      </p:cBhvr>
                                      <p:to>
                                        <p:strVal val="hidden"/>
                                      </p:to>
                                    </p:set>
                                  </p:childTnLst>
                                </p:cTn>
                              </p:par>
                            </p:childTnLst>
                          </p:cTn>
                        </p:par>
                        <p:par>
                          <p:cTn id="578" fill="hold">
                            <p:stCondLst>
                              <p:cond delay="8700"/>
                            </p:stCondLst>
                            <p:childTnLst>
                              <p:par>
                                <p:cTn id="579" presetID="10" presetClass="entr" presetSubtype="0" fill="hold" nodeType="afterEffect">
                                  <p:stCondLst>
                                    <p:cond delay="0"/>
                                  </p:stCondLst>
                                  <p:childTnLst>
                                    <p:set>
                                      <p:cBhvr>
                                        <p:cTn id="580" dur="1" fill="hold">
                                          <p:stCondLst>
                                            <p:cond delay="0"/>
                                          </p:stCondLst>
                                        </p:cTn>
                                        <p:tgtEl>
                                          <p:spTgt spid="3060"/>
                                        </p:tgtEl>
                                        <p:attrNameLst>
                                          <p:attrName>style.visibility</p:attrName>
                                        </p:attrNameLst>
                                      </p:cBhvr>
                                      <p:to>
                                        <p:strVal val="visible"/>
                                      </p:to>
                                    </p:set>
                                    <p:animEffect transition="in" filter="fade">
                                      <p:cBhvr>
                                        <p:cTn id="581" dur="100"/>
                                        <p:tgtEl>
                                          <p:spTgt spid="3060"/>
                                        </p:tgtEl>
                                      </p:cBhvr>
                                    </p:animEffect>
                                  </p:childTnLst>
                                </p:cTn>
                              </p:par>
                              <p:par>
                                <p:cTn id="582" presetID="1" presetClass="exit" presetSubtype="0" fill="hold" nodeType="withEffect">
                                  <p:stCondLst>
                                    <p:cond delay="0"/>
                                  </p:stCondLst>
                                  <p:childTnLst>
                                    <p:set>
                                      <p:cBhvr>
                                        <p:cTn id="583" dur="1" fill="hold">
                                          <p:stCondLst>
                                            <p:cond delay="99"/>
                                          </p:stCondLst>
                                        </p:cTn>
                                        <p:tgtEl>
                                          <p:spTgt spid="3046"/>
                                        </p:tgtEl>
                                        <p:attrNameLst>
                                          <p:attrName>style.visibility</p:attrName>
                                        </p:attrNameLst>
                                      </p:cBhvr>
                                      <p:to>
                                        <p:strVal val="hidden"/>
                                      </p:to>
                                    </p:set>
                                  </p:childTnLst>
                                </p:cTn>
                              </p:par>
                            </p:childTnLst>
                          </p:cTn>
                        </p:par>
                        <p:par>
                          <p:cTn id="584" fill="hold">
                            <p:stCondLst>
                              <p:cond delay="8800"/>
                            </p:stCondLst>
                            <p:childTnLst>
                              <p:par>
                                <p:cTn id="585" presetID="10" presetClass="entr" presetSubtype="0" fill="hold" nodeType="afterEffect">
                                  <p:stCondLst>
                                    <p:cond delay="0"/>
                                  </p:stCondLst>
                                  <p:childTnLst>
                                    <p:set>
                                      <p:cBhvr>
                                        <p:cTn id="586" dur="1" fill="hold">
                                          <p:stCondLst>
                                            <p:cond delay="0"/>
                                          </p:stCondLst>
                                        </p:cTn>
                                        <p:tgtEl>
                                          <p:spTgt spid="3074"/>
                                        </p:tgtEl>
                                        <p:attrNameLst>
                                          <p:attrName>style.visibility</p:attrName>
                                        </p:attrNameLst>
                                      </p:cBhvr>
                                      <p:to>
                                        <p:strVal val="visible"/>
                                      </p:to>
                                    </p:set>
                                    <p:animEffect transition="in" filter="fade">
                                      <p:cBhvr>
                                        <p:cTn id="587" dur="100"/>
                                        <p:tgtEl>
                                          <p:spTgt spid="3074"/>
                                        </p:tgtEl>
                                      </p:cBhvr>
                                    </p:animEffect>
                                  </p:childTnLst>
                                </p:cTn>
                              </p:par>
                              <p:par>
                                <p:cTn id="588" presetID="1" presetClass="exit" presetSubtype="0" fill="hold" nodeType="withEffect">
                                  <p:stCondLst>
                                    <p:cond delay="0"/>
                                  </p:stCondLst>
                                  <p:childTnLst>
                                    <p:set>
                                      <p:cBhvr>
                                        <p:cTn id="589" dur="1" fill="hold">
                                          <p:stCondLst>
                                            <p:cond delay="99"/>
                                          </p:stCondLst>
                                        </p:cTn>
                                        <p:tgtEl>
                                          <p:spTgt spid="3060"/>
                                        </p:tgtEl>
                                        <p:attrNameLst>
                                          <p:attrName>style.visibility</p:attrName>
                                        </p:attrNameLst>
                                      </p:cBhvr>
                                      <p:to>
                                        <p:strVal val="hidden"/>
                                      </p:to>
                                    </p:set>
                                  </p:childTnLst>
                                </p:cTn>
                              </p:par>
                            </p:childTnLst>
                          </p:cTn>
                        </p:par>
                        <p:par>
                          <p:cTn id="590" fill="hold">
                            <p:stCondLst>
                              <p:cond delay="8900"/>
                            </p:stCondLst>
                            <p:childTnLst>
                              <p:par>
                                <p:cTn id="591" presetID="10" presetClass="entr" presetSubtype="0" fill="hold" nodeType="afterEffect">
                                  <p:stCondLst>
                                    <p:cond delay="0"/>
                                  </p:stCondLst>
                                  <p:childTnLst>
                                    <p:set>
                                      <p:cBhvr>
                                        <p:cTn id="592" dur="1" fill="hold">
                                          <p:stCondLst>
                                            <p:cond delay="0"/>
                                          </p:stCondLst>
                                        </p:cTn>
                                        <p:tgtEl>
                                          <p:spTgt spid="3094"/>
                                        </p:tgtEl>
                                        <p:attrNameLst>
                                          <p:attrName>style.visibility</p:attrName>
                                        </p:attrNameLst>
                                      </p:cBhvr>
                                      <p:to>
                                        <p:strVal val="visible"/>
                                      </p:to>
                                    </p:set>
                                    <p:animEffect transition="in" filter="fade">
                                      <p:cBhvr>
                                        <p:cTn id="593" dur="100"/>
                                        <p:tgtEl>
                                          <p:spTgt spid="3094"/>
                                        </p:tgtEl>
                                      </p:cBhvr>
                                    </p:animEffect>
                                  </p:childTnLst>
                                </p:cTn>
                              </p:par>
                              <p:par>
                                <p:cTn id="594" presetID="1" presetClass="exit" presetSubtype="0" fill="hold" nodeType="withEffect">
                                  <p:stCondLst>
                                    <p:cond delay="0"/>
                                  </p:stCondLst>
                                  <p:childTnLst>
                                    <p:set>
                                      <p:cBhvr>
                                        <p:cTn id="595" dur="1" fill="hold">
                                          <p:stCondLst>
                                            <p:cond delay="99"/>
                                          </p:stCondLst>
                                        </p:cTn>
                                        <p:tgtEl>
                                          <p:spTgt spid="3074"/>
                                        </p:tgtEl>
                                        <p:attrNameLst>
                                          <p:attrName>style.visibility</p:attrName>
                                        </p:attrNameLst>
                                      </p:cBhvr>
                                      <p:to>
                                        <p:strVal val="hidden"/>
                                      </p:to>
                                    </p:set>
                                  </p:childTnLst>
                                </p:cTn>
                              </p:par>
                            </p:childTnLst>
                          </p:cTn>
                        </p:par>
                        <p:par>
                          <p:cTn id="596" fill="hold">
                            <p:stCondLst>
                              <p:cond delay="9000"/>
                            </p:stCondLst>
                            <p:childTnLst>
                              <p:par>
                                <p:cTn id="597" presetID="10" presetClass="entr" presetSubtype="0" fill="hold" nodeType="afterEffect">
                                  <p:stCondLst>
                                    <p:cond delay="0"/>
                                  </p:stCondLst>
                                  <p:childTnLst>
                                    <p:set>
                                      <p:cBhvr>
                                        <p:cTn id="598" dur="1" fill="hold">
                                          <p:stCondLst>
                                            <p:cond delay="0"/>
                                          </p:stCondLst>
                                        </p:cTn>
                                        <p:tgtEl>
                                          <p:spTgt spid="3108"/>
                                        </p:tgtEl>
                                        <p:attrNameLst>
                                          <p:attrName>style.visibility</p:attrName>
                                        </p:attrNameLst>
                                      </p:cBhvr>
                                      <p:to>
                                        <p:strVal val="visible"/>
                                      </p:to>
                                    </p:set>
                                    <p:animEffect transition="in" filter="fade">
                                      <p:cBhvr>
                                        <p:cTn id="599" dur="100"/>
                                        <p:tgtEl>
                                          <p:spTgt spid="3108"/>
                                        </p:tgtEl>
                                      </p:cBhvr>
                                    </p:animEffect>
                                  </p:childTnLst>
                                </p:cTn>
                              </p:par>
                              <p:par>
                                <p:cTn id="600" presetID="1" presetClass="exit" presetSubtype="0" fill="hold" nodeType="withEffect">
                                  <p:stCondLst>
                                    <p:cond delay="0"/>
                                  </p:stCondLst>
                                  <p:childTnLst>
                                    <p:set>
                                      <p:cBhvr>
                                        <p:cTn id="601" dur="1" fill="hold">
                                          <p:stCondLst>
                                            <p:cond delay="99"/>
                                          </p:stCondLst>
                                        </p:cTn>
                                        <p:tgtEl>
                                          <p:spTgt spid="3094"/>
                                        </p:tgtEl>
                                        <p:attrNameLst>
                                          <p:attrName>style.visibility</p:attrName>
                                        </p:attrNameLst>
                                      </p:cBhvr>
                                      <p:to>
                                        <p:strVal val="hidden"/>
                                      </p:to>
                                    </p:set>
                                  </p:childTnLst>
                                </p:cTn>
                              </p:par>
                            </p:childTnLst>
                          </p:cTn>
                        </p:par>
                        <p:par>
                          <p:cTn id="602" fill="hold">
                            <p:stCondLst>
                              <p:cond delay="9100"/>
                            </p:stCondLst>
                            <p:childTnLst>
                              <p:par>
                                <p:cTn id="603" presetID="10" presetClass="entr" presetSubtype="0" fill="hold" nodeType="afterEffect">
                                  <p:stCondLst>
                                    <p:cond delay="0"/>
                                  </p:stCondLst>
                                  <p:childTnLst>
                                    <p:set>
                                      <p:cBhvr>
                                        <p:cTn id="604" dur="1" fill="hold">
                                          <p:stCondLst>
                                            <p:cond delay="0"/>
                                          </p:stCondLst>
                                        </p:cTn>
                                        <p:tgtEl>
                                          <p:spTgt spid="3122"/>
                                        </p:tgtEl>
                                        <p:attrNameLst>
                                          <p:attrName>style.visibility</p:attrName>
                                        </p:attrNameLst>
                                      </p:cBhvr>
                                      <p:to>
                                        <p:strVal val="visible"/>
                                      </p:to>
                                    </p:set>
                                    <p:animEffect transition="in" filter="fade">
                                      <p:cBhvr>
                                        <p:cTn id="605" dur="100"/>
                                        <p:tgtEl>
                                          <p:spTgt spid="3122"/>
                                        </p:tgtEl>
                                      </p:cBhvr>
                                    </p:animEffect>
                                  </p:childTnLst>
                                </p:cTn>
                              </p:par>
                              <p:par>
                                <p:cTn id="606" presetID="1" presetClass="exit" presetSubtype="0" fill="hold" nodeType="withEffect">
                                  <p:stCondLst>
                                    <p:cond delay="0"/>
                                  </p:stCondLst>
                                  <p:childTnLst>
                                    <p:set>
                                      <p:cBhvr>
                                        <p:cTn id="607" dur="1" fill="hold">
                                          <p:stCondLst>
                                            <p:cond delay="99"/>
                                          </p:stCondLst>
                                        </p:cTn>
                                        <p:tgtEl>
                                          <p:spTgt spid="3108"/>
                                        </p:tgtEl>
                                        <p:attrNameLst>
                                          <p:attrName>style.visibility</p:attrName>
                                        </p:attrNameLst>
                                      </p:cBhvr>
                                      <p:to>
                                        <p:strVal val="hidden"/>
                                      </p:to>
                                    </p:set>
                                  </p:childTnLst>
                                </p:cTn>
                              </p:par>
                            </p:childTnLst>
                          </p:cTn>
                        </p:par>
                        <p:par>
                          <p:cTn id="608" fill="hold">
                            <p:stCondLst>
                              <p:cond delay="9200"/>
                            </p:stCondLst>
                            <p:childTnLst>
                              <p:par>
                                <p:cTn id="609" presetID="10" presetClass="entr" presetSubtype="0" fill="hold" nodeType="afterEffect">
                                  <p:stCondLst>
                                    <p:cond delay="0"/>
                                  </p:stCondLst>
                                  <p:childTnLst>
                                    <p:set>
                                      <p:cBhvr>
                                        <p:cTn id="610" dur="1" fill="hold">
                                          <p:stCondLst>
                                            <p:cond delay="0"/>
                                          </p:stCondLst>
                                        </p:cTn>
                                        <p:tgtEl>
                                          <p:spTgt spid="3136"/>
                                        </p:tgtEl>
                                        <p:attrNameLst>
                                          <p:attrName>style.visibility</p:attrName>
                                        </p:attrNameLst>
                                      </p:cBhvr>
                                      <p:to>
                                        <p:strVal val="visible"/>
                                      </p:to>
                                    </p:set>
                                    <p:animEffect transition="in" filter="fade">
                                      <p:cBhvr>
                                        <p:cTn id="611" dur="100"/>
                                        <p:tgtEl>
                                          <p:spTgt spid="3136"/>
                                        </p:tgtEl>
                                      </p:cBhvr>
                                    </p:animEffect>
                                  </p:childTnLst>
                                </p:cTn>
                              </p:par>
                              <p:par>
                                <p:cTn id="612" presetID="1" presetClass="exit" presetSubtype="0" fill="hold" nodeType="withEffect">
                                  <p:stCondLst>
                                    <p:cond delay="0"/>
                                  </p:stCondLst>
                                  <p:childTnLst>
                                    <p:set>
                                      <p:cBhvr>
                                        <p:cTn id="613" dur="1" fill="hold">
                                          <p:stCondLst>
                                            <p:cond delay="99"/>
                                          </p:stCondLst>
                                        </p:cTn>
                                        <p:tgtEl>
                                          <p:spTgt spid="3122"/>
                                        </p:tgtEl>
                                        <p:attrNameLst>
                                          <p:attrName>style.visibility</p:attrName>
                                        </p:attrNameLst>
                                      </p:cBhvr>
                                      <p:to>
                                        <p:strVal val="hidden"/>
                                      </p:to>
                                    </p:set>
                                  </p:childTnLst>
                                </p:cTn>
                              </p:par>
                            </p:childTnLst>
                          </p:cTn>
                        </p:par>
                        <p:par>
                          <p:cTn id="614" fill="hold">
                            <p:stCondLst>
                              <p:cond delay="9300"/>
                            </p:stCondLst>
                            <p:childTnLst>
                              <p:par>
                                <p:cTn id="615" presetID="10" presetClass="entr" presetSubtype="0" fill="hold" nodeType="afterEffect">
                                  <p:stCondLst>
                                    <p:cond delay="0"/>
                                  </p:stCondLst>
                                  <p:childTnLst>
                                    <p:set>
                                      <p:cBhvr>
                                        <p:cTn id="616" dur="1" fill="hold">
                                          <p:stCondLst>
                                            <p:cond delay="0"/>
                                          </p:stCondLst>
                                        </p:cTn>
                                        <p:tgtEl>
                                          <p:spTgt spid="3174"/>
                                        </p:tgtEl>
                                        <p:attrNameLst>
                                          <p:attrName>style.visibility</p:attrName>
                                        </p:attrNameLst>
                                      </p:cBhvr>
                                      <p:to>
                                        <p:strVal val="visible"/>
                                      </p:to>
                                    </p:set>
                                    <p:animEffect transition="in" filter="fade">
                                      <p:cBhvr>
                                        <p:cTn id="617" dur="100"/>
                                        <p:tgtEl>
                                          <p:spTgt spid="3174"/>
                                        </p:tgtEl>
                                      </p:cBhvr>
                                    </p:animEffect>
                                  </p:childTnLst>
                                </p:cTn>
                              </p:par>
                              <p:par>
                                <p:cTn id="618" presetID="1" presetClass="exit" presetSubtype="0" fill="hold" nodeType="withEffect">
                                  <p:stCondLst>
                                    <p:cond delay="0"/>
                                  </p:stCondLst>
                                  <p:childTnLst>
                                    <p:set>
                                      <p:cBhvr>
                                        <p:cTn id="619" dur="1" fill="hold">
                                          <p:stCondLst>
                                            <p:cond delay="99"/>
                                          </p:stCondLst>
                                        </p:cTn>
                                        <p:tgtEl>
                                          <p:spTgt spid="3136"/>
                                        </p:tgtEl>
                                        <p:attrNameLst>
                                          <p:attrName>style.visibility</p:attrName>
                                        </p:attrNameLst>
                                      </p:cBhvr>
                                      <p:to>
                                        <p:strVal val="hidden"/>
                                      </p:to>
                                    </p:set>
                                  </p:childTnLst>
                                </p:cTn>
                              </p:par>
                            </p:childTnLst>
                          </p:cTn>
                        </p:par>
                        <p:par>
                          <p:cTn id="620" fill="hold">
                            <p:stCondLst>
                              <p:cond delay="9400"/>
                            </p:stCondLst>
                            <p:childTnLst>
                              <p:par>
                                <p:cTn id="621" presetID="10" presetClass="entr" presetSubtype="0" fill="hold" nodeType="afterEffect">
                                  <p:stCondLst>
                                    <p:cond delay="0"/>
                                  </p:stCondLst>
                                  <p:childTnLst>
                                    <p:set>
                                      <p:cBhvr>
                                        <p:cTn id="622" dur="1" fill="hold">
                                          <p:stCondLst>
                                            <p:cond delay="0"/>
                                          </p:stCondLst>
                                        </p:cTn>
                                        <p:tgtEl>
                                          <p:spTgt spid="3150"/>
                                        </p:tgtEl>
                                        <p:attrNameLst>
                                          <p:attrName>style.visibility</p:attrName>
                                        </p:attrNameLst>
                                      </p:cBhvr>
                                      <p:to>
                                        <p:strVal val="visible"/>
                                      </p:to>
                                    </p:set>
                                    <p:animEffect transition="in" filter="fade">
                                      <p:cBhvr>
                                        <p:cTn id="623" dur="100"/>
                                        <p:tgtEl>
                                          <p:spTgt spid="3150"/>
                                        </p:tgtEl>
                                      </p:cBhvr>
                                    </p:animEffect>
                                  </p:childTnLst>
                                </p:cTn>
                              </p:par>
                              <p:par>
                                <p:cTn id="624" presetID="1" presetClass="exit" presetSubtype="0" fill="hold" nodeType="withEffect">
                                  <p:stCondLst>
                                    <p:cond delay="0"/>
                                  </p:stCondLst>
                                  <p:childTnLst>
                                    <p:set>
                                      <p:cBhvr>
                                        <p:cTn id="625" dur="1" fill="hold">
                                          <p:stCondLst>
                                            <p:cond delay="99"/>
                                          </p:stCondLst>
                                        </p:cTn>
                                        <p:tgtEl>
                                          <p:spTgt spid="3174"/>
                                        </p:tgtEl>
                                        <p:attrNameLst>
                                          <p:attrName>style.visibility</p:attrName>
                                        </p:attrNameLst>
                                      </p:cBhvr>
                                      <p:to>
                                        <p:strVal val="hidden"/>
                                      </p:to>
                                    </p:set>
                                  </p:childTnLst>
                                </p:cTn>
                              </p:par>
                            </p:childTnLst>
                          </p:cTn>
                        </p:par>
                        <p:par>
                          <p:cTn id="626" fill="hold">
                            <p:stCondLst>
                              <p:cond delay="9500"/>
                            </p:stCondLst>
                            <p:childTnLst>
                              <p:par>
                                <p:cTn id="627" presetID="10" presetClass="entr" presetSubtype="0" fill="hold" nodeType="afterEffect">
                                  <p:stCondLst>
                                    <p:cond delay="0"/>
                                  </p:stCondLst>
                                  <p:childTnLst>
                                    <p:set>
                                      <p:cBhvr>
                                        <p:cTn id="628" dur="1" fill="hold">
                                          <p:stCondLst>
                                            <p:cond delay="0"/>
                                          </p:stCondLst>
                                        </p:cTn>
                                        <p:tgtEl>
                                          <p:spTgt spid="3163"/>
                                        </p:tgtEl>
                                        <p:attrNameLst>
                                          <p:attrName>style.visibility</p:attrName>
                                        </p:attrNameLst>
                                      </p:cBhvr>
                                      <p:to>
                                        <p:strVal val="visible"/>
                                      </p:to>
                                    </p:set>
                                    <p:animEffect transition="in" filter="fade">
                                      <p:cBhvr>
                                        <p:cTn id="629" dur="100"/>
                                        <p:tgtEl>
                                          <p:spTgt spid="3163"/>
                                        </p:tgtEl>
                                      </p:cBhvr>
                                    </p:animEffect>
                                  </p:childTnLst>
                                </p:cTn>
                              </p:par>
                              <p:par>
                                <p:cTn id="630" presetID="1" presetClass="exit" presetSubtype="0" fill="hold" nodeType="withEffect">
                                  <p:stCondLst>
                                    <p:cond delay="0"/>
                                  </p:stCondLst>
                                  <p:childTnLst>
                                    <p:set>
                                      <p:cBhvr>
                                        <p:cTn id="631" dur="1" fill="hold">
                                          <p:stCondLst>
                                            <p:cond delay="99"/>
                                          </p:stCondLst>
                                        </p:cTn>
                                        <p:tgtEl>
                                          <p:spTgt spid="3150"/>
                                        </p:tgtEl>
                                        <p:attrNameLst>
                                          <p:attrName>style.visibility</p:attrName>
                                        </p:attrNameLst>
                                      </p:cBhvr>
                                      <p:to>
                                        <p:strVal val="hidden"/>
                                      </p:to>
                                    </p:set>
                                  </p:childTnLst>
                                </p:cTn>
                              </p:par>
                            </p:childTnLst>
                          </p:cTn>
                        </p:par>
                        <p:par>
                          <p:cTn id="632" fill="hold">
                            <p:stCondLst>
                              <p:cond delay="9600"/>
                            </p:stCondLst>
                            <p:childTnLst>
                              <p:par>
                                <p:cTn id="633" presetID="10" presetClass="entr" presetSubtype="0" fill="hold" nodeType="afterEffect">
                                  <p:stCondLst>
                                    <p:cond delay="0"/>
                                  </p:stCondLst>
                                  <p:childTnLst>
                                    <p:set>
                                      <p:cBhvr>
                                        <p:cTn id="634" dur="1" fill="hold">
                                          <p:stCondLst>
                                            <p:cond delay="0"/>
                                          </p:stCondLst>
                                        </p:cTn>
                                        <p:tgtEl>
                                          <p:spTgt spid="3186"/>
                                        </p:tgtEl>
                                        <p:attrNameLst>
                                          <p:attrName>style.visibility</p:attrName>
                                        </p:attrNameLst>
                                      </p:cBhvr>
                                      <p:to>
                                        <p:strVal val="visible"/>
                                      </p:to>
                                    </p:set>
                                    <p:animEffect transition="in" filter="fade">
                                      <p:cBhvr>
                                        <p:cTn id="635" dur="100"/>
                                        <p:tgtEl>
                                          <p:spTgt spid="3186"/>
                                        </p:tgtEl>
                                      </p:cBhvr>
                                    </p:animEffect>
                                  </p:childTnLst>
                                </p:cTn>
                              </p:par>
                              <p:par>
                                <p:cTn id="636" presetID="1" presetClass="exit" presetSubtype="0" fill="hold" nodeType="withEffect">
                                  <p:stCondLst>
                                    <p:cond delay="0"/>
                                  </p:stCondLst>
                                  <p:childTnLst>
                                    <p:set>
                                      <p:cBhvr>
                                        <p:cTn id="637" dur="1" fill="hold">
                                          <p:stCondLst>
                                            <p:cond delay="99"/>
                                          </p:stCondLst>
                                        </p:cTn>
                                        <p:tgtEl>
                                          <p:spTgt spid="3163"/>
                                        </p:tgtEl>
                                        <p:attrNameLst>
                                          <p:attrName>style.visibility</p:attrName>
                                        </p:attrNameLst>
                                      </p:cBhvr>
                                      <p:to>
                                        <p:strVal val="hidden"/>
                                      </p:to>
                                    </p:set>
                                  </p:childTnLst>
                                </p:cTn>
                              </p:par>
                            </p:childTnLst>
                          </p:cTn>
                        </p:par>
                        <p:par>
                          <p:cTn id="638" fill="hold">
                            <p:stCondLst>
                              <p:cond delay="9700"/>
                            </p:stCondLst>
                            <p:childTnLst>
                              <p:par>
                                <p:cTn id="639" presetID="10" presetClass="entr" presetSubtype="0" fill="hold" nodeType="afterEffect">
                                  <p:stCondLst>
                                    <p:cond delay="0"/>
                                  </p:stCondLst>
                                  <p:childTnLst>
                                    <p:set>
                                      <p:cBhvr>
                                        <p:cTn id="640" dur="1" fill="hold">
                                          <p:stCondLst>
                                            <p:cond delay="0"/>
                                          </p:stCondLst>
                                        </p:cTn>
                                        <p:tgtEl>
                                          <p:spTgt spid="3088"/>
                                        </p:tgtEl>
                                        <p:attrNameLst>
                                          <p:attrName>style.visibility</p:attrName>
                                        </p:attrNameLst>
                                      </p:cBhvr>
                                      <p:to>
                                        <p:strVal val="visible"/>
                                      </p:to>
                                    </p:set>
                                    <p:animEffect transition="in" filter="fade">
                                      <p:cBhvr>
                                        <p:cTn id="641" dur="100"/>
                                        <p:tgtEl>
                                          <p:spTgt spid="3088"/>
                                        </p:tgtEl>
                                      </p:cBhvr>
                                    </p:animEffect>
                                  </p:childTnLst>
                                </p:cTn>
                              </p:par>
                              <p:par>
                                <p:cTn id="642" presetID="1" presetClass="exit" presetSubtype="0" fill="hold" nodeType="withEffect">
                                  <p:stCondLst>
                                    <p:cond delay="0"/>
                                  </p:stCondLst>
                                  <p:childTnLst>
                                    <p:set>
                                      <p:cBhvr>
                                        <p:cTn id="643" dur="1" fill="hold">
                                          <p:stCondLst>
                                            <p:cond delay="99"/>
                                          </p:stCondLst>
                                        </p:cTn>
                                        <p:tgtEl>
                                          <p:spTgt spid="3186"/>
                                        </p:tgtEl>
                                        <p:attrNameLst>
                                          <p:attrName>style.visibility</p:attrName>
                                        </p:attrNameLst>
                                      </p:cBhvr>
                                      <p:to>
                                        <p:strVal val="hidden"/>
                                      </p:to>
                                    </p:set>
                                  </p:childTnLst>
                                </p:cTn>
                              </p:par>
                            </p:childTnLst>
                          </p:cTn>
                        </p:par>
                        <p:par>
                          <p:cTn id="644" fill="hold">
                            <p:stCondLst>
                              <p:cond delay="9800"/>
                            </p:stCondLst>
                            <p:childTnLst>
                              <p:par>
                                <p:cTn id="645" presetID="10" presetClass="entr" presetSubtype="0" fill="hold" nodeType="afterEffect">
                                  <p:stCondLst>
                                    <p:cond delay="0"/>
                                  </p:stCondLst>
                                  <p:childTnLst>
                                    <p:set>
                                      <p:cBhvr>
                                        <p:cTn id="646" dur="1" fill="hold">
                                          <p:stCondLst>
                                            <p:cond delay="0"/>
                                          </p:stCondLst>
                                        </p:cTn>
                                        <p:tgtEl>
                                          <p:spTgt spid="3200"/>
                                        </p:tgtEl>
                                        <p:attrNameLst>
                                          <p:attrName>style.visibility</p:attrName>
                                        </p:attrNameLst>
                                      </p:cBhvr>
                                      <p:to>
                                        <p:strVal val="visible"/>
                                      </p:to>
                                    </p:set>
                                    <p:animEffect transition="in" filter="fade">
                                      <p:cBhvr>
                                        <p:cTn id="647" dur="100"/>
                                        <p:tgtEl>
                                          <p:spTgt spid="3200"/>
                                        </p:tgtEl>
                                      </p:cBhvr>
                                    </p:animEffect>
                                  </p:childTnLst>
                                </p:cTn>
                              </p:par>
                              <p:par>
                                <p:cTn id="648" presetID="1" presetClass="exit" presetSubtype="0" fill="hold" nodeType="withEffect">
                                  <p:stCondLst>
                                    <p:cond delay="0"/>
                                  </p:stCondLst>
                                  <p:childTnLst>
                                    <p:set>
                                      <p:cBhvr>
                                        <p:cTn id="649" dur="1" fill="hold">
                                          <p:stCondLst>
                                            <p:cond delay="99"/>
                                          </p:stCondLst>
                                        </p:cTn>
                                        <p:tgtEl>
                                          <p:spTgt spid="3088"/>
                                        </p:tgtEl>
                                        <p:attrNameLst>
                                          <p:attrName>style.visibility</p:attrName>
                                        </p:attrNameLst>
                                      </p:cBhvr>
                                      <p:to>
                                        <p:strVal val="hidden"/>
                                      </p:to>
                                    </p:set>
                                  </p:childTnLst>
                                </p:cTn>
                              </p:par>
                            </p:childTnLst>
                          </p:cTn>
                        </p:par>
                        <p:par>
                          <p:cTn id="650" fill="hold">
                            <p:stCondLst>
                              <p:cond delay="9900"/>
                            </p:stCondLst>
                            <p:childTnLst>
                              <p:par>
                                <p:cTn id="651" presetID="10" presetClass="entr" presetSubtype="0" fill="hold" nodeType="afterEffect">
                                  <p:stCondLst>
                                    <p:cond delay="0"/>
                                  </p:stCondLst>
                                  <p:childTnLst>
                                    <p:set>
                                      <p:cBhvr>
                                        <p:cTn id="652" dur="1" fill="hold">
                                          <p:stCondLst>
                                            <p:cond delay="0"/>
                                          </p:stCondLst>
                                        </p:cTn>
                                        <p:tgtEl>
                                          <p:spTgt spid="3214"/>
                                        </p:tgtEl>
                                        <p:attrNameLst>
                                          <p:attrName>style.visibility</p:attrName>
                                        </p:attrNameLst>
                                      </p:cBhvr>
                                      <p:to>
                                        <p:strVal val="visible"/>
                                      </p:to>
                                    </p:set>
                                    <p:animEffect transition="in" filter="fade">
                                      <p:cBhvr>
                                        <p:cTn id="653" dur="100"/>
                                        <p:tgtEl>
                                          <p:spTgt spid="3214"/>
                                        </p:tgtEl>
                                      </p:cBhvr>
                                    </p:animEffect>
                                  </p:childTnLst>
                                </p:cTn>
                              </p:par>
                              <p:par>
                                <p:cTn id="654" presetID="1" presetClass="exit" presetSubtype="0" fill="hold" nodeType="withEffect">
                                  <p:stCondLst>
                                    <p:cond delay="0"/>
                                  </p:stCondLst>
                                  <p:childTnLst>
                                    <p:set>
                                      <p:cBhvr>
                                        <p:cTn id="655" dur="1" fill="hold">
                                          <p:stCondLst>
                                            <p:cond delay="99"/>
                                          </p:stCondLst>
                                        </p:cTn>
                                        <p:tgtEl>
                                          <p:spTgt spid="3200"/>
                                        </p:tgtEl>
                                        <p:attrNameLst>
                                          <p:attrName>style.visibility</p:attrName>
                                        </p:attrNameLst>
                                      </p:cBhvr>
                                      <p:to>
                                        <p:strVal val="hidden"/>
                                      </p:to>
                                    </p:set>
                                  </p:childTnLst>
                                </p:cTn>
                              </p:par>
                            </p:childTnLst>
                          </p:cTn>
                        </p:par>
                        <p:par>
                          <p:cTn id="656" fill="hold">
                            <p:stCondLst>
                              <p:cond delay="10000"/>
                            </p:stCondLst>
                            <p:childTnLst>
                              <p:par>
                                <p:cTn id="657" presetID="10" presetClass="entr" presetSubtype="0" fill="hold" nodeType="afterEffect">
                                  <p:stCondLst>
                                    <p:cond delay="0"/>
                                  </p:stCondLst>
                                  <p:childTnLst>
                                    <p:set>
                                      <p:cBhvr>
                                        <p:cTn id="658" dur="1" fill="hold">
                                          <p:stCondLst>
                                            <p:cond delay="0"/>
                                          </p:stCondLst>
                                        </p:cTn>
                                        <p:tgtEl>
                                          <p:spTgt spid="3228"/>
                                        </p:tgtEl>
                                        <p:attrNameLst>
                                          <p:attrName>style.visibility</p:attrName>
                                        </p:attrNameLst>
                                      </p:cBhvr>
                                      <p:to>
                                        <p:strVal val="visible"/>
                                      </p:to>
                                    </p:set>
                                    <p:animEffect transition="in" filter="fade">
                                      <p:cBhvr>
                                        <p:cTn id="659" dur="100"/>
                                        <p:tgtEl>
                                          <p:spTgt spid="3228"/>
                                        </p:tgtEl>
                                      </p:cBhvr>
                                    </p:animEffect>
                                  </p:childTnLst>
                                </p:cTn>
                              </p:par>
                              <p:par>
                                <p:cTn id="660" presetID="1" presetClass="exit" presetSubtype="0" fill="hold" nodeType="withEffect">
                                  <p:stCondLst>
                                    <p:cond delay="0"/>
                                  </p:stCondLst>
                                  <p:childTnLst>
                                    <p:set>
                                      <p:cBhvr>
                                        <p:cTn id="661" dur="1" fill="hold">
                                          <p:stCondLst>
                                            <p:cond delay="99"/>
                                          </p:stCondLst>
                                        </p:cTn>
                                        <p:tgtEl>
                                          <p:spTgt spid="3214"/>
                                        </p:tgtEl>
                                        <p:attrNameLst>
                                          <p:attrName>style.visibility</p:attrName>
                                        </p:attrNameLst>
                                      </p:cBhvr>
                                      <p:to>
                                        <p:strVal val="hidden"/>
                                      </p:to>
                                    </p:set>
                                  </p:childTnLst>
                                </p:cTn>
                              </p:par>
                            </p:childTnLst>
                          </p:cTn>
                        </p:par>
                        <p:par>
                          <p:cTn id="662" fill="hold">
                            <p:stCondLst>
                              <p:cond delay="10100"/>
                            </p:stCondLst>
                            <p:childTnLst>
                              <p:par>
                                <p:cTn id="663" presetID="10" presetClass="entr" presetSubtype="0" fill="hold" nodeType="afterEffect">
                                  <p:stCondLst>
                                    <p:cond delay="0"/>
                                  </p:stCondLst>
                                  <p:childTnLst>
                                    <p:set>
                                      <p:cBhvr>
                                        <p:cTn id="664" dur="1" fill="hold">
                                          <p:stCondLst>
                                            <p:cond delay="0"/>
                                          </p:stCondLst>
                                        </p:cTn>
                                        <p:tgtEl>
                                          <p:spTgt spid="3242"/>
                                        </p:tgtEl>
                                        <p:attrNameLst>
                                          <p:attrName>style.visibility</p:attrName>
                                        </p:attrNameLst>
                                      </p:cBhvr>
                                      <p:to>
                                        <p:strVal val="visible"/>
                                      </p:to>
                                    </p:set>
                                    <p:animEffect transition="in" filter="fade">
                                      <p:cBhvr>
                                        <p:cTn id="665" dur="100"/>
                                        <p:tgtEl>
                                          <p:spTgt spid="3242"/>
                                        </p:tgtEl>
                                      </p:cBhvr>
                                    </p:animEffect>
                                  </p:childTnLst>
                                </p:cTn>
                              </p:par>
                              <p:par>
                                <p:cTn id="666" presetID="1" presetClass="exit" presetSubtype="0" fill="hold" nodeType="withEffect">
                                  <p:stCondLst>
                                    <p:cond delay="0"/>
                                  </p:stCondLst>
                                  <p:childTnLst>
                                    <p:set>
                                      <p:cBhvr>
                                        <p:cTn id="667" dur="1" fill="hold">
                                          <p:stCondLst>
                                            <p:cond delay="99"/>
                                          </p:stCondLst>
                                        </p:cTn>
                                        <p:tgtEl>
                                          <p:spTgt spid="3228"/>
                                        </p:tgtEl>
                                        <p:attrNameLst>
                                          <p:attrName>style.visibility</p:attrName>
                                        </p:attrNameLst>
                                      </p:cBhvr>
                                      <p:to>
                                        <p:strVal val="hidden"/>
                                      </p:to>
                                    </p:set>
                                  </p:childTnLst>
                                </p:cTn>
                              </p:par>
                            </p:childTnLst>
                          </p:cTn>
                        </p:par>
                        <p:par>
                          <p:cTn id="668" fill="hold">
                            <p:stCondLst>
                              <p:cond delay="10200"/>
                            </p:stCondLst>
                            <p:childTnLst>
                              <p:par>
                                <p:cTn id="669" presetID="10" presetClass="entr" presetSubtype="0" fill="hold" nodeType="afterEffect">
                                  <p:stCondLst>
                                    <p:cond delay="0"/>
                                  </p:stCondLst>
                                  <p:childTnLst>
                                    <p:set>
                                      <p:cBhvr>
                                        <p:cTn id="670" dur="1" fill="hold">
                                          <p:stCondLst>
                                            <p:cond delay="0"/>
                                          </p:stCondLst>
                                        </p:cTn>
                                        <p:tgtEl>
                                          <p:spTgt spid="3256"/>
                                        </p:tgtEl>
                                        <p:attrNameLst>
                                          <p:attrName>style.visibility</p:attrName>
                                        </p:attrNameLst>
                                      </p:cBhvr>
                                      <p:to>
                                        <p:strVal val="visible"/>
                                      </p:to>
                                    </p:set>
                                    <p:animEffect transition="in" filter="fade">
                                      <p:cBhvr>
                                        <p:cTn id="671" dur="100"/>
                                        <p:tgtEl>
                                          <p:spTgt spid="3256"/>
                                        </p:tgtEl>
                                      </p:cBhvr>
                                    </p:animEffect>
                                  </p:childTnLst>
                                </p:cTn>
                              </p:par>
                              <p:par>
                                <p:cTn id="672" presetID="1" presetClass="exit" presetSubtype="0" fill="hold" nodeType="withEffect">
                                  <p:stCondLst>
                                    <p:cond delay="0"/>
                                  </p:stCondLst>
                                  <p:childTnLst>
                                    <p:set>
                                      <p:cBhvr>
                                        <p:cTn id="673" dur="1" fill="hold">
                                          <p:stCondLst>
                                            <p:cond delay="99"/>
                                          </p:stCondLst>
                                        </p:cTn>
                                        <p:tgtEl>
                                          <p:spTgt spid="3242"/>
                                        </p:tgtEl>
                                        <p:attrNameLst>
                                          <p:attrName>style.visibility</p:attrName>
                                        </p:attrNameLst>
                                      </p:cBhvr>
                                      <p:to>
                                        <p:strVal val="hidden"/>
                                      </p:to>
                                    </p:set>
                                  </p:childTnLst>
                                </p:cTn>
                              </p:par>
                            </p:childTnLst>
                          </p:cTn>
                        </p:par>
                        <p:par>
                          <p:cTn id="674" fill="hold">
                            <p:stCondLst>
                              <p:cond delay="10300"/>
                            </p:stCondLst>
                            <p:childTnLst>
                              <p:par>
                                <p:cTn id="675" presetID="10" presetClass="entr" presetSubtype="0" fill="hold" nodeType="afterEffect">
                                  <p:stCondLst>
                                    <p:cond delay="0"/>
                                  </p:stCondLst>
                                  <p:childTnLst>
                                    <p:set>
                                      <p:cBhvr>
                                        <p:cTn id="676" dur="1" fill="hold">
                                          <p:stCondLst>
                                            <p:cond delay="0"/>
                                          </p:stCondLst>
                                        </p:cTn>
                                        <p:tgtEl>
                                          <p:spTgt spid="3276"/>
                                        </p:tgtEl>
                                        <p:attrNameLst>
                                          <p:attrName>style.visibility</p:attrName>
                                        </p:attrNameLst>
                                      </p:cBhvr>
                                      <p:to>
                                        <p:strVal val="visible"/>
                                      </p:to>
                                    </p:set>
                                    <p:animEffect transition="in" filter="fade">
                                      <p:cBhvr>
                                        <p:cTn id="677" dur="100"/>
                                        <p:tgtEl>
                                          <p:spTgt spid="3276"/>
                                        </p:tgtEl>
                                      </p:cBhvr>
                                    </p:animEffect>
                                  </p:childTnLst>
                                </p:cTn>
                              </p:par>
                              <p:par>
                                <p:cTn id="678" presetID="1" presetClass="exit" presetSubtype="0" fill="hold" nodeType="withEffect">
                                  <p:stCondLst>
                                    <p:cond delay="0"/>
                                  </p:stCondLst>
                                  <p:childTnLst>
                                    <p:set>
                                      <p:cBhvr>
                                        <p:cTn id="679" dur="1" fill="hold">
                                          <p:stCondLst>
                                            <p:cond delay="99"/>
                                          </p:stCondLst>
                                        </p:cTn>
                                        <p:tgtEl>
                                          <p:spTgt spid="3256"/>
                                        </p:tgtEl>
                                        <p:attrNameLst>
                                          <p:attrName>style.visibility</p:attrName>
                                        </p:attrNameLst>
                                      </p:cBhvr>
                                      <p:to>
                                        <p:strVal val="hidden"/>
                                      </p:to>
                                    </p:set>
                                  </p:childTnLst>
                                </p:cTn>
                              </p:par>
                            </p:childTnLst>
                          </p:cTn>
                        </p:par>
                        <p:par>
                          <p:cTn id="680" fill="hold">
                            <p:stCondLst>
                              <p:cond delay="10400"/>
                            </p:stCondLst>
                            <p:childTnLst>
                              <p:par>
                                <p:cTn id="681" presetID="10" presetClass="entr" presetSubtype="0" fill="hold" nodeType="afterEffect">
                                  <p:stCondLst>
                                    <p:cond delay="0"/>
                                  </p:stCondLst>
                                  <p:childTnLst>
                                    <p:set>
                                      <p:cBhvr>
                                        <p:cTn id="682" dur="1" fill="hold">
                                          <p:stCondLst>
                                            <p:cond delay="0"/>
                                          </p:stCondLst>
                                        </p:cTn>
                                        <p:tgtEl>
                                          <p:spTgt spid="3290"/>
                                        </p:tgtEl>
                                        <p:attrNameLst>
                                          <p:attrName>style.visibility</p:attrName>
                                        </p:attrNameLst>
                                      </p:cBhvr>
                                      <p:to>
                                        <p:strVal val="visible"/>
                                      </p:to>
                                    </p:set>
                                    <p:animEffect transition="in" filter="fade">
                                      <p:cBhvr>
                                        <p:cTn id="683" dur="100"/>
                                        <p:tgtEl>
                                          <p:spTgt spid="3290"/>
                                        </p:tgtEl>
                                      </p:cBhvr>
                                    </p:animEffect>
                                  </p:childTnLst>
                                </p:cTn>
                              </p:par>
                              <p:par>
                                <p:cTn id="684" presetID="1" presetClass="exit" presetSubtype="0" fill="hold" nodeType="withEffect">
                                  <p:stCondLst>
                                    <p:cond delay="0"/>
                                  </p:stCondLst>
                                  <p:childTnLst>
                                    <p:set>
                                      <p:cBhvr>
                                        <p:cTn id="685" dur="1" fill="hold">
                                          <p:stCondLst>
                                            <p:cond delay="99"/>
                                          </p:stCondLst>
                                        </p:cTn>
                                        <p:tgtEl>
                                          <p:spTgt spid="3276"/>
                                        </p:tgtEl>
                                        <p:attrNameLst>
                                          <p:attrName>style.visibility</p:attrName>
                                        </p:attrNameLst>
                                      </p:cBhvr>
                                      <p:to>
                                        <p:strVal val="hidden"/>
                                      </p:to>
                                    </p:set>
                                  </p:childTnLst>
                                </p:cTn>
                              </p:par>
                            </p:childTnLst>
                          </p:cTn>
                        </p:par>
                        <p:par>
                          <p:cTn id="686" fill="hold">
                            <p:stCondLst>
                              <p:cond delay="10500"/>
                            </p:stCondLst>
                            <p:childTnLst>
                              <p:par>
                                <p:cTn id="687" presetID="10" presetClass="entr" presetSubtype="0" fill="hold" nodeType="afterEffect">
                                  <p:stCondLst>
                                    <p:cond delay="0"/>
                                  </p:stCondLst>
                                  <p:childTnLst>
                                    <p:set>
                                      <p:cBhvr>
                                        <p:cTn id="688" dur="1" fill="hold">
                                          <p:stCondLst>
                                            <p:cond delay="0"/>
                                          </p:stCondLst>
                                        </p:cTn>
                                        <p:tgtEl>
                                          <p:spTgt spid="3304"/>
                                        </p:tgtEl>
                                        <p:attrNameLst>
                                          <p:attrName>style.visibility</p:attrName>
                                        </p:attrNameLst>
                                      </p:cBhvr>
                                      <p:to>
                                        <p:strVal val="visible"/>
                                      </p:to>
                                    </p:set>
                                    <p:animEffect transition="in" filter="fade">
                                      <p:cBhvr>
                                        <p:cTn id="689" dur="100"/>
                                        <p:tgtEl>
                                          <p:spTgt spid="3304"/>
                                        </p:tgtEl>
                                      </p:cBhvr>
                                    </p:animEffect>
                                  </p:childTnLst>
                                </p:cTn>
                              </p:par>
                              <p:par>
                                <p:cTn id="690" presetID="1" presetClass="exit" presetSubtype="0" fill="hold" nodeType="withEffect">
                                  <p:stCondLst>
                                    <p:cond delay="0"/>
                                  </p:stCondLst>
                                  <p:childTnLst>
                                    <p:set>
                                      <p:cBhvr>
                                        <p:cTn id="691" dur="1" fill="hold">
                                          <p:stCondLst>
                                            <p:cond delay="99"/>
                                          </p:stCondLst>
                                        </p:cTn>
                                        <p:tgtEl>
                                          <p:spTgt spid="3290"/>
                                        </p:tgtEl>
                                        <p:attrNameLst>
                                          <p:attrName>style.visibility</p:attrName>
                                        </p:attrNameLst>
                                      </p:cBhvr>
                                      <p:to>
                                        <p:strVal val="hidden"/>
                                      </p:to>
                                    </p:set>
                                  </p:childTnLst>
                                </p:cTn>
                              </p:par>
                            </p:childTnLst>
                          </p:cTn>
                        </p:par>
                        <p:par>
                          <p:cTn id="692" fill="hold">
                            <p:stCondLst>
                              <p:cond delay="10600"/>
                            </p:stCondLst>
                            <p:childTnLst>
                              <p:par>
                                <p:cTn id="693" presetID="10" presetClass="entr" presetSubtype="0" fill="hold" nodeType="afterEffect">
                                  <p:stCondLst>
                                    <p:cond delay="0"/>
                                  </p:stCondLst>
                                  <p:childTnLst>
                                    <p:set>
                                      <p:cBhvr>
                                        <p:cTn id="694" dur="1" fill="hold">
                                          <p:stCondLst>
                                            <p:cond delay="0"/>
                                          </p:stCondLst>
                                        </p:cTn>
                                        <p:tgtEl>
                                          <p:spTgt spid="3318"/>
                                        </p:tgtEl>
                                        <p:attrNameLst>
                                          <p:attrName>style.visibility</p:attrName>
                                        </p:attrNameLst>
                                      </p:cBhvr>
                                      <p:to>
                                        <p:strVal val="visible"/>
                                      </p:to>
                                    </p:set>
                                    <p:animEffect transition="in" filter="fade">
                                      <p:cBhvr>
                                        <p:cTn id="695" dur="100"/>
                                        <p:tgtEl>
                                          <p:spTgt spid="3318"/>
                                        </p:tgtEl>
                                      </p:cBhvr>
                                    </p:animEffect>
                                  </p:childTnLst>
                                </p:cTn>
                              </p:par>
                              <p:par>
                                <p:cTn id="696" presetID="1" presetClass="exit" presetSubtype="0" fill="hold" nodeType="withEffect">
                                  <p:stCondLst>
                                    <p:cond delay="0"/>
                                  </p:stCondLst>
                                  <p:childTnLst>
                                    <p:set>
                                      <p:cBhvr>
                                        <p:cTn id="697" dur="1" fill="hold">
                                          <p:stCondLst>
                                            <p:cond delay="99"/>
                                          </p:stCondLst>
                                        </p:cTn>
                                        <p:tgtEl>
                                          <p:spTgt spid="3304"/>
                                        </p:tgtEl>
                                        <p:attrNameLst>
                                          <p:attrName>style.visibility</p:attrName>
                                        </p:attrNameLst>
                                      </p:cBhvr>
                                      <p:to>
                                        <p:strVal val="hidden"/>
                                      </p:to>
                                    </p:set>
                                  </p:childTnLst>
                                </p:cTn>
                              </p:par>
                            </p:childTnLst>
                          </p:cTn>
                        </p:par>
                        <p:par>
                          <p:cTn id="698" fill="hold">
                            <p:stCondLst>
                              <p:cond delay="10700"/>
                            </p:stCondLst>
                            <p:childTnLst>
                              <p:par>
                                <p:cTn id="699" presetID="10" presetClass="entr" presetSubtype="0" fill="hold" nodeType="afterEffect">
                                  <p:stCondLst>
                                    <p:cond delay="0"/>
                                  </p:stCondLst>
                                  <p:childTnLst>
                                    <p:set>
                                      <p:cBhvr>
                                        <p:cTn id="700" dur="1" fill="hold">
                                          <p:stCondLst>
                                            <p:cond delay="0"/>
                                          </p:stCondLst>
                                        </p:cTn>
                                        <p:tgtEl>
                                          <p:spTgt spid="3356"/>
                                        </p:tgtEl>
                                        <p:attrNameLst>
                                          <p:attrName>style.visibility</p:attrName>
                                        </p:attrNameLst>
                                      </p:cBhvr>
                                      <p:to>
                                        <p:strVal val="visible"/>
                                      </p:to>
                                    </p:set>
                                    <p:animEffect transition="in" filter="fade">
                                      <p:cBhvr>
                                        <p:cTn id="701" dur="100"/>
                                        <p:tgtEl>
                                          <p:spTgt spid="3356"/>
                                        </p:tgtEl>
                                      </p:cBhvr>
                                    </p:animEffect>
                                  </p:childTnLst>
                                </p:cTn>
                              </p:par>
                              <p:par>
                                <p:cTn id="702" presetID="1" presetClass="exit" presetSubtype="0" fill="hold" nodeType="withEffect">
                                  <p:stCondLst>
                                    <p:cond delay="0"/>
                                  </p:stCondLst>
                                  <p:childTnLst>
                                    <p:set>
                                      <p:cBhvr>
                                        <p:cTn id="703" dur="1" fill="hold">
                                          <p:stCondLst>
                                            <p:cond delay="99"/>
                                          </p:stCondLst>
                                        </p:cTn>
                                        <p:tgtEl>
                                          <p:spTgt spid="3318"/>
                                        </p:tgtEl>
                                        <p:attrNameLst>
                                          <p:attrName>style.visibility</p:attrName>
                                        </p:attrNameLst>
                                      </p:cBhvr>
                                      <p:to>
                                        <p:strVal val="hidden"/>
                                      </p:to>
                                    </p:set>
                                  </p:childTnLst>
                                </p:cTn>
                              </p:par>
                            </p:childTnLst>
                          </p:cTn>
                        </p:par>
                        <p:par>
                          <p:cTn id="704" fill="hold">
                            <p:stCondLst>
                              <p:cond delay="10800"/>
                            </p:stCondLst>
                            <p:childTnLst>
                              <p:par>
                                <p:cTn id="705" presetID="10" presetClass="entr" presetSubtype="0" fill="hold" nodeType="afterEffect">
                                  <p:stCondLst>
                                    <p:cond delay="0"/>
                                  </p:stCondLst>
                                  <p:childTnLst>
                                    <p:set>
                                      <p:cBhvr>
                                        <p:cTn id="706" dur="1" fill="hold">
                                          <p:stCondLst>
                                            <p:cond delay="0"/>
                                          </p:stCondLst>
                                        </p:cTn>
                                        <p:tgtEl>
                                          <p:spTgt spid="3332"/>
                                        </p:tgtEl>
                                        <p:attrNameLst>
                                          <p:attrName>style.visibility</p:attrName>
                                        </p:attrNameLst>
                                      </p:cBhvr>
                                      <p:to>
                                        <p:strVal val="visible"/>
                                      </p:to>
                                    </p:set>
                                    <p:animEffect transition="in" filter="fade">
                                      <p:cBhvr>
                                        <p:cTn id="707" dur="100"/>
                                        <p:tgtEl>
                                          <p:spTgt spid="3332"/>
                                        </p:tgtEl>
                                      </p:cBhvr>
                                    </p:animEffect>
                                  </p:childTnLst>
                                </p:cTn>
                              </p:par>
                              <p:par>
                                <p:cTn id="708" presetID="1" presetClass="exit" presetSubtype="0" fill="hold" nodeType="withEffect">
                                  <p:stCondLst>
                                    <p:cond delay="0"/>
                                  </p:stCondLst>
                                  <p:childTnLst>
                                    <p:set>
                                      <p:cBhvr>
                                        <p:cTn id="709" dur="1" fill="hold">
                                          <p:stCondLst>
                                            <p:cond delay="99"/>
                                          </p:stCondLst>
                                        </p:cTn>
                                        <p:tgtEl>
                                          <p:spTgt spid="3356"/>
                                        </p:tgtEl>
                                        <p:attrNameLst>
                                          <p:attrName>style.visibility</p:attrName>
                                        </p:attrNameLst>
                                      </p:cBhvr>
                                      <p:to>
                                        <p:strVal val="hidden"/>
                                      </p:to>
                                    </p:set>
                                  </p:childTnLst>
                                </p:cTn>
                              </p:par>
                            </p:childTnLst>
                          </p:cTn>
                        </p:par>
                        <p:par>
                          <p:cTn id="710" fill="hold">
                            <p:stCondLst>
                              <p:cond delay="10900"/>
                            </p:stCondLst>
                            <p:childTnLst>
                              <p:par>
                                <p:cTn id="711" presetID="10" presetClass="entr" presetSubtype="0" fill="hold" nodeType="afterEffect">
                                  <p:stCondLst>
                                    <p:cond delay="0"/>
                                  </p:stCondLst>
                                  <p:childTnLst>
                                    <p:set>
                                      <p:cBhvr>
                                        <p:cTn id="712" dur="1" fill="hold">
                                          <p:stCondLst>
                                            <p:cond delay="0"/>
                                          </p:stCondLst>
                                        </p:cTn>
                                        <p:tgtEl>
                                          <p:spTgt spid="3345"/>
                                        </p:tgtEl>
                                        <p:attrNameLst>
                                          <p:attrName>style.visibility</p:attrName>
                                        </p:attrNameLst>
                                      </p:cBhvr>
                                      <p:to>
                                        <p:strVal val="visible"/>
                                      </p:to>
                                    </p:set>
                                    <p:animEffect transition="in" filter="fade">
                                      <p:cBhvr>
                                        <p:cTn id="713" dur="100"/>
                                        <p:tgtEl>
                                          <p:spTgt spid="3345"/>
                                        </p:tgtEl>
                                      </p:cBhvr>
                                    </p:animEffect>
                                  </p:childTnLst>
                                </p:cTn>
                              </p:par>
                              <p:par>
                                <p:cTn id="714" presetID="1" presetClass="exit" presetSubtype="0" fill="hold" nodeType="withEffect">
                                  <p:stCondLst>
                                    <p:cond delay="0"/>
                                  </p:stCondLst>
                                  <p:childTnLst>
                                    <p:set>
                                      <p:cBhvr>
                                        <p:cTn id="715" dur="1" fill="hold">
                                          <p:stCondLst>
                                            <p:cond delay="99"/>
                                          </p:stCondLst>
                                        </p:cTn>
                                        <p:tgtEl>
                                          <p:spTgt spid="3332"/>
                                        </p:tgtEl>
                                        <p:attrNameLst>
                                          <p:attrName>style.visibility</p:attrName>
                                        </p:attrNameLst>
                                      </p:cBhvr>
                                      <p:to>
                                        <p:strVal val="hidden"/>
                                      </p:to>
                                    </p:set>
                                  </p:childTnLst>
                                </p:cTn>
                              </p:par>
                            </p:childTnLst>
                          </p:cTn>
                        </p:par>
                        <p:par>
                          <p:cTn id="716" fill="hold">
                            <p:stCondLst>
                              <p:cond delay="11000"/>
                            </p:stCondLst>
                            <p:childTnLst>
                              <p:par>
                                <p:cTn id="717" presetID="10" presetClass="entr" presetSubtype="0" fill="hold" nodeType="afterEffect">
                                  <p:stCondLst>
                                    <p:cond delay="0"/>
                                  </p:stCondLst>
                                  <p:childTnLst>
                                    <p:set>
                                      <p:cBhvr>
                                        <p:cTn id="718" dur="1" fill="hold">
                                          <p:stCondLst>
                                            <p:cond delay="0"/>
                                          </p:stCondLst>
                                        </p:cTn>
                                        <p:tgtEl>
                                          <p:spTgt spid="3368"/>
                                        </p:tgtEl>
                                        <p:attrNameLst>
                                          <p:attrName>style.visibility</p:attrName>
                                        </p:attrNameLst>
                                      </p:cBhvr>
                                      <p:to>
                                        <p:strVal val="visible"/>
                                      </p:to>
                                    </p:set>
                                    <p:animEffect transition="in" filter="fade">
                                      <p:cBhvr>
                                        <p:cTn id="719" dur="100"/>
                                        <p:tgtEl>
                                          <p:spTgt spid="3368"/>
                                        </p:tgtEl>
                                      </p:cBhvr>
                                    </p:animEffect>
                                  </p:childTnLst>
                                </p:cTn>
                              </p:par>
                              <p:par>
                                <p:cTn id="720" presetID="1" presetClass="exit" presetSubtype="0" fill="hold" nodeType="withEffect">
                                  <p:stCondLst>
                                    <p:cond delay="0"/>
                                  </p:stCondLst>
                                  <p:childTnLst>
                                    <p:set>
                                      <p:cBhvr>
                                        <p:cTn id="721" dur="1" fill="hold">
                                          <p:stCondLst>
                                            <p:cond delay="99"/>
                                          </p:stCondLst>
                                        </p:cTn>
                                        <p:tgtEl>
                                          <p:spTgt spid="3345"/>
                                        </p:tgtEl>
                                        <p:attrNameLst>
                                          <p:attrName>style.visibility</p:attrName>
                                        </p:attrNameLst>
                                      </p:cBhvr>
                                      <p:to>
                                        <p:strVal val="hidden"/>
                                      </p:to>
                                    </p:set>
                                  </p:childTnLst>
                                </p:cTn>
                              </p:par>
                            </p:childTnLst>
                          </p:cTn>
                        </p:par>
                        <p:par>
                          <p:cTn id="722" fill="hold">
                            <p:stCondLst>
                              <p:cond delay="11100"/>
                            </p:stCondLst>
                            <p:childTnLst>
                              <p:par>
                                <p:cTn id="723" presetID="10" presetClass="entr" presetSubtype="0" fill="hold" nodeType="afterEffect">
                                  <p:stCondLst>
                                    <p:cond delay="0"/>
                                  </p:stCondLst>
                                  <p:childTnLst>
                                    <p:set>
                                      <p:cBhvr>
                                        <p:cTn id="724" dur="1" fill="hold">
                                          <p:stCondLst>
                                            <p:cond delay="0"/>
                                          </p:stCondLst>
                                        </p:cTn>
                                        <p:tgtEl>
                                          <p:spTgt spid="3270"/>
                                        </p:tgtEl>
                                        <p:attrNameLst>
                                          <p:attrName>style.visibility</p:attrName>
                                        </p:attrNameLst>
                                      </p:cBhvr>
                                      <p:to>
                                        <p:strVal val="visible"/>
                                      </p:to>
                                    </p:set>
                                    <p:animEffect transition="in" filter="fade">
                                      <p:cBhvr>
                                        <p:cTn id="725" dur="100"/>
                                        <p:tgtEl>
                                          <p:spTgt spid="3270"/>
                                        </p:tgtEl>
                                      </p:cBhvr>
                                    </p:animEffect>
                                  </p:childTnLst>
                                </p:cTn>
                              </p:par>
                              <p:par>
                                <p:cTn id="726" presetID="1" presetClass="exit" presetSubtype="0" fill="hold" nodeType="withEffect">
                                  <p:stCondLst>
                                    <p:cond delay="0"/>
                                  </p:stCondLst>
                                  <p:childTnLst>
                                    <p:set>
                                      <p:cBhvr>
                                        <p:cTn id="727" dur="1" fill="hold">
                                          <p:stCondLst>
                                            <p:cond delay="99"/>
                                          </p:stCondLst>
                                        </p:cTn>
                                        <p:tgtEl>
                                          <p:spTgt spid="3368"/>
                                        </p:tgtEl>
                                        <p:attrNameLst>
                                          <p:attrName>style.visibility</p:attrName>
                                        </p:attrNameLst>
                                      </p:cBhvr>
                                      <p:to>
                                        <p:strVal val="hidden"/>
                                      </p:to>
                                    </p:set>
                                  </p:childTnLst>
                                </p:cTn>
                              </p:par>
                            </p:childTnLst>
                          </p:cTn>
                        </p:par>
                        <p:par>
                          <p:cTn id="728" fill="hold">
                            <p:stCondLst>
                              <p:cond delay="11200"/>
                            </p:stCondLst>
                            <p:childTnLst>
                              <p:par>
                                <p:cTn id="729" presetID="10" presetClass="entr" presetSubtype="0" fill="hold" nodeType="afterEffect">
                                  <p:stCondLst>
                                    <p:cond delay="0"/>
                                  </p:stCondLst>
                                  <p:childTnLst>
                                    <p:set>
                                      <p:cBhvr>
                                        <p:cTn id="730" dur="1" fill="hold">
                                          <p:stCondLst>
                                            <p:cond delay="0"/>
                                          </p:stCondLst>
                                        </p:cTn>
                                        <p:tgtEl>
                                          <p:spTgt spid="3382"/>
                                        </p:tgtEl>
                                        <p:attrNameLst>
                                          <p:attrName>style.visibility</p:attrName>
                                        </p:attrNameLst>
                                      </p:cBhvr>
                                      <p:to>
                                        <p:strVal val="visible"/>
                                      </p:to>
                                    </p:set>
                                    <p:animEffect transition="in" filter="fade">
                                      <p:cBhvr>
                                        <p:cTn id="731" dur="100"/>
                                        <p:tgtEl>
                                          <p:spTgt spid="3382"/>
                                        </p:tgtEl>
                                      </p:cBhvr>
                                    </p:animEffect>
                                  </p:childTnLst>
                                </p:cTn>
                              </p:par>
                              <p:par>
                                <p:cTn id="732" presetID="1" presetClass="exit" presetSubtype="0" fill="hold" nodeType="withEffect">
                                  <p:stCondLst>
                                    <p:cond delay="0"/>
                                  </p:stCondLst>
                                  <p:childTnLst>
                                    <p:set>
                                      <p:cBhvr>
                                        <p:cTn id="733" dur="1" fill="hold">
                                          <p:stCondLst>
                                            <p:cond delay="99"/>
                                          </p:stCondLst>
                                        </p:cTn>
                                        <p:tgtEl>
                                          <p:spTgt spid="3270"/>
                                        </p:tgtEl>
                                        <p:attrNameLst>
                                          <p:attrName>style.visibility</p:attrName>
                                        </p:attrNameLst>
                                      </p:cBhvr>
                                      <p:to>
                                        <p:strVal val="hidden"/>
                                      </p:to>
                                    </p:set>
                                  </p:childTnLst>
                                </p:cTn>
                              </p:par>
                            </p:childTnLst>
                          </p:cTn>
                        </p:par>
                        <p:par>
                          <p:cTn id="734" fill="hold">
                            <p:stCondLst>
                              <p:cond delay="11300"/>
                            </p:stCondLst>
                            <p:childTnLst>
                              <p:par>
                                <p:cTn id="735" presetID="10" presetClass="entr" presetSubtype="0" fill="hold" nodeType="afterEffect">
                                  <p:stCondLst>
                                    <p:cond delay="0"/>
                                  </p:stCondLst>
                                  <p:childTnLst>
                                    <p:set>
                                      <p:cBhvr>
                                        <p:cTn id="736" dur="1" fill="hold">
                                          <p:stCondLst>
                                            <p:cond delay="0"/>
                                          </p:stCondLst>
                                        </p:cTn>
                                        <p:tgtEl>
                                          <p:spTgt spid="3396"/>
                                        </p:tgtEl>
                                        <p:attrNameLst>
                                          <p:attrName>style.visibility</p:attrName>
                                        </p:attrNameLst>
                                      </p:cBhvr>
                                      <p:to>
                                        <p:strVal val="visible"/>
                                      </p:to>
                                    </p:set>
                                    <p:animEffect transition="in" filter="fade">
                                      <p:cBhvr>
                                        <p:cTn id="737" dur="100"/>
                                        <p:tgtEl>
                                          <p:spTgt spid="3396"/>
                                        </p:tgtEl>
                                      </p:cBhvr>
                                    </p:animEffect>
                                  </p:childTnLst>
                                </p:cTn>
                              </p:par>
                              <p:par>
                                <p:cTn id="738" presetID="1" presetClass="exit" presetSubtype="0" fill="hold" nodeType="withEffect">
                                  <p:stCondLst>
                                    <p:cond delay="0"/>
                                  </p:stCondLst>
                                  <p:childTnLst>
                                    <p:set>
                                      <p:cBhvr>
                                        <p:cTn id="739" dur="1" fill="hold">
                                          <p:stCondLst>
                                            <p:cond delay="99"/>
                                          </p:stCondLst>
                                        </p:cTn>
                                        <p:tgtEl>
                                          <p:spTgt spid="3382"/>
                                        </p:tgtEl>
                                        <p:attrNameLst>
                                          <p:attrName>style.visibility</p:attrName>
                                        </p:attrNameLst>
                                      </p:cBhvr>
                                      <p:to>
                                        <p:strVal val="hidden"/>
                                      </p:to>
                                    </p:set>
                                  </p:childTnLst>
                                </p:cTn>
                              </p:par>
                            </p:childTnLst>
                          </p:cTn>
                        </p:par>
                        <p:par>
                          <p:cTn id="740" fill="hold">
                            <p:stCondLst>
                              <p:cond delay="11400"/>
                            </p:stCondLst>
                            <p:childTnLst>
                              <p:par>
                                <p:cTn id="741" presetID="10" presetClass="entr" presetSubtype="0" fill="hold" nodeType="afterEffect">
                                  <p:stCondLst>
                                    <p:cond delay="0"/>
                                  </p:stCondLst>
                                  <p:childTnLst>
                                    <p:set>
                                      <p:cBhvr>
                                        <p:cTn id="742" dur="1" fill="hold">
                                          <p:stCondLst>
                                            <p:cond delay="0"/>
                                          </p:stCondLst>
                                        </p:cTn>
                                        <p:tgtEl>
                                          <p:spTgt spid="3410"/>
                                        </p:tgtEl>
                                        <p:attrNameLst>
                                          <p:attrName>style.visibility</p:attrName>
                                        </p:attrNameLst>
                                      </p:cBhvr>
                                      <p:to>
                                        <p:strVal val="visible"/>
                                      </p:to>
                                    </p:set>
                                    <p:animEffect transition="in" filter="fade">
                                      <p:cBhvr>
                                        <p:cTn id="743" dur="100"/>
                                        <p:tgtEl>
                                          <p:spTgt spid="3410"/>
                                        </p:tgtEl>
                                      </p:cBhvr>
                                    </p:animEffect>
                                  </p:childTnLst>
                                </p:cTn>
                              </p:par>
                              <p:par>
                                <p:cTn id="744" presetID="1" presetClass="exit" presetSubtype="0" fill="hold" nodeType="withEffect">
                                  <p:stCondLst>
                                    <p:cond delay="0"/>
                                  </p:stCondLst>
                                  <p:childTnLst>
                                    <p:set>
                                      <p:cBhvr>
                                        <p:cTn id="745" dur="1" fill="hold">
                                          <p:stCondLst>
                                            <p:cond delay="99"/>
                                          </p:stCondLst>
                                        </p:cTn>
                                        <p:tgtEl>
                                          <p:spTgt spid="3396"/>
                                        </p:tgtEl>
                                        <p:attrNameLst>
                                          <p:attrName>style.visibility</p:attrName>
                                        </p:attrNameLst>
                                      </p:cBhvr>
                                      <p:to>
                                        <p:strVal val="hidden"/>
                                      </p:to>
                                    </p:set>
                                  </p:childTnLst>
                                </p:cTn>
                              </p:par>
                            </p:childTnLst>
                          </p:cTn>
                        </p:par>
                        <p:par>
                          <p:cTn id="746" fill="hold">
                            <p:stCondLst>
                              <p:cond delay="11500"/>
                            </p:stCondLst>
                            <p:childTnLst>
                              <p:par>
                                <p:cTn id="747" presetID="10" presetClass="entr" presetSubtype="0" fill="hold" nodeType="afterEffect">
                                  <p:stCondLst>
                                    <p:cond delay="0"/>
                                  </p:stCondLst>
                                  <p:childTnLst>
                                    <p:set>
                                      <p:cBhvr>
                                        <p:cTn id="748" dur="1" fill="hold">
                                          <p:stCondLst>
                                            <p:cond delay="0"/>
                                          </p:stCondLst>
                                        </p:cTn>
                                        <p:tgtEl>
                                          <p:spTgt spid="3424"/>
                                        </p:tgtEl>
                                        <p:attrNameLst>
                                          <p:attrName>style.visibility</p:attrName>
                                        </p:attrNameLst>
                                      </p:cBhvr>
                                      <p:to>
                                        <p:strVal val="visible"/>
                                      </p:to>
                                    </p:set>
                                    <p:animEffect transition="in" filter="fade">
                                      <p:cBhvr>
                                        <p:cTn id="749" dur="100"/>
                                        <p:tgtEl>
                                          <p:spTgt spid="3424"/>
                                        </p:tgtEl>
                                      </p:cBhvr>
                                    </p:animEffect>
                                  </p:childTnLst>
                                </p:cTn>
                              </p:par>
                              <p:par>
                                <p:cTn id="750" presetID="1" presetClass="exit" presetSubtype="0" fill="hold" nodeType="withEffect">
                                  <p:stCondLst>
                                    <p:cond delay="0"/>
                                  </p:stCondLst>
                                  <p:childTnLst>
                                    <p:set>
                                      <p:cBhvr>
                                        <p:cTn id="751" dur="1" fill="hold">
                                          <p:stCondLst>
                                            <p:cond delay="99"/>
                                          </p:stCondLst>
                                        </p:cTn>
                                        <p:tgtEl>
                                          <p:spTgt spid="3410"/>
                                        </p:tgtEl>
                                        <p:attrNameLst>
                                          <p:attrName>style.visibility</p:attrName>
                                        </p:attrNameLst>
                                      </p:cBhvr>
                                      <p:to>
                                        <p:strVal val="hidden"/>
                                      </p:to>
                                    </p:set>
                                  </p:childTnLst>
                                </p:cTn>
                              </p:par>
                            </p:childTnLst>
                          </p:cTn>
                        </p:par>
                        <p:par>
                          <p:cTn id="752" fill="hold">
                            <p:stCondLst>
                              <p:cond delay="11600"/>
                            </p:stCondLst>
                            <p:childTnLst>
                              <p:par>
                                <p:cTn id="753" presetID="10" presetClass="entr" presetSubtype="0" fill="hold" nodeType="afterEffect">
                                  <p:stCondLst>
                                    <p:cond delay="0"/>
                                  </p:stCondLst>
                                  <p:childTnLst>
                                    <p:set>
                                      <p:cBhvr>
                                        <p:cTn id="754" dur="1" fill="hold">
                                          <p:stCondLst>
                                            <p:cond delay="0"/>
                                          </p:stCondLst>
                                        </p:cTn>
                                        <p:tgtEl>
                                          <p:spTgt spid="3438"/>
                                        </p:tgtEl>
                                        <p:attrNameLst>
                                          <p:attrName>style.visibility</p:attrName>
                                        </p:attrNameLst>
                                      </p:cBhvr>
                                      <p:to>
                                        <p:strVal val="visible"/>
                                      </p:to>
                                    </p:set>
                                    <p:animEffect transition="in" filter="fade">
                                      <p:cBhvr>
                                        <p:cTn id="755" dur="100"/>
                                        <p:tgtEl>
                                          <p:spTgt spid="3438"/>
                                        </p:tgtEl>
                                      </p:cBhvr>
                                    </p:animEffect>
                                  </p:childTnLst>
                                </p:cTn>
                              </p:par>
                              <p:par>
                                <p:cTn id="756" presetID="1" presetClass="exit" presetSubtype="0" fill="hold" nodeType="withEffect">
                                  <p:stCondLst>
                                    <p:cond delay="0"/>
                                  </p:stCondLst>
                                  <p:childTnLst>
                                    <p:set>
                                      <p:cBhvr>
                                        <p:cTn id="757" dur="1" fill="hold">
                                          <p:stCondLst>
                                            <p:cond delay="99"/>
                                          </p:stCondLst>
                                        </p:cTn>
                                        <p:tgtEl>
                                          <p:spTgt spid="3424"/>
                                        </p:tgtEl>
                                        <p:attrNameLst>
                                          <p:attrName>style.visibility</p:attrName>
                                        </p:attrNameLst>
                                      </p:cBhvr>
                                      <p:to>
                                        <p:strVal val="hidden"/>
                                      </p:to>
                                    </p:set>
                                  </p:childTnLst>
                                </p:cTn>
                              </p:par>
                            </p:childTnLst>
                          </p:cTn>
                        </p:par>
                        <p:par>
                          <p:cTn id="758" fill="hold">
                            <p:stCondLst>
                              <p:cond delay="11700"/>
                            </p:stCondLst>
                            <p:childTnLst>
                              <p:par>
                                <p:cTn id="759" presetID="10" presetClass="entr" presetSubtype="0" fill="hold" nodeType="afterEffect">
                                  <p:stCondLst>
                                    <p:cond delay="0"/>
                                  </p:stCondLst>
                                  <p:childTnLst>
                                    <p:set>
                                      <p:cBhvr>
                                        <p:cTn id="760" dur="1" fill="hold">
                                          <p:stCondLst>
                                            <p:cond delay="0"/>
                                          </p:stCondLst>
                                        </p:cTn>
                                        <p:tgtEl>
                                          <p:spTgt spid="3453"/>
                                        </p:tgtEl>
                                        <p:attrNameLst>
                                          <p:attrName>style.visibility</p:attrName>
                                        </p:attrNameLst>
                                      </p:cBhvr>
                                      <p:to>
                                        <p:strVal val="visible"/>
                                      </p:to>
                                    </p:set>
                                    <p:animEffect transition="in" filter="fade">
                                      <p:cBhvr>
                                        <p:cTn id="761" dur="100"/>
                                        <p:tgtEl>
                                          <p:spTgt spid="3453"/>
                                        </p:tgtEl>
                                      </p:cBhvr>
                                    </p:animEffect>
                                  </p:childTnLst>
                                </p:cTn>
                              </p:par>
                              <p:par>
                                <p:cTn id="762" presetID="1" presetClass="exit" presetSubtype="0" fill="hold" nodeType="withEffect">
                                  <p:stCondLst>
                                    <p:cond delay="0"/>
                                  </p:stCondLst>
                                  <p:childTnLst>
                                    <p:set>
                                      <p:cBhvr>
                                        <p:cTn id="763" dur="1" fill="hold">
                                          <p:stCondLst>
                                            <p:cond delay="99"/>
                                          </p:stCondLst>
                                        </p:cTn>
                                        <p:tgtEl>
                                          <p:spTgt spid="3438"/>
                                        </p:tgtEl>
                                        <p:attrNameLst>
                                          <p:attrName>style.visibility</p:attrName>
                                        </p:attrNameLst>
                                      </p:cBhvr>
                                      <p:to>
                                        <p:strVal val="hidden"/>
                                      </p:to>
                                    </p:set>
                                  </p:childTnLst>
                                </p:cTn>
                              </p:par>
                            </p:childTnLst>
                          </p:cTn>
                        </p:par>
                        <p:par>
                          <p:cTn id="764" fill="hold">
                            <p:stCondLst>
                              <p:cond delay="11800"/>
                            </p:stCondLst>
                            <p:childTnLst>
                              <p:par>
                                <p:cTn id="765" presetID="10" presetClass="entr" presetSubtype="0" fill="hold" nodeType="afterEffect">
                                  <p:stCondLst>
                                    <p:cond delay="0"/>
                                  </p:stCondLst>
                                  <p:childTnLst>
                                    <p:set>
                                      <p:cBhvr>
                                        <p:cTn id="766" dur="1" fill="hold">
                                          <p:stCondLst>
                                            <p:cond delay="0"/>
                                          </p:stCondLst>
                                        </p:cTn>
                                        <p:tgtEl>
                                          <p:spTgt spid="4347"/>
                                        </p:tgtEl>
                                        <p:attrNameLst>
                                          <p:attrName>style.visibility</p:attrName>
                                        </p:attrNameLst>
                                      </p:cBhvr>
                                      <p:to>
                                        <p:strVal val="visible"/>
                                      </p:to>
                                    </p:set>
                                    <p:animEffect transition="in" filter="fade">
                                      <p:cBhvr>
                                        <p:cTn id="767" dur="100"/>
                                        <p:tgtEl>
                                          <p:spTgt spid="4347"/>
                                        </p:tgtEl>
                                      </p:cBhvr>
                                    </p:animEffect>
                                  </p:childTnLst>
                                </p:cTn>
                              </p:par>
                              <p:par>
                                <p:cTn id="768" presetID="1" presetClass="exit" presetSubtype="0" fill="hold" nodeType="withEffect">
                                  <p:stCondLst>
                                    <p:cond delay="0"/>
                                  </p:stCondLst>
                                  <p:childTnLst>
                                    <p:set>
                                      <p:cBhvr>
                                        <p:cTn id="769" dur="1" fill="hold">
                                          <p:stCondLst>
                                            <p:cond delay="99"/>
                                          </p:stCondLst>
                                        </p:cTn>
                                        <p:tgtEl>
                                          <p:spTgt spid="3453"/>
                                        </p:tgtEl>
                                        <p:attrNameLst>
                                          <p:attrName>style.visibility</p:attrName>
                                        </p:attrNameLst>
                                      </p:cBhvr>
                                      <p:to>
                                        <p:strVal val="hidden"/>
                                      </p:to>
                                    </p:set>
                                  </p:childTnLst>
                                </p:cTn>
                              </p:par>
                            </p:childTnLst>
                          </p:cTn>
                        </p:par>
                        <p:par>
                          <p:cTn id="770" fill="hold">
                            <p:stCondLst>
                              <p:cond delay="11900"/>
                            </p:stCondLst>
                            <p:childTnLst>
                              <p:par>
                                <p:cTn id="771" presetID="10" presetClass="entr" presetSubtype="0" fill="hold" nodeType="afterEffect">
                                  <p:stCondLst>
                                    <p:cond delay="0"/>
                                  </p:stCondLst>
                                  <p:childTnLst>
                                    <p:set>
                                      <p:cBhvr>
                                        <p:cTn id="772" dur="1" fill="hold">
                                          <p:stCondLst>
                                            <p:cond delay="0"/>
                                          </p:stCondLst>
                                        </p:cTn>
                                        <p:tgtEl>
                                          <p:spTgt spid="4361"/>
                                        </p:tgtEl>
                                        <p:attrNameLst>
                                          <p:attrName>style.visibility</p:attrName>
                                        </p:attrNameLst>
                                      </p:cBhvr>
                                      <p:to>
                                        <p:strVal val="visible"/>
                                      </p:to>
                                    </p:set>
                                    <p:animEffect transition="in" filter="fade">
                                      <p:cBhvr>
                                        <p:cTn id="773" dur="100"/>
                                        <p:tgtEl>
                                          <p:spTgt spid="4361"/>
                                        </p:tgtEl>
                                      </p:cBhvr>
                                    </p:animEffect>
                                  </p:childTnLst>
                                </p:cTn>
                              </p:par>
                              <p:par>
                                <p:cTn id="774" presetID="1" presetClass="exit" presetSubtype="0" fill="hold" nodeType="withEffect">
                                  <p:stCondLst>
                                    <p:cond delay="0"/>
                                  </p:stCondLst>
                                  <p:childTnLst>
                                    <p:set>
                                      <p:cBhvr>
                                        <p:cTn id="775" dur="1" fill="hold">
                                          <p:stCondLst>
                                            <p:cond delay="99"/>
                                          </p:stCondLst>
                                        </p:cTn>
                                        <p:tgtEl>
                                          <p:spTgt spid="4347"/>
                                        </p:tgtEl>
                                        <p:attrNameLst>
                                          <p:attrName>style.visibility</p:attrName>
                                        </p:attrNameLst>
                                      </p:cBhvr>
                                      <p:to>
                                        <p:strVal val="hidden"/>
                                      </p:to>
                                    </p:set>
                                  </p:childTnLst>
                                </p:cTn>
                              </p:par>
                            </p:childTnLst>
                          </p:cTn>
                        </p:par>
                        <p:par>
                          <p:cTn id="776" fill="hold">
                            <p:stCondLst>
                              <p:cond delay="12000"/>
                            </p:stCondLst>
                            <p:childTnLst>
                              <p:par>
                                <p:cTn id="777" presetID="10" presetClass="entr" presetSubtype="0" fill="hold" nodeType="afterEffect">
                                  <p:stCondLst>
                                    <p:cond delay="0"/>
                                  </p:stCondLst>
                                  <p:childTnLst>
                                    <p:set>
                                      <p:cBhvr>
                                        <p:cTn id="778" dur="1" fill="hold">
                                          <p:stCondLst>
                                            <p:cond delay="0"/>
                                          </p:stCondLst>
                                        </p:cTn>
                                        <p:tgtEl>
                                          <p:spTgt spid="4375"/>
                                        </p:tgtEl>
                                        <p:attrNameLst>
                                          <p:attrName>style.visibility</p:attrName>
                                        </p:attrNameLst>
                                      </p:cBhvr>
                                      <p:to>
                                        <p:strVal val="visible"/>
                                      </p:to>
                                    </p:set>
                                    <p:animEffect transition="in" filter="fade">
                                      <p:cBhvr>
                                        <p:cTn id="779" dur="100"/>
                                        <p:tgtEl>
                                          <p:spTgt spid="4375"/>
                                        </p:tgtEl>
                                      </p:cBhvr>
                                    </p:animEffect>
                                  </p:childTnLst>
                                </p:cTn>
                              </p:par>
                              <p:par>
                                <p:cTn id="780" presetID="1" presetClass="exit" presetSubtype="0" fill="hold" nodeType="withEffect">
                                  <p:stCondLst>
                                    <p:cond delay="0"/>
                                  </p:stCondLst>
                                  <p:childTnLst>
                                    <p:set>
                                      <p:cBhvr>
                                        <p:cTn id="781" dur="1" fill="hold">
                                          <p:stCondLst>
                                            <p:cond delay="99"/>
                                          </p:stCondLst>
                                        </p:cTn>
                                        <p:tgtEl>
                                          <p:spTgt spid="4361"/>
                                        </p:tgtEl>
                                        <p:attrNameLst>
                                          <p:attrName>style.visibility</p:attrName>
                                        </p:attrNameLst>
                                      </p:cBhvr>
                                      <p:to>
                                        <p:strVal val="hidden"/>
                                      </p:to>
                                    </p:set>
                                  </p:childTnLst>
                                </p:cTn>
                              </p:par>
                            </p:childTnLst>
                          </p:cTn>
                        </p:par>
                        <p:par>
                          <p:cTn id="782" fill="hold">
                            <p:stCondLst>
                              <p:cond delay="12100"/>
                            </p:stCondLst>
                            <p:childTnLst>
                              <p:par>
                                <p:cTn id="783" presetID="10" presetClass="entr" presetSubtype="0" fill="hold" nodeType="afterEffect">
                                  <p:stCondLst>
                                    <p:cond delay="0"/>
                                  </p:stCondLst>
                                  <p:childTnLst>
                                    <p:set>
                                      <p:cBhvr>
                                        <p:cTn id="784" dur="1" fill="hold">
                                          <p:stCondLst>
                                            <p:cond delay="0"/>
                                          </p:stCondLst>
                                        </p:cTn>
                                        <p:tgtEl>
                                          <p:spTgt spid="4389"/>
                                        </p:tgtEl>
                                        <p:attrNameLst>
                                          <p:attrName>style.visibility</p:attrName>
                                        </p:attrNameLst>
                                      </p:cBhvr>
                                      <p:to>
                                        <p:strVal val="visible"/>
                                      </p:to>
                                    </p:set>
                                    <p:animEffect transition="in" filter="fade">
                                      <p:cBhvr>
                                        <p:cTn id="785" dur="100"/>
                                        <p:tgtEl>
                                          <p:spTgt spid="4389"/>
                                        </p:tgtEl>
                                      </p:cBhvr>
                                    </p:animEffect>
                                  </p:childTnLst>
                                </p:cTn>
                              </p:par>
                              <p:par>
                                <p:cTn id="786" presetID="1" presetClass="exit" presetSubtype="0" fill="hold" nodeType="withEffect">
                                  <p:stCondLst>
                                    <p:cond delay="0"/>
                                  </p:stCondLst>
                                  <p:childTnLst>
                                    <p:set>
                                      <p:cBhvr>
                                        <p:cTn id="787" dur="1" fill="hold">
                                          <p:stCondLst>
                                            <p:cond delay="99"/>
                                          </p:stCondLst>
                                        </p:cTn>
                                        <p:tgtEl>
                                          <p:spTgt spid="4375"/>
                                        </p:tgtEl>
                                        <p:attrNameLst>
                                          <p:attrName>style.visibility</p:attrName>
                                        </p:attrNameLst>
                                      </p:cBhvr>
                                      <p:to>
                                        <p:strVal val="hidden"/>
                                      </p:to>
                                    </p:set>
                                  </p:childTnLst>
                                </p:cTn>
                              </p:par>
                            </p:childTnLst>
                          </p:cTn>
                        </p:par>
                        <p:par>
                          <p:cTn id="788" fill="hold">
                            <p:stCondLst>
                              <p:cond delay="12200"/>
                            </p:stCondLst>
                            <p:childTnLst>
                              <p:par>
                                <p:cTn id="789" presetID="10" presetClass="entr" presetSubtype="0" fill="hold" nodeType="afterEffect">
                                  <p:stCondLst>
                                    <p:cond delay="0"/>
                                  </p:stCondLst>
                                  <p:childTnLst>
                                    <p:set>
                                      <p:cBhvr>
                                        <p:cTn id="790" dur="1" fill="hold">
                                          <p:stCondLst>
                                            <p:cond delay="0"/>
                                          </p:stCondLst>
                                        </p:cTn>
                                        <p:tgtEl>
                                          <p:spTgt spid="4427"/>
                                        </p:tgtEl>
                                        <p:attrNameLst>
                                          <p:attrName>style.visibility</p:attrName>
                                        </p:attrNameLst>
                                      </p:cBhvr>
                                      <p:to>
                                        <p:strVal val="visible"/>
                                      </p:to>
                                    </p:set>
                                    <p:animEffect transition="in" filter="fade">
                                      <p:cBhvr>
                                        <p:cTn id="791" dur="100"/>
                                        <p:tgtEl>
                                          <p:spTgt spid="4427"/>
                                        </p:tgtEl>
                                      </p:cBhvr>
                                    </p:animEffect>
                                  </p:childTnLst>
                                </p:cTn>
                              </p:par>
                              <p:par>
                                <p:cTn id="792" presetID="1" presetClass="exit" presetSubtype="0" fill="hold" nodeType="withEffect">
                                  <p:stCondLst>
                                    <p:cond delay="0"/>
                                  </p:stCondLst>
                                  <p:childTnLst>
                                    <p:set>
                                      <p:cBhvr>
                                        <p:cTn id="793" dur="1" fill="hold">
                                          <p:stCondLst>
                                            <p:cond delay="99"/>
                                          </p:stCondLst>
                                        </p:cTn>
                                        <p:tgtEl>
                                          <p:spTgt spid="4389"/>
                                        </p:tgtEl>
                                        <p:attrNameLst>
                                          <p:attrName>style.visibility</p:attrName>
                                        </p:attrNameLst>
                                      </p:cBhvr>
                                      <p:to>
                                        <p:strVal val="hidden"/>
                                      </p:to>
                                    </p:set>
                                  </p:childTnLst>
                                </p:cTn>
                              </p:par>
                            </p:childTnLst>
                          </p:cTn>
                        </p:par>
                        <p:par>
                          <p:cTn id="794" fill="hold">
                            <p:stCondLst>
                              <p:cond delay="12300"/>
                            </p:stCondLst>
                            <p:childTnLst>
                              <p:par>
                                <p:cTn id="795" presetID="10" presetClass="entr" presetSubtype="0" fill="hold" nodeType="afterEffect">
                                  <p:stCondLst>
                                    <p:cond delay="0"/>
                                  </p:stCondLst>
                                  <p:childTnLst>
                                    <p:set>
                                      <p:cBhvr>
                                        <p:cTn id="796" dur="1" fill="hold">
                                          <p:stCondLst>
                                            <p:cond delay="0"/>
                                          </p:stCondLst>
                                        </p:cTn>
                                        <p:tgtEl>
                                          <p:spTgt spid="4403"/>
                                        </p:tgtEl>
                                        <p:attrNameLst>
                                          <p:attrName>style.visibility</p:attrName>
                                        </p:attrNameLst>
                                      </p:cBhvr>
                                      <p:to>
                                        <p:strVal val="visible"/>
                                      </p:to>
                                    </p:set>
                                    <p:animEffect transition="in" filter="fade">
                                      <p:cBhvr>
                                        <p:cTn id="797" dur="100"/>
                                        <p:tgtEl>
                                          <p:spTgt spid="4403"/>
                                        </p:tgtEl>
                                      </p:cBhvr>
                                    </p:animEffect>
                                  </p:childTnLst>
                                </p:cTn>
                              </p:par>
                              <p:par>
                                <p:cTn id="798" presetID="1" presetClass="exit" presetSubtype="0" fill="hold" nodeType="withEffect">
                                  <p:stCondLst>
                                    <p:cond delay="0"/>
                                  </p:stCondLst>
                                  <p:childTnLst>
                                    <p:set>
                                      <p:cBhvr>
                                        <p:cTn id="799" dur="1" fill="hold">
                                          <p:stCondLst>
                                            <p:cond delay="99"/>
                                          </p:stCondLst>
                                        </p:cTn>
                                        <p:tgtEl>
                                          <p:spTgt spid="4427"/>
                                        </p:tgtEl>
                                        <p:attrNameLst>
                                          <p:attrName>style.visibility</p:attrName>
                                        </p:attrNameLst>
                                      </p:cBhvr>
                                      <p:to>
                                        <p:strVal val="hidden"/>
                                      </p:to>
                                    </p:set>
                                  </p:childTnLst>
                                </p:cTn>
                              </p:par>
                            </p:childTnLst>
                          </p:cTn>
                        </p:par>
                        <p:par>
                          <p:cTn id="800" fill="hold">
                            <p:stCondLst>
                              <p:cond delay="12400"/>
                            </p:stCondLst>
                            <p:childTnLst>
                              <p:par>
                                <p:cTn id="801" presetID="10" presetClass="entr" presetSubtype="0" fill="hold" nodeType="afterEffect">
                                  <p:stCondLst>
                                    <p:cond delay="0"/>
                                  </p:stCondLst>
                                  <p:childTnLst>
                                    <p:set>
                                      <p:cBhvr>
                                        <p:cTn id="802" dur="1" fill="hold">
                                          <p:stCondLst>
                                            <p:cond delay="0"/>
                                          </p:stCondLst>
                                        </p:cTn>
                                        <p:tgtEl>
                                          <p:spTgt spid="4416"/>
                                        </p:tgtEl>
                                        <p:attrNameLst>
                                          <p:attrName>style.visibility</p:attrName>
                                        </p:attrNameLst>
                                      </p:cBhvr>
                                      <p:to>
                                        <p:strVal val="visible"/>
                                      </p:to>
                                    </p:set>
                                    <p:animEffect transition="in" filter="fade">
                                      <p:cBhvr>
                                        <p:cTn id="803" dur="100"/>
                                        <p:tgtEl>
                                          <p:spTgt spid="4416"/>
                                        </p:tgtEl>
                                      </p:cBhvr>
                                    </p:animEffect>
                                  </p:childTnLst>
                                </p:cTn>
                              </p:par>
                              <p:par>
                                <p:cTn id="804" presetID="1" presetClass="exit" presetSubtype="0" fill="hold" nodeType="withEffect">
                                  <p:stCondLst>
                                    <p:cond delay="0"/>
                                  </p:stCondLst>
                                  <p:childTnLst>
                                    <p:set>
                                      <p:cBhvr>
                                        <p:cTn id="805" dur="1" fill="hold">
                                          <p:stCondLst>
                                            <p:cond delay="99"/>
                                          </p:stCondLst>
                                        </p:cTn>
                                        <p:tgtEl>
                                          <p:spTgt spid="4403"/>
                                        </p:tgtEl>
                                        <p:attrNameLst>
                                          <p:attrName>style.visibility</p:attrName>
                                        </p:attrNameLst>
                                      </p:cBhvr>
                                      <p:to>
                                        <p:strVal val="hidden"/>
                                      </p:to>
                                    </p:set>
                                  </p:childTnLst>
                                </p:cTn>
                              </p:par>
                            </p:childTnLst>
                          </p:cTn>
                        </p:par>
                        <p:par>
                          <p:cTn id="806" fill="hold">
                            <p:stCondLst>
                              <p:cond delay="12500"/>
                            </p:stCondLst>
                            <p:childTnLst>
                              <p:par>
                                <p:cTn id="807" presetID="10" presetClass="entr" presetSubtype="0" fill="hold" nodeType="afterEffect">
                                  <p:stCondLst>
                                    <p:cond delay="0"/>
                                  </p:stCondLst>
                                  <p:childTnLst>
                                    <p:set>
                                      <p:cBhvr>
                                        <p:cTn id="808" dur="1" fill="hold">
                                          <p:stCondLst>
                                            <p:cond delay="0"/>
                                          </p:stCondLst>
                                        </p:cTn>
                                        <p:tgtEl>
                                          <p:spTgt spid="4439"/>
                                        </p:tgtEl>
                                        <p:attrNameLst>
                                          <p:attrName>style.visibility</p:attrName>
                                        </p:attrNameLst>
                                      </p:cBhvr>
                                      <p:to>
                                        <p:strVal val="visible"/>
                                      </p:to>
                                    </p:set>
                                    <p:animEffect transition="in" filter="fade">
                                      <p:cBhvr>
                                        <p:cTn id="809" dur="100"/>
                                        <p:tgtEl>
                                          <p:spTgt spid="4439"/>
                                        </p:tgtEl>
                                      </p:cBhvr>
                                    </p:animEffect>
                                  </p:childTnLst>
                                </p:cTn>
                              </p:par>
                              <p:par>
                                <p:cTn id="810" presetID="1" presetClass="exit" presetSubtype="0" fill="hold" nodeType="withEffect">
                                  <p:stCondLst>
                                    <p:cond delay="0"/>
                                  </p:stCondLst>
                                  <p:childTnLst>
                                    <p:set>
                                      <p:cBhvr>
                                        <p:cTn id="811" dur="1" fill="hold">
                                          <p:stCondLst>
                                            <p:cond delay="99"/>
                                          </p:stCondLst>
                                        </p:cTn>
                                        <p:tgtEl>
                                          <p:spTgt spid="4416"/>
                                        </p:tgtEl>
                                        <p:attrNameLst>
                                          <p:attrName>style.visibility</p:attrName>
                                        </p:attrNameLst>
                                      </p:cBhvr>
                                      <p:to>
                                        <p:strVal val="hidden"/>
                                      </p:to>
                                    </p:set>
                                  </p:childTnLst>
                                </p:cTn>
                              </p:par>
                            </p:childTnLst>
                          </p:cTn>
                        </p:par>
                        <p:par>
                          <p:cTn id="812" fill="hold">
                            <p:stCondLst>
                              <p:cond delay="12600"/>
                            </p:stCondLst>
                            <p:childTnLst>
                              <p:par>
                                <p:cTn id="813" presetID="10" presetClass="entr" presetSubtype="0" fill="hold" nodeType="afterEffect">
                                  <p:stCondLst>
                                    <p:cond delay="0"/>
                                  </p:stCondLst>
                                  <p:childTnLst>
                                    <p:set>
                                      <p:cBhvr>
                                        <p:cTn id="814" dur="1" fill="hold">
                                          <p:stCondLst>
                                            <p:cond delay="0"/>
                                          </p:stCondLst>
                                        </p:cTn>
                                        <p:tgtEl>
                                          <p:spTgt spid="4341"/>
                                        </p:tgtEl>
                                        <p:attrNameLst>
                                          <p:attrName>style.visibility</p:attrName>
                                        </p:attrNameLst>
                                      </p:cBhvr>
                                      <p:to>
                                        <p:strVal val="visible"/>
                                      </p:to>
                                    </p:set>
                                    <p:animEffect transition="in" filter="fade">
                                      <p:cBhvr>
                                        <p:cTn id="815" dur="100"/>
                                        <p:tgtEl>
                                          <p:spTgt spid="4341"/>
                                        </p:tgtEl>
                                      </p:cBhvr>
                                    </p:animEffect>
                                  </p:childTnLst>
                                </p:cTn>
                              </p:par>
                              <p:par>
                                <p:cTn id="816" presetID="1" presetClass="exit" presetSubtype="0" fill="hold" nodeType="withEffect">
                                  <p:stCondLst>
                                    <p:cond delay="0"/>
                                  </p:stCondLst>
                                  <p:childTnLst>
                                    <p:set>
                                      <p:cBhvr>
                                        <p:cTn id="817" dur="1" fill="hold">
                                          <p:stCondLst>
                                            <p:cond delay="99"/>
                                          </p:stCondLst>
                                        </p:cTn>
                                        <p:tgtEl>
                                          <p:spTgt spid="4439"/>
                                        </p:tgtEl>
                                        <p:attrNameLst>
                                          <p:attrName>style.visibility</p:attrName>
                                        </p:attrNameLst>
                                      </p:cBhvr>
                                      <p:to>
                                        <p:strVal val="hidden"/>
                                      </p:to>
                                    </p:set>
                                  </p:childTnLst>
                                </p:cTn>
                              </p:par>
                            </p:childTnLst>
                          </p:cTn>
                        </p:par>
                        <p:par>
                          <p:cTn id="818" fill="hold">
                            <p:stCondLst>
                              <p:cond delay="12700"/>
                            </p:stCondLst>
                            <p:childTnLst>
                              <p:par>
                                <p:cTn id="819" presetID="10" presetClass="entr" presetSubtype="0" fill="hold" nodeType="afterEffect">
                                  <p:stCondLst>
                                    <p:cond delay="0"/>
                                  </p:stCondLst>
                                  <p:childTnLst>
                                    <p:set>
                                      <p:cBhvr>
                                        <p:cTn id="820" dur="1" fill="hold">
                                          <p:stCondLst>
                                            <p:cond delay="0"/>
                                          </p:stCondLst>
                                        </p:cTn>
                                        <p:tgtEl>
                                          <p:spTgt spid="4453"/>
                                        </p:tgtEl>
                                        <p:attrNameLst>
                                          <p:attrName>style.visibility</p:attrName>
                                        </p:attrNameLst>
                                      </p:cBhvr>
                                      <p:to>
                                        <p:strVal val="visible"/>
                                      </p:to>
                                    </p:set>
                                    <p:animEffect transition="in" filter="fade">
                                      <p:cBhvr>
                                        <p:cTn id="821" dur="100"/>
                                        <p:tgtEl>
                                          <p:spTgt spid="4453"/>
                                        </p:tgtEl>
                                      </p:cBhvr>
                                    </p:animEffect>
                                  </p:childTnLst>
                                </p:cTn>
                              </p:par>
                              <p:par>
                                <p:cTn id="822" presetID="1" presetClass="exit" presetSubtype="0" fill="hold" nodeType="withEffect">
                                  <p:stCondLst>
                                    <p:cond delay="0"/>
                                  </p:stCondLst>
                                  <p:childTnLst>
                                    <p:set>
                                      <p:cBhvr>
                                        <p:cTn id="823" dur="1" fill="hold">
                                          <p:stCondLst>
                                            <p:cond delay="99"/>
                                          </p:stCondLst>
                                        </p:cTn>
                                        <p:tgtEl>
                                          <p:spTgt spid="4341"/>
                                        </p:tgtEl>
                                        <p:attrNameLst>
                                          <p:attrName>style.visibility</p:attrName>
                                        </p:attrNameLst>
                                      </p:cBhvr>
                                      <p:to>
                                        <p:strVal val="hidden"/>
                                      </p:to>
                                    </p:set>
                                  </p:childTnLst>
                                </p:cTn>
                              </p:par>
                            </p:childTnLst>
                          </p:cTn>
                        </p:par>
                        <p:par>
                          <p:cTn id="824" fill="hold">
                            <p:stCondLst>
                              <p:cond delay="12800"/>
                            </p:stCondLst>
                            <p:childTnLst>
                              <p:par>
                                <p:cTn id="825" presetID="10" presetClass="entr" presetSubtype="0" fill="hold" nodeType="afterEffect">
                                  <p:stCondLst>
                                    <p:cond delay="0"/>
                                  </p:stCondLst>
                                  <p:childTnLst>
                                    <p:set>
                                      <p:cBhvr>
                                        <p:cTn id="826" dur="1" fill="hold">
                                          <p:stCondLst>
                                            <p:cond delay="0"/>
                                          </p:stCondLst>
                                        </p:cTn>
                                        <p:tgtEl>
                                          <p:spTgt spid="4467"/>
                                        </p:tgtEl>
                                        <p:attrNameLst>
                                          <p:attrName>style.visibility</p:attrName>
                                        </p:attrNameLst>
                                      </p:cBhvr>
                                      <p:to>
                                        <p:strVal val="visible"/>
                                      </p:to>
                                    </p:set>
                                    <p:animEffect transition="in" filter="fade">
                                      <p:cBhvr>
                                        <p:cTn id="827" dur="100"/>
                                        <p:tgtEl>
                                          <p:spTgt spid="4467"/>
                                        </p:tgtEl>
                                      </p:cBhvr>
                                    </p:animEffect>
                                  </p:childTnLst>
                                </p:cTn>
                              </p:par>
                              <p:par>
                                <p:cTn id="828" presetID="1" presetClass="exit" presetSubtype="0" fill="hold" nodeType="withEffect">
                                  <p:stCondLst>
                                    <p:cond delay="0"/>
                                  </p:stCondLst>
                                  <p:childTnLst>
                                    <p:set>
                                      <p:cBhvr>
                                        <p:cTn id="829" dur="1" fill="hold">
                                          <p:stCondLst>
                                            <p:cond delay="99"/>
                                          </p:stCondLst>
                                        </p:cTn>
                                        <p:tgtEl>
                                          <p:spTgt spid="4453"/>
                                        </p:tgtEl>
                                        <p:attrNameLst>
                                          <p:attrName>style.visibility</p:attrName>
                                        </p:attrNameLst>
                                      </p:cBhvr>
                                      <p:to>
                                        <p:strVal val="hidden"/>
                                      </p:to>
                                    </p:set>
                                  </p:childTnLst>
                                </p:cTn>
                              </p:par>
                            </p:childTnLst>
                          </p:cTn>
                        </p:par>
                        <p:par>
                          <p:cTn id="830" fill="hold">
                            <p:stCondLst>
                              <p:cond delay="12900"/>
                            </p:stCondLst>
                            <p:childTnLst>
                              <p:par>
                                <p:cTn id="831" presetID="10" presetClass="entr" presetSubtype="0" fill="hold" nodeType="afterEffect">
                                  <p:stCondLst>
                                    <p:cond delay="0"/>
                                  </p:stCondLst>
                                  <p:childTnLst>
                                    <p:set>
                                      <p:cBhvr>
                                        <p:cTn id="832" dur="1" fill="hold">
                                          <p:stCondLst>
                                            <p:cond delay="0"/>
                                          </p:stCondLst>
                                        </p:cTn>
                                        <p:tgtEl>
                                          <p:spTgt spid="4481"/>
                                        </p:tgtEl>
                                        <p:attrNameLst>
                                          <p:attrName>style.visibility</p:attrName>
                                        </p:attrNameLst>
                                      </p:cBhvr>
                                      <p:to>
                                        <p:strVal val="visible"/>
                                      </p:to>
                                    </p:set>
                                    <p:animEffect transition="in" filter="fade">
                                      <p:cBhvr>
                                        <p:cTn id="833" dur="100"/>
                                        <p:tgtEl>
                                          <p:spTgt spid="4481"/>
                                        </p:tgtEl>
                                      </p:cBhvr>
                                    </p:animEffect>
                                  </p:childTnLst>
                                </p:cTn>
                              </p:par>
                              <p:par>
                                <p:cTn id="834" presetID="1" presetClass="exit" presetSubtype="0" fill="hold" nodeType="withEffect">
                                  <p:stCondLst>
                                    <p:cond delay="0"/>
                                  </p:stCondLst>
                                  <p:childTnLst>
                                    <p:set>
                                      <p:cBhvr>
                                        <p:cTn id="835" dur="1" fill="hold">
                                          <p:stCondLst>
                                            <p:cond delay="99"/>
                                          </p:stCondLst>
                                        </p:cTn>
                                        <p:tgtEl>
                                          <p:spTgt spid="4467"/>
                                        </p:tgtEl>
                                        <p:attrNameLst>
                                          <p:attrName>style.visibility</p:attrName>
                                        </p:attrNameLst>
                                      </p:cBhvr>
                                      <p:to>
                                        <p:strVal val="hidden"/>
                                      </p:to>
                                    </p:set>
                                  </p:childTnLst>
                                </p:cTn>
                              </p:par>
                            </p:childTnLst>
                          </p:cTn>
                        </p:par>
                        <p:par>
                          <p:cTn id="836" fill="hold">
                            <p:stCondLst>
                              <p:cond delay="13000"/>
                            </p:stCondLst>
                            <p:childTnLst>
                              <p:par>
                                <p:cTn id="837" presetID="10" presetClass="entr" presetSubtype="0" fill="hold" nodeType="afterEffect">
                                  <p:stCondLst>
                                    <p:cond delay="0"/>
                                  </p:stCondLst>
                                  <p:childTnLst>
                                    <p:set>
                                      <p:cBhvr>
                                        <p:cTn id="838" dur="1" fill="hold">
                                          <p:stCondLst>
                                            <p:cond delay="0"/>
                                          </p:stCondLst>
                                        </p:cTn>
                                        <p:tgtEl>
                                          <p:spTgt spid="4495"/>
                                        </p:tgtEl>
                                        <p:attrNameLst>
                                          <p:attrName>style.visibility</p:attrName>
                                        </p:attrNameLst>
                                      </p:cBhvr>
                                      <p:to>
                                        <p:strVal val="visible"/>
                                      </p:to>
                                    </p:set>
                                    <p:animEffect transition="in" filter="fade">
                                      <p:cBhvr>
                                        <p:cTn id="839" dur="100"/>
                                        <p:tgtEl>
                                          <p:spTgt spid="4495"/>
                                        </p:tgtEl>
                                      </p:cBhvr>
                                    </p:animEffect>
                                  </p:childTnLst>
                                </p:cTn>
                              </p:par>
                              <p:par>
                                <p:cTn id="840" presetID="1" presetClass="exit" presetSubtype="0" fill="hold" nodeType="withEffect">
                                  <p:stCondLst>
                                    <p:cond delay="0"/>
                                  </p:stCondLst>
                                  <p:childTnLst>
                                    <p:set>
                                      <p:cBhvr>
                                        <p:cTn id="841" dur="1" fill="hold">
                                          <p:stCondLst>
                                            <p:cond delay="99"/>
                                          </p:stCondLst>
                                        </p:cTn>
                                        <p:tgtEl>
                                          <p:spTgt spid="4481"/>
                                        </p:tgtEl>
                                        <p:attrNameLst>
                                          <p:attrName>style.visibility</p:attrName>
                                        </p:attrNameLst>
                                      </p:cBhvr>
                                      <p:to>
                                        <p:strVal val="hidden"/>
                                      </p:to>
                                    </p:set>
                                  </p:childTnLst>
                                </p:cTn>
                              </p:par>
                            </p:childTnLst>
                          </p:cTn>
                        </p:par>
                        <p:par>
                          <p:cTn id="842" fill="hold">
                            <p:stCondLst>
                              <p:cond delay="13100"/>
                            </p:stCondLst>
                            <p:childTnLst>
                              <p:par>
                                <p:cTn id="843" presetID="10" presetClass="entr" presetSubtype="0" fill="hold" nodeType="afterEffect">
                                  <p:stCondLst>
                                    <p:cond delay="0"/>
                                  </p:stCondLst>
                                  <p:childTnLst>
                                    <p:set>
                                      <p:cBhvr>
                                        <p:cTn id="844" dur="1" fill="hold">
                                          <p:stCondLst>
                                            <p:cond delay="0"/>
                                          </p:stCondLst>
                                        </p:cTn>
                                        <p:tgtEl>
                                          <p:spTgt spid="4509"/>
                                        </p:tgtEl>
                                        <p:attrNameLst>
                                          <p:attrName>style.visibility</p:attrName>
                                        </p:attrNameLst>
                                      </p:cBhvr>
                                      <p:to>
                                        <p:strVal val="visible"/>
                                      </p:to>
                                    </p:set>
                                    <p:animEffect transition="in" filter="fade">
                                      <p:cBhvr>
                                        <p:cTn id="845" dur="100"/>
                                        <p:tgtEl>
                                          <p:spTgt spid="4509"/>
                                        </p:tgtEl>
                                      </p:cBhvr>
                                    </p:animEffect>
                                  </p:childTnLst>
                                </p:cTn>
                              </p:par>
                              <p:par>
                                <p:cTn id="846" presetID="1" presetClass="exit" presetSubtype="0" fill="hold" nodeType="withEffect">
                                  <p:stCondLst>
                                    <p:cond delay="0"/>
                                  </p:stCondLst>
                                  <p:childTnLst>
                                    <p:set>
                                      <p:cBhvr>
                                        <p:cTn id="847" dur="1" fill="hold">
                                          <p:stCondLst>
                                            <p:cond delay="99"/>
                                          </p:stCondLst>
                                        </p:cTn>
                                        <p:tgtEl>
                                          <p:spTgt spid="4495"/>
                                        </p:tgtEl>
                                        <p:attrNameLst>
                                          <p:attrName>style.visibility</p:attrName>
                                        </p:attrNameLst>
                                      </p:cBhvr>
                                      <p:to>
                                        <p:strVal val="hidden"/>
                                      </p:to>
                                    </p:set>
                                  </p:childTnLst>
                                </p:cTn>
                              </p:par>
                            </p:childTnLst>
                          </p:cTn>
                        </p:par>
                        <p:par>
                          <p:cTn id="848" fill="hold">
                            <p:stCondLst>
                              <p:cond delay="13200"/>
                            </p:stCondLst>
                            <p:childTnLst>
                              <p:par>
                                <p:cTn id="849" presetID="10" presetClass="entr" presetSubtype="0" fill="hold" nodeType="afterEffect">
                                  <p:stCondLst>
                                    <p:cond delay="0"/>
                                  </p:stCondLst>
                                  <p:childTnLst>
                                    <p:set>
                                      <p:cBhvr>
                                        <p:cTn id="850" dur="1" fill="hold">
                                          <p:stCondLst>
                                            <p:cond delay="0"/>
                                          </p:stCondLst>
                                        </p:cTn>
                                        <p:tgtEl>
                                          <p:spTgt spid="4529"/>
                                        </p:tgtEl>
                                        <p:attrNameLst>
                                          <p:attrName>style.visibility</p:attrName>
                                        </p:attrNameLst>
                                      </p:cBhvr>
                                      <p:to>
                                        <p:strVal val="visible"/>
                                      </p:to>
                                    </p:set>
                                    <p:animEffect transition="in" filter="fade">
                                      <p:cBhvr>
                                        <p:cTn id="851" dur="100"/>
                                        <p:tgtEl>
                                          <p:spTgt spid="4529"/>
                                        </p:tgtEl>
                                      </p:cBhvr>
                                    </p:animEffect>
                                  </p:childTnLst>
                                </p:cTn>
                              </p:par>
                              <p:par>
                                <p:cTn id="852" presetID="1" presetClass="exit" presetSubtype="0" fill="hold" nodeType="withEffect">
                                  <p:stCondLst>
                                    <p:cond delay="0"/>
                                  </p:stCondLst>
                                  <p:childTnLst>
                                    <p:set>
                                      <p:cBhvr>
                                        <p:cTn id="853" dur="1" fill="hold">
                                          <p:stCondLst>
                                            <p:cond delay="99"/>
                                          </p:stCondLst>
                                        </p:cTn>
                                        <p:tgtEl>
                                          <p:spTgt spid="4509"/>
                                        </p:tgtEl>
                                        <p:attrNameLst>
                                          <p:attrName>style.visibility</p:attrName>
                                        </p:attrNameLst>
                                      </p:cBhvr>
                                      <p:to>
                                        <p:strVal val="hidden"/>
                                      </p:to>
                                    </p:set>
                                  </p:childTnLst>
                                </p:cTn>
                              </p:par>
                            </p:childTnLst>
                          </p:cTn>
                        </p:par>
                        <p:par>
                          <p:cTn id="854" fill="hold">
                            <p:stCondLst>
                              <p:cond delay="13300"/>
                            </p:stCondLst>
                            <p:childTnLst>
                              <p:par>
                                <p:cTn id="855" presetID="10" presetClass="entr" presetSubtype="0" fill="hold" nodeType="afterEffect">
                                  <p:stCondLst>
                                    <p:cond delay="0"/>
                                  </p:stCondLst>
                                  <p:childTnLst>
                                    <p:set>
                                      <p:cBhvr>
                                        <p:cTn id="856" dur="1" fill="hold">
                                          <p:stCondLst>
                                            <p:cond delay="0"/>
                                          </p:stCondLst>
                                        </p:cTn>
                                        <p:tgtEl>
                                          <p:spTgt spid="4543"/>
                                        </p:tgtEl>
                                        <p:attrNameLst>
                                          <p:attrName>style.visibility</p:attrName>
                                        </p:attrNameLst>
                                      </p:cBhvr>
                                      <p:to>
                                        <p:strVal val="visible"/>
                                      </p:to>
                                    </p:set>
                                    <p:animEffect transition="in" filter="fade">
                                      <p:cBhvr>
                                        <p:cTn id="857" dur="100"/>
                                        <p:tgtEl>
                                          <p:spTgt spid="4543"/>
                                        </p:tgtEl>
                                      </p:cBhvr>
                                    </p:animEffect>
                                  </p:childTnLst>
                                </p:cTn>
                              </p:par>
                              <p:par>
                                <p:cTn id="858" presetID="1" presetClass="exit" presetSubtype="0" fill="hold" nodeType="withEffect">
                                  <p:stCondLst>
                                    <p:cond delay="0"/>
                                  </p:stCondLst>
                                  <p:childTnLst>
                                    <p:set>
                                      <p:cBhvr>
                                        <p:cTn id="859" dur="1" fill="hold">
                                          <p:stCondLst>
                                            <p:cond delay="99"/>
                                          </p:stCondLst>
                                        </p:cTn>
                                        <p:tgtEl>
                                          <p:spTgt spid="4529"/>
                                        </p:tgtEl>
                                        <p:attrNameLst>
                                          <p:attrName>style.visibility</p:attrName>
                                        </p:attrNameLst>
                                      </p:cBhvr>
                                      <p:to>
                                        <p:strVal val="hidden"/>
                                      </p:to>
                                    </p:set>
                                  </p:childTnLst>
                                </p:cTn>
                              </p:par>
                            </p:childTnLst>
                          </p:cTn>
                        </p:par>
                        <p:par>
                          <p:cTn id="860" fill="hold">
                            <p:stCondLst>
                              <p:cond delay="13400"/>
                            </p:stCondLst>
                            <p:childTnLst>
                              <p:par>
                                <p:cTn id="861" presetID="10" presetClass="entr" presetSubtype="0" fill="hold" nodeType="afterEffect">
                                  <p:stCondLst>
                                    <p:cond delay="0"/>
                                  </p:stCondLst>
                                  <p:childTnLst>
                                    <p:set>
                                      <p:cBhvr>
                                        <p:cTn id="862" dur="1" fill="hold">
                                          <p:stCondLst>
                                            <p:cond delay="0"/>
                                          </p:stCondLst>
                                        </p:cTn>
                                        <p:tgtEl>
                                          <p:spTgt spid="4557"/>
                                        </p:tgtEl>
                                        <p:attrNameLst>
                                          <p:attrName>style.visibility</p:attrName>
                                        </p:attrNameLst>
                                      </p:cBhvr>
                                      <p:to>
                                        <p:strVal val="visible"/>
                                      </p:to>
                                    </p:set>
                                    <p:animEffect transition="in" filter="fade">
                                      <p:cBhvr>
                                        <p:cTn id="863" dur="100"/>
                                        <p:tgtEl>
                                          <p:spTgt spid="4557"/>
                                        </p:tgtEl>
                                      </p:cBhvr>
                                    </p:animEffect>
                                  </p:childTnLst>
                                </p:cTn>
                              </p:par>
                              <p:par>
                                <p:cTn id="864" presetID="1" presetClass="exit" presetSubtype="0" fill="hold" nodeType="withEffect">
                                  <p:stCondLst>
                                    <p:cond delay="0"/>
                                  </p:stCondLst>
                                  <p:childTnLst>
                                    <p:set>
                                      <p:cBhvr>
                                        <p:cTn id="865" dur="1" fill="hold">
                                          <p:stCondLst>
                                            <p:cond delay="99"/>
                                          </p:stCondLst>
                                        </p:cTn>
                                        <p:tgtEl>
                                          <p:spTgt spid="4543"/>
                                        </p:tgtEl>
                                        <p:attrNameLst>
                                          <p:attrName>style.visibility</p:attrName>
                                        </p:attrNameLst>
                                      </p:cBhvr>
                                      <p:to>
                                        <p:strVal val="hidden"/>
                                      </p:to>
                                    </p:set>
                                  </p:childTnLst>
                                </p:cTn>
                              </p:par>
                            </p:childTnLst>
                          </p:cTn>
                        </p:par>
                        <p:par>
                          <p:cTn id="866" fill="hold">
                            <p:stCondLst>
                              <p:cond delay="13500"/>
                            </p:stCondLst>
                            <p:childTnLst>
                              <p:par>
                                <p:cTn id="867" presetID="10" presetClass="entr" presetSubtype="0" fill="hold" nodeType="afterEffect">
                                  <p:stCondLst>
                                    <p:cond delay="0"/>
                                  </p:stCondLst>
                                  <p:childTnLst>
                                    <p:set>
                                      <p:cBhvr>
                                        <p:cTn id="868" dur="1" fill="hold">
                                          <p:stCondLst>
                                            <p:cond delay="0"/>
                                          </p:stCondLst>
                                        </p:cTn>
                                        <p:tgtEl>
                                          <p:spTgt spid="4571"/>
                                        </p:tgtEl>
                                        <p:attrNameLst>
                                          <p:attrName>style.visibility</p:attrName>
                                        </p:attrNameLst>
                                      </p:cBhvr>
                                      <p:to>
                                        <p:strVal val="visible"/>
                                      </p:to>
                                    </p:set>
                                    <p:animEffect transition="in" filter="fade">
                                      <p:cBhvr>
                                        <p:cTn id="869" dur="100"/>
                                        <p:tgtEl>
                                          <p:spTgt spid="4571"/>
                                        </p:tgtEl>
                                      </p:cBhvr>
                                    </p:animEffect>
                                  </p:childTnLst>
                                </p:cTn>
                              </p:par>
                              <p:par>
                                <p:cTn id="870" presetID="1" presetClass="exit" presetSubtype="0" fill="hold" nodeType="withEffect">
                                  <p:stCondLst>
                                    <p:cond delay="0"/>
                                  </p:stCondLst>
                                  <p:childTnLst>
                                    <p:set>
                                      <p:cBhvr>
                                        <p:cTn id="871" dur="1" fill="hold">
                                          <p:stCondLst>
                                            <p:cond delay="99"/>
                                          </p:stCondLst>
                                        </p:cTn>
                                        <p:tgtEl>
                                          <p:spTgt spid="4557"/>
                                        </p:tgtEl>
                                        <p:attrNameLst>
                                          <p:attrName>style.visibility</p:attrName>
                                        </p:attrNameLst>
                                      </p:cBhvr>
                                      <p:to>
                                        <p:strVal val="hidden"/>
                                      </p:to>
                                    </p:set>
                                  </p:childTnLst>
                                </p:cTn>
                              </p:par>
                            </p:childTnLst>
                          </p:cTn>
                        </p:par>
                        <p:par>
                          <p:cTn id="872" fill="hold">
                            <p:stCondLst>
                              <p:cond delay="13600"/>
                            </p:stCondLst>
                            <p:childTnLst>
                              <p:par>
                                <p:cTn id="873" presetID="10" presetClass="entr" presetSubtype="0" fill="hold" nodeType="afterEffect">
                                  <p:stCondLst>
                                    <p:cond delay="0"/>
                                  </p:stCondLst>
                                  <p:childTnLst>
                                    <p:set>
                                      <p:cBhvr>
                                        <p:cTn id="874" dur="1" fill="hold">
                                          <p:stCondLst>
                                            <p:cond delay="0"/>
                                          </p:stCondLst>
                                        </p:cTn>
                                        <p:tgtEl>
                                          <p:spTgt spid="4609"/>
                                        </p:tgtEl>
                                        <p:attrNameLst>
                                          <p:attrName>style.visibility</p:attrName>
                                        </p:attrNameLst>
                                      </p:cBhvr>
                                      <p:to>
                                        <p:strVal val="visible"/>
                                      </p:to>
                                    </p:set>
                                    <p:animEffect transition="in" filter="fade">
                                      <p:cBhvr>
                                        <p:cTn id="875" dur="100"/>
                                        <p:tgtEl>
                                          <p:spTgt spid="4609"/>
                                        </p:tgtEl>
                                      </p:cBhvr>
                                    </p:animEffect>
                                  </p:childTnLst>
                                </p:cTn>
                              </p:par>
                              <p:par>
                                <p:cTn id="876" presetID="1" presetClass="exit" presetSubtype="0" fill="hold" nodeType="withEffect">
                                  <p:stCondLst>
                                    <p:cond delay="0"/>
                                  </p:stCondLst>
                                  <p:childTnLst>
                                    <p:set>
                                      <p:cBhvr>
                                        <p:cTn id="877" dur="1" fill="hold">
                                          <p:stCondLst>
                                            <p:cond delay="99"/>
                                          </p:stCondLst>
                                        </p:cTn>
                                        <p:tgtEl>
                                          <p:spTgt spid="4571"/>
                                        </p:tgtEl>
                                        <p:attrNameLst>
                                          <p:attrName>style.visibility</p:attrName>
                                        </p:attrNameLst>
                                      </p:cBhvr>
                                      <p:to>
                                        <p:strVal val="hidden"/>
                                      </p:to>
                                    </p:set>
                                  </p:childTnLst>
                                </p:cTn>
                              </p:par>
                            </p:childTnLst>
                          </p:cTn>
                        </p:par>
                        <p:par>
                          <p:cTn id="878" fill="hold">
                            <p:stCondLst>
                              <p:cond delay="13700"/>
                            </p:stCondLst>
                            <p:childTnLst>
                              <p:par>
                                <p:cTn id="879" presetID="10" presetClass="entr" presetSubtype="0" fill="hold" nodeType="afterEffect">
                                  <p:stCondLst>
                                    <p:cond delay="0"/>
                                  </p:stCondLst>
                                  <p:childTnLst>
                                    <p:set>
                                      <p:cBhvr>
                                        <p:cTn id="880" dur="1" fill="hold">
                                          <p:stCondLst>
                                            <p:cond delay="0"/>
                                          </p:stCondLst>
                                        </p:cTn>
                                        <p:tgtEl>
                                          <p:spTgt spid="4585"/>
                                        </p:tgtEl>
                                        <p:attrNameLst>
                                          <p:attrName>style.visibility</p:attrName>
                                        </p:attrNameLst>
                                      </p:cBhvr>
                                      <p:to>
                                        <p:strVal val="visible"/>
                                      </p:to>
                                    </p:set>
                                    <p:animEffect transition="in" filter="fade">
                                      <p:cBhvr>
                                        <p:cTn id="881" dur="100"/>
                                        <p:tgtEl>
                                          <p:spTgt spid="4585"/>
                                        </p:tgtEl>
                                      </p:cBhvr>
                                    </p:animEffect>
                                  </p:childTnLst>
                                </p:cTn>
                              </p:par>
                              <p:par>
                                <p:cTn id="882" presetID="1" presetClass="exit" presetSubtype="0" fill="hold" nodeType="withEffect">
                                  <p:stCondLst>
                                    <p:cond delay="0"/>
                                  </p:stCondLst>
                                  <p:childTnLst>
                                    <p:set>
                                      <p:cBhvr>
                                        <p:cTn id="883" dur="1" fill="hold">
                                          <p:stCondLst>
                                            <p:cond delay="99"/>
                                          </p:stCondLst>
                                        </p:cTn>
                                        <p:tgtEl>
                                          <p:spTgt spid="4609"/>
                                        </p:tgtEl>
                                        <p:attrNameLst>
                                          <p:attrName>style.visibility</p:attrName>
                                        </p:attrNameLst>
                                      </p:cBhvr>
                                      <p:to>
                                        <p:strVal val="hidden"/>
                                      </p:to>
                                    </p:set>
                                  </p:childTnLst>
                                </p:cTn>
                              </p:par>
                            </p:childTnLst>
                          </p:cTn>
                        </p:par>
                        <p:par>
                          <p:cTn id="884" fill="hold">
                            <p:stCondLst>
                              <p:cond delay="13800"/>
                            </p:stCondLst>
                            <p:childTnLst>
                              <p:par>
                                <p:cTn id="885" presetID="10" presetClass="entr" presetSubtype="0" fill="hold" nodeType="afterEffect">
                                  <p:stCondLst>
                                    <p:cond delay="0"/>
                                  </p:stCondLst>
                                  <p:childTnLst>
                                    <p:set>
                                      <p:cBhvr>
                                        <p:cTn id="886" dur="1" fill="hold">
                                          <p:stCondLst>
                                            <p:cond delay="0"/>
                                          </p:stCondLst>
                                        </p:cTn>
                                        <p:tgtEl>
                                          <p:spTgt spid="4598"/>
                                        </p:tgtEl>
                                        <p:attrNameLst>
                                          <p:attrName>style.visibility</p:attrName>
                                        </p:attrNameLst>
                                      </p:cBhvr>
                                      <p:to>
                                        <p:strVal val="visible"/>
                                      </p:to>
                                    </p:set>
                                    <p:animEffect transition="in" filter="fade">
                                      <p:cBhvr>
                                        <p:cTn id="887" dur="100"/>
                                        <p:tgtEl>
                                          <p:spTgt spid="4598"/>
                                        </p:tgtEl>
                                      </p:cBhvr>
                                    </p:animEffect>
                                  </p:childTnLst>
                                </p:cTn>
                              </p:par>
                              <p:par>
                                <p:cTn id="888" presetID="1" presetClass="exit" presetSubtype="0" fill="hold" nodeType="withEffect">
                                  <p:stCondLst>
                                    <p:cond delay="0"/>
                                  </p:stCondLst>
                                  <p:childTnLst>
                                    <p:set>
                                      <p:cBhvr>
                                        <p:cTn id="889" dur="1" fill="hold">
                                          <p:stCondLst>
                                            <p:cond delay="99"/>
                                          </p:stCondLst>
                                        </p:cTn>
                                        <p:tgtEl>
                                          <p:spTgt spid="4585"/>
                                        </p:tgtEl>
                                        <p:attrNameLst>
                                          <p:attrName>style.visibility</p:attrName>
                                        </p:attrNameLst>
                                      </p:cBhvr>
                                      <p:to>
                                        <p:strVal val="hidden"/>
                                      </p:to>
                                    </p:set>
                                  </p:childTnLst>
                                </p:cTn>
                              </p:par>
                            </p:childTnLst>
                          </p:cTn>
                        </p:par>
                        <p:par>
                          <p:cTn id="890" fill="hold">
                            <p:stCondLst>
                              <p:cond delay="13900"/>
                            </p:stCondLst>
                            <p:childTnLst>
                              <p:par>
                                <p:cTn id="891" presetID="10" presetClass="entr" presetSubtype="0" fill="hold" nodeType="afterEffect">
                                  <p:stCondLst>
                                    <p:cond delay="0"/>
                                  </p:stCondLst>
                                  <p:childTnLst>
                                    <p:set>
                                      <p:cBhvr>
                                        <p:cTn id="892" dur="1" fill="hold">
                                          <p:stCondLst>
                                            <p:cond delay="0"/>
                                          </p:stCondLst>
                                        </p:cTn>
                                        <p:tgtEl>
                                          <p:spTgt spid="4621"/>
                                        </p:tgtEl>
                                        <p:attrNameLst>
                                          <p:attrName>style.visibility</p:attrName>
                                        </p:attrNameLst>
                                      </p:cBhvr>
                                      <p:to>
                                        <p:strVal val="visible"/>
                                      </p:to>
                                    </p:set>
                                    <p:animEffect transition="in" filter="fade">
                                      <p:cBhvr>
                                        <p:cTn id="893" dur="100"/>
                                        <p:tgtEl>
                                          <p:spTgt spid="4621"/>
                                        </p:tgtEl>
                                      </p:cBhvr>
                                    </p:animEffect>
                                  </p:childTnLst>
                                </p:cTn>
                              </p:par>
                              <p:par>
                                <p:cTn id="894" presetID="1" presetClass="exit" presetSubtype="0" fill="hold" nodeType="withEffect">
                                  <p:stCondLst>
                                    <p:cond delay="0"/>
                                  </p:stCondLst>
                                  <p:childTnLst>
                                    <p:set>
                                      <p:cBhvr>
                                        <p:cTn id="895" dur="1" fill="hold">
                                          <p:stCondLst>
                                            <p:cond delay="99"/>
                                          </p:stCondLst>
                                        </p:cTn>
                                        <p:tgtEl>
                                          <p:spTgt spid="4598"/>
                                        </p:tgtEl>
                                        <p:attrNameLst>
                                          <p:attrName>style.visibility</p:attrName>
                                        </p:attrNameLst>
                                      </p:cBhvr>
                                      <p:to>
                                        <p:strVal val="hidden"/>
                                      </p:to>
                                    </p:set>
                                  </p:childTnLst>
                                </p:cTn>
                              </p:par>
                            </p:childTnLst>
                          </p:cTn>
                        </p:par>
                        <p:par>
                          <p:cTn id="896" fill="hold">
                            <p:stCondLst>
                              <p:cond delay="14000"/>
                            </p:stCondLst>
                            <p:childTnLst>
                              <p:par>
                                <p:cTn id="897" presetID="10" presetClass="entr" presetSubtype="0" fill="hold" nodeType="afterEffect">
                                  <p:stCondLst>
                                    <p:cond delay="0"/>
                                  </p:stCondLst>
                                  <p:childTnLst>
                                    <p:set>
                                      <p:cBhvr>
                                        <p:cTn id="898" dur="1" fill="hold">
                                          <p:stCondLst>
                                            <p:cond delay="0"/>
                                          </p:stCondLst>
                                        </p:cTn>
                                        <p:tgtEl>
                                          <p:spTgt spid="4523"/>
                                        </p:tgtEl>
                                        <p:attrNameLst>
                                          <p:attrName>style.visibility</p:attrName>
                                        </p:attrNameLst>
                                      </p:cBhvr>
                                      <p:to>
                                        <p:strVal val="visible"/>
                                      </p:to>
                                    </p:set>
                                    <p:animEffect transition="in" filter="fade">
                                      <p:cBhvr>
                                        <p:cTn id="899" dur="100"/>
                                        <p:tgtEl>
                                          <p:spTgt spid="4523"/>
                                        </p:tgtEl>
                                      </p:cBhvr>
                                    </p:animEffect>
                                  </p:childTnLst>
                                </p:cTn>
                              </p:par>
                              <p:par>
                                <p:cTn id="900" presetID="1" presetClass="exit" presetSubtype="0" fill="hold" nodeType="withEffect">
                                  <p:stCondLst>
                                    <p:cond delay="0"/>
                                  </p:stCondLst>
                                  <p:childTnLst>
                                    <p:set>
                                      <p:cBhvr>
                                        <p:cTn id="901" dur="1" fill="hold">
                                          <p:stCondLst>
                                            <p:cond delay="99"/>
                                          </p:stCondLst>
                                        </p:cTn>
                                        <p:tgtEl>
                                          <p:spTgt spid="4621"/>
                                        </p:tgtEl>
                                        <p:attrNameLst>
                                          <p:attrName>style.visibility</p:attrName>
                                        </p:attrNameLst>
                                      </p:cBhvr>
                                      <p:to>
                                        <p:strVal val="hidden"/>
                                      </p:to>
                                    </p:set>
                                  </p:childTnLst>
                                </p:cTn>
                              </p:par>
                            </p:childTnLst>
                          </p:cTn>
                        </p:par>
                        <p:par>
                          <p:cTn id="902" fill="hold">
                            <p:stCondLst>
                              <p:cond delay="14100"/>
                            </p:stCondLst>
                            <p:childTnLst>
                              <p:par>
                                <p:cTn id="903" presetID="10" presetClass="entr" presetSubtype="0" fill="hold" nodeType="afterEffect">
                                  <p:stCondLst>
                                    <p:cond delay="0"/>
                                  </p:stCondLst>
                                  <p:childTnLst>
                                    <p:set>
                                      <p:cBhvr>
                                        <p:cTn id="904" dur="1" fill="hold">
                                          <p:stCondLst>
                                            <p:cond delay="0"/>
                                          </p:stCondLst>
                                        </p:cTn>
                                        <p:tgtEl>
                                          <p:spTgt spid="4635"/>
                                        </p:tgtEl>
                                        <p:attrNameLst>
                                          <p:attrName>style.visibility</p:attrName>
                                        </p:attrNameLst>
                                      </p:cBhvr>
                                      <p:to>
                                        <p:strVal val="visible"/>
                                      </p:to>
                                    </p:set>
                                    <p:animEffect transition="in" filter="fade">
                                      <p:cBhvr>
                                        <p:cTn id="905" dur="100"/>
                                        <p:tgtEl>
                                          <p:spTgt spid="4635"/>
                                        </p:tgtEl>
                                      </p:cBhvr>
                                    </p:animEffect>
                                  </p:childTnLst>
                                </p:cTn>
                              </p:par>
                              <p:par>
                                <p:cTn id="906" presetID="1" presetClass="exit" presetSubtype="0" fill="hold" nodeType="withEffect">
                                  <p:stCondLst>
                                    <p:cond delay="0"/>
                                  </p:stCondLst>
                                  <p:childTnLst>
                                    <p:set>
                                      <p:cBhvr>
                                        <p:cTn id="907" dur="1" fill="hold">
                                          <p:stCondLst>
                                            <p:cond delay="99"/>
                                          </p:stCondLst>
                                        </p:cTn>
                                        <p:tgtEl>
                                          <p:spTgt spid="4523"/>
                                        </p:tgtEl>
                                        <p:attrNameLst>
                                          <p:attrName>style.visibility</p:attrName>
                                        </p:attrNameLst>
                                      </p:cBhvr>
                                      <p:to>
                                        <p:strVal val="hidden"/>
                                      </p:to>
                                    </p:set>
                                  </p:childTnLst>
                                </p:cTn>
                              </p:par>
                            </p:childTnLst>
                          </p:cTn>
                        </p:par>
                        <p:par>
                          <p:cTn id="908" fill="hold">
                            <p:stCondLst>
                              <p:cond delay="14200"/>
                            </p:stCondLst>
                            <p:childTnLst>
                              <p:par>
                                <p:cTn id="909" presetID="10" presetClass="entr" presetSubtype="0" fill="hold" nodeType="afterEffect">
                                  <p:stCondLst>
                                    <p:cond delay="0"/>
                                  </p:stCondLst>
                                  <p:childTnLst>
                                    <p:set>
                                      <p:cBhvr>
                                        <p:cTn id="910" dur="1" fill="hold">
                                          <p:stCondLst>
                                            <p:cond delay="0"/>
                                          </p:stCondLst>
                                        </p:cTn>
                                        <p:tgtEl>
                                          <p:spTgt spid="4649"/>
                                        </p:tgtEl>
                                        <p:attrNameLst>
                                          <p:attrName>style.visibility</p:attrName>
                                        </p:attrNameLst>
                                      </p:cBhvr>
                                      <p:to>
                                        <p:strVal val="visible"/>
                                      </p:to>
                                    </p:set>
                                    <p:animEffect transition="in" filter="fade">
                                      <p:cBhvr>
                                        <p:cTn id="911" dur="100"/>
                                        <p:tgtEl>
                                          <p:spTgt spid="4649"/>
                                        </p:tgtEl>
                                      </p:cBhvr>
                                    </p:animEffect>
                                  </p:childTnLst>
                                </p:cTn>
                              </p:par>
                              <p:par>
                                <p:cTn id="912" presetID="1" presetClass="exit" presetSubtype="0" fill="hold" nodeType="withEffect">
                                  <p:stCondLst>
                                    <p:cond delay="0"/>
                                  </p:stCondLst>
                                  <p:childTnLst>
                                    <p:set>
                                      <p:cBhvr>
                                        <p:cTn id="913" dur="1" fill="hold">
                                          <p:stCondLst>
                                            <p:cond delay="99"/>
                                          </p:stCondLst>
                                        </p:cTn>
                                        <p:tgtEl>
                                          <p:spTgt spid="4635"/>
                                        </p:tgtEl>
                                        <p:attrNameLst>
                                          <p:attrName>style.visibility</p:attrName>
                                        </p:attrNameLst>
                                      </p:cBhvr>
                                      <p:to>
                                        <p:strVal val="hidden"/>
                                      </p:to>
                                    </p:set>
                                  </p:childTnLst>
                                </p:cTn>
                              </p:par>
                            </p:childTnLst>
                          </p:cTn>
                        </p:par>
                        <p:par>
                          <p:cTn id="914" fill="hold">
                            <p:stCondLst>
                              <p:cond delay="14300"/>
                            </p:stCondLst>
                            <p:childTnLst>
                              <p:par>
                                <p:cTn id="915" presetID="10" presetClass="entr" presetSubtype="0" fill="hold" nodeType="afterEffect">
                                  <p:stCondLst>
                                    <p:cond delay="0"/>
                                  </p:stCondLst>
                                  <p:childTnLst>
                                    <p:set>
                                      <p:cBhvr>
                                        <p:cTn id="916" dur="1" fill="hold">
                                          <p:stCondLst>
                                            <p:cond delay="0"/>
                                          </p:stCondLst>
                                        </p:cTn>
                                        <p:tgtEl>
                                          <p:spTgt spid="4663"/>
                                        </p:tgtEl>
                                        <p:attrNameLst>
                                          <p:attrName>style.visibility</p:attrName>
                                        </p:attrNameLst>
                                      </p:cBhvr>
                                      <p:to>
                                        <p:strVal val="visible"/>
                                      </p:to>
                                    </p:set>
                                    <p:animEffect transition="in" filter="fade">
                                      <p:cBhvr>
                                        <p:cTn id="917" dur="100"/>
                                        <p:tgtEl>
                                          <p:spTgt spid="4663"/>
                                        </p:tgtEl>
                                      </p:cBhvr>
                                    </p:animEffect>
                                  </p:childTnLst>
                                </p:cTn>
                              </p:par>
                              <p:par>
                                <p:cTn id="918" presetID="1" presetClass="exit" presetSubtype="0" fill="hold" nodeType="withEffect">
                                  <p:stCondLst>
                                    <p:cond delay="0"/>
                                  </p:stCondLst>
                                  <p:childTnLst>
                                    <p:set>
                                      <p:cBhvr>
                                        <p:cTn id="919" dur="1" fill="hold">
                                          <p:stCondLst>
                                            <p:cond delay="99"/>
                                          </p:stCondLst>
                                        </p:cTn>
                                        <p:tgtEl>
                                          <p:spTgt spid="4649"/>
                                        </p:tgtEl>
                                        <p:attrNameLst>
                                          <p:attrName>style.visibility</p:attrName>
                                        </p:attrNameLst>
                                      </p:cBhvr>
                                      <p:to>
                                        <p:strVal val="hidden"/>
                                      </p:to>
                                    </p:set>
                                  </p:childTnLst>
                                </p:cTn>
                              </p:par>
                            </p:childTnLst>
                          </p:cTn>
                        </p:par>
                        <p:par>
                          <p:cTn id="920" fill="hold">
                            <p:stCondLst>
                              <p:cond delay="14400"/>
                            </p:stCondLst>
                            <p:childTnLst>
                              <p:par>
                                <p:cTn id="921" presetID="10" presetClass="entr" presetSubtype="0" fill="hold" nodeType="afterEffect">
                                  <p:stCondLst>
                                    <p:cond delay="0"/>
                                  </p:stCondLst>
                                  <p:childTnLst>
                                    <p:set>
                                      <p:cBhvr>
                                        <p:cTn id="922" dur="1" fill="hold">
                                          <p:stCondLst>
                                            <p:cond delay="0"/>
                                          </p:stCondLst>
                                        </p:cTn>
                                        <p:tgtEl>
                                          <p:spTgt spid="4677"/>
                                        </p:tgtEl>
                                        <p:attrNameLst>
                                          <p:attrName>style.visibility</p:attrName>
                                        </p:attrNameLst>
                                      </p:cBhvr>
                                      <p:to>
                                        <p:strVal val="visible"/>
                                      </p:to>
                                    </p:set>
                                    <p:animEffect transition="in" filter="fade">
                                      <p:cBhvr>
                                        <p:cTn id="923" dur="100"/>
                                        <p:tgtEl>
                                          <p:spTgt spid="4677"/>
                                        </p:tgtEl>
                                      </p:cBhvr>
                                    </p:animEffect>
                                  </p:childTnLst>
                                </p:cTn>
                              </p:par>
                              <p:par>
                                <p:cTn id="924" presetID="1" presetClass="exit" presetSubtype="0" fill="hold" nodeType="withEffect">
                                  <p:stCondLst>
                                    <p:cond delay="0"/>
                                  </p:stCondLst>
                                  <p:childTnLst>
                                    <p:set>
                                      <p:cBhvr>
                                        <p:cTn id="925" dur="1" fill="hold">
                                          <p:stCondLst>
                                            <p:cond delay="99"/>
                                          </p:stCondLst>
                                        </p:cTn>
                                        <p:tgtEl>
                                          <p:spTgt spid="4663"/>
                                        </p:tgtEl>
                                        <p:attrNameLst>
                                          <p:attrName>style.visibility</p:attrName>
                                        </p:attrNameLst>
                                      </p:cBhvr>
                                      <p:to>
                                        <p:strVal val="hidden"/>
                                      </p:to>
                                    </p:set>
                                  </p:childTnLst>
                                </p:cTn>
                              </p:par>
                            </p:childTnLst>
                          </p:cTn>
                        </p:par>
                        <p:par>
                          <p:cTn id="926" fill="hold">
                            <p:stCondLst>
                              <p:cond delay="14500"/>
                            </p:stCondLst>
                            <p:childTnLst>
                              <p:par>
                                <p:cTn id="927" presetID="10" presetClass="entr" presetSubtype="0" fill="hold" nodeType="afterEffect">
                                  <p:stCondLst>
                                    <p:cond delay="0"/>
                                  </p:stCondLst>
                                  <p:childTnLst>
                                    <p:set>
                                      <p:cBhvr>
                                        <p:cTn id="928" dur="1" fill="hold">
                                          <p:stCondLst>
                                            <p:cond delay="0"/>
                                          </p:stCondLst>
                                        </p:cTn>
                                        <p:tgtEl>
                                          <p:spTgt spid="4691"/>
                                        </p:tgtEl>
                                        <p:attrNameLst>
                                          <p:attrName>style.visibility</p:attrName>
                                        </p:attrNameLst>
                                      </p:cBhvr>
                                      <p:to>
                                        <p:strVal val="visible"/>
                                      </p:to>
                                    </p:set>
                                    <p:animEffect transition="in" filter="fade">
                                      <p:cBhvr>
                                        <p:cTn id="929" dur="100"/>
                                        <p:tgtEl>
                                          <p:spTgt spid="4691"/>
                                        </p:tgtEl>
                                      </p:cBhvr>
                                    </p:animEffect>
                                  </p:childTnLst>
                                </p:cTn>
                              </p:par>
                              <p:par>
                                <p:cTn id="930" presetID="1" presetClass="exit" presetSubtype="0" fill="hold" nodeType="withEffect">
                                  <p:stCondLst>
                                    <p:cond delay="0"/>
                                  </p:stCondLst>
                                  <p:childTnLst>
                                    <p:set>
                                      <p:cBhvr>
                                        <p:cTn id="931" dur="1" fill="hold">
                                          <p:stCondLst>
                                            <p:cond delay="99"/>
                                          </p:stCondLst>
                                        </p:cTn>
                                        <p:tgtEl>
                                          <p:spTgt spid="4677"/>
                                        </p:tgtEl>
                                        <p:attrNameLst>
                                          <p:attrName>style.visibility</p:attrName>
                                        </p:attrNameLst>
                                      </p:cBhvr>
                                      <p:to>
                                        <p:strVal val="hidden"/>
                                      </p:to>
                                    </p:set>
                                  </p:childTnLst>
                                </p:cTn>
                              </p:par>
                            </p:childTnLst>
                          </p:cTn>
                        </p:par>
                        <p:par>
                          <p:cTn id="932" fill="hold">
                            <p:stCondLst>
                              <p:cond delay="14600"/>
                            </p:stCondLst>
                            <p:childTnLst>
                              <p:par>
                                <p:cTn id="933" presetID="10" presetClass="entr" presetSubtype="0" fill="hold" nodeType="afterEffect">
                                  <p:stCondLst>
                                    <p:cond delay="0"/>
                                  </p:stCondLst>
                                  <p:childTnLst>
                                    <p:set>
                                      <p:cBhvr>
                                        <p:cTn id="934" dur="1" fill="hold">
                                          <p:stCondLst>
                                            <p:cond delay="0"/>
                                          </p:stCondLst>
                                        </p:cTn>
                                        <p:tgtEl>
                                          <p:spTgt spid="4711"/>
                                        </p:tgtEl>
                                        <p:attrNameLst>
                                          <p:attrName>style.visibility</p:attrName>
                                        </p:attrNameLst>
                                      </p:cBhvr>
                                      <p:to>
                                        <p:strVal val="visible"/>
                                      </p:to>
                                    </p:set>
                                    <p:animEffect transition="in" filter="fade">
                                      <p:cBhvr>
                                        <p:cTn id="935" dur="100"/>
                                        <p:tgtEl>
                                          <p:spTgt spid="4711"/>
                                        </p:tgtEl>
                                      </p:cBhvr>
                                    </p:animEffect>
                                  </p:childTnLst>
                                </p:cTn>
                              </p:par>
                              <p:par>
                                <p:cTn id="936" presetID="1" presetClass="exit" presetSubtype="0" fill="hold" nodeType="withEffect">
                                  <p:stCondLst>
                                    <p:cond delay="0"/>
                                  </p:stCondLst>
                                  <p:childTnLst>
                                    <p:set>
                                      <p:cBhvr>
                                        <p:cTn id="937" dur="1" fill="hold">
                                          <p:stCondLst>
                                            <p:cond delay="99"/>
                                          </p:stCondLst>
                                        </p:cTn>
                                        <p:tgtEl>
                                          <p:spTgt spid="4691"/>
                                        </p:tgtEl>
                                        <p:attrNameLst>
                                          <p:attrName>style.visibility</p:attrName>
                                        </p:attrNameLst>
                                      </p:cBhvr>
                                      <p:to>
                                        <p:strVal val="hidden"/>
                                      </p:to>
                                    </p:set>
                                  </p:childTnLst>
                                </p:cTn>
                              </p:par>
                            </p:childTnLst>
                          </p:cTn>
                        </p:par>
                        <p:par>
                          <p:cTn id="938" fill="hold">
                            <p:stCondLst>
                              <p:cond delay="14700"/>
                            </p:stCondLst>
                            <p:childTnLst>
                              <p:par>
                                <p:cTn id="939" presetID="10" presetClass="entr" presetSubtype="0" fill="hold" nodeType="afterEffect">
                                  <p:stCondLst>
                                    <p:cond delay="0"/>
                                  </p:stCondLst>
                                  <p:childTnLst>
                                    <p:set>
                                      <p:cBhvr>
                                        <p:cTn id="940" dur="1" fill="hold">
                                          <p:stCondLst>
                                            <p:cond delay="0"/>
                                          </p:stCondLst>
                                        </p:cTn>
                                        <p:tgtEl>
                                          <p:spTgt spid="4725"/>
                                        </p:tgtEl>
                                        <p:attrNameLst>
                                          <p:attrName>style.visibility</p:attrName>
                                        </p:attrNameLst>
                                      </p:cBhvr>
                                      <p:to>
                                        <p:strVal val="visible"/>
                                      </p:to>
                                    </p:set>
                                    <p:animEffect transition="in" filter="fade">
                                      <p:cBhvr>
                                        <p:cTn id="941" dur="100"/>
                                        <p:tgtEl>
                                          <p:spTgt spid="4725"/>
                                        </p:tgtEl>
                                      </p:cBhvr>
                                    </p:animEffect>
                                  </p:childTnLst>
                                </p:cTn>
                              </p:par>
                              <p:par>
                                <p:cTn id="942" presetID="1" presetClass="exit" presetSubtype="0" fill="hold" nodeType="withEffect">
                                  <p:stCondLst>
                                    <p:cond delay="0"/>
                                  </p:stCondLst>
                                  <p:childTnLst>
                                    <p:set>
                                      <p:cBhvr>
                                        <p:cTn id="943" dur="1" fill="hold">
                                          <p:stCondLst>
                                            <p:cond delay="99"/>
                                          </p:stCondLst>
                                        </p:cTn>
                                        <p:tgtEl>
                                          <p:spTgt spid="4711"/>
                                        </p:tgtEl>
                                        <p:attrNameLst>
                                          <p:attrName>style.visibility</p:attrName>
                                        </p:attrNameLst>
                                      </p:cBhvr>
                                      <p:to>
                                        <p:strVal val="hidden"/>
                                      </p:to>
                                    </p:set>
                                  </p:childTnLst>
                                </p:cTn>
                              </p:par>
                            </p:childTnLst>
                          </p:cTn>
                        </p:par>
                        <p:par>
                          <p:cTn id="944" fill="hold">
                            <p:stCondLst>
                              <p:cond delay="14800"/>
                            </p:stCondLst>
                            <p:childTnLst>
                              <p:par>
                                <p:cTn id="945" presetID="10" presetClass="entr" presetSubtype="0" fill="hold" nodeType="afterEffect">
                                  <p:stCondLst>
                                    <p:cond delay="0"/>
                                  </p:stCondLst>
                                  <p:childTnLst>
                                    <p:set>
                                      <p:cBhvr>
                                        <p:cTn id="946" dur="1" fill="hold">
                                          <p:stCondLst>
                                            <p:cond delay="0"/>
                                          </p:stCondLst>
                                        </p:cTn>
                                        <p:tgtEl>
                                          <p:spTgt spid="4739"/>
                                        </p:tgtEl>
                                        <p:attrNameLst>
                                          <p:attrName>style.visibility</p:attrName>
                                        </p:attrNameLst>
                                      </p:cBhvr>
                                      <p:to>
                                        <p:strVal val="visible"/>
                                      </p:to>
                                    </p:set>
                                    <p:animEffect transition="in" filter="fade">
                                      <p:cBhvr>
                                        <p:cTn id="947" dur="100"/>
                                        <p:tgtEl>
                                          <p:spTgt spid="4739"/>
                                        </p:tgtEl>
                                      </p:cBhvr>
                                    </p:animEffect>
                                  </p:childTnLst>
                                </p:cTn>
                              </p:par>
                              <p:par>
                                <p:cTn id="948" presetID="1" presetClass="exit" presetSubtype="0" fill="hold" nodeType="withEffect">
                                  <p:stCondLst>
                                    <p:cond delay="0"/>
                                  </p:stCondLst>
                                  <p:childTnLst>
                                    <p:set>
                                      <p:cBhvr>
                                        <p:cTn id="949" dur="1" fill="hold">
                                          <p:stCondLst>
                                            <p:cond delay="99"/>
                                          </p:stCondLst>
                                        </p:cTn>
                                        <p:tgtEl>
                                          <p:spTgt spid="4725"/>
                                        </p:tgtEl>
                                        <p:attrNameLst>
                                          <p:attrName>style.visibility</p:attrName>
                                        </p:attrNameLst>
                                      </p:cBhvr>
                                      <p:to>
                                        <p:strVal val="hidden"/>
                                      </p:to>
                                    </p:set>
                                  </p:childTnLst>
                                </p:cTn>
                              </p:par>
                            </p:childTnLst>
                          </p:cTn>
                        </p:par>
                        <p:par>
                          <p:cTn id="950" fill="hold">
                            <p:stCondLst>
                              <p:cond delay="14900"/>
                            </p:stCondLst>
                            <p:childTnLst>
                              <p:par>
                                <p:cTn id="951" presetID="10" presetClass="entr" presetSubtype="0" fill="hold" nodeType="afterEffect">
                                  <p:stCondLst>
                                    <p:cond delay="0"/>
                                  </p:stCondLst>
                                  <p:childTnLst>
                                    <p:set>
                                      <p:cBhvr>
                                        <p:cTn id="952" dur="1" fill="hold">
                                          <p:stCondLst>
                                            <p:cond delay="0"/>
                                          </p:stCondLst>
                                        </p:cTn>
                                        <p:tgtEl>
                                          <p:spTgt spid="4753"/>
                                        </p:tgtEl>
                                        <p:attrNameLst>
                                          <p:attrName>style.visibility</p:attrName>
                                        </p:attrNameLst>
                                      </p:cBhvr>
                                      <p:to>
                                        <p:strVal val="visible"/>
                                      </p:to>
                                    </p:set>
                                    <p:animEffect transition="in" filter="fade">
                                      <p:cBhvr>
                                        <p:cTn id="953" dur="100"/>
                                        <p:tgtEl>
                                          <p:spTgt spid="4753"/>
                                        </p:tgtEl>
                                      </p:cBhvr>
                                    </p:animEffect>
                                  </p:childTnLst>
                                </p:cTn>
                              </p:par>
                              <p:par>
                                <p:cTn id="954" presetID="1" presetClass="exit" presetSubtype="0" fill="hold" nodeType="withEffect">
                                  <p:stCondLst>
                                    <p:cond delay="0"/>
                                  </p:stCondLst>
                                  <p:childTnLst>
                                    <p:set>
                                      <p:cBhvr>
                                        <p:cTn id="955" dur="1" fill="hold">
                                          <p:stCondLst>
                                            <p:cond delay="99"/>
                                          </p:stCondLst>
                                        </p:cTn>
                                        <p:tgtEl>
                                          <p:spTgt spid="4739"/>
                                        </p:tgtEl>
                                        <p:attrNameLst>
                                          <p:attrName>style.visibility</p:attrName>
                                        </p:attrNameLst>
                                      </p:cBhvr>
                                      <p:to>
                                        <p:strVal val="hidden"/>
                                      </p:to>
                                    </p:set>
                                  </p:childTnLst>
                                </p:cTn>
                              </p:par>
                            </p:childTnLst>
                          </p:cTn>
                        </p:par>
                        <p:par>
                          <p:cTn id="956" fill="hold">
                            <p:stCondLst>
                              <p:cond delay="15000"/>
                            </p:stCondLst>
                            <p:childTnLst>
                              <p:par>
                                <p:cTn id="957" presetID="10" presetClass="entr" presetSubtype="0" fill="hold" nodeType="afterEffect">
                                  <p:stCondLst>
                                    <p:cond delay="0"/>
                                  </p:stCondLst>
                                  <p:childTnLst>
                                    <p:set>
                                      <p:cBhvr>
                                        <p:cTn id="958" dur="1" fill="hold">
                                          <p:stCondLst>
                                            <p:cond delay="0"/>
                                          </p:stCondLst>
                                        </p:cTn>
                                        <p:tgtEl>
                                          <p:spTgt spid="4791"/>
                                        </p:tgtEl>
                                        <p:attrNameLst>
                                          <p:attrName>style.visibility</p:attrName>
                                        </p:attrNameLst>
                                      </p:cBhvr>
                                      <p:to>
                                        <p:strVal val="visible"/>
                                      </p:to>
                                    </p:set>
                                    <p:animEffect transition="in" filter="fade">
                                      <p:cBhvr>
                                        <p:cTn id="959" dur="100"/>
                                        <p:tgtEl>
                                          <p:spTgt spid="4791"/>
                                        </p:tgtEl>
                                      </p:cBhvr>
                                    </p:animEffect>
                                  </p:childTnLst>
                                </p:cTn>
                              </p:par>
                              <p:par>
                                <p:cTn id="960" presetID="1" presetClass="exit" presetSubtype="0" fill="hold" nodeType="withEffect">
                                  <p:stCondLst>
                                    <p:cond delay="0"/>
                                  </p:stCondLst>
                                  <p:childTnLst>
                                    <p:set>
                                      <p:cBhvr>
                                        <p:cTn id="961" dur="1" fill="hold">
                                          <p:stCondLst>
                                            <p:cond delay="99"/>
                                          </p:stCondLst>
                                        </p:cTn>
                                        <p:tgtEl>
                                          <p:spTgt spid="4753"/>
                                        </p:tgtEl>
                                        <p:attrNameLst>
                                          <p:attrName>style.visibility</p:attrName>
                                        </p:attrNameLst>
                                      </p:cBhvr>
                                      <p:to>
                                        <p:strVal val="hidden"/>
                                      </p:to>
                                    </p:set>
                                  </p:childTnLst>
                                </p:cTn>
                              </p:par>
                            </p:childTnLst>
                          </p:cTn>
                        </p:par>
                        <p:par>
                          <p:cTn id="962" fill="hold">
                            <p:stCondLst>
                              <p:cond delay="15100"/>
                            </p:stCondLst>
                            <p:childTnLst>
                              <p:par>
                                <p:cTn id="963" presetID="10" presetClass="entr" presetSubtype="0" fill="hold" nodeType="afterEffect">
                                  <p:stCondLst>
                                    <p:cond delay="0"/>
                                  </p:stCondLst>
                                  <p:childTnLst>
                                    <p:set>
                                      <p:cBhvr>
                                        <p:cTn id="964" dur="1" fill="hold">
                                          <p:stCondLst>
                                            <p:cond delay="0"/>
                                          </p:stCondLst>
                                        </p:cTn>
                                        <p:tgtEl>
                                          <p:spTgt spid="4767"/>
                                        </p:tgtEl>
                                        <p:attrNameLst>
                                          <p:attrName>style.visibility</p:attrName>
                                        </p:attrNameLst>
                                      </p:cBhvr>
                                      <p:to>
                                        <p:strVal val="visible"/>
                                      </p:to>
                                    </p:set>
                                    <p:animEffect transition="in" filter="fade">
                                      <p:cBhvr>
                                        <p:cTn id="965" dur="100"/>
                                        <p:tgtEl>
                                          <p:spTgt spid="4767"/>
                                        </p:tgtEl>
                                      </p:cBhvr>
                                    </p:animEffect>
                                  </p:childTnLst>
                                </p:cTn>
                              </p:par>
                              <p:par>
                                <p:cTn id="966" presetID="1" presetClass="exit" presetSubtype="0" fill="hold" nodeType="withEffect">
                                  <p:stCondLst>
                                    <p:cond delay="0"/>
                                  </p:stCondLst>
                                  <p:childTnLst>
                                    <p:set>
                                      <p:cBhvr>
                                        <p:cTn id="967" dur="1" fill="hold">
                                          <p:stCondLst>
                                            <p:cond delay="99"/>
                                          </p:stCondLst>
                                        </p:cTn>
                                        <p:tgtEl>
                                          <p:spTgt spid="4791"/>
                                        </p:tgtEl>
                                        <p:attrNameLst>
                                          <p:attrName>style.visibility</p:attrName>
                                        </p:attrNameLst>
                                      </p:cBhvr>
                                      <p:to>
                                        <p:strVal val="hidden"/>
                                      </p:to>
                                    </p:set>
                                  </p:childTnLst>
                                </p:cTn>
                              </p:par>
                            </p:childTnLst>
                          </p:cTn>
                        </p:par>
                        <p:par>
                          <p:cTn id="968" fill="hold">
                            <p:stCondLst>
                              <p:cond delay="15200"/>
                            </p:stCondLst>
                            <p:childTnLst>
                              <p:par>
                                <p:cTn id="969" presetID="10" presetClass="entr" presetSubtype="0" fill="hold" nodeType="afterEffect">
                                  <p:stCondLst>
                                    <p:cond delay="0"/>
                                  </p:stCondLst>
                                  <p:childTnLst>
                                    <p:set>
                                      <p:cBhvr>
                                        <p:cTn id="970" dur="1" fill="hold">
                                          <p:stCondLst>
                                            <p:cond delay="0"/>
                                          </p:stCondLst>
                                        </p:cTn>
                                        <p:tgtEl>
                                          <p:spTgt spid="4780"/>
                                        </p:tgtEl>
                                        <p:attrNameLst>
                                          <p:attrName>style.visibility</p:attrName>
                                        </p:attrNameLst>
                                      </p:cBhvr>
                                      <p:to>
                                        <p:strVal val="visible"/>
                                      </p:to>
                                    </p:set>
                                    <p:animEffect transition="in" filter="fade">
                                      <p:cBhvr>
                                        <p:cTn id="971" dur="100"/>
                                        <p:tgtEl>
                                          <p:spTgt spid="4780"/>
                                        </p:tgtEl>
                                      </p:cBhvr>
                                    </p:animEffect>
                                  </p:childTnLst>
                                </p:cTn>
                              </p:par>
                              <p:par>
                                <p:cTn id="972" presetID="1" presetClass="exit" presetSubtype="0" fill="hold" nodeType="withEffect">
                                  <p:stCondLst>
                                    <p:cond delay="0"/>
                                  </p:stCondLst>
                                  <p:childTnLst>
                                    <p:set>
                                      <p:cBhvr>
                                        <p:cTn id="973" dur="1" fill="hold">
                                          <p:stCondLst>
                                            <p:cond delay="99"/>
                                          </p:stCondLst>
                                        </p:cTn>
                                        <p:tgtEl>
                                          <p:spTgt spid="4767"/>
                                        </p:tgtEl>
                                        <p:attrNameLst>
                                          <p:attrName>style.visibility</p:attrName>
                                        </p:attrNameLst>
                                      </p:cBhvr>
                                      <p:to>
                                        <p:strVal val="hidden"/>
                                      </p:to>
                                    </p:set>
                                  </p:childTnLst>
                                </p:cTn>
                              </p:par>
                            </p:childTnLst>
                          </p:cTn>
                        </p:par>
                        <p:par>
                          <p:cTn id="974" fill="hold">
                            <p:stCondLst>
                              <p:cond delay="15300"/>
                            </p:stCondLst>
                            <p:childTnLst>
                              <p:par>
                                <p:cTn id="975" presetID="10" presetClass="entr" presetSubtype="0" fill="hold" nodeType="afterEffect">
                                  <p:stCondLst>
                                    <p:cond delay="0"/>
                                  </p:stCondLst>
                                  <p:childTnLst>
                                    <p:set>
                                      <p:cBhvr>
                                        <p:cTn id="976" dur="1" fill="hold">
                                          <p:stCondLst>
                                            <p:cond delay="0"/>
                                          </p:stCondLst>
                                        </p:cTn>
                                        <p:tgtEl>
                                          <p:spTgt spid="4803"/>
                                        </p:tgtEl>
                                        <p:attrNameLst>
                                          <p:attrName>style.visibility</p:attrName>
                                        </p:attrNameLst>
                                      </p:cBhvr>
                                      <p:to>
                                        <p:strVal val="visible"/>
                                      </p:to>
                                    </p:set>
                                    <p:animEffect transition="in" filter="fade">
                                      <p:cBhvr>
                                        <p:cTn id="977" dur="100"/>
                                        <p:tgtEl>
                                          <p:spTgt spid="4803"/>
                                        </p:tgtEl>
                                      </p:cBhvr>
                                    </p:animEffect>
                                  </p:childTnLst>
                                </p:cTn>
                              </p:par>
                              <p:par>
                                <p:cTn id="978" presetID="1" presetClass="exit" presetSubtype="0" fill="hold" nodeType="withEffect">
                                  <p:stCondLst>
                                    <p:cond delay="0"/>
                                  </p:stCondLst>
                                  <p:childTnLst>
                                    <p:set>
                                      <p:cBhvr>
                                        <p:cTn id="979" dur="1" fill="hold">
                                          <p:stCondLst>
                                            <p:cond delay="99"/>
                                          </p:stCondLst>
                                        </p:cTn>
                                        <p:tgtEl>
                                          <p:spTgt spid="4780"/>
                                        </p:tgtEl>
                                        <p:attrNameLst>
                                          <p:attrName>style.visibility</p:attrName>
                                        </p:attrNameLst>
                                      </p:cBhvr>
                                      <p:to>
                                        <p:strVal val="hidden"/>
                                      </p:to>
                                    </p:set>
                                  </p:childTnLst>
                                </p:cTn>
                              </p:par>
                            </p:childTnLst>
                          </p:cTn>
                        </p:par>
                        <p:par>
                          <p:cTn id="980" fill="hold">
                            <p:stCondLst>
                              <p:cond delay="15400"/>
                            </p:stCondLst>
                            <p:childTnLst>
                              <p:par>
                                <p:cTn id="981" presetID="10" presetClass="entr" presetSubtype="0" fill="hold" nodeType="afterEffect">
                                  <p:stCondLst>
                                    <p:cond delay="0"/>
                                  </p:stCondLst>
                                  <p:childTnLst>
                                    <p:set>
                                      <p:cBhvr>
                                        <p:cTn id="982" dur="1" fill="hold">
                                          <p:stCondLst>
                                            <p:cond delay="0"/>
                                          </p:stCondLst>
                                        </p:cTn>
                                        <p:tgtEl>
                                          <p:spTgt spid="4705"/>
                                        </p:tgtEl>
                                        <p:attrNameLst>
                                          <p:attrName>style.visibility</p:attrName>
                                        </p:attrNameLst>
                                      </p:cBhvr>
                                      <p:to>
                                        <p:strVal val="visible"/>
                                      </p:to>
                                    </p:set>
                                    <p:animEffect transition="in" filter="fade">
                                      <p:cBhvr>
                                        <p:cTn id="983" dur="100"/>
                                        <p:tgtEl>
                                          <p:spTgt spid="4705"/>
                                        </p:tgtEl>
                                      </p:cBhvr>
                                    </p:animEffect>
                                  </p:childTnLst>
                                </p:cTn>
                              </p:par>
                              <p:par>
                                <p:cTn id="984" presetID="1" presetClass="exit" presetSubtype="0" fill="hold" nodeType="withEffect">
                                  <p:stCondLst>
                                    <p:cond delay="0"/>
                                  </p:stCondLst>
                                  <p:childTnLst>
                                    <p:set>
                                      <p:cBhvr>
                                        <p:cTn id="985" dur="1" fill="hold">
                                          <p:stCondLst>
                                            <p:cond delay="99"/>
                                          </p:stCondLst>
                                        </p:cTn>
                                        <p:tgtEl>
                                          <p:spTgt spid="4803"/>
                                        </p:tgtEl>
                                        <p:attrNameLst>
                                          <p:attrName>style.visibility</p:attrName>
                                        </p:attrNameLst>
                                      </p:cBhvr>
                                      <p:to>
                                        <p:strVal val="hidden"/>
                                      </p:to>
                                    </p:set>
                                  </p:childTnLst>
                                </p:cTn>
                              </p:par>
                            </p:childTnLst>
                          </p:cTn>
                        </p:par>
                        <p:par>
                          <p:cTn id="986" fill="hold">
                            <p:stCondLst>
                              <p:cond delay="15500"/>
                            </p:stCondLst>
                            <p:childTnLst>
                              <p:par>
                                <p:cTn id="987" presetID="10" presetClass="entr" presetSubtype="0" fill="hold" nodeType="afterEffect">
                                  <p:stCondLst>
                                    <p:cond delay="0"/>
                                  </p:stCondLst>
                                  <p:childTnLst>
                                    <p:set>
                                      <p:cBhvr>
                                        <p:cTn id="988" dur="1" fill="hold">
                                          <p:stCondLst>
                                            <p:cond delay="0"/>
                                          </p:stCondLst>
                                        </p:cTn>
                                        <p:tgtEl>
                                          <p:spTgt spid="4817"/>
                                        </p:tgtEl>
                                        <p:attrNameLst>
                                          <p:attrName>style.visibility</p:attrName>
                                        </p:attrNameLst>
                                      </p:cBhvr>
                                      <p:to>
                                        <p:strVal val="visible"/>
                                      </p:to>
                                    </p:set>
                                    <p:animEffect transition="in" filter="fade">
                                      <p:cBhvr>
                                        <p:cTn id="989" dur="100"/>
                                        <p:tgtEl>
                                          <p:spTgt spid="4817"/>
                                        </p:tgtEl>
                                      </p:cBhvr>
                                    </p:animEffect>
                                  </p:childTnLst>
                                </p:cTn>
                              </p:par>
                              <p:par>
                                <p:cTn id="990" presetID="1" presetClass="exit" presetSubtype="0" fill="hold" nodeType="withEffect">
                                  <p:stCondLst>
                                    <p:cond delay="0"/>
                                  </p:stCondLst>
                                  <p:childTnLst>
                                    <p:set>
                                      <p:cBhvr>
                                        <p:cTn id="991" dur="1" fill="hold">
                                          <p:stCondLst>
                                            <p:cond delay="99"/>
                                          </p:stCondLst>
                                        </p:cTn>
                                        <p:tgtEl>
                                          <p:spTgt spid="4705"/>
                                        </p:tgtEl>
                                        <p:attrNameLst>
                                          <p:attrName>style.visibility</p:attrName>
                                        </p:attrNameLst>
                                      </p:cBhvr>
                                      <p:to>
                                        <p:strVal val="hidden"/>
                                      </p:to>
                                    </p:set>
                                  </p:childTnLst>
                                </p:cTn>
                              </p:par>
                            </p:childTnLst>
                          </p:cTn>
                        </p:par>
                        <p:par>
                          <p:cTn id="992" fill="hold">
                            <p:stCondLst>
                              <p:cond delay="15600"/>
                            </p:stCondLst>
                            <p:childTnLst>
                              <p:par>
                                <p:cTn id="993" presetID="10" presetClass="entr" presetSubtype="0" fill="hold" nodeType="afterEffect">
                                  <p:stCondLst>
                                    <p:cond delay="0"/>
                                  </p:stCondLst>
                                  <p:childTnLst>
                                    <p:set>
                                      <p:cBhvr>
                                        <p:cTn id="994" dur="1" fill="hold">
                                          <p:stCondLst>
                                            <p:cond delay="0"/>
                                          </p:stCondLst>
                                        </p:cTn>
                                        <p:tgtEl>
                                          <p:spTgt spid="4831"/>
                                        </p:tgtEl>
                                        <p:attrNameLst>
                                          <p:attrName>style.visibility</p:attrName>
                                        </p:attrNameLst>
                                      </p:cBhvr>
                                      <p:to>
                                        <p:strVal val="visible"/>
                                      </p:to>
                                    </p:set>
                                    <p:animEffect transition="in" filter="fade">
                                      <p:cBhvr>
                                        <p:cTn id="995" dur="100"/>
                                        <p:tgtEl>
                                          <p:spTgt spid="4831"/>
                                        </p:tgtEl>
                                      </p:cBhvr>
                                    </p:animEffect>
                                  </p:childTnLst>
                                </p:cTn>
                              </p:par>
                              <p:par>
                                <p:cTn id="996" presetID="1" presetClass="exit" presetSubtype="0" fill="hold" nodeType="withEffect">
                                  <p:stCondLst>
                                    <p:cond delay="0"/>
                                  </p:stCondLst>
                                  <p:childTnLst>
                                    <p:set>
                                      <p:cBhvr>
                                        <p:cTn id="997" dur="1" fill="hold">
                                          <p:stCondLst>
                                            <p:cond delay="99"/>
                                          </p:stCondLst>
                                        </p:cTn>
                                        <p:tgtEl>
                                          <p:spTgt spid="4817"/>
                                        </p:tgtEl>
                                        <p:attrNameLst>
                                          <p:attrName>style.visibility</p:attrName>
                                        </p:attrNameLst>
                                      </p:cBhvr>
                                      <p:to>
                                        <p:strVal val="hidden"/>
                                      </p:to>
                                    </p:set>
                                  </p:childTnLst>
                                </p:cTn>
                              </p:par>
                            </p:childTnLst>
                          </p:cTn>
                        </p:par>
                        <p:par>
                          <p:cTn id="998" fill="hold">
                            <p:stCondLst>
                              <p:cond delay="15700"/>
                            </p:stCondLst>
                            <p:childTnLst>
                              <p:par>
                                <p:cTn id="999" presetID="10" presetClass="entr" presetSubtype="0" fill="hold" nodeType="afterEffect">
                                  <p:stCondLst>
                                    <p:cond delay="0"/>
                                  </p:stCondLst>
                                  <p:childTnLst>
                                    <p:set>
                                      <p:cBhvr>
                                        <p:cTn id="1000" dur="1" fill="hold">
                                          <p:stCondLst>
                                            <p:cond delay="0"/>
                                          </p:stCondLst>
                                        </p:cTn>
                                        <p:tgtEl>
                                          <p:spTgt spid="4845"/>
                                        </p:tgtEl>
                                        <p:attrNameLst>
                                          <p:attrName>style.visibility</p:attrName>
                                        </p:attrNameLst>
                                      </p:cBhvr>
                                      <p:to>
                                        <p:strVal val="visible"/>
                                      </p:to>
                                    </p:set>
                                    <p:animEffect transition="in" filter="fade">
                                      <p:cBhvr>
                                        <p:cTn id="1001" dur="100"/>
                                        <p:tgtEl>
                                          <p:spTgt spid="4845"/>
                                        </p:tgtEl>
                                      </p:cBhvr>
                                    </p:animEffect>
                                  </p:childTnLst>
                                </p:cTn>
                              </p:par>
                              <p:par>
                                <p:cTn id="1002" presetID="1" presetClass="exit" presetSubtype="0" fill="hold" nodeType="withEffect">
                                  <p:stCondLst>
                                    <p:cond delay="0"/>
                                  </p:stCondLst>
                                  <p:childTnLst>
                                    <p:set>
                                      <p:cBhvr>
                                        <p:cTn id="1003" dur="1" fill="hold">
                                          <p:stCondLst>
                                            <p:cond delay="99"/>
                                          </p:stCondLst>
                                        </p:cTn>
                                        <p:tgtEl>
                                          <p:spTgt spid="4831"/>
                                        </p:tgtEl>
                                        <p:attrNameLst>
                                          <p:attrName>style.visibility</p:attrName>
                                        </p:attrNameLst>
                                      </p:cBhvr>
                                      <p:to>
                                        <p:strVal val="hidden"/>
                                      </p:to>
                                    </p:set>
                                  </p:childTnLst>
                                </p:cTn>
                              </p:par>
                            </p:childTnLst>
                          </p:cTn>
                        </p:par>
                        <p:par>
                          <p:cTn id="1004" fill="hold">
                            <p:stCondLst>
                              <p:cond delay="15800"/>
                            </p:stCondLst>
                            <p:childTnLst>
                              <p:par>
                                <p:cTn id="1005" presetID="10" presetClass="entr" presetSubtype="0" fill="hold" nodeType="afterEffect">
                                  <p:stCondLst>
                                    <p:cond delay="0"/>
                                  </p:stCondLst>
                                  <p:childTnLst>
                                    <p:set>
                                      <p:cBhvr>
                                        <p:cTn id="1006" dur="1" fill="hold">
                                          <p:stCondLst>
                                            <p:cond delay="0"/>
                                          </p:stCondLst>
                                        </p:cTn>
                                        <p:tgtEl>
                                          <p:spTgt spid="4859"/>
                                        </p:tgtEl>
                                        <p:attrNameLst>
                                          <p:attrName>style.visibility</p:attrName>
                                        </p:attrNameLst>
                                      </p:cBhvr>
                                      <p:to>
                                        <p:strVal val="visible"/>
                                      </p:to>
                                    </p:set>
                                    <p:animEffect transition="in" filter="fade">
                                      <p:cBhvr>
                                        <p:cTn id="1007" dur="100"/>
                                        <p:tgtEl>
                                          <p:spTgt spid="4859"/>
                                        </p:tgtEl>
                                      </p:cBhvr>
                                    </p:animEffect>
                                  </p:childTnLst>
                                </p:cTn>
                              </p:par>
                              <p:par>
                                <p:cTn id="1008" presetID="1" presetClass="exit" presetSubtype="0" fill="hold" nodeType="withEffect">
                                  <p:stCondLst>
                                    <p:cond delay="0"/>
                                  </p:stCondLst>
                                  <p:childTnLst>
                                    <p:set>
                                      <p:cBhvr>
                                        <p:cTn id="1009" dur="1" fill="hold">
                                          <p:stCondLst>
                                            <p:cond delay="99"/>
                                          </p:stCondLst>
                                        </p:cTn>
                                        <p:tgtEl>
                                          <p:spTgt spid="4845"/>
                                        </p:tgtEl>
                                        <p:attrNameLst>
                                          <p:attrName>style.visibility</p:attrName>
                                        </p:attrNameLst>
                                      </p:cBhvr>
                                      <p:to>
                                        <p:strVal val="hidden"/>
                                      </p:to>
                                    </p:set>
                                  </p:childTnLst>
                                </p:cTn>
                              </p:par>
                            </p:childTnLst>
                          </p:cTn>
                        </p:par>
                        <p:par>
                          <p:cTn id="1010" fill="hold">
                            <p:stCondLst>
                              <p:cond delay="15900"/>
                            </p:stCondLst>
                            <p:childTnLst>
                              <p:par>
                                <p:cTn id="1011" presetID="10" presetClass="entr" presetSubtype="0" fill="hold" nodeType="afterEffect">
                                  <p:stCondLst>
                                    <p:cond delay="0"/>
                                  </p:stCondLst>
                                  <p:childTnLst>
                                    <p:set>
                                      <p:cBhvr>
                                        <p:cTn id="1012" dur="1" fill="hold">
                                          <p:stCondLst>
                                            <p:cond delay="0"/>
                                          </p:stCondLst>
                                        </p:cTn>
                                        <p:tgtEl>
                                          <p:spTgt spid="4873"/>
                                        </p:tgtEl>
                                        <p:attrNameLst>
                                          <p:attrName>style.visibility</p:attrName>
                                        </p:attrNameLst>
                                      </p:cBhvr>
                                      <p:to>
                                        <p:strVal val="visible"/>
                                      </p:to>
                                    </p:set>
                                    <p:animEffect transition="in" filter="fade">
                                      <p:cBhvr>
                                        <p:cTn id="1013" dur="100"/>
                                        <p:tgtEl>
                                          <p:spTgt spid="4873"/>
                                        </p:tgtEl>
                                      </p:cBhvr>
                                    </p:animEffect>
                                  </p:childTnLst>
                                </p:cTn>
                              </p:par>
                              <p:par>
                                <p:cTn id="1014" presetID="1" presetClass="exit" presetSubtype="0" fill="hold" nodeType="withEffect">
                                  <p:stCondLst>
                                    <p:cond delay="0"/>
                                  </p:stCondLst>
                                  <p:childTnLst>
                                    <p:set>
                                      <p:cBhvr>
                                        <p:cTn id="1015" dur="1" fill="hold">
                                          <p:stCondLst>
                                            <p:cond delay="99"/>
                                          </p:stCondLst>
                                        </p:cTn>
                                        <p:tgtEl>
                                          <p:spTgt spid="4859"/>
                                        </p:tgtEl>
                                        <p:attrNameLst>
                                          <p:attrName>style.visibility</p:attrName>
                                        </p:attrNameLst>
                                      </p:cBhvr>
                                      <p:to>
                                        <p:strVal val="hidden"/>
                                      </p:to>
                                    </p:set>
                                  </p:childTnLst>
                                </p:cTn>
                              </p:par>
                            </p:childTnLst>
                          </p:cTn>
                        </p:par>
                        <p:par>
                          <p:cTn id="1016" fill="hold">
                            <p:stCondLst>
                              <p:cond delay="16000"/>
                            </p:stCondLst>
                            <p:childTnLst>
                              <p:par>
                                <p:cTn id="1017" presetID="10" presetClass="entr" presetSubtype="0" fill="hold" nodeType="afterEffect">
                                  <p:stCondLst>
                                    <p:cond delay="0"/>
                                  </p:stCondLst>
                                  <p:childTnLst>
                                    <p:set>
                                      <p:cBhvr>
                                        <p:cTn id="1018" dur="1" fill="hold">
                                          <p:stCondLst>
                                            <p:cond delay="0"/>
                                          </p:stCondLst>
                                        </p:cTn>
                                        <p:tgtEl>
                                          <p:spTgt spid="4893"/>
                                        </p:tgtEl>
                                        <p:attrNameLst>
                                          <p:attrName>style.visibility</p:attrName>
                                        </p:attrNameLst>
                                      </p:cBhvr>
                                      <p:to>
                                        <p:strVal val="visible"/>
                                      </p:to>
                                    </p:set>
                                    <p:animEffect transition="in" filter="fade">
                                      <p:cBhvr>
                                        <p:cTn id="1019" dur="100"/>
                                        <p:tgtEl>
                                          <p:spTgt spid="4893"/>
                                        </p:tgtEl>
                                      </p:cBhvr>
                                    </p:animEffect>
                                  </p:childTnLst>
                                </p:cTn>
                              </p:par>
                              <p:par>
                                <p:cTn id="1020" presetID="1" presetClass="exit" presetSubtype="0" fill="hold" nodeType="withEffect">
                                  <p:stCondLst>
                                    <p:cond delay="0"/>
                                  </p:stCondLst>
                                  <p:childTnLst>
                                    <p:set>
                                      <p:cBhvr>
                                        <p:cTn id="1021" dur="1" fill="hold">
                                          <p:stCondLst>
                                            <p:cond delay="99"/>
                                          </p:stCondLst>
                                        </p:cTn>
                                        <p:tgtEl>
                                          <p:spTgt spid="4873"/>
                                        </p:tgtEl>
                                        <p:attrNameLst>
                                          <p:attrName>style.visibility</p:attrName>
                                        </p:attrNameLst>
                                      </p:cBhvr>
                                      <p:to>
                                        <p:strVal val="hidden"/>
                                      </p:to>
                                    </p:set>
                                  </p:childTnLst>
                                </p:cTn>
                              </p:par>
                            </p:childTnLst>
                          </p:cTn>
                        </p:par>
                        <p:par>
                          <p:cTn id="1022" fill="hold">
                            <p:stCondLst>
                              <p:cond delay="16100"/>
                            </p:stCondLst>
                            <p:childTnLst>
                              <p:par>
                                <p:cTn id="1023" presetID="10" presetClass="entr" presetSubtype="0" fill="hold" nodeType="afterEffect">
                                  <p:stCondLst>
                                    <p:cond delay="0"/>
                                  </p:stCondLst>
                                  <p:childTnLst>
                                    <p:set>
                                      <p:cBhvr>
                                        <p:cTn id="1024" dur="1" fill="hold">
                                          <p:stCondLst>
                                            <p:cond delay="0"/>
                                          </p:stCondLst>
                                        </p:cTn>
                                        <p:tgtEl>
                                          <p:spTgt spid="4907"/>
                                        </p:tgtEl>
                                        <p:attrNameLst>
                                          <p:attrName>style.visibility</p:attrName>
                                        </p:attrNameLst>
                                      </p:cBhvr>
                                      <p:to>
                                        <p:strVal val="visible"/>
                                      </p:to>
                                    </p:set>
                                    <p:animEffect transition="in" filter="fade">
                                      <p:cBhvr>
                                        <p:cTn id="1025" dur="100"/>
                                        <p:tgtEl>
                                          <p:spTgt spid="4907"/>
                                        </p:tgtEl>
                                      </p:cBhvr>
                                    </p:animEffect>
                                  </p:childTnLst>
                                </p:cTn>
                              </p:par>
                              <p:par>
                                <p:cTn id="1026" presetID="1" presetClass="exit" presetSubtype="0" fill="hold" nodeType="withEffect">
                                  <p:stCondLst>
                                    <p:cond delay="0"/>
                                  </p:stCondLst>
                                  <p:childTnLst>
                                    <p:set>
                                      <p:cBhvr>
                                        <p:cTn id="1027" dur="1" fill="hold">
                                          <p:stCondLst>
                                            <p:cond delay="99"/>
                                          </p:stCondLst>
                                        </p:cTn>
                                        <p:tgtEl>
                                          <p:spTgt spid="4893"/>
                                        </p:tgtEl>
                                        <p:attrNameLst>
                                          <p:attrName>style.visibility</p:attrName>
                                        </p:attrNameLst>
                                      </p:cBhvr>
                                      <p:to>
                                        <p:strVal val="hidden"/>
                                      </p:to>
                                    </p:set>
                                  </p:childTnLst>
                                </p:cTn>
                              </p:par>
                            </p:childTnLst>
                          </p:cTn>
                        </p:par>
                        <p:par>
                          <p:cTn id="1028" fill="hold">
                            <p:stCondLst>
                              <p:cond delay="16200"/>
                            </p:stCondLst>
                            <p:childTnLst>
                              <p:par>
                                <p:cTn id="1029" presetID="10" presetClass="entr" presetSubtype="0" fill="hold" nodeType="afterEffect">
                                  <p:stCondLst>
                                    <p:cond delay="0"/>
                                  </p:stCondLst>
                                  <p:childTnLst>
                                    <p:set>
                                      <p:cBhvr>
                                        <p:cTn id="1030" dur="1" fill="hold">
                                          <p:stCondLst>
                                            <p:cond delay="0"/>
                                          </p:stCondLst>
                                        </p:cTn>
                                        <p:tgtEl>
                                          <p:spTgt spid="4921"/>
                                        </p:tgtEl>
                                        <p:attrNameLst>
                                          <p:attrName>style.visibility</p:attrName>
                                        </p:attrNameLst>
                                      </p:cBhvr>
                                      <p:to>
                                        <p:strVal val="visible"/>
                                      </p:to>
                                    </p:set>
                                    <p:animEffect transition="in" filter="fade">
                                      <p:cBhvr>
                                        <p:cTn id="1031" dur="100"/>
                                        <p:tgtEl>
                                          <p:spTgt spid="4921"/>
                                        </p:tgtEl>
                                      </p:cBhvr>
                                    </p:animEffect>
                                  </p:childTnLst>
                                </p:cTn>
                              </p:par>
                              <p:par>
                                <p:cTn id="1032" presetID="1" presetClass="exit" presetSubtype="0" fill="hold" nodeType="withEffect">
                                  <p:stCondLst>
                                    <p:cond delay="0"/>
                                  </p:stCondLst>
                                  <p:childTnLst>
                                    <p:set>
                                      <p:cBhvr>
                                        <p:cTn id="1033" dur="1" fill="hold">
                                          <p:stCondLst>
                                            <p:cond delay="99"/>
                                          </p:stCondLst>
                                        </p:cTn>
                                        <p:tgtEl>
                                          <p:spTgt spid="4907"/>
                                        </p:tgtEl>
                                        <p:attrNameLst>
                                          <p:attrName>style.visibility</p:attrName>
                                        </p:attrNameLst>
                                      </p:cBhvr>
                                      <p:to>
                                        <p:strVal val="hidden"/>
                                      </p:to>
                                    </p:set>
                                  </p:childTnLst>
                                </p:cTn>
                              </p:par>
                            </p:childTnLst>
                          </p:cTn>
                        </p:par>
                        <p:par>
                          <p:cTn id="1034" fill="hold">
                            <p:stCondLst>
                              <p:cond delay="16300"/>
                            </p:stCondLst>
                            <p:childTnLst>
                              <p:par>
                                <p:cTn id="1035" presetID="10" presetClass="entr" presetSubtype="0" fill="hold" nodeType="afterEffect">
                                  <p:stCondLst>
                                    <p:cond delay="0"/>
                                  </p:stCondLst>
                                  <p:childTnLst>
                                    <p:set>
                                      <p:cBhvr>
                                        <p:cTn id="1036" dur="1" fill="hold">
                                          <p:stCondLst>
                                            <p:cond delay="0"/>
                                          </p:stCondLst>
                                        </p:cTn>
                                        <p:tgtEl>
                                          <p:spTgt spid="4935"/>
                                        </p:tgtEl>
                                        <p:attrNameLst>
                                          <p:attrName>style.visibility</p:attrName>
                                        </p:attrNameLst>
                                      </p:cBhvr>
                                      <p:to>
                                        <p:strVal val="visible"/>
                                      </p:to>
                                    </p:set>
                                    <p:animEffect transition="in" filter="fade">
                                      <p:cBhvr>
                                        <p:cTn id="1037" dur="100"/>
                                        <p:tgtEl>
                                          <p:spTgt spid="4935"/>
                                        </p:tgtEl>
                                      </p:cBhvr>
                                    </p:animEffect>
                                  </p:childTnLst>
                                </p:cTn>
                              </p:par>
                              <p:par>
                                <p:cTn id="1038" presetID="1" presetClass="exit" presetSubtype="0" fill="hold" nodeType="withEffect">
                                  <p:stCondLst>
                                    <p:cond delay="0"/>
                                  </p:stCondLst>
                                  <p:childTnLst>
                                    <p:set>
                                      <p:cBhvr>
                                        <p:cTn id="1039" dur="1" fill="hold">
                                          <p:stCondLst>
                                            <p:cond delay="99"/>
                                          </p:stCondLst>
                                        </p:cTn>
                                        <p:tgtEl>
                                          <p:spTgt spid="4921"/>
                                        </p:tgtEl>
                                        <p:attrNameLst>
                                          <p:attrName>style.visibility</p:attrName>
                                        </p:attrNameLst>
                                      </p:cBhvr>
                                      <p:to>
                                        <p:strVal val="hidden"/>
                                      </p:to>
                                    </p:set>
                                  </p:childTnLst>
                                </p:cTn>
                              </p:par>
                            </p:childTnLst>
                          </p:cTn>
                        </p:par>
                        <p:par>
                          <p:cTn id="1040" fill="hold">
                            <p:stCondLst>
                              <p:cond delay="16400"/>
                            </p:stCondLst>
                            <p:childTnLst>
                              <p:par>
                                <p:cTn id="1041" presetID="10" presetClass="entr" presetSubtype="0" fill="hold" nodeType="afterEffect">
                                  <p:stCondLst>
                                    <p:cond delay="0"/>
                                  </p:stCondLst>
                                  <p:childTnLst>
                                    <p:set>
                                      <p:cBhvr>
                                        <p:cTn id="1042" dur="1" fill="hold">
                                          <p:stCondLst>
                                            <p:cond delay="0"/>
                                          </p:stCondLst>
                                        </p:cTn>
                                        <p:tgtEl>
                                          <p:spTgt spid="4973"/>
                                        </p:tgtEl>
                                        <p:attrNameLst>
                                          <p:attrName>style.visibility</p:attrName>
                                        </p:attrNameLst>
                                      </p:cBhvr>
                                      <p:to>
                                        <p:strVal val="visible"/>
                                      </p:to>
                                    </p:set>
                                    <p:animEffect transition="in" filter="fade">
                                      <p:cBhvr>
                                        <p:cTn id="1043" dur="100"/>
                                        <p:tgtEl>
                                          <p:spTgt spid="4973"/>
                                        </p:tgtEl>
                                      </p:cBhvr>
                                    </p:animEffect>
                                  </p:childTnLst>
                                </p:cTn>
                              </p:par>
                              <p:par>
                                <p:cTn id="1044" presetID="1" presetClass="exit" presetSubtype="0" fill="hold" nodeType="withEffect">
                                  <p:stCondLst>
                                    <p:cond delay="0"/>
                                  </p:stCondLst>
                                  <p:childTnLst>
                                    <p:set>
                                      <p:cBhvr>
                                        <p:cTn id="1045" dur="1" fill="hold">
                                          <p:stCondLst>
                                            <p:cond delay="99"/>
                                          </p:stCondLst>
                                        </p:cTn>
                                        <p:tgtEl>
                                          <p:spTgt spid="4935"/>
                                        </p:tgtEl>
                                        <p:attrNameLst>
                                          <p:attrName>style.visibility</p:attrName>
                                        </p:attrNameLst>
                                      </p:cBhvr>
                                      <p:to>
                                        <p:strVal val="hidden"/>
                                      </p:to>
                                    </p:set>
                                  </p:childTnLst>
                                </p:cTn>
                              </p:par>
                            </p:childTnLst>
                          </p:cTn>
                        </p:par>
                        <p:par>
                          <p:cTn id="1046" fill="hold">
                            <p:stCondLst>
                              <p:cond delay="16500"/>
                            </p:stCondLst>
                            <p:childTnLst>
                              <p:par>
                                <p:cTn id="1047" presetID="10" presetClass="entr" presetSubtype="0" fill="hold" nodeType="afterEffect">
                                  <p:stCondLst>
                                    <p:cond delay="0"/>
                                  </p:stCondLst>
                                  <p:childTnLst>
                                    <p:set>
                                      <p:cBhvr>
                                        <p:cTn id="1048" dur="1" fill="hold">
                                          <p:stCondLst>
                                            <p:cond delay="0"/>
                                          </p:stCondLst>
                                        </p:cTn>
                                        <p:tgtEl>
                                          <p:spTgt spid="4949"/>
                                        </p:tgtEl>
                                        <p:attrNameLst>
                                          <p:attrName>style.visibility</p:attrName>
                                        </p:attrNameLst>
                                      </p:cBhvr>
                                      <p:to>
                                        <p:strVal val="visible"/>
                                      </p:to>
                                    </p:set>
                                    <p:animEffect transition="in" filter="fade">
                                      <p:cBhvr>
                                        <p:cTn id="1049" dur="100"/>
                                        <p:tgtEl>
                                          <p:spTgt spid="4949"/>
                                        </p:tgtEl>
                                      </p:cBhvr>
                                    </p:animEffect>
                                  </p:childTnLst>
                                </p:cTn>
                              </p:par>
                              <p:par>
                                <p:cTn id="1050" presetID="1" presetClass="exit" presetSubtype="0" fill="hold" nodeType="withEffect">
                                  <p:stCondLst>
                                    <p:cond delay="0"/>
                                  </p:stCondLst>
                                  <p:childTnLst>
                                    <p:set>
                                      <p:cBhvr>
                                        <p:cTn id="1051" dur="1" fill="hold">
                                          <p:stCondLst>
                                            <p:cond delay="99"/>
                                          </p:stCondLst>
                                        </p:cTn>
                                        <p:tgtEl>
                                          <p:spTgt spid="4973"/>
                                        </p:tgtEl>
                                        <p:attrNameLst>
                                          <p:attrName>style.visibility</p:attrName>
                                        </p:attrNameLst>
                                      </p:cBhvr>
                                      <p:to>
                                        <p:strVal val="hidden"/>
                                      </p:to>
                                    </p:set>
                                  </p:childTnLst>
                                </p:cTn>
                              </p:par>
                            </p:childTnLst>
                          </p:cTn>
                        </p:par>
                        <p:par>
                          <p:cTn id="1052" fill="hold">
                            <p:stCondLst>
                              <p:cond delay="16600"/>
                            </p:stCondLst>
                            <p:childTnLst>
                              <p:par>
                                <p:cTn id="1053" presetID="10" presetClass="entr" presetSubtype="0" fill="hold" nodeType="afterEffect">
                                  <p:stCondLst>
                                    <p:cond delay="0"/>
                                  </p:stCondLst>
                                  <p:childTnLst>
                                    <p:set>
                                      <p:cBhvr>
                                        <p:cTn id="1054" dur="1" fill="hold">
                                          <p:stCondLst>
                                            <p:cond delay="0"/>
                                          </p:stCondLst>
                                        </p:cTn>
                                        <p:tgtEl>
                                          <p:spTgt spid="4962"/>
                                        </p:tgtEl>
                                        <p:attrNameLst>
                                          <p:attrName>style.visibility</p:attrName>
                                        </p:attrNameLst>
                                      </p:cBhvr>
                                      <p:to>
                                        <p:strVal val="visible"/>
                                      </p:to>
                                    </p:set>
                                    <p:animEffect transition="in" filter="fade">
                                      <p:cBhvr>
                                        <p:cTn id="1055" dur="100"/>
                                        <p:tgtEl>
                                          <p:spTgt spid="4962"/>
                                        </p:tgtEl>
                                      </p:cBhvr>
                                    </p:animEffect>
                                  </p:childTnLst>
                                </p:cTn>
                              </p:par>
                              <p:par>
                                <p:cTn id="1056" presetID="1" presetClass="exit" presetSubtype="0" fill="hold" nodeType="withEffect">
                                  <p:stCondLst>
                                    <p:cond delay="0"/>
                                  </p:stCondLst>
                                  <p:childTnLst>
                                    <p:set>
                                      <p:cBhvr>
                                        <p:cTn id="1057" dur="1" fill="hold">
                                          <p:stCondLst>
                                            <p:cond delay="99"/>
                                          </p:stCondLst>
                                        </p:cTn>
                                        <p:tgtEl>
                                          <p:spTgt spid="4949"/>
                                        </p:tgtEl>
                                        <p:attrNameLst>
                                          <p:attrName>style.visibility</p:attrName>
                                        </p:attrNameLst>
                                      </p:cBhvr>
                                      <p:to>
                                        <p:strVal val="hidden"/>
                                      </p:to>
                                    </p:set>
                                  </p:childTnLst>
                                </p:cTn>
                              </p:par>
                            </p:childTnLst>
                          </p:cTn>
                        </p:par>
                        <p:par>
                          <p:cTn id="1058" fill="hold">
                            <p:stCondLst>
                              <p:cond delay="16700"/>
                            </p:stCondLst>
                            <p:childTnLst>
                              <p:par>
                                <p:cTn id="1059" presetID="10" presetClass="entr" presetSubtype="0" fill="hold" nodeType="afterEffect">
                                  <p:stCondLst>
                                    <p:cond delay="0"/>
                                  </p:stCondLst>
                                  <p:childTnLst>
                                    <p:set>
                                      <p:cBhvr>
                                        <p:cTn id="1060" dur="1" fill="hold">
                                          <p:stCondLst>
                                            <p:cond delay="0"/>
                                          </p:stCondLst>
                                        </p:cTn>
                                        <p:tgtEl>
                                          <p:spTgt spid="4985"/>
                                        </p:tgtEl>
                                        <p:attrNameLst>
                                          <p:attrName>style.visibility</p:attrName>
                                        </p:attrNameLst>
                                      </p:cBhvr>
                                      <p:to>
                                        <p:strVal val="visible"/>
                                      </p:to>
                                    </p:set>
                                    <p:animEffect transition="in" filter="fade">
                                      <p:cBhvr>
                                        <p:cTn id="1061" dur="100"/>
                                        <p:tgtEl>
                                          <p:spTgt spid="4985"/>
                                        </p:tgtEl>
                                      </p:cBhvr>
                                    </p:animEffect>
                                  </p:childTnLst>
                                </p:cTn>
                              </p:par>
                              <p:par>
                                <p:cTn id="1062" presetID="1" presetClass="exit" presetSubtype="0" fill="hold" nodeType="withEffect">
                                  <p:stCondLst>
                                    <p:cond delay="0"/>
                                  </p:stCondLst>
                                  <p:childTnLst>
                                    <p:set>
                                      <p:cBhvr>
                                        <p:cTn id="1063" dur="1" fill="hold">
                                          <p:stCondLst>
                                            <p:cond delay="99"/>
                                          </p:stCondLst>
                                        </p:cTn>
                                        <p:tgtEl>
                                          <p:spTgt spid="4962"/>
                                        </p:tgtEl>
                                        <p:attrNameLst>
                                          <p:attrName>style.visibility</p:attrName>
                                        </p:attrNameLst>
                                      </p:cBhvr>
                                      <p:to>
                                        <p:strVal val="hidden"/>
                                      </p:to>
                                    </p:set>
                                  </p:childTnLst>
                                </p:cTn>
                              </p:par>
                            </p:childTnLst>
                          </p:cTn>
                        </p:par>
                        <p:par>
                          <p:cTn id="1064" fill="hold">
                            <p:stCondLst>
                              <p:cond delay="16800"/>
                            </p:stCondLst>
                            <p:childTnLst>
                              <p:par>
                                <p:cTn id="1065" presetID="10" presetClass="entr" presetSubtype="0" fill="hold" nodeType="afterEffect">
                                  <p:stCondLst>
                                    <p:cond delay="0"/>
                                  </p:stCondLst>
                                  <p:childTnLst>
                                    <p:set>
                                      <p:cBhvr>
                                        <p:cTn id="1066" dur="1" fill="hold">
                                          <p:stCondLst>
                                            <p:cond delay="0"/>
                                          </p:stCondLst>
                                        </p:cTn>
                                        <p:tgtEl>
                                          <p:spTgt spid="4887"/>
                                        </p:tgtEl>
                                        <p:attrNameLst>
                                          <p:attrName>style.visibility</p:attrName>
                                        </p:attrNameLst>
                                      </p:cBhvr>
                                      <p:to>
                                        <p:strVal val="visible"/>
                                      </p:to>
                                    </p:set>
                                    <p:animEffect transition="in" filter="fade">
                                      <p:cBhvr>
                                        <p:cTn id="1067" dur="100"/>
                                        <p:tgtEl>
                                          <p:spTgt spid="4887"/>
                                        </p:tgtEl>
                                      </p:cBhvr>
                                    </p:animEffect>
                                  </p:childTnLst>
                                </p:cTn>
                              </p:par>
                              <p:par>
                                <p:cTn id="1068" presetID="1" presetClass="exit" presetSubtype="0" fill="hold" nodeType="withEffect">
                                  <p:stCondLst>
                                    <p:cond delay="0"/>
                                  </p:stCondLst>
                                  <p:childTnLst>
                                    <p:set>
                                      <p:cBhvr>
                                        <p:cTn id="1069" dur="1" fill="hold">
                                          <p:stCondLst>
                                            <p:cond delay="99"/>
                                          </p:stCondLst>
                                        </p:cTn>
                                        <p:tgtEl>
                                          <p:spTgt spid="4985"/>
                                        </p:tgtEl>
                                        <p:attrNameLst>
                                          <p:attrName>style.visibility</p:attrName>
                                        </p:attrNameLst>
                                      </p:cBhvr>
                                      <p:to>
                                        <p:strVal val="hidden"/>
                                      </p:to>
                                    </p:set>
                                  </p:childTnLst>
                                </p:cTn>
                              </p:par>
                            </p:childTnLst>
                          </p:cTn>
                        </p:par>
                        <p:par>
                          <p:cTn id="1070" fill="hold">
                            <p:stCondLst>
                              <p:cond delay="16900"/>
                            </p:stCondLst>
                            <p:childTnLst>
                              <p:par>
                                <p:cTn id="1071" presetID="10" presetClass="entr" presetSubtype="0" fill="hold" nodeType="afterEffect">
                                  <p:stCondLst>
                                    <p:cond delay="0"/>
                                  </p:stCondLst>
                                  <p:childTnLst>
                                    <p:set>
                                      <p:cBhvr>
                                        <p:cTn id="1072" dur="1" fill="hold">
                                          <p:stCondLst>
                                            <p:cond delay="0"/>
                                          </p:stCondLst>
                                        </p:cTn>
                                        <p:tgtEl>
                                          <p:spTgt spid="4999"/>
                                        </p:tgtEl>
                                        <p:attrNameLst>
                                          <p:attrName>style.visibility</p:attrName>
                                        </p:attrNameLst>
                                      </p:cBhvr>
                                      <p:to>
                                        <p:strVal val="visible"/>
                                      </p:to>
                                    </p:set>
                                    <p:animEffect transition="in" filter="fade">
                                      <p:cBhvr>
                                        <p:cTn id="1073" dur="100"/>
                                        <p:tgtEl>
                                          <p:spTgt spid="4999"/>
                                        </p:tgtEl>
                                      </p:cBhvr>
                                    </p:animEffect>
                                  </p:childTnLst>
                                </p:cTn>
                              </p:par>
                              <p:par>
                                <p:cTn id="1074" presetID="1" presetClass="exit" presetSubtype="0" fill="hold" nodeType="withEffect">
                                  <p:stCondLst>
                                    <p:cond delay="0"/>
                                  </p:stCondLst>
                                  <p:childTnLst>
                                    <p:set>
                                      <p:cBhvr>
                                        <p:cTn id="1075" dur="1" fill="hold">
                                          <p:stCondLst>
                                            <p:cond delay="99"/>
                                          </p:stCondLst>
                                        </p:cTn>
                                        <p:tgtEl>
                                          <p:spTgt spid="4887"/>
                                        </p:tgtEl>
                                        <p:attrNameLst>
                                          <p:attrName>style.visibility</p:attrName>
                                        </p:attrNameLst>
                                      </p:cBhvr>
                                      <p:to>
                                        <p:strVal val="hidden"/>
                                      </p:to>
                                    </p:set>
                                  </p:childTnLst>
                                </p:cTn>
                              </p:par>
                            </p:childTnLst>
                          </p:cTn>
                        </p:par>
                        <p:par>
                          <p:cTn id="1076" fill="hold">
                            <p:stCondLst>
                              <p:cond delay="17000"/>
                            </p:stCondLst>
                            <p:childTnLst>
                              <p:par>
                                <p:cTn id="1077" presetID="10" presetClass="entr" presetSubtype="0" fill="hold" nodeType="afterEffect">
                                  <p:stCondLst>
                                    <p:cond delay="0"/>
                                  </p:stCondLst>
                                  <p:childTnLst>
                                    <p:set>
                                      <p:cBhvr>
                                        <p:cTn id="1078" dur="1" fill="hold">
                                          <p:stCondLst>
                                            <p:cond delay="0"/>
                                          </p:stCondLst>
                                        </p:cTn>
                                        <p:tgtEl>
                                          <p:spTgt spid="5013"/>
                                        </p:tgtEl>
                                        <p:attrNameLst>
                                          <p:attrName>style.visibility</p:attrName>
                                        </p:attrNameLst>
                                      </p:cBhvr>
                                      <p:to>
                                        <p:strVal val="visible"/>
                                      </p:to>
                                    </p:set>
                                    <p:animEffect transition="in" filter="fade">
                                      <p:cBhvr>
                                        <p:cTn id="1079" dur="100"/>
                                        <p:tgtEl>
                                          <p:spTgt spid="5013"/>
                                        </p:tgtEl>
                                      </p:cBhvr>
                                    </p:animEffect>
                                  </p:childTnLst>
                                </p:cTn>
                              </p:par>
                              <p:par>
                                <p:cTn id="1080" presetID="1" presetClass="exit" presetSubtype="0" fill="hold" nodeType="withEffect">
                                  <p:stCondLst>
                                    <p:cond delay="0"/>
                                  </p:stCondLst>
                                  <p:childTnLst>
                                    <p:set>
                                      <p:cBhvr>
                                        <p:cTn id="1081" dur="1" fill="hold">
                                          <p:stCondLst>
                                            <p:cond delay="99"/>
                                          </p:stCondLst>
                                        </p:cTn>
                                        <p:tgtEl>
                                          <p:spTgt spid="4999"/>
                                        </p:tgtEl>
                                        <p:attrNameLst>
                                          <p:attrName>style.visibility</p:attrName>
                                        </p:attrNameLst>
                                      </p:cBhvr>
                                      <p:to>
                                        <p:strVal val="hidden"/>
                                      </p:to>
                                    </p:set>
                                  </p:childTnLst>
                                </p:cTn>
                              </p:par>
                            </p:childTnLst>
                          </p:cTn>
                        </p:par>
                        <p:par>
                          <p:cTn id="1082" fill="hold">
                            <p:stCondLst>
                              <p:cond delay="17100"/>
                            </p:stCondLst>
                            <p:childTnLst>
                              <p:par>
                                <p:cTn id="1083" presetID="10" presetClass="entr" presetSubtype="0" fill="hold" nodeType="afterEffect">
                                  <p:stCondLst>
                                    <p:cond delay="0"/>
                                  </p:stCondLst>
                                  <p:childTnLst>
                                    <p:set>
                                      <p:cBhvr>
                                        <p:cTn id="1084" dur="1" fill="hold">
                                          <p:stCondLst>
                                            <p:cond delay="0"/>
                                          </p:stCondLst>
                                        </p:cTn>
                                        <p:tgtEl>
                                          <p:spTgt spid="5027"/>
                                        </p:tgtEl>
                                        <p:attrNameLst>
                                          <p:attrName>style.visibility</p:attrName>
                                        </p:attrNameLst>
                                      </p:cBhvr>
                                      <p:to>
                                        <p:strVal val="visible"/>
                                      </p:to>
                                    </p:set>
                                    <p:animEffect transition="in" filter="fade">
                                      <p:cBhvr>
                                        <p:cTn id="1085" dur="100"/>
                                        <p:tgtEl>
                                          <p:spTgt spid="5027"/>
                                        </p:tgtEl>
                                      </p:cBhvr>
                                    </p:animEffect>
                                  </p:childTnLst>
                                </p:cTn>
                              </p:par>
                              <p:par>
                                <p:cTn id="1086" presetID="1" presetClass="exit" presetSubtype="0" fill="hold" nodeType="withEffect">
                                  <p:stCondLst>
                                    <p:cond delay="0"/>
                                  </p:stCondLst>
                                  <p:childTnLst>
                                    <p:set>
                                      <p:cBhvr>
                                        <p:cTn id="1087" dur="1" fill="hold">
                                          <p:stCondLst>
                                            <p:cond delay="99"/>
                                          </p:stCondLst>
                                        </p:cTn>
                                        <p:tgtEl>
                                          <p:spTgt spid="5013"/>
                                        </p:tgtEl>
                                        <p:attrNameLst>
                                          <p:attrName>style.visibility</p:attrName>
                                        </p:attrNameLst>
                                      </p:cBhvr>
                                      <p:to>
                                        <p:strVal val="hidden"/>
                                      </p:to>
                                    </p:set>
                                  </p:childTnLst>
                                </p:cTn>
                              </p:par>
                            </p:childTnLst>
                          </p:cTn>
                        </p:par>
                        <p:par>
                          <p:cTn id="1088" fill="hold">
                            <p:stCondLst>
                              <p:cond delay="17200"/>
                            </p:stCondLst>
                            <p:childTnLst>
                              <p:par>
                                <p:cTn id="1089" presetID="10" presetClass="entr" presetSubtype="0" fill="hold" nodeType="afterEffect">
                                  <p:stCondLst>
                                    <p:cond delay="0"/>
                                  </p:stCondLst>
                                  <p:childTnLst>
                                    <p:set>
                                      <p:cBhvr>
                                        <p:cTn id="1090" dur="1" fill="hold">
                                          <p:stCondLst>
                                            <p:cond delay="0"/>
                                          </p:stCondLst>
                                        </p:cTn>
                                        <p:tgtEl>
                                          <p:spTgt spid="5041"/>
                                        </p:tgtEl>
                                        <p:attrNameLst>
                                          <p:attrName>style.visibility</p:attrName>
                                        </p:attrNameLst>
                                      </p:cBhvr>
                                      <p:to>
                                        <p:strVal val="visible"/>
                                      </p:to>
                                    </p:set>
                                    <p:animEffect transition="in" filter="fade">
                                      <p:cBhvr>
                                        <p:cTn id="1091" dur="100"/>
                                        <p:tgtEl>
                                          <p:spTgt spid="5041"/>
                                        </p:tgtEl>
                                      </p:cBhvr>
                                    </p:animEffect>
                                  </p:childTnLst>
                                </p:cTn>
                              </p:par>
                              <p:par>
                                <p:cTn id="1092" presetID="1" presetClass="exit" presetSubtype="0" fill="hold" nodeType="withEffect">
                                  <p:stCondLst>
                                    <p:cond delay="0"/>
                                  </p:stCondLst>
                                  <p:childTnLst>
                                    <p:set>
                                      <p:cBhvr>
                                        <p:cTn id="1093" dur="1" fill="hold">
                                          <p:stCondLst>
                                            <p:cond delay="99"/>
                                          </p:stCondLst>
                                        </p:cTn>
                                        <p:tgtEl>
                                          <p:spTgt spid="5027"/>
                                        </p:tgtEl>
                                        <p:attrNameLst>
                                          <p:attrName>style.visibility</p:attrName>
                                        </p:attrNameLst>
                                      </p:cBhvr>
                                      <p:to>
                                        <p:strVal val="hidden"/>
                                      </p:to>
                                    </p:set>
                                  </p:childTnLst>
                                </p:cTn>
                              </p:par>
                            </p:childTnLst>
                          </p:cTn>
                        </p:par>
                        <p:par>
                          <p:cTn id="1094" fill="hold">
                            <p:stCondLst>
                              <p:cond delay="17300"/>
                            </p:stCondLst>
                            <p:childTnLst>
                              <p:par>
                                <p:cTn id="1095" presetID="10" presetClass="entr" presetSubtype="0" fill="hold" nodeType="afterEffect">
                                  <p:stCondLst>
                                    <p:cond delay="0"/>
                                  </p:stCondLst>
                                  <p:childTnLst>
                                    <p:set>
                                      <p:cBhvr>
                                        <p:cTn id="1096" dur="1" fill="hold">
                                          <p:stCondLst>
                                            <p:cond delay="0"/>
                                          </p:stCondLst>
                                        </p:cTn>
                                        <p:tgtEl>
                                          <p:spTgt spid="5055"/>
                                        </p:tgtEl>
                                        <p:attrNameLst>
                                          <p:attrName>style.visibility</p:attrName>
                                        </p:attrNameLst>
                                      </p:cBhvr>
                                      <p:to>
                                        <p:strVal val="visible"/>
                                      </p:to>
                                    </p:set>
                                    <p:animEffect transition="in" filter="fade">
                                      <p:cBhvr>
                                        <p:cTn id="1097" dur="100"/>
                                        <p:tgtEl>
                                          <p:spTgt spid="5055"/>
                                        </p:tgtEl>
                                      </p:cBhvr>
                                    </p:animEffect>
                                  </p:childTnLst>
                                </p:cTn>
                              </p:par>
                              <p:par>
                                <p:cTn id="1098" presetID="1" presetClass="exit" presetSubtype="0" fill="hold" nodeType="withEffect">
                                  <p:stCondLst>
                                    <p:cond delay="0"/>
                                  </p:stCondLst>
                                  <p:childTnLst>
                                    <p:set>
                                      <p:cBhvr>
                                        <p:cTn id="1099" dur="1" fill="hold">
                                          <p:stCondLst>
                                            <p:cond delay="99"/>
                                          </p:stCondLst>
                                        </p:cTn>
                                        <p:tgtEl>
                                          <p:spTgt spid="5041"/>
                                        </p:tgtEl>
                                        <p:attrNameLst>
                                          <p:attrName>style.visibility</p:attrName>
                                        </p:attrNameLst>
                                      </p:cBhvr>
                                      <p:to>
                                        <p:strVal val="hidden"/>
                                      </p:to>
                                    </p:set>
                                  </p:childTnLst>
                                </p:cTn>
                              </p:par>
                            </p:childTnLst>
                          </p:cTn>
                        </p:par>
                        <p:par>
                          <p:cTn id="1100" fill="hold">
                            <p:stCondLst>
                              <p:cond delay="17400"/>
                            </p:stCondLst>
                            <p:childTnLst>
                              <p:par>
                                <p:cTn id="1101" presetID="10" presetClass="entr" presetSubtype="0" fill="hold" nodeType="afterEffect">
                                  <p:stCondLst>
                                    <p:cond delay="0"/>
                                  </p:stCondLst>
                                  <p:childTnLst>
                                    <p:set>
                                      <p:cBhvr>
                                        <p:cTn id="1102" dur="1" fill="hold">
                                          <p:stCondLst>
                                            <p:cond delay="0"/>
                                          </p:stCondLst>
                                        </p:cTn>
                                        <p:tgtEl>
                                          <p:spTgt spid="5075"/>
                                        </p:tgtEl>
                                        <p:attrNameLst>
                                          <p:attrName>style.visibility</p:attrName>
                                        </p:attrNameLst>
                                      </p:cBhvr>
                                      <p:to>
                                        <p:strVal val="visible"/>
                                      </p:to>
                                    </p:set>
                                    <p:animEffect transition="in" filter="fade">
                                      <p:cBhvr>
                                        <p:cTn id="1103" dur="100"/>
                                        <p:tgtEl>
                                          <p:spTgt spid="5075"/>
                                        </p:tgtEl>
                                      </p:cBhvr>
                                    </p:animEffect>
                                  </p:childTnLst>
                                </p:cTn>
                              </p:par>
                              <p:par>
                                <p:cTn id="1104" presetID="1" presetClass="exit" presetSubtype="0" fill="hold" nodeType="withEffect">
                                  <p:stCondLst>
                                    <p:cond delay="0"/>
                                  </p:stCondLst>
                                  <p:childTnLst>
                                    <p:set>
                                      <p:cBhvr>
                                        <p:cTn id="1105" dur="1" fill="hold">
                                          <p:stCondLst>
                                            <p:cond delay="99"/>
                                          </p:stCondLst>
                                        </p:cTn>
                                        <p:tgtEl>
                                          <p:spTgt spid="5055"/>
                                        </p:tgtEl>
                                        <p:attrNameLst>
                                          <p:attrName>style.visibility</p:attrName>
                                        </p:attrNameLst>
                                      </p:cBhvr>
                                      <p:to>
                                        <p:strVal val="hidden"/>
                                      </p:to>
                                    </p:set>
                                  </p:childTnLst>
                                </p:cTn>
                              </p:par>
                            </p:childTnLst>
                          </p:cTn>
                        </p:par>
                        <p:par>
                          <p:cTn id="1106" fill="hold">
                            <p:stCondLst>
                              <p:cond delay="17500"/>
                            </p:stCondLst>
                            <p:childTnLst>
                              <p:par>
                                <p:cTn id="1107" presetID="10" presetClass="entr" presetSubtype="0" fill="hold" nodeType="afterEffect">
                                  <p:stCondLst>
                                    <p:cond delay="0"/>
                                  </p:stCondLst>
                                  <p:childTnLst>
                                    <p:set>
                                      <p:cBhvr>
                                        <p:cTn id="1108" dur="1" fill="hold">
                                          <p:stCondLst>
                                            <p:cond delay="0"/>
                                          </p:stCondLst>
                                        </p:cTn>
                                        <p:tgtEl>
                                          <p:spTgt spid="5089"/>
                                        </p:tgtEl>
                                        <p:attrNameLst>
                                          <p:attrName>style.visibility</p:attrName>
                                        </p:attrNameLst>
                                      </p:cBhvr>
                                      <p:to>
                                        <p:strVal val="visible"/>
                                      </p:to>
                                    </p:set>
                                    <p:animEffect transition="in" filter="fade">
                                      <p:cBhvr>
                                        <p:cTn id="1109" dur="100"/>
                                        <p:tgtEl>
                                          <p:spTgt spid="5089"/>
                                        </p:tgtEl>
                                      </p:cBhvr>
                                    </p:animEffect>
                                  </p:childTnLst>
                                </p:cTn>
                              </p:par>
                              <p:par>
                                <p:cTn id="1110" presetID="1" presetClass="exit" presetSubtype="0" fill="hold" nodeType="withEffect">
                                  <p:stCondLst>
                                    <p:cond delay="0"/>
                                  </p:stCondLst>
                                  <p:childTnLst>
                                    <p:set>
                                      <p:cBhvr>
                                        <p:cTn id="1111" dur="1" fill="hold">
                                          <p:stCondLst>
                                            <p:cond delay="99"/>
                                          </p:stCondLst>
                                        </p:cTn>
                                        <p:tgtEl>
                                          <p:spTgt spid="5075"/>
                                        </p:tgtEl>
                                        <p:attrNameLst>
                                          <p:attrName>style.visibility</p:attrName>
                                        </p:attrNameLst>
                                      </p:cBhvr>
                                      <p:to>
                                        <p:strVal val="hidden"/>
                                      </p:to>
                                    </p:set>
                                  </p:childTnLst>
                                </p:cTn>
                              </p:par>
                            </p:childTnLst>
                          </p:cTn>
                        </p:par>
                        <p:par>
                          <p:cTn id="1112" fill="hold">
                            <p:stCondLst>
                              <p:cond delay="17600"/>
                            </p:stCondLst>
                            <p:childTnLst>
                              <p:par>
                                <p:cTn id="1113" presetID="10" presetClass="entr" presetSubtype="0" fill="hold" nodeType="afterEffect">
                                  <p:stCondLst>
                                    <p:cond delay="0"/>
                                  </p:stCondLst>
                                  <p:childTnLst>
                                    <p:set>
                                      <p:cBhvr>
                                        <p:cTn id="1114" dur="1" fill="hold">
                                          <p:stCondLst>
                                            <p:cond delay="0"/>
                                          </p:stCondLst>
                                        </p:cTn>
                                        <p:tgtEl>
                                          <p:spTgt spid="5103"/>
                                        </p:tgtEl>
                                        <p:attrNameLst>
                                          <p:attrName>style.visibility</p:attrName>
                                        </p:attrNameLst>
                                      </p:cBhvr>
                                      <p:to>
                                        <p:strVal val="visible"/>
                                      </p:to>
                                    </p:set>
                                    <p:animEffect transition="in" filter="fade">
                                      <p:cBhvr>
                                        <p:cTn id="1115" dur="100"/>
                                        <p:tgtEl>
                                          <p:spTgt spid="5103"/>
                                        </p:tgtEl>
                                      </p:cBhvr>
                                    </p:animEffect>
                                  </p:childTnLst>
                                </p:cTn>
                              </p:par>
                              <p:par>
                                <p:cTn id="1116" presetID="1" presetClass="exit" presetSubtype="0" fill="hold" nodeType="withEffect">
                                  <p:stCondLst>
                                    <p:cond delay="0"/>
                                  </p:stCondLst>
                                  <p:childTnLst>
                                    <p:set>
                                      <p:cBhvr>
                                        <p:cTn id="1117" dur="1" fill="hold">
                                          <p:stCondLst>
                                            <p:cond delay="99"/>
                                          </p:stCondLst>
                                        </p:cTn>
                                        <p:tgtEl>
                                          <p:spTgt spid="5089"/>
                                        </p:tgtEl>
                                        <p:attrNameLst>
                                          <p:attrName>style.visibility</p:attrName>
                                        </p:attrNameLst>
                                      </p:cBhvr>
                                      <p:to>
                                        <p:strVal val="hidden"/>
                                      </p:to>
                                    </p:set>
                                  </p:childTnLst>
                                </p:cTn>
                              </p:par>
                            </p:childTnLst>
                          </p:cTn>
                        </p:par>
                        <p:par>
                          <p:cTn id="1118" fill="hold">
                            <p:stCondLst>
                              <p:cond delay="17700"/>
                            </p:stCondLst>
                            <p:childTnLst>
                              <p:par>
                                <p:cTn id="1119" presetID="10" presetClass="entr" presetSubtype="0" fill="hold" nodeType="afterEffect">
                                  <p:stCondLst>
                                    <p:cond delay="0"/>
                                  </p:stCondLst>
                                  <p:childTnLst>
                                    <p:set>
                                      <p:cBhvr>
                                        <p:cTn id="1120" dur="1" fill="hold">
                                          <p:stCondLst>
                                            <p:cond delay="0"/>
                                          </p:stCondLst>
                                        </p:cTn>
                                        <p:tgtEl>
                                          <p:spTgt spid="5117"/>
                                        </p:tgtEl>
                                        <p:attrNameLst>
                                          <p:attrName>style.visibility</p:attrName>
                                        </p:attrNameLst>
                                      </p:cBhvr>
                                      <p:to>
                                        <p:strVal val="visible"/>
                                      </p:to>
                                    </p:set>
                                    <p:animEffect transition="in" filter="fade">
                                      <p:cBhvr>
                                        <p:cTn id="1121" dur="100"/>
                                        <p:tgtEl>
                                          <p:spTgt spid="5117"/>
                                        </p:tgtEl>
                                      </p:cBhvr>
                                    </p:animEffect>
                                  </p:childTnLst>
                                </p:cTn>
                              </p:par>
                              <p:par>
                                <p:cTn id="1122" presetID="1" presetClass="exit" presetSubtype="0" fill="hold" nodeType="withEffect">
                                  <p:stCondLst>
                                    <p:cond delay="0"/>
                                  </p:stCondLst>
                                  <p:childTnLst>
                                    <p:set>
                                      <p:cBhvr>
                                        <p:cTn id="1123" dur="1" fill="hold">
                                          <p:stCondLst>
                                            <p:cond delay="99"/>
                                          </p:stCondLst>
                                        </p:cTn>
                                        <p:tgtEl>
                                          <p:spTgt spid="5103"/>
                                        </p:tgtEl>
                                        <p:attrNameLst>
                                          <p:attrName>style.visibility</p:attrName>
                                        </p:attrNameLst>
                                      </p:cBhvr>
                                      <p:to>
                                        <p:strVal val="hidden"/>
                                      </p:to>
                                    </p:set>
                                  </p:childTnLst>
                                </p:cTn>
                              </p:par>
                            </p:childTnLst>
                          </p:cTn>
                        </p:par>
                        <p:par>
                          <p:cTn id="1124" fill="hold">
                            <p:stCondLst>
                              <p:cond delay="17800"/>
                            </p:stCondLst>
                            <p:childTnLst>
                              <p:par>
                                <p:cTn id="1125" presetID="10" presetClass="entr" presetSubtype="0" fill="hold" nodeType="afterEffect">
                                  <p:stCondLst>
                                    <p:cond delay="0"/>
                                  </p:stCondLst>
                                  <p:childTnLst>
                                    <p:set>
                                      <p:cBhvr>
                                        <p:cTn id="1126" dur="1" fill="hold">
                                          <p:stCondLst>
                                            <p:cond delay="0"/>
                                          </p:stCondLst>
                                        </p:cTn>
                                        <p:tgtEl>
                                          <p:spTgt spid="5155"/>
                                        </p:tgtEl>
                                        <p:attrNameLst>
                                          <p:attrName>style.visibility</p:attrName>
                                        </p:attrNameLst>
                                      </p:cBhvr>
                                      <p:to>
                                        <p:strVal val="visible"/>
                                      </p:to>
                                    </p:set>
                                    <p:animEffect transition="in" filter="fade">
                                      <p:cBhvr>
                                        <p:cTn id="1127" dur="100"/>
                                        <p:tgtEl>
                                          <p:spTgt spid="5155"/>
                                        </p:tgtEl>
                                      </p:cBhvr>
                                    </p:animEffect>
                                  </p:childTnLst>
                                </p:cTn>
                              </p:par>
                              <p:par>
                                <p:cTn id="1128" presetID="1" presetClass="exit" presetSubtype="0" fill="hold" nodeType="withEffect">
                                  <p:stCondLst>
                                    <p:cond delay="0"/>
                                  </p:stCondLst>
                                  <p:childTnLst>
                                    <p:set>
                                      <p:cBhvr>
                                        <p:cTn id="1129" dur="1" fill="hold">
                                          <p:stCondLst>
                                            <p:cond delay="99"/>
                                          </p:stCondLst>
                                        </p:cTn>
                                        <p:tgtEl>
                                          <p:spTgt spid="5117"/>
                                        </p:tgtEl>
                                        <p:attrNameLst>
                                          <p:attrName>style.visibility</p:attrName>
                                        </p:attrNameLst>
                                      </p:cBhvr>
                                      <p:to>
                                        <p:strVal val="hidden"/>
                                      </p:to>
                                    </p:set>
                                  </p:childTnLst>
                                </p:cTn>
                              </p:par>
                            </p:childTnLst>
                          </p:cTn>
                        </p:par>
                        <p:par>
                          <p:cTn id="1130" fill="hold">
                            <p:stCondLst>
                              <p:cond delay="17900"/>
                            </p:stCondLst>
                            <p:childTnLst>
                              <p:par>
                                <p:cTn id="1131" presetID="10" presetClass="entr" presetSubtype="0" fill="hold" nodeType="afterEffect">
                                  <p:stCondLst>
                                    <p:cond delay="0"/>
                                  </p:stCondLst>
                                  <p:childTnLst>
                                    <p:set>
                                      <p:cBhvr>
                                        <p:cTn id="1132" dur="1" fill="hold">
                                          <p:stCondLst>
                                            <p:cond delay="0"/>
                                          </p:stCondLst>
                                        </p:cTn>
                                        <p:tgtEl>
                                          <p:spTgt spid="5131"/>
                                        </p:tgtEl>
                                        <p:attrNameLst>
                                          <p:attrName>style.visibility</p:attrName>
                                        </p:attrNameLst>
                                      </p:cBhvr>
                                      <p:to>
                                        <p:strVal val="visible"/>
                                      </p:to>
                                    </p:set>
                                    <p:animEffect transition="in" filter="fade">
                                      <p:cBhvr>
                                        <p:cTn id="1133" dur="100"/>
                                        <p:tgtEl>
                                          <p:spTgt spid="5131"/>
                                        </p:tgtEl>
                                      </p:cBhvr>
                                    </p:animEffect>
                                  </p:childTnLst>
                                </p:cTn>
                              </p:par>
                              <p:par>
                                <p:cTn id="1134" presetID="1" presetClass="exit" presetSubtype="0" fill="hold" nodeType="withEffect">
                                  <p:stCondLst>
                                    <p:cond delay="0"/>
                                  </p:stCondLst>
                                  <p:childTnLst>
                                    <p:set>
                                      <p:cBhvr>
                                        <p:cTn id="1135" dur="1" fill="hold">
                                          <p:stCondLst>
                                            <p:cond delay="99"/>
                                          </p:stCondLst>
                                        </p:cTn>
                                        <p:tgtEl>
                                          <p:spTgt spid="5155"/>
                                        </p:tgtEl>
                                        <p:attrNameLst>
                                          <p:attrName>style.visibility</p:attrName>
                                        </p:attrNameLst>
                                      </p:cBhvr>
                                      <p:to>
                                        <p:strVal val="hidden"/>
                                      </p:to>
                                    </p:set>
                                  </p:childTnLst>
                                </p:cTn>
                              </p:par>
                            </p:childTnLst>
                          </p:cTn>
                        </p:par>
                        <p:par>
                          <p:cTn id="1136" fill="hold">
                            <p:stCondLst>
                              <p:cond delay="18000"/>
                            </p:stCondLst>
                            <p:childTnLst>
                              <p:par>
                                <p:cTn id="1137" presetID="10" presetClass="entr" presetSubtype="0" fill="hold" nodeType="afterEffect">
                                  <p:stCondLst>
                                    <p:cond delay="0"/>
                                  </p:stCondLst>
                                  <p:childTnLst>
                                    <p:set>
                                      <p:cBhvr>
                                        <p:cTn id="1138" dur="1" fill="hold">
                                          <p:stCondLst>
                                            <p:cond delay="0"/>
                                          </p:stCondLst>
                                        </p:cTn>
                                        <p:tgtEl>
                                          <p:spTgt spid="5144"/>
                                        </p:tgtEl>
                                        <p:attrNameLst>
                                          <p:attrName>style.visibility</p:attrName>
                                        </p:attrNameLst>
                                      </p:cBhvr>
                                      <p:to>
                                        <p:strVal val="visible"/>
                                      </p:to>
                                    </p:set>
                                    <p:animEffect transition="in" filter="fade">
                                      <p:cBhvr>
                                        <p:cTn id="1139" dur="100"/>
                                        <p:tgtEl>
                                          <p:spTgt spid="5144"/>
                                        </p:tgtEl>
                                      </p:cBhvr>
                                    </p:animEffect>
                                  </p:childTnLst>
                                </p:cTn>
                              </p:par>
                              <p:par>
                                <p:cTn id="1140" presetID="1" presetClass="exit" presetSubtype="0" fill="hold" nodeType="withEffect">
                                  <p:stCondLst>
                                    <p:cond delay="0"/>
                                  </p:stCondLst>
                                  <p:childTnLst>
                                    <p:set>
                                      <p:cBhvr>
                                        <p:cTn id="1141" dur="1" fill="hold">
                                          <p:stCondLst>
                                            <p:cond delay="99"/>
                                          </p:stCondLst>
                                        </p:cTn>
                                        <p:tgtEl>
                                          <p:spTgt spid="5131"/>
                                        </p:tgtEl>
                                        <p:attrNameLst>
                                          <p:attrName>style.visibility</p:attrName>
                                        </p:attrNameLst>
                                      </p:cBhvr>
                                      <p:to>
                                        <p:strVal val="hidden"/>
                                      </p:to>
                                    </p:set>
                                  </p:childTnLst>
                                </p:cTn>
                              </p:par>
                            </p:childTnLst>
                          </p:cTn>
                        </p:par>
                        <p:par>
                          <p:cTn id="1142" fill="hold">
                            <p:stCondLst>
                              <p:cond delay="18100"/>
                            </p:stCondLst>
                            <p:childTnLst>
                              <p:par>
                                <p:cTn id="1143" presetID="10" presetClass="entr" presetSubtype="0" fill="hold" nodeType="afterEffect">
                                  <p:stCondLst>
                                    <p:cond delay="0"/>
                                  </p:stCondLst>
                                  <p:childTnLst>
                                    <p:set>
                                      <p:cBhvr>
                                        <p:cTn id="1144" dur="1" fill="hold">
                                          <p:stCondLst>
                                            <p:cond delay="0"/>
                                          </p:stCondLst>
                                        </p:cTn>
                                        <p:tgtEl>
                                          <p:spTgt spid="5167"/>
                                        </p:tgtEl>
                                        <p:attrNameLst>
                                          <p:attrName>style.visibility</p:attrName>
                                        </p:attrNameLst>
                                      </p:cBhvr>
                                      <p:to>
                                        <p:strVal val="visible"/>
                                      </p:to>
                                    </p:set>
                                    <p:animEffect transition="in" filter="fade">
                                      <p:cBhvr>
                                        <p:cTn id="1145" dur="100"/>
                                        <p:tgtEl>
                                          <p:spTgt spid="5167"/>
                                        </p:tgtEl>
                                      </p:cBhvr>
                                    </p:animEffect>
                                  </p:childTnLst>
                                </p:cTn>
                              </p:par>
                              <p:par>
                                <p:cTn id="1146" presetID="1" presetClass="exit" presetSubtype="0" fill="hold" nodeType="withEffect">
                                  <p:stCondLst>
                                    <p:cond delay="0"/>
                                  </p:stCondLst>
                                  <p:childTnLst>
                                    <p:set>
                                      <p:cBhvr>
                                        <p:cTn id="1147" dur="1" fill="hold">
                                          <p:stCondLst>
                                            <p:cond delay="99"/>
                                          </p:stCondLst>
                                        </p:cTn>
                                        <p:tgtEl>
                                          <p:spTgt spid="5144"/>
                                        </p:tgtEl>
                                        <p:attrNameLst>
                                          <p:attrName>style.visibility</p:attrName>
                                        </p:attrNameLst>
                                      </p:cBhvr>
                                      <p:to>
                                        <p:strVal val="hidden"/>
                                      </p:to>
                                    </p:set>
                                  </p:childTnLst>
                                </p:cTn>
                              </p:par>
                            </p:childTnLst>
                          </p:cTn>
                        </p:par>
                        <p:par>
                          <p:cTn id="1148" fill="hold">
                            <p:stCondLst>
                              <p:cond delay="18200"/>
                            </p:stCondLst>
                            <p:childTnLst>
                              <p:par>
                                <p:cTn id="1149" presetID="10" presetClass="entr" presetSubtype="0" fill="hold" nodeType="afterEffect">
                                  <p:stCondLst>
                                    <p:cond delay="0"/>
                                  </p:stCondLst>
                                  <p:childTnLst>
                                    <p:set>
                                      <p:cBhvr>
                                        <p:cTn id="1150" dur="1" fill="hold">
                                          <p:stCondLst>
                                            <p:cond delay="0"/>
                                          </p:stCondLst>
                                        </p:cTn>
                                        <p:tgtEl>
                                          <p:spTgt spid="5069"/>
                                        </p:tgtEl>
                                        <p:attrNameLst>
                                          <p:attrName>style.visibility</p:attrName>
                                        </p:attrNameLst>
                                      </p:cBhvr>
                                      <p:to>
                                        <p:strVal val="visible"/>
                                      </p:to>
                                    </p:set>
                                    <p:animEffect transition="in" filter="fade">
                                      <p:cBhvr>
                                        <p:cTn id="1151" dur="100"/>
                                        <p:tgtEl>
                                          <p:spTgt spid="5069"/>
                                        </p:tgtEl>
                                      </p:cBhvr>
                                    </p:animEffect>
                                  </p:childTnLst>
                                </p:cTn>
                              </p:par>
                              <p:par>
                                <p:cTn id="1152" presetID="1" presetClass="exit" presetSubtype="0" fill="hold" nodeType="withEffect">
                                  <p:stCondLst>
                                    <p:cond delay="0"/>
                                  </p:stCondLst>
                                  <p:childTnLst>
                                    <p:set>
                                      <p:cBhvr>
                                        <p:cTn id="1153" dur="1" fill="hold">
                                          <p:stCondLst>
                                            <p:cond delay="99"/>
                                          </p:stCondLst>
                                        </p:cTn>
                                        <p:tgtEl>
                                          <p:spTgt spid="5167"/>
                                        </p:tgtEl>
                                        <p:attrNameLst>
                                          <p:attrName>style.visibility</p:attrName>
                                        </p:attrNameLst>
                                      </p:cBhvr>
                                      <p:to>
                                        <p:strVal val="hidden"/>
                                      </p:to>
                                    </p:set>
                                  </p:childTnLst>
                                </p:cTn>
                              </p:par>
                            </p:childTnLst>
                          </p:cTn>
                        </p:par>
                        <p:par>
                          <p:cTn id="1154" fill="hold">
                            <p:stCondLst>
                              <p:cond delay="18300"/>
                            </p:stCondLst>
                            <p:childTnLst>
                              <p:par>
                                <p:cTn id="1155" presetID="10" presetClass="entr" presetSubtype="0" fill="hold" nodeType="afterEffect">
                                  <p:stCondLst>
                                    <p:cond delay="0"/>
                                  </p:stCondLst>
                                  <p:childTnLst>
                                    <p:set>
                                      <p:cBhvr>
                                        <p:cTn id="1156" dur="1" fill="hold">
                                          <p:stCondLst>
                                            <p:cond delay="0"/>
                                          </p:stCondLst>
                                        </p:cTn>
                                        <p:tgtEl>
                                          <p:spTgt spid="5181"/>
                                        </p:tgtEl>
                                        <p:attrNameLst>
                                          <p:attrName>style.visibility</p:attrName>
                                        </p:attrNameLst>
                                      </p:cBhvr>
                                      <p:to>
                                        <p:strVal val="visible"/>
                                      </p:to>
                                    </p:set>
                                    <p:animEffect transition="in" filter="fade">
                                      <p:cBhvr>
                                        <p:cTn id="1157" dur="100"/>
                                        <p:tgtEl>
                                          <p:spTgt spid="5181"/>
                                        </p:tgtEl>
                                      </p:cBhvr>
                                    </p:animEffect>
                                  </p:childTnLst>
                                </p:cTn>
                              </p:par>
                              <p:par>
                                <p:cTn id="1158" presetID="1" presetClass="exit" presetSubtype="0" fill="hold" nodeType="withEffect">
                                  <p:stCondLst>
                                    <p:cond delay="0"/>
                                  </p:stCondLst>
                                  <p:childTnLst>
                                    <p:set>
                                      <p:cBhvr>
                                        <p:cTn id="1159" dur="1" fill="hold">
                                          <p:stCondLst>
                                            <p:cond delay="99"/>
                                          </p:stCondLst>
                                        </p:cTn>
                                        <p:tgtEl>
                                          <p:spTgt spid="5069"/>
                                        </p:tgtEl>
                                        <p:attrNameLst>
                                          <p:attrName>style.visibility</p:attrName>
                                        </p:attrNameLst>
                                      </p:cBhvr>
                                      <p:to>
                                        <p:strVal val="hidden"/>
                                      </p:to>
                                    </p:set>
                                  </p:childTnLst>
                                </p:cTn>
                              </p:par>
                            </p:childTnLst>
                          </p:cTn>
                        </p:par>
                        <p:par>
                          <p:cTn id="1160" fill="hold">
                            <p:stCondLst>
                              <p:cond delay="18400"/>
                            </p:stCondLst>
                            <p:childTnLst>
                              <p:par>
                                <p:cTn id="1161" presetID="10" presetClass="entr" presetSubtype="0" fill="hold" nodeType="afterEffect">
                                  <p:stCondLst>
                                    <p:cond delay="0"/>
                                  </p:stCondLst>
                                  <p:childTnLst>
                                    <p:set>
                                      <p:cBhvr>
                                        <p:cTn id="1162" dur="1" fill="hold">
                                          <p:stCondLst>
                                            <p:cond delay="0"/>
                                          </p:stCondLst>
                                        </p:cTn>
                                        <p:tgtEl>
                                          <p:spTgt spid="5195"/>
                                        </p:tgtEl>
                                        <p:attrNameLst>
                                          <p:attrName>style.visibility</p:attrName>
                                        </p:attrNameLst>
                                      </p:cBhvr>
                                      <p:to>
                                        <p:strVal val="visible"/>
                                      </p:to>
                                    </p:set>
                                    <p:animEffect transition="in" filter="fade">
                                      <p:cBhvr>
                                        <p:cTn id="1163" dur="100"/>
                                        <p:tgtEl>
                                          <p:spTgt spid="5195"/>
                                        </p:tgtEl>
                                      </p:cBhvr>
                                    </p:animEffect>
                                  </p:childTnLst>
                                </p:cTn>
                              </p:par>
                              <p:par>
                                <p:cTn id="1164" presetID="1" presetClass="exit" presetSubtype="0" fill="hold" nodeType="withEffect">
                                  <p:stCondLst>
                                    <p:cond delay="0"/>
                                  </p:stCondLst>
                                  <p:childTnLst>
                                    <p:set>
                                      <p:cBhvr>
                                        <p:cTn id="1165" dur="1" fill="hold">
                                          <p:stCondLst>
                                            <p:cond delay="99"/>
                                          </p:stCondLst>
                                        </p:cTn>
                                        <p:tgtEl>
                                          <p:spTgt spid="5181"/>
                                        </p:tgtEl>
                                        <p:attrNameLst>
                                          <p:attrName>style.visibility</p:attrName>
                                        </p:attrNameLst>
                                      </p:cBhvr>
                                      <p:to>
                                        <p:strVal val="hidden"/>
                                      </p:to>
                                    </p:set>
                                  </p:childTnLst>
                                </p:cTn>
                              </p:par>
                            </p:childTnLst>
                          </p:cTn>
                        </p:par>
                        <p:par>
                          <p:cTn id="1166" fill="hold">
                            <p:stCondLst>
                              <p:cond delay="18500"/>
                            </p:stCondLst>
                            <p:childTnLst>
                              <p:par>
                                <p:cTn id="1167" presetID="10" presetClass="entr" presetSubtype="0" fill="hold" nodeType="afterEffect">
                                  <p:stCondLst>
                                    <p:cond delay="0"/>
                                  </p:stCondLst>
                                  <p:childTnLst>
                                    <p:set>
                                      <p:cBhvr>
                                        <p:cTn id="1168" dur="1" fill="hold">
                                          <p:stCondLst>
                                            <p:cond delay="0"/>
                                          </p:stCondLst>
                                        </p:cTn>
                                        <p:tgtEl>
                                          <p:spTgt spid="5209"/>
                                        </p:tgtEl>
                                        <p:attrNameLst>
                                          <p:attrName>style.visibility</p:attrName>
                                        </p:attrNameLst>
                                      </p:cBhvr>
                                      <p:to>
                                        <p:strVal val="visible"/>
                                      </p:to>
                                    </p:set>
                                    <p:animEffect transition="in" filter="fade">
                                      <p:cBhvr>
                                        <p:cTn id="1169" dur="100"/>
                                        <p:tgtEl>
                                          <p:spTgt spid="5209"/>
                                        </p:tgtEl>
                                      </p:cBhvr>
                                    </p:animEffect>
                                  </p:childTnLst>
                                </p:cTn>
                              </p:par>
                              <p:par>
                                <p:cTn id="1170" presetID="1" presetClass="exit" presetSubtype="0" fill="hold" nodeType="withEffect">
                                  <p:stCondLst>
                                    <p:cond delay="0"/>
                                  </p:stCondLst>
                                  <p:childTnLst>
                                    <p:set>
                                      <p:cBhvr>
                                        <p:cTn id="1171" dur="1" fill="hold">
                                          <p:stCondLst>
                                            <p:cond delay="99"/>
                                          </p:stCondLst>
                                        </p:cTn>
                                        <p:tgtEl>
                                          <p:spTgt spid="5195"/>
                                        </p:tgtEl>
                                        <p:attrNameLst>
                                          <p:attrName>style.visibility</p:attrName>
                                        </p:attrNameLst>
                                      </p:cBhvr>
                                      <p:to>
                                        <p:strVal val="hidden"/>
                                      </p:to>
                                    </p:set>
                                  </p:childTnLst>
                                </p:cTn>
                              </p:par>
                            </p:childTnLst>
                          </p:cTn>
                        </p:par>
                        <p:par>
                          <p:cTn id="1172" fill="hold">
                            <p:stCondLst>
                              <p:cond delay="18600"/>
                            </p:stCondLst>
                            <p:childTnLst>
                              <p:par>
                                <p:cTn id="1173" presetID="10" presetClass="entr" presetSubtype="0" fill="hold" nodeType="afterEffect">
                                  <p:stCondLst>
                                    <p:cond delay="0"/>
                                  </p:stCondLst>
                                  <p:childTnLst>
                                    <p:set>
                                      <p:cBhvr>
                                        <p:cTn id="1174" dur="1" fill="hold">
                                          <p:stCondLst>
                                            <p:cond delay="0"/>
                                          </p:stCondLst>
                                        </p:cTn>
                                        <p:tgtEl>
                                          <p:spTgt spid="5223"/>
                                        </p:tgtEl>
                                        <p:attrNameLst>
                                          <p:attrName>style.visibility</p:attrName>
                                        </p:attrNameLst>
                                      </p:cBhvr>
                                      <p:to>
                                        <p:strVal val="visible"/>
                                      </p:to>
                                    </p:set>
                                    <p:animEffect transition="in" filter="fade">
                                      <p:cBhvr>
                                        <p:cTn id="1175" dur="100"/>
                                        <p:tgtEl>
                                          <p:spTgt spid="5223"/>
                                        </p:tgtEl>
                                      </p:cBhvr>
                                    </p:animEffect>
                                  </p:childTnLst>
                                </p:cTn>
                              </p:par>
                              <p:par>
                                <p:cTn id="1176" presetID="1" presetClass="exit" presetSubtype="0" fill="hold" nodeType="withEffect">
                                  <p:stCondLst>
                                    <p:cond delay="0"/>
                                  </p:stCondLst>
                                  <p:childTnLst>
                                    <p:set>
                                      <p:cBhvr>
                                        <p:cTn id="1177" dur="1" fill="hold">
                                          <p:stCondLst>
                                            <p:cond delay="99"/>
                                          </p:stCondLst>
                                        </p:cTn>
                                        <p:tgtEl>
                                          <p:spTgt spid="5209"/>
                                        </p:tgtEl>
                                        <p:attrNameLst>
                                          <p:attrName>style.visibility</p:attrName>
                                        </p:attrNameLst>
                                      </p:cBhvr>
                                      <p:to>
                                        <p:strVal val="hidden"/>
                                      </p:to>
                                    </p:set>
                                  </p:childTnLst>
                                </p:cTn>
                              </p:par>
                            </p:childTnLst>
                          </p:cTn>
                        </p:par>
                        <p:par>
                          <p:cTn id="1178" fill="hold">
                            <p:stCondLst>
                              <p:cond delay="18700"/>
                            </p:stCondLst>
                            <p:childTnLst>
                              <p:par>
                                <p:cTn id="1179" presetID="10" presetClass="entr" presetSubtype="0" fill="hold" nodeType="afterEffect">
                                  <p:stCondLst>
                                    <p:cond delay="0"/>
                                  </p:stCondLst>
                                  <p:childTnLst>
                                    <p:set>
                                      <p:cBhvr>
                                        <p:cTn id="1180" dur="1" fill="hold">
                                          <p:stCondLst>
                                            <p:cond delay="0"/>
                                          </p:stCondLst>
                                        </p:cTn>
                                        <p:tgtEl>
                                          <p:spTgt spid="5237"/>
                                        </p:tgtEl>
                                        <p:attrNameLst>
                                          <p:attrName>style.visibility</p:attrName>
                                        </p:attrNameLst>
                                      </p:cBhvr>
                                      <p:to>
                                        <p:strVal val="visible"/>
                                      </p:to>
                                    </p:set>
                                    <p:animEffect transition="in" filter="fade">
                                      <p:cBhvr>
                                        <p:cTn id="1181" dur="100"/>
                                        <p:tgtEl>
                                          <p:spTgt spid="5237"/>
                                        </p:tgtEl>
                                      </p:cBhvr>
                                    </p:animEffect>
                                  </p:childTnLst>
                                </p:cTn>
                              </p:par>
                              <p:par>
                                <p:cTn id="1182" presetID="1" presetClass="exit" presetSubtype="0" fill="hold" nodeType="withEffect">
                                  <p:stCondLst>
                                    <p:cond delay="0"/>
                                  </p:stCondLst>
                                  <p:childTnLst>
                                    <p:set>
                                      <p:cBhvr>
                                        <p:cTn id="1183" dur="1" fill="hold">
                                          <p:stCondLst>
                                            <p:cond delay="99"/>
                                          </p:stCondLst>
                                        </p:cTn>
                                        <p:tgtEl>
                                          <p:spTgt spid="5223"/>
                                        </p:tgtEl>
                                        <p:attrNameLst>
                                          <p:attrName>style.visibility</p:attrName>
                                        </p:attrNameLst>
                                      </p:cBhvr>
                                      <p:to>
                                        <p:strVal val="hidden"/>
                                      </p:to>
                                    </p:set>
                                  </p:childTnLst>
                                </p:cTn>
                              </p:par>
                            </p:childTnLst>
                          </p:cTn>
                        </p:par>
                        <p:par>
                          <p:cTn id="1184" fill="hold">
                            <p:stCondLst>
                              <p:cond delay="18800"/>
                            </p:stCondLst>
                            <p:childTnLst>
                              <p:par>
                                <p:cTn id="1185" presetID="10" presetClass="entr" presetSubtype="0" fill="hold" nodeType="afterEffect">
                                  <p:stCondLst>
                                    <p:cond delay="0"/>
                                  </p:stCondLst>
                                  <p:childTnLst>
                                    <p:set>
                                      <p:cBhvr>
                                        <p:cTn id="1186" dur="1" fill="hold">
                                          <p:stCondLst>
                                            <p:cond delay="0"/>
                                          </p:stCondLst>
                                        </p:cTn>
                                        <p:tgtEl>
                                          <p:spTgt spid="5257"/>
                                        </p:tgtEl>
                                        <p:attrNameLst>
                                          <p:attrName>style.visibility</p:attrName>
                                        </p:attrNameLst>
                                      </p:cBhvr>
                                      <p:to>
                                        <p:strVal val="visible"/>
                                      </p:to>
                                    </p:set>
                                    <p:animEffect transition="in" filter="fade">
                                      <p:cBhvr>
                                        <p:cTn id="1187" dur="100"/>
                                        <p:tgtEl>
                                          <p:spTgt spid="5257"/>
                                        </p:tgtEl>
                                      </p:cBhvr>
                                    </p:animEffect>
                                  </p:childTnLst>
                                </p:cTn>
                              </p:par>
                              <p:par>
                                <p:cTn id="1188" presetID="1" presetClass="exit" presetSubtype="0" fill="hold" nodeType="withEffect">
                                  <p:stCondLst>
                                    <p:cond delay="0"/>
                                  </p:stCondLst>
                                  <p:childTnLst>
                                    <p:set>
                                      <p:cBhvr>
                                        <p:cTn id="1189" dur="1" fill="hold">
                                          <p:stCondLst>
                                            <p:cond delay="99"/>
                                          </p:stCondLst>
                                        </p:cTn>
                                        <p:tgtEl>
                                          <p:spTgt spid="5237"/>
                                        </p:tgtEl>
                                        <p:attrNameLst>
                                          <p:attrName>style.visibility</p:attrName>
                                        </p:attrNameLst>
                                      </p:cBhvr>
                                      <p:to>
                                        <p:strVal val="hidden"/>
                                      </p:to>
                                    </p:set>
                                  </p:childTnLst>
                                </p:cTn>
                              </p:par>
                            </p:childTnLst>
                          </p:cTn>
                        </p:par>
                        <p:par>
                          <p:cTn id="1190" fill="hold">
                            <p:stCondLst>
                              <p:cond delay="18900"/>
                            </p:stCondLst>
                            <p:childTnLst>
                              <p:par>
                                <p:cTn id="1191" presetID="10" presetClass="entr" presetSubtype="0" fill="hold" nodeType="afterEffect">
                                  <p:stCondLst>
                                    <p:cond delay="0"/>
                                  </p:stCondLst>
                                  <p:childTnLst>
                                    <p:set>
                                      <p:cBhvr>
                                        <p:cTn id="1192" dur="1" fill="hold">
                                          <p:stCondLst>
                                            <p:cond delay="0"/>
                                          </p:stCondLst>
                                        </p:cTn>
                                        <p:tgtEl>
                                          <p:spTgt spid="5271"/>
                                        </p:tgtEl>
                                        <p:attrNameLst>
                                          <p:attrName>style.visibility</p:attrName>
                                        </p:attrNameLst>
                                      </p:cBhvr>
                                      <p:to>
                                        <p:strVal val="visible"/>
                                      </p:to>
                                    </p:set>
                                    <p:animEffect transition="in" filter="fade">
                                      <p:cBhvr>
                                        <p:cTn id="1193" dur="100"/>
                                        <p:tgtEl>
                                          <p:spTgt spid="5271"/>
                                        </p:tgtEl>
                                      </p:cBhvr>
                                    </p:animEffect>
                                  </p:childTnLst>
                                </p:cTn>
                              </p:par>
                              <p:par>
                                <p:cTn id="1194" presetID="1" presetClass="exit" presetSubtype="0" fill="hold" nodeType="withEffect">
                                  <p:stCondLst>
                                    <p:cond delay="0"/>
                                  </p:stCondLst>
                                  <p:childTnLst>
                                    <p:set>
                                      <p:cBhvr>
                                        <p:cTn id="1195" dur="1" fill="hold">
                                          <p:stCondLst>
                                            <p:cond delay="99"/>
                                          </p:stCondLst>
                                        </p:cTn>
                                        <p:tgtEl>
                                          <p:spTgt spid="5257"/>
                                        </p:tgtEl>
                                        <p:attrNameLst>
                                          <p:attrName>style.visibility</p:attrName>
                                        </p:attrNameLst>
                                      </p:cBhvr>
                                      <p:to>
                                        <p:strVal val="hidden"/>
                                      </p:to>
                                    </p:set>
                                  </p:childTnLst>
                                </p:cTn>
                              </p:par>
                            </p:childTnLst>
                          </p:cTn>
                        </p:par>
                        <p:par>
                          <p:cTn id="1196" fill="hold">
                            <p:stCondLst>
                              <p:cond delay="19000"/>
                            </p:stCondLst>
                            <p:childTnLst>
                              <p:par>
                                <p:cTn id="1197" presetID="10" presetClass="entr" presetSubtype="0" fill="hold" nodeType="afterEffect">
                                  <p:stCondLst>
                                    <p:cond delay="0"/>
                                  </p:stCondLst>
                                  <p:childTnLst>
                                    <p:set>
                                      <p:cBhvr>
                                        <p:cTn id="1198" dur="1" fill="hold">
                                          <p:stCondLst>
                                            <p:cond delay="0"/>
                                          </p:stCondLst>
                                        </p:cTn>
                                        <p:tgtEl>
                                          <p:spTgt spid="5285"/>
                                        </p:tgtEl>
                                        <p:attrNameLst>
                                          <p:attrName>style.visibility</p:attrName>
                                        </p:attrNameLst>
                                      </p:cBhvr>
                                      <p:to>
                                        <p:strVal val="visible"/>
                                      </p:to>
                                    </p:set>
                                    <p:animEffect transition="in" filter="fade">
                                      <p:cBhvr>
                                        <p:cTn id="1199" dur="100"/>
                                        <p:tgtEl>
                                          <p:spTgt spid="5285"/>
                                        </p:tgtEl>
                                      </p:cBhvr>
                                    </p:animEffect>
                                  </p:childTnLst>
                                </p:cTn>
                              </p:par>
                              <p:par>
                                <p:cTn id="1200" presetID="1" presetClass="exit" presetSubtype="0" fill="hold" nodeType="withEffect">
                                  <p:stCondLst>
                                    <p:cond delay="0"/>
                                  </p:stCondLst>
                                  <p:childTnLst>
                                    <p:set>
                                      <p:cBhvr>
                                        <p:cTn id="1201" dur="1" fill="hold">
                                          <p:stCondLst>
                                            <p:cond delay="99"/>
                                          </p:stCondLst>
                                        </p:cTn>
                                        <p:tgtEl>
                                          <p:spTgt spid="5271"/>
                                        </p:tgtEl>
                                        <p:attrNameLst>
                                          <p:attrName>style.visibility</p:attrName>
                                        </p:attrNameLst>
                                      </p:cBhvr>
                                      <p:to>
                                        <p:strVal val="hidden"/>
                                      </p:to>
                                    </p:set>
                                  </p:childTnLst>
                                </p:cTn>
                              </p:par>
                            </p:childTnLst>
                          </p:cTn>
                        </p:par>
                        <p:par>
                          <p:cTn id="1202" fill="hold">
                            <p:stCondLst>
                              <p:cond delay="19100"/>
                            </p:stCondLst>
                            <p:childTnLst>
                              <p:par>
                                <p:cTn id="1203" presetID="10" presetClass="entr" presetSubtype="0" fill="hold" nodeType="afterEffect">
                                  <p:stCondLst>
                                    <p:cond delay="0"/>
                                  </p:stCondLst>
                                  <p:childTnLst>
                                    <p:set>
                                      <p:cBhvr>
                                        <p:cTn id="1204" dur="1" fill="hold">
                                          <p:stCondLst>
                                            <p:cond delay="0"/>
                                          </p:stCondLst>
                                        </p:cTn>
                                        <p:tgtEl>
                                          <p:spTgt spid="5299"/>
                                        </p:tgtEl>
                                        <p:attrNameLst>
                                          <p:attrName>style.visibility</p:attrName>
                                        </p:attrNameLst>
                                      </p:cBhvr>
                                      <p:to>
                                        <p:strVal val="visible"/>
                                      </p:to>
                                    </p:set>
                                    <p:animEffect transition="in" filter="fade">
                                      <p:cBhvr>
                                        <p:cTn id="1205" dur="100"/>
                                        <p:tgtEl>
                                          <p:spTgt spid="5299"/>
                                        </p:tgtEl>
                                      </p:cBhvr>
                                    </p:animEffect>
                                  </p:childTnLst>
                                </p:cTn>
                              </p:par>
                              <p:par>
                                <p:cTn id="1206" presetID="1" presetClass="exit" presetSubtype="0" fill="hold" nodeType="withEffect">
                                  <p:stCondLst>
                                    <p:cond delay="0"/>
                                  </p:stCondLst>
                                  <p:childTnLst>
                                    <p:set>
                                      <p:cBhvr>
                                        <p:cTn id="1207" dur="1" fill="hold">
                                          <p:stCondLst>
                                            <p:cond delay="99"/>
                                          </p:stCondLst>
                                        </p:cTn>
                                        <p:tgtEl>
                                          <p:spTgt spid="5285"/>
                                        </p:tgtEl>
                                        <p:attrNameLst>
                                          <p:attrName>style.visibility</p:attrName>
                                        </p:attrNameLst>
                                      </p:cBhvr>
                                      <p:to>
                                        <p:strVal val="hidden"/>
                                      </p:to>
                                    </p:set>
                                  </p:childTnLst>
                                </p:cTn>
                              </p:par>
                            </p:childTnLst>
                          </p:cTn>
                        </p:par>
                        <p:par>
                          <p:cTn id="1208" fill="hold">
                            <p:stCondLst>
                              <p:cond delay="19200"/>
                            </p:stCondLst>
                            <p:childTnLst>
                              <p:par>
                                <p:cTn id="1209" presetID="10" presetClass="entr" presetSubtype="0" fill="hold" nodeType="afterEffect">
                                  <p:stCondLst>
                                    <p:cond delay="0"/>
                                  </p:stCondLst>
                                  <p:childTnLst>
                                    <p:set>
                                      <p:cBhvr>
                                        <p:cTn id="1210" dur="1" fill="hold">
                                          <p:stCondLst>
                                            <p:cond delay="0"/>
                                          </p:stCondLst>
                                        </p:cTn>
                                        <p:tgtEl>
                                          <p:spTgt spid="5337"/>
                                        </p:tgtEl>
                                        <p:attrNameLst>
                                          <p:attrName>style.visibility</p:attrName>
                                        </p:attrNameLst>
                                      </p:cBhvr>
                                      <p:to>
                                        <p:strVal val="visible"/>
                                      </p:to>
                                    </p:set>
                                    <p:animEffect transition="in" filter="fade">
                                      <p:cBhvr>
                                        <p:cTn id="1211" dur="100"/>
                                        <p:tgtEl>
                                          <p:spTgt spid="5337"/>
                                        </p:tgtEl>
                                      </p:cBhvr>
                                    </p:animEffect>
                                  </p:childTnLst>
                                </p:cTn>
                              </p:par>
                              <p:par>
                                <p:cTn id="1212" presetID="1" presetClass="exit" presetSubtype="0" fill="hold" nodeType="withEffect">
                                  <p:stCondLst>
                                    <p:cond delay="0"/>
                                  </p:stCondLst>
                                  <p:childTnLst>
                                    <p:set>
                                      <p:cBhvr>
                                        <p:cTn id="1213" dur="1" fill="hold">
                                          <p:stCondLst>
                                            <p:cond delay="99"/>
                                          </p:stCondLst>
                                        </p:cTn>
                                        <p:tgtEl>
                                          <p:spTgt spid="5299"/>
                                        </p:tgtEl>
                                        <p:attrNameLst>
                                          <p:attrName>style.visibility</p:attrName>
                                        </p:attrNameLst>
                                      </p:cBhvr>
                                      <p:to>
                                        <p:strVal val="hidden"/>
                                      </p:to>
                                    </p:set>
                                  </p:childTnLst>
                                </p:cTn>
                              </p:par>
                            </p:childTnLst>
                          </p:cTn>
                        </p:par>
                        <p:par>
                          <p:cTn id="1214" fill="hold">
                            <p:stCondLst>
                              <p:cond delay="19300"/>
                            </p:stCondLst>
                            <p:childTnLst>
                              <p:par>
                                <p:cTn id="1215" presetID="10" presetClass="entr" presetSubtype="0" fill="hold" nodeType="afterEffect">
                                  <p:stCondLst>
                                    <p:cond delay="0"/>
                                  </p:stCondLst>
                                  <p:childTnLst>
                                    <p:set>
                                      <p:cBhvr>
                                        <p:cTn id="1216" dur="1" fill="hold">
                                          <p:stCondLst>
                                            <p:cond delay="0"/>
                                          </p:stCondLst>
                                        </p:cTn>
                                        <p:tgtEl>
                                          <p:spTgt spid="5313"/>
                                        </p:tgtEl>
                                        <p:attrNameLst>
                                          <p:attrName>style.visibility</p:attrName>
                                        </p:attrNameLst>
                                      </p:cBhvr>
                                      <p:to>
                                        <p:strVal val="visible"/>
                                      </p:to>
                                    </p:set>
                                    <p:animEffect transition="in" filter="fade">
                                      <p:cBhvr>
                                        <p:cTn id="1217" dur="100"/>
                                        <p:tgtEl>
                                          <p:spTgt spid="5313"/>
                                        </p:tgtEl>
                                      </p:cBhvr>
                                    </p:animEffect>
                                  </p:childTnLst>
                                </p:cTn>
                              </p:par>
                              <p:par>
                                <p:cTn id="1218" presetID="1" presetClass="exit" presetSubtype="0" fill="hold" nodeType="withEffect">
                                  <p:stCondLst>
                                    <p:cond delay="0"/>
                                  </p:stCondLst>
                                  <p:childTnLst>
                                    <p:set>
                                      <p:cBhvr>
                                        <p:cTn id="1219" dur="1" fill="hold">
                                          <p:stCondLst>
                                            <p:cond delay="99"/>
                                          </p:stCondLst>
                                        </p:cTn>
                                        <p:tgtEl>
                                          <p:spTgt spid="5337"/>
                                        </p:tgtEl>
                                        <p:attrNameLst>
                                          <p:attrName>style.visibility</p:attrName>
                                        </p:attrNameLst>
                                      </p:cBhvr>
                                      <p:to>
                                        <p:strVal val="hidden"/>
                                      </p:to>
                                    </p:set>
                                  </p:childTnLst>
                                </p:cTn>
                              </p:par>
                            </p:childTnLst>
                          </p:cTn>
                        </p:par>
                        <p:par>
                          <p:cTn id="1220" fill="hold">
                            <p:stCondLst>
                              <p:cond delay="19400"/>
                            </p:stCondLst>
                            <p:childTnLst>
                              <p:par>
                                <p:cTn id="1221" presetID="10" presetClass="entr" presetSubtype="0" fill="hold" nodeType="afterEffect">
                                  <p:stCondLst>
                                    <p:cond delay="0"/>
                                  </p:stCondLst>
                                  <p:childTnLst>
                                    <p:set>
                                      <p:cBhvr>
                                        <p:cTn id="1222" dur="1" fill="hold">
                                          <p:stCondLst>
                                            <p:cond delay="0"/>
                                          </p:stCondLst>
                                        </p:cTn>
                                        <p:tgtEl>
                                          <p:spTgt spid="5326"/>
                                        </p:tgtEl>
                                        <p:attrNameLst>
                                          <p:attrName>style.visibility</p:attrName>
                                        </p:attrNameLst>
                                      </p:cBhvr>
                                      <p:to>
                                        <p:strVal val="visible"/>
                                      </p:to>
                                    </p:set>
                                    <p:animEffect transition="in" filter="fade">
                                      <p:cBhvr>
                                        <p:cTn id="1223" dur="100"/>
                                        <p:tgtEl>
                                          <p:spTgt spid="5326"/>
                                        </p:tgtEl>
                                      </p:cBhvr>
                                    </p:animEffect>
                                  </p:childTnLst>
                                </p:cTn>
                              </p:par>
                              <p:par>
                                <p:cTn id="1224" presetID="1" presetClass="exit" presetSubtype="0" fill="hold" nodeType="withEffect">
                                  <p:stCondLst>
                                    <p:cond delay="0"/>
                                  </p:stCondLst>
                                  <p:childTnLst>
                                    <p:set>
                                      <p:cBhvr>
                                        <p:cTn id="1225" dur="1" fill="hold">
                                          <p:stCondLst>
                                            <p:cond delay="99"/>
                                          </p:stCondLst>
                                        </p:cTn>
                                        <p:tgtEl>
                                          <p:spTgt spid="5313"/>
                                        </p:tgtEl>
                                        <p:attrNameLst>
                                          <p:attrName>style.visibility</p:attrName>
                                        </p:attrNameLst>
                                      </p:cBhvr>
                                      <p:to>
                                        <p:strVal val="hidden"/>
                                      </p:to>
                                    </p:set>
                                  </p:childTnLst>
                                </p:cTn>
                              </p:par>
                            </p:childTnLst>
                          </p:cTn>
                        </p:par>
                        <p:par>
                          <p:cTn id="1226" fill="hold">
                            <p:stCondLst>
                              <p:cond delay="19500"/>
                            </p:stCondLst>
                            <p:childTnLst>
                              <p:par>
                                <p:cTn id="1227" presetID="10" presetClass="entr" presetSubtype="0" fill="hold" nodeType="afterEffect">
                                  <p:stCondLst>
                                    <p:cond delay="0"/>
                                  </p:stCondLst>
                                  <p:childTnLst>
                                    <p:set>
                                      <p:cBhvr>
                                        <p:cTn id="1228" dur="1" fill="hold">
                                          <p:stCondLst>
                                            <p:cond delay="0"/>
                                          </p:stCondLst>
                                        </p:cTn>
                                        <p:tgtEl>
                                          <p:spTgt spid="5349"/>
                                        </p:tgtEl>
                                        <p:attrNameLst>
                                          <p:attrName>style.visibility</p:attrName>
                                        </p:attrNameLst>
                                      </p:cBhvr>
                                      <p:to>
                                        <p:strVal val="visible"/>
                                      </p:to>
                                    </p:set>
                                    <p:animEffect transition="in" filter="fade">
                                      <p:cBhvr>
                                        <p:cTn id="1229" dur="100"/>
                                        <p:tgtEl>
                                          <p:spTgt spid="5349"/>
                                        </p:tgtEl>
                                      </p:cBhvr>
                                    </p:animEffect>
                                  </p:childTnLst>
                                </p:cTn>
                              </p:par>
                              <p:par>
                                <p:cTn id="1230" presetID="1" presetClass="exit" presetSubtype="0" fill="hold" nodeType="withEffect">
                                  <p:stCondLst>
                                    <p:cond delay="0"/>
                                  </p:stCondLst>
                                  <p:childTnLst>
                                    <p:set>
                                      <p:cBhvr>
                                        <p:cTn id="1231" dur="1" fill="hold">
                                          <p:stCondLst>
                                            <p:cond delay="99"/>
                                          </p:stCondLst>
                                        </p:cTn>
                                        <p:tgtEl>
                                          <p:spTgt spid="5326"/>
                                        </p:tgtEl>
                                        <p:attrNameLst>
                                          <p:attrName>style.visibility</p:attrName>
                                        </p:attrNameLst>
                                      </p:cBhvr>
                                      <p:to>
                                        <p:strVal val="hidden"/>
                                      </p:to>
                                    </p:set>
                                  </p:childTnLst>
                                </p:cTn>
                              </p:par>
                            </p:childTnLst>
                          </p:cTn>
                        </p:par>
                        <p:par>
                          <p:cTn id="1232" fill="hold">
                            <p:stCondLst>
                              <p:cond delay="19600"/>
                            </p:stCondLst>
                            <p:childTnLst>
                              <p:par>
                                <p:cTn id="1233" presetID="10" presetClass="entr" presetSubtype="0" fill="hold" nodeType="afterEffect">
                                  <p:stCondLst>
                                    <p:cond delay="0"/>
                                  </p:stCondLst>
                                  <p:childTnLst>
                                    <p:set>
                                      <p:cBhvr>
                                        <p:cTn id="1234" dur="1" fill="hold">
                                          <p:stCondLst>
                                            <p:cond delay="0"/>
                                          </p:stCondLst>
                                        </p:cTn>
                                        <p:tgtEl>
                                          <p:spTgt spid="5251"/>
                                        </p:tgtEl>
                                        <p:attrNameLst>
                                          <p:attrName>style.visibility</p:attrName>
                                        </p:attrNameLst>
                                      </p:cBhvr>
                                      <p:to>
                                        <p:strVal val="visible"/>
                                      </p:to>
                                    </p:set>
                                    <p:animEffect transition="in" filter="fade">
                                      <p:cBhvr>
                                        <p:cTn id="1235" dur="100"/>
                                        <p:tgtEl>
                                          <p:spTgt spid="5251"/>
                                        </p:tgtEl>
                                      </p:cBhvr>
                                    </p:animEffect>
                                  </p:childTnLst>
                                </p:cTn>
                              </p:par>
                              <p:par>
                                <p:cTn id="1236" presetID="1" presetClass="exit" presetSubtype="0" fill="hold" nodeType="withEffect">
                                  <p:stCondLst>
                                    <p:cond delay="0"/>
                                  </p:stCondLst>
                                  <p:childTnLst>
                                    <p:set>
                                      <p:cBhvr>
                                        <p:cTn id="1237" dur="1" fill="hold">
                                          <p:stCondLst>
                                            <p:cond delay="99"/>
                                          </p:stCondLst>
                                        </p:cTn>
                                        <p:tgtEl>
                                          <p:spTgt spid="5349"/>
                                        </p:tgtEl>
                                        <p:attrNameLst>
                                          <p:attrName>style.visibility</p:attrName>
                                        </p:attrNameLst>
                                      </p:cBhvr>
                                      <p:to>
                                        <p:strVal val="hidden"/>
                                      </p:to>
                                    </p:set>
                                  </p:childTnLst>
                                </p:cTn>
                              </p:par>
                            </p:childTnLst>
                          </p:cTn>
                        </p:par>
                        <p:par>
                          <p:cTn id="1238" fill="hold">
                            <p:stCondLst>
                              <p:cond delay="19700"/>
                            </p:stCondLst>
                            <p:childTnLst>
                              <p:par>
                                <p:cTn id="1239" presetID="10" presetClass="entr" presetSubtype="0" fill="hold" nodeType="afterEffect">
                                  <p:stCondLst>
                                    <p:cond delay="0"/>
                                  </p:stCondLst>
                                  <p:childTnLst>
                                    <p:set>
                                      <p:cBhvr>
                                        <p:cTn id="1240" dur="1" fill="hold">
                                          <p:stCondLst>
                                            <p:cond delay="0"/>
                                          </p:stCondLst>
                                        </p:cTn>
                                        <p:tgtEl>
                                          <p:spTgt spid="5363"/>
                                        </p:tgtEl>
                                        <p:attrNameLst>
                                          <p:attrName>style.visibility</p:attrName>
                                        </p:attrNameLst>
                                      </p:cBhvr>
                                      <p:to>
                                        <p:strVal val="visible"/>
                                      </p:to>
                                    </p:set>
                                    <p:animEffect transition="in" filter="fade">
                                      <p:cBhvr>
                                        <p:cTn id="1241" dur="100"/>
                                        <p:tgtEl>
                                          <p:spTgt spid="5363"/>
                                        </p:tgtEl>
                                      </p:cBhvr>
                                    </p:animEffect>
                                  </p:childTnLst>
                                </p:cTn>
                              </p:par>
                              <p:par>
                                <p:cTn id="1242" presetID="1" presetClass="exit" presetSubtype="0" fill="hold" nodeType="withEffect">
                                  <p:stCondLst>
                                    <p:cond delay="0"/>
                                  </p:stCondLst>
                                  <p:childTnLst>
                                    <p:set>
                                      <p:cBhvr>
                                        <p:cTn id="1243" dur="1" fill="hold">
                                          <p:stCondLst>
                                            <p:cond delay="99"/>
                                          </p:stCondLst>
                                        </p:cTn>
                                        <p:tgtEl>
                                          <p:spTgt spid="5251"/>
                                        </p:tgtEl>
                                        <p:attrNameLst>
                                          <p:attrName>style.visibility</p:attrName>
                                        </p:attrNameLst>
                                      </p:cBhvr>
                                      <p:to>
                                        <p:strVal val="hidden"/>
                                      </p:to>
                                    </p:set>
                                  </p:childTnLst>
                                </p:cTn>
                              </p:par>
                            </p:childTnLst>
                          </p:cTn>
                        </p:par>
                        <p:par>
                          <p:cTn id="1244" fill="hold">
                            <p:stCondLst>
                              <p:cond delay="19800"/>
                            </p:stCondLst>
                            <p:childTnLst>
                              <p:par>
                                <p:cTn id="1245" presetID="10" presetClass="entr" presetSubtype="0" fill="hold" nodeType="afterEffect">
                                  <p:stCondLst>
                                    <p:cond delay="0"/>
                                  </p:stCondLst>
                                  <p:childTnLst>
                                    <p:set>
                                      <p:cBhvr>
                                        <p:cTn id="1246" dur="1" fill="hold">
                                          <p:stCondLst>
                                            <p:cond delay="0"/>
                                          </p:stCondLst>
                                        </p:cTn>
                                        <p:tgtEl>
                                          <p:spTgt spid="5377"/>
                                        </p:tgtEl>
                                        <p:attrNameLst>
                                          <p:attrName>style.visibility</p:attrName>
                                        </p:attrNameLst>
                                      </p:cBhvr>
                                      <p:to>
                                        <p:strVal val="visible"/>
                                      </p:to>
                                    </p:set>
                                    <p:animEffect transition="in" filter="fade">
                                      <p:cBhvr>
                                        <p:cTn id="1247" dur="100"/>
                                        <p:tgtEl>
                                          <p:spTgt spid="5377"/>
                                        </p:tgtEl>
                                      </p:cBhvr>
                                    </p:animEffect>
                                  </p:childTnLst>
                                </p:cTn>
                              </p:par>
                              <p:par>
                                <p:cTn id="1248" presetID="1" presetClass="exit" presetSubtype="0" fill="hold" nodeType="withEffect">
                                  <p:stCondLst>
                                    <p:cond delay="0"/>
                                  </p:stCondLst>
                                  <p:childTnLst>
                                    <p:set>
                                      <p:cBhvr>
                                        <p:cTn id="1249" dur="1" fill="hold">
                                          <p:stCondLst>
                                            <p:cond delay="99"/>
                                          </p:stCondLst>
                                        </p:cTn>
                                        <p:tgtEl>
                                          <p:spTgt spid="5363"/>
                                        </p:tgtEl>
                                        <p:attrNameLst>
                                          <p:attrName>style.visibility</p:attrName>
                                        </p:attrNameLst>
                                      </p:cBhvr>
                                      <p:to>
                                        <p:strVal val="hidden"/>
                                      </p:to>
                                    </p:set>
                                  </p:childTnLst>
                                </p:cTn>
                              </p:par>
                            </p:childTnLst>
                          </p:cTn>
                        </p:par>
                        <p:par>
                          <p:cTn id="1250" fill="hold">
                            <p:stCondLst>
                              <p:cond delay="19900"/>
                            </p:stCondLst>
                            <p:childTnLst>
                              <p:par>
                                <p:cTn id="1251" presetID="10" presetClass="entr" presetSubtype="0" fill="hold" nodeType="afterEffect">
                                  <p:stCondLst>
                                    <p:cond delay="0"/>
                                  </p:stCondLst>
                                  <p:childTnLst>
                                    <p:set>
                                      <p:cBhvr>
                                        <p:cTn id="1252" dur="1" fill="hold">
                                          <p:stCondLst>
                                            <p:cond delay="0"/>
                                          </p:stCondLst>
                                        </p:cTn>
                                        <p:tgtEl>
                                          <p:spTgt spid="5391"/>
                                        </p:tgtEl>
                                        <p:attrNameLst>
                                          <p:attrName>style.visibility</p:attrName>
                                        </p:attrNameLst>
                                      </p:cBhvr>
                                      <p:to>
                                        <p:strVal val="visible"/>
                                      </p:to>
                                    </p:set>
                                    <p:animEffect transition="in" filter="fade">
                                      <p:cBhvr>
                                        <p:cTn id="1253" dur="100"/>
                                        <p:tgtEl>
                                          <p:spTgt spid="5391"/>
                                        </p:tgtEl>
                                      </p:cBhvr>
                                    </p:animEffect>
                                  </p:childTnLst>
                                </p:cTn>
                              </p:par>
                              <p:par>
                                <p:cTn id="1254" presetID="1" presetClass="exit" presetSubtype="0" fill="hold" nodeType="withEffect">
                                  <p:stCondLst>
                                    <p:cond delay="0"/>
                                  </p:stCondLst>
                                  <p:childTnLst>
                                    <p:set>
                                      <p:cBhvr>
                                        <p:cTn id="1255" dur="1" fill="hold">
                                          <p:stCondLst>
                                            <p:cond delay="99"/>
                                          </p:stCondLst>
                                        </p:cTn>
                                        <p:tgtEl>
                                          <p:spTgt spid="5377"/>
                                        </p:tgtEl>
                                        <p:attrNameLst>
                                          <p:attrName>style.visibility</p:attrName>
                                        </p:attrNameLst>
                                      </p:cBhvr>
                                      <p:to>
                                        <p:strVal val="hidden"/>
                                      </p:to>
                                    </p:set>
                                  </p:childTnLst>
                                </p:cTn>
                              </p:par>
                            </p:childTnLst>
                          </p:cTn>
                        </p:par>
                        <p:par>
                          <p:cTn id="1256" fill="hold">
                            <p:stCondLst>
                              <p:cond delay="20000"/>
                            </p:stCondLst>
                            <p:childTnLst>
                              <p:par>
                                <p:cTn id="1257" presetID="10" presetClass="entr" presetSubtype="0" fill="hold" nodeType="afterEffect">
                                  <p:stCondLst>
                                    <p:cond delay="0"/>
                                  </p:stCondLst>
                                  <p:childTnLst>
                                    <p:set>
                                      <p:cBhvr>
                                        <p:cTn id="1258" dur="1" fill="hold">
                                          <p:stCondLst>
                                            <p:cond delay="0"/>
                                          </p:stCondLst>
                                        </p:cTn>
                                        <p:tgtEl>
                                          <p:spTgt spid="5405"/>
                                        </p:tgtEl>
                                        <p:attrNameLst>
                                          <p:attrName>style.visibility</p:attrName>
                                        </p:attrNameLst>
                                      </p:cBhvr>
                                      <p:to>
                                        <p:strVal val="visible"/>
                                      </p:to>
                                    </p:set>
                                    <p:animEffect transition="in" filter="fade">
                                      <p:cBhvr>
                                        <p:cTn id="1259" dur="100"/>
                                        <p:tgtEl>
                                          <p:spTgt spid="5405"/>
                                        </p:tgtEl>
                                      </p:cBhvr>
                                    </p:animEffect>
                                  </p:childTnLst>
                                </p:cTn>
                              </p:par>
                              <p:par>
                                <p:cTn id="1260" presetID="1" presetClass="exit" presetSubtype="0" fill="hold" nodeType="withEffect">
                                  <p:stCondLst>
                                    <p:cond delay="0"/>
                                  </p:stCondLst>
                                  <p:childTnLst>
                                    <p:set>
                                      <p:cBhvr>
                                        <p:cTn id="1261" dur="1" fill="hold">
                                          <p:stCondLst>
                                            <p:cond delay="99"/>
                                          </p:stCondLst>
                                        </p:cTn>
                                        <p:tgtEl>
                                          <p:spTgt spid="5391"/>
                                        </p:tgtEl>
                                        <p:attrNameLst>
                                          <p:attrName>style.visibility</p:attrName>
                                        </p:attrNameLst>
                                      </p:cBhvr>
                                      <p:to>
                                        <p:strVal val="hidden"/>
                                      </p:to>
                                    </p:set>
                                  </p:childTnLst>
                                </p:cTn>
                              </p:par>
                            </p:childTnLst>
                          </p:cTn>
                        </p:par>
                        <p:par>
                          <p:cTn id="1262" fill="hold">
                            <p:stCondLst>
                              <p:cond delay="20100"/>
                            </p:stCondLst>
                            <p:childTnLst>
                              <p:par>
                                <p:cTn id="1263" presetID="10" presetClass="entr" presetSubtype="0" fill="hold" nodeType="afterEffect">
                                  <p:stCondLst>
                                    <p:cond delay="0"/>
                                  </p:stCondLst>
                                  <p:childTnLst>
                                    <p:set>
                                      <p:cBhvr>
                                        <p:cTn id="1264" dur="1" fill="hold">
                                          <p:stCondLst>
                                            <p:cond delay="0"/>
                                          </p:stCondLst>
                                        </p:cTn>
                                        <p:tgtEl>
                                          <p:spTgt spid="5419"/>
                                        </p:tgtEl>
                                        <p:attrNameLst>
                                          <p:attrName>style.visibility</p:attrName>
                                        </p:attrNameLst>
                                      </p:cBhvr>
                                      <p:to>
                                        <p:strVal val="visible"/>
                                      </p:to>
                                    </p:set>
                                    <p:animEffect transition="in" filter="fade">
                                      <p:cBhvr>
                                        <p:cTn id="1265" dur="100"/>
                                        <p:tgtEl>
                                          <p:spTgt spid="5419"/>
                                        </p:tgtEl>
                                      </p:cBhvr>
                                    </p:animEffect>
                                  </p:childTnLst>
                                </p:cTn>
                              </p:par>
                              <p:par>
                                <p:cTn id="1266" presetID="1" presetClass="exit" presetSubtype="0" fill="hold" nodeType="withEffect">
                                  <p:stCondLst>
                                    <p:cond delay="0"/>
                                  </p:stCondLst>
                                  <p:childTnLst>
                                    <p:set>
                                      <p:cBhvr>
                                        <p:cTn id="1267" dur="1" fill="hold">
                                          <p:stCondLst>
                                            <p:cond delay="99"/>
                                          </p:stCondLst>
                                        </p:cTn>
                                        <p:tgtEl>
                                          <p:spTgt spid="5405"/>
                                        </p:tgtEl>
                                        <p:attrNameLst>
                                          <p:attrName>style.visibility</p:attrName>
                                        </p:attrNameLst>
                                      </p:cBhvr>
                                      <p:to>
                                        <p:strVal val="hidden"/>
                                      </p:to>
                                    </p:set>
                                  </p:childTnLst>
                                </p:cTn>
                              </p:par>
                            </p:childTnLst>
                          </p:cTn>
                        </p:par>
                        <p:par>
                          <p:cTn id="1268" fill="hold">
                            <p:stCondLst>
                              <p:cond delay="20200"/>
                            </p:stCondLst>
                            <p:childTnLst>
                              <p:par>
                                <p:cTn id="1269" presetID="10" presetClass="entr" presetSubtype="0" fill="hold" nodeType="afterEffect">
                                  <p:stCondLst>
                                    <p:cond delay="0"/>
                                  </p:stCondLst>
                                  <p:childTnLst>
                                    <p:set>
                                      <p:cBhvr>
                                        <p:cTn id="1270" dur="1" fill="hold">
                                          <p:stCondLst>
                                            <p:cond delay="0"/>
                                          </p:stCondLst>
                                        </p:cTn>
                                        <p:tgtEl>
                                          <p:spTgt spid="5439"/>
                                        </p:tgtEl>
                                        <p:attrNameLst>
                                          <p:attrName>style.visibility</p:attrName>
                                        </p:attrNameLst>
                                      </p:cBhvr>
                                      <p:to>
                                        <p:strVal val="visible"/>
                                      </p:to>
                                    </p:set>
                                    <p:animEffect transition="in" filter="fade">
                                      <p:cBhvr>
                                        <p:cTn id="1271" dur="100"/>
                                        <p:tgtEl>
                                          <p:spTgt spid="5439"/>
                                        </p:tgtEl>
                                      </p:cBhvr>
                                    </p:animEffect>
                                  </p:childTnLst>
                                </p:cTn>
                              </p:par>
                              <p:par>
                                <p:cTn id="1272" presetID="1" presetClass="exit" presetSubtype="0" fill="hold" nodeType="withEffect">
                                  <p:stCondLst>
                                    <p:cond delay="0"/>
                                  </p:stCondLst>
                                  <p:childTnLst>
                                    <p:set>
                                      <p:cBhvr>
                                        <p:cTn id="1273" dur="1" fill="hold">
                                          <p:stCondLst>
                                            <p:cond delay="99"/>
                                          </p:stCondLst>
                                        </p:cTn>
                                        <p:tgtEl>
                                          <p:spTgt spid="5419"/>
                                        </p:tgtEl>
                                        <p:attrNameLst>
                                          <p:attrName>style.visibility</p:attrName>
                                        </p:attrNameLst>
                                      </p:cBhvr>
                                      <p:to>
                                        <p:strVal val="hidden"/>
                                      </p:to>
                                    </p:set>
                                  </p:childTnLst>
                                </p:cTn>
                              </p:par>
                            </p:childTnLst>
                          </p:cTn>
                        </p:par>
                        <p:par>
                          <p:cTn id="1274" fill="hold">
                            <p:stCondLst>
                              <p:cond delay="20300"/>
                            </p:stCondLst>
                            <p:childTnLst>
                              <p:par>
                                <p:cTn id="1275" presetID="10" presetClass="entr" presetSubtype="0" fill="hold" nodeType="afterEffect">
                                  <p:stCondLst>
                                    <p:cond delay="0"/>
                                  </p:stCondLst>
                                  <p:childTnLst>
                                    <p:set>
                                      <p:cBhvr>
                                        <p:cTn id="1276" dur="1" fill="hold">
                                          <p:stCondLst>
                                            <p:cond delay="0"/>
                                          </p:stCondLst>
                                        </p:cTn>
                                        <p:tgtEl>
                                          <p:spTgt spid="5453"/>
                                        </p:tgtEl>
                                        <p:attrNameLst>
                                          <p:attrName>style.visibility</p:attrName>
                                        </p:attrNameLst>
                                      </p:cBhvr>
                                      <p:to>
                                        <p:strVal val="visible"/>
                                      </p:to>
                                    </p:set>
                                    <p:animEffect transition="in" filter="fade">
                                      <p:cBhvr>
                                        <p:cTn id="1277" dur="100"/>
                                        <p:tgtEl>
                                          <p:spTgt spid="5453"/>
                                        </p:tgtEl>
                                      </p:cBhvr>
                                    </p:animEffect>
                                  </p:childTnLst>
                                </p:cTn>
                              </p:par>
                              <p:par>
                                <p:cTn id="1278" presetID="1" presetClass="exit" presetSubtype="0" fill="hold" nodeType="withEffect">
                                  <p:stCondLst>
                                    <p:cond delay="0"/>
                                  </p:stCondLst>
                                  <p:childTnLst>
                                    <p:set>
                                      <p:cBhvr>
                                        <p:cTn id="1279" dur="1" fill="hold">
                                          <p:stCondLst>
                                            <p:cond delay="99"/>
                                          </p:stCondLst>
                                        </p:cTn>
                                        <p:tgtEl>
                                          <p:spTgt spid="5439"/>
                                        </p:tgtEl>
                                        <p:attrNameLst>
                                          <p:attrName>style.visibility</p:attrName>
                                        </p:attrNameLst>
                                      </p:cBhvr>
                                      <p:to>
                                        <p:strVal val="hidden"/>
                                      </p:to>
                                    </p:set>
                                  </p:childTnLst>
                                </p:cTn>
                              </p:par>
                            </p:childTnLst>
                          </p:cTn>
                        </p:par>
                        <p:par>
                          <p:cTn id="1280" fill="hold">
                            <p:stCondLst>
                              <p:cond delay="20400"/>
                            </p:stCondLst>
                            <p:childTnLst>
                              <p:par>
                                <p:cTn id="1281" presetID="10" presetClass="entr" presetSubtype="0" fill="hold" nodeType="afterEffect">
                                  <p:stCondLst>
                                    <p:cond delay="0"/>
                                  </p:stCondLst>
                                  <p:childTnLst>
                                    <p:set>
                                      <p:cBhvr>
                                        <p:cTn id="1282" dur="1" fill="hold">
                                          <p:stCondLst>
                                            <p:cond delay="0"/>
                                          </p:stCondLst>
                                        </p:cTn>
                                        <p:tgtEl>
                                          <p:spTgt spid="5467"/>
                                        </p:tgtEl>
                                        <p:attrNameLst>
                                          <p:attrName>style.visibility</p:attrName>
                                        </p:attrNameLst>
                                      </p:cBhvr>
                                      <p:to>
                                        <p:strVal val="visible"/>
                                      </p:to>
                                    </p:set>
                                    <p:animEffect transition="in" filter="fade">
                                      <p:cBhvr>
                                        <p:cTn id="1283" dur="100"/>
                                        <p:tgtEl>
                                          <p:spTgt spid="5467"/>
                                        </p:tgtEl>
                                      </p:cBhvr>
                                    </p:animEffect>
                                  </p:childTnLst>
                                </p:cTn>
                              </p:par>
                              <p:par>
                                <p:cTn id="1284" presetID="1" presetClass="exit" presetSubtype="0" fill="hold" nodeType="withEffect">
                                  <p:stCondLst>
                                    <p:cond delay="0"/>
                                  </p:stCondLst>
                                  <p:childTnLst>
                                    <p:set>
                                      <p:cBhvr>
                                        <p:cTn id="1285" dur="1" fill="hold">
                                          <p:stCondLst>
                                            <p:cond delay="99"/>
                                          </p:stCondLst>
                                        </p:cTn>
                                        <p:tgtEl>
                                          <p:spTgt spid="5453"/>
                                        </p:tgtEl>
                                        <p:attrNameLst>
                                          <p:attrName>style.visibility</p:attrName>
                                        </p:attrNameLst>
                                      </p:cBhvr>
                                      <p:to>
                                        <p:strVal val="hidden"/>
                                      </p:to>
                                    </p:set>
                                  </p:childTnLst>
                                </p:cTn>
                              </p:par>
                            </p:childTnLst>
                          </p:cTn>
                        </p:par>
                        <p:par>
                          <p:cTn id="1286" fill="hold">
                            <p:stCondLst>
                              <p:cond delay="20500"/>
                            </p:stCondLst>
                            <p:childTnLst>
                              <p:par>
                                <p:cTn id="1287" presetID="10" presetClass="entr" presetSubtype="0" fill="hold" nodeType="afterEffect">
                                  <p:stCondLst>
                                    <p:cond delay="0"/>
                                  </p:stCondLst>
                                  <p:childTnLst>
                                    <p:set>
                                      <p:cBhvr>
                                        <p:cTn id="1288" dur="1" fill="hold">
                                          <p:stCondLst>
                                            <p:cond delay="0"/>
                                          </p:stCondLst>
                                        </p:cTn>
                                        <p:tgtEl>
                                          <p:spTgt spid="5481"/>
                                        </p:tgtEl>
                                        <p:attrNameLst>
                                          <p:attrName>style.visibility</p:attrName>
                                        </p:attrNameLst>
                                      </p:cBhvr>
                                      <p:to>
                                        <p:strVal val="visible"/>
                                      </p:to>
                                    </p:set>
                                    <p:animEffect transition="in" filter="fade">
                                      <p:cBhvr>
                                        <p:cTn id="1289" dur="100"/>
                                        <p:tgtEl>
                                          <p:spTgt spid="5481"/>
                                        </p:tgtEl>
                                      </p:cBhvr>
                                    </p:animEffect>
                                  </p:childTnLst>
                                </p:cTn>
                              </p:par>
                              <p:par>
                                <p:cTn id="1290" presetID="1" presetClass="exit" presetSubtype="0" fill="hold" nodeType="withEffect">
                                  <p:stCondLst>
                                    <p:cond delay="0"/>
                                  </p:stCondLst>
                                  <p:childTnLst>
                                    <p:set>
                                      <p:cBhvr>
                                        <p:cTn id="1291" dur="1" fill="hold">
                                          <p:stCondLst>
                                            <p:cond delay="99"/>
                                          </p:stCondLst>
                                        </p:cTn>
                                        <p:tgtEl>
                                          <p:spTgt spid="5467"/>
                                        </p:tgtEl>
                                        <p:attrNameLst>
                                          <p:attrName>style.visibility</p:attrName>
                                        </p:attrNameLst>
                                      </p:cBhvr>
                                      <p:to>
                                        <p:strVal val="hidden"/>
                                      </p:to>
                                    </p:set>
                                  </p:childTnLst>
                                </p:cTn>
                              </p:par>
                            </p:childTnLst>
                          </p:cTn>
                        </p:par>
                        <p:par>
                          <p:cTn id="1292" fill="hold">
                            <p:stCondLst>
                              <p:cond delay="20600"/>
                            </p:stCondLst>
                            <p:childTnLst>
                              <p:par>
                                <p:cTn id="1293" presetID="10" presetClass="entr" presetSubtype="0" fill="hold" nodeType="afterEffect">
                                  <p:stCondLst>
                                    <p:cond delay="0"/>
                                  </p:stCondLst>
                                  <p:childTnLst>
                                    <p:set>
                                      <p:cBhvr>
                                        <p:cTn id="1294" dur="1" fill="hold">
                                          <p:stCondLst>
                                            <p:cond delay="0"/>
                                          </p:stCondLst>
                                        </p:cTn>
                                        <p:tgtEl>
                                          <p:spTgt spid="5519"/>
                                        </p:tgtEl>
                                        <p:attrNameLst>
                                          <p:attrName>style.visibility</p:attrName>
                                        </p:attrNameLst>
                                      </p:cBhvr>
                                      <p:to>
                                        <p:strVal val="visible"/>
                                      </p:to>
                                    </p:set>
                                    <p:animEffect transition="in" filter="fade">
                                      <p:cBhvr>
                                        <p:cTn id="1295" dur="100"/>
                                        <p:tgtEl>
                                          <p:spTgt spid="5519"/>
                                        </p:tgtEl>
                                      </p:cBhvr>
                                    </p:animEffect>
                                  </p:childTnLst>
                                </p:cTn>
                              </p:par>
                              <p:par>
                                <p:cTn id="1296" presetID="1" presetClass="exit" presetSubtype="0" fill="hold" nodeType="withEffect">
                                  <p:stCondLst>
                                    <p:cond delay="0"/>
                                  </p:stCondLst>
                                  <p:childTnLst>
                                    <p:set>
                                      <p:cBhvr>
                                        <p:cTn id="1297" dur="1" fill="hold">
                                          <p:stCondLst>
                                            <p:cond delay="99"/>
                                          </p:stCondLst>
                                        </p:cTn>
                                        <p:tgtEl>
                                          <p:spTgt spid="5481"/>
                                        </p:tgtEl>
                                        <p:attrNameLst>
                                          <p:attrName>style.visibility</p:attrName>
                                        </p:attrNameLst>
                                      </p:cBhvr>
                                      <p:to>
                                        <p:strVal val="hidden"/>
                                      </p:to>
                                    </p:set>
                                  </p:childTnLst>
                                </p:cTn>
                              </p:par>
                            </p:childTnLst>
                          </p:cTn>
                        </p:par>
                        <p:par>
                          <p:cTn id="1298" fill="hold">
                            <p:stCondLst>
                              <p:cond delay="20700"/>
                            </p:stCondLst>
                            <p:childTnLst>
                              <p:par>
                                <p:cTn id="1299" presetID="10" presetClass="entr" presetSubtype="0" fill="hold" nodeType="afterEffect">
                                  <p:stCondLst>
                                    <p:cond delay="0"/>
                                  </p:stCondLst>
                                  <p:childTnLst>
                                    <p:set>
                                      <p:cBhvr>
                                        <p:cTn id="1300" dur="1" fill="hold">
                                          <p:stCondLst>
                                            <p:cond delay="0"/>
                                          </p:stCondLst>
                                        </p:cTn>
                                        <p:tgtEl>
                                          <p:spTgt spid="5495"/>
                                        </p:tgtEl>
                                        <p:attrNameLst>
                                          <p:attrName>style.visibility</p:attrName>
                                        </p:attrNameLst>
                                      </p:cBhvr>
                                      <p:to>
                                        <p:strVal val="visible"/>
                                      </p:to>
                                    </p:set>
                                    <p:animEffect transition="in" filter="fade">
                                      <p:cBhvr>
                                        <p:cTn id="1301" dur="100"/>
                                        <p:tgtEl>
                                          <p:spTgt spid="5495"/>
                                        </p:tgtEl>
                                      </p:cBhvr>
                                    </p:animEffect>
                                  </p:childTnLst>
                                </p:cTn>
                              </p:par>
                              <p:par>
                                <p:cTn id="1302" presetID="1" presetClass="exit" presetSubtype="0" fill="hold" nodeType="withEffect">
                                  <p:stCondLst>
                                    <p:cond delay="0"/>
                                  </p:stCondLst>
                                  <p:childTnLst>
                                    <p:set>
                                      <p:cBhvr>
                                        <p:cTn id="1303" dur="1" fill="hold">
                                          <p:stCondLst>
                                            <p:cond delay="99"/>
                                          </p:stCondLst>
                                        </p:cTn>
                                        <p:tgtEl>
                                          <p:spTgt spid="5519"/>
                                        </p:tgtEl>
                                        <p:attrNameLst>
                                          <p:attrName>style.visibility</p:attrName>
                                        </p:attrNameLst>
                                      </p:cBhvr>
                                      <p:to>
                                        <p:strVal val="hidden"/>
                                      </p:to>
                                    </p:set>
                                  </p:childTnLst>
                                </p:cTn>
                              </p:par>
                            </p:childTnLst>
                          </p:cTn>
                        </p:par>
                        <p:par>
                          <p:cTn id="1304" fill="hold">
                            <p:stCondLst>
                              <p:cond delay="20800"/>
                            </p:stCondLst>
                            <p:childTnLst>
                              <p:par>
                                <p:cTn id="1305" presetID="10" presetClass="entr" presetSubtype="0" fill="hold" nodeType="afterEffect">
                                  <p:stCondLst>
                                    <p:cond delay="0"/>
                                  </p:stCondLst>
                                  <p:childTnLst>
                                    <p:set>
                                      <p:cBhvr>
                                        <p:cTn id="1306" dur="1" fill="hold">
                                          <p:stCondLst>
                                            <p:cond delay="0"/>
                                          </p:stCondLst>
                                        </p:cTn>
                                        <p:tgtEl>
                                          <p:spTgt spid="5508"/>
                                        </p:tgtEl>
                                        <p:attrNameLst>
                                          <p:attrName>style.visibility</p:attrName>
                                        </p:attrNameLst>
                                      </p:cBhvr>
                                      <p:to>
                                        <p:strVal val="visible"/>
                                      </p:to>
                                    </p:set>
                                    <p:animEffect transition="in" filter="fade">
                                      <p:cBhvr>
                                        <p:cTn id="1307" dur="100"/>
                                        <p:tgtEl>
                                          <p:spTgt spid="5508"/>
                                        </p:tgtEl>
                                      </p:cBhvr>
                                    </p:animEffect>
                                  </p:childTnLst>
                                </p:cTn>
                              </p:par>
                              <p:par>
                                <p:cTn id="1308" presetID="1" presetClass="exit" presetSubtype="0" fill="hold" nodeType="withEffect">
                                  <p:stCondLst>
                                    <p:cond delay="0"/>
                                  </p:stCondLst>
                                  <p:childTnLst>
                                    <p:set>
                                      <p:cBhvr>
                                        <p:cTn id="1309" dur="1" fill="hold">
                                          <p:stCondLst>
                                            <p:cond delay="99"/>
                                          </p:stCondLst>
                                        </p:cTn>
                                        <p:tgtEl>
                                          <p:spTgt spid="5495"/>
                                        </p:tgtEl>
                                        <p:attrNameLst>
                                          <p:attrName>style.visibility</p:attrName>
                                        </p:attrNameLst>
                                      </p:cBhvr>
                                      <p:to>
                                        <p:strVal val="hidden"/>
                                      </p:to>
                                    </p:set>
                                  </p:childTnLst>
                                </p:cTn>
                              </p:par>
                            </p:childTnLst>
                          </p:cTn>
                        </p:par>
                        <p:par>
                          <p:cTn id="1310" fill="hold">
                            <p:stCondLst>
                              <p:cond delay="20900"/>
                            </p:stCondLst>
                            <p:childTnLst>
                              <p:par>
                                <p:cTn id="1311" presetID="10" presetClass="entr" presetSubtype="0" fill="hold" nodeType="afterEffect">
                                  <p:stCondLst>
                                    <p:cond delay="0"/>
                                  </p:stCondLst>
                                  <p:childTnLst>
                                    <p:set>
                                      <p:cBhvr>
                                        <p:cTn id="1312" dur="1" fill="hold">
                                          <p:stCondLst>
                                            <p:cond delay="0"/>
                                          </p:stCondLst>
                                        </p:cTn>
                                        <p:tgtEl>
                                          <p:spTgt spid="5531"/>
                                        </p:tgtEl>
                                        <p:attrNameLst>
                                          <p:attrName>style.visibility</p:attrName>
                                        </p:attrNameLst>
                                      </p:cBhvr>
                                      <p:to>
                                        <p:strVal val="visible"/>
                                      </p:to>
                                    </p:set>
                                    <p:animEffect transition="in" filter="fade">
                                      <p:cBhvr>
                                        <p:cTn id="1313" dur="100"/>
                                        <p:tgtEl>
                                          <p:spTgt spid="5531"/>
                                        </p:tgtEl>
                                      </p:cBhvr>
                                    </p:animEffect>
                                  </p:childTnLst>
                                </p:cTn>
                              </p:par>
                              <p:par>
                                <p:cTn id="1314" presetID="1" presetClass="exit" presetSubtype="0" fill="hold" nodeType="withEffect">
                                  <p:stCondLst>
                                    <p:cond delay="0"/>
                                  </p:stCondLst>
                                  <p:childTnLst>
                                    <p:set>
                                      <p:cBhvr>
                                        <p:cTn id="1315" dur="1" fill="hold">
                                          <p:stCondLst>
                                            <p:cond delay="99"/>
                                          </p:stCondLst>
                                        </p:cTn>
                                        <p:tgtEl>
                                          <p:spTgt spid="5508"/>
                                        </p:tgtEl>
                                        <p:attrNameLst>
                                          <p:attrName>style.visibility</p:attrName>
                                        </p:attrNameLst>
                                      </p:cBhvr>
                                      <p:to>
                                        <p:strVal val="hidden"/>
                                      </p:to>
                                    </p:set>
                                  </p:childTnLst>
                                </p:cTn>
                              </p:par>
                            </p:childTnLst>
                          </p:cTn>
                        </p:par>
                        <p:par>
                          <p:cTn id="1316" fill="hold">
                            <p:stCondLst>
                              <p:cond delay="21000"/>
                            </p:stCondLst>
                            <p:childTnLst>
                              <p:par>
                                <p:cTn id="1317" presetID="10" presetClass="entr" presetSubtype="0" fill="hold" nodeType="afterEffect">
                                  <p:stCondLst>
                                    <p:cond delay="0"/>
                                  </p:stCondLst>
                                  <p:childTnLst>
                                    <p:set>
                                      <p:cBhvr>
                                        <p:cTn id="1318" dur="1" fill="hold">
                                          <p:stCondLst>
                                            <p:cond delay="0"/>
                                          </p:stCondLst>
                                        </p:cTn>
                                        <p:tgtEl>
                                          <p:spTgt spid="5433"/>
                                        </p:tgtEl>
                                        <p:attrNameLst>
                                          <p:attrName>style.visibility</p:attrName>
                                        </p:attrNameLst>
                                      </p:cBhvr>
                                      <p:to>
                                        <p:strVal val="visible"/>
                                      </p:to>
                                    </p:set>
                                    <p:animEffect transition="in" filter="fade">
                                      <p:cBhvr>
                                        <p:cTn id="1319" dur="100"/>
                                        <p:tgtEl>
                                          <p:spTgt spid="5433"/>
                                        </p:tgtEl>
                                      </p:cBhvr>
                                    </p:animEffect>
                                  </p:childTnLst>
                                </p:cTn>
                              </p:par>
                              <p:par>
                                <p:cTn id="1320" presetID="1" presetClass="exit" presetSubtype="0" fill="hold" nodeType="withEffect">
                                  <p:stCondLst>
                                    <p:cond delay="0"/>
                                  </p:stCondLst>
                                  <p:childTnLst>
                                    <p:set>
                                      <p:cBhvr>
                                        <p:cTn id="1321" dur="1" fill="hold">
                                          <p:stCondLst>
                                            <p:cond delay="99"/>
                                          </p:stCondLst>
                                        </p:cTn>
                                        <p:tgtEl>
                                          <p:spTgt spid="5531"/>
                                        </p:tgtEl>
                                        <p:attrNameLst>
                                          <p:attrName>style.visibility</p:attrName>
                                        </p:attrNameLst>
                                      </p:cBhvr>
                                      <p:to>
                                        <p:strVal val="hidden"/>
                                      </p:to>
                                    </p:set>
                                  </p:childTnLst>
                                </p:cTn>
                              </p:par>
                            </p:childTnLst>
                          </p:cTn>
                        </p:par>
                        <p:par>
                          <p:cTn id="1322" fill="hold">
                            <p:stCondLst>
                              <p:cond delay="21100"/>
                            </p:stCondLst>
                            <p:childTnLst>
                              <p:par>
                                <p:cTn id="1323" presetID="10" presetClass="entr" presetSubtype="0" fill="hold" nodeType="afterEffect">
                                  <p:stCondLst>
                                    <p:cond delay="0"/>
                                  </p:stCondLst>
                                  <p:childTnLst>
                                    <p:set>
                                      <p:cBhvr>
                                        <p:cTn id="1324" dur="1" fill="hold">
                                          <p:stCondLst>
                                            <p:cond delay="0"/>
                                          </p:stCondLst>
                                        </p:cTn>
                                        <p:tgtEl>
                                          <p:spTgt spid="5545"/>
                                        </p:tgtEl>
                                        <p:attrNameLst>
                                          <p:attrName>style.visibility</p:attrName>
                                        </p:attrNameLst>
                                      </p:cBhvr>
                                      <p:to>
                                        <p:strVal val="visible"/>
                                      </p:to>
                                    </p:set>
                                    <p:animEffect transition="in" filter="fade">
                                      <p:cBhvr>
                                        <p:cTn id="1325" dur="100"/>
                                        <p:tgtEl>
                                          <p:spTgt spid="5545"/>
                                        </p:tgtEl>
                                      </p:cBhvr>
                                    </p:animEffect>
                                  </p:childTnLst>
                                </p:cTn>
                              </p:par>
                              <p:par>
                                <p:cTn id="1326" presetID="1" presetClass="exit" presetSubtype="0" fill="hold" nodeType="withEffect">
                                  <p:stCondLst>
                                    <p:cond delay="0"/>
                                  </p:stCondLst>
                                  <p:childTnLst>
                                    <p:set>
                                      <p:cBhvr>
                                        <p:cTn id="1327" dur="1" fill="hold">
                                          <p:stCondLst>
                                            <p:cond delay="99"/>
                                          </p:stCondLst>
                                        </p:cTn>
                                        <p:tgtEl>
                                          <p:spTgt spid="5433"/>
                                        </p:tgtEl>
                                        <p:attrNameLst>
                                          <p:attrName>style.visibility</p:attrName>
                                        </p:attrNameLst>
                                      </p:cBhvr>
                                      <p:to>
                                        <p:strVal val="hidden"/>
                                      </p:to>
                                    </p:set>
                                  </p:childTnLst>
                                </p:cTn>
                              </p:par>
                            </p:childTnLst>
                          </p:cTn>
                        </p:par>
                        <p:par>
                          <p:cTn id="1328" fill="hold">
                            <p:stCondLst>
                              <p:cond delay="21200"/>
                            </p:stCondLst>
                            <p:childTnLst>
                              <p:par>
                                <p:cTn id="1329" presetID="10" presetClass="entr" presetSubtype="0" fill="hold" nodeType="afterEffect">
                                  <p:stCondLst>
                                    <p:cond delay="0"/>
                                  </p:stCondLst>
                                  <p:childTnLst>
                                    <p:set>
                                      <p:cBhvr>
                                        <p:cTn id="1330" dur="1" fill="hold">
                                          <p:stCondLst>
                                            <p:cond delay="0"/>
                                          </p:stCondLst>
                                        </p:cTn>
                                        <p:tgtEl>
                                          <p:spTgt spid="5559"/>
                                        </p:tgtEl>
                                        <p:attrNameLst>
                                          <p:attrName>style.visibility</p:attrName>
                                        </p:attrNameLst>
                                      </p:cBhvr>
                                      <p:to>
                                        <p:strVal val="visible"/>
                                      </p:to>
                                    </p:set>
                                    <p:animEffect transition="in" filter="fade">
                                      <p:cBhvr>
                                        <p:cTn id="1331" dur="100"/>
                                        <p:tgtEl>
                                          <p:spTgt spid="5559"/>
                                        </p:tgtEl>
                                      </p:cBhvr>
                                    </p:animEffect>
                                  </p:childTnLst>
                                </p:cTn>
                              </p:par>
                              <p:par>
                                <p:cTn id="1332" presetID="1" presetClass="exit" presetSubtype="0" fill="hold" nodeType="withEffect">
                                  <p:stCondLst>
                                    <p:cond delay="0"/>
                                  </p:stCondLst>
                                  <p:childTnLst>
                                    <p:set>
                                      <p:cBhvr>
                                        <p:cTn id="1333" dur="1" fill="hold">
                                          <p:stCondLst>
                                            <p:cond delay="99"/>
                                          </p:stCondLst>
                                        </p:cTn>
                                        <p:tgtEl>
                                          <p:spTgt spid="5545"/>
                                        </p:tgtEl>
                                        <p:attrNameLst>
                                          <p:attrName>style.visibility</p:attrName>
                                        </p:attrNameLst>
                                      </p:cBhvr>
                                      <p:to>
                                        <p:strVal val="hidden"/>
                                      </p:to>
                                    </p:set>
                                  </p:childTnLst>
                                </p:cTn>
                              </p:par>
                            </p:childTnLst>
                          </p:cTn>
                        </p:par>
                        <p:par>
                          <p:cTn id="1334" fill="hold">
                            <p:stCondLst>
                              <p:cond delay="21300"/>
                            </p:stCondLst>
                            <p:childTnLst>
                              <p:par>
                                <p:cTn id="1335" presetID="10" presetClass="entr" presetSubtype="0" fill="hold" nodeType="afterEffect">
                                  <p:stCondLst>
                                    <p:cond delay="0"/>
                                  </p:stCondLst>
                                  <p:childTnLst>
                                    <p:set>
                                      <p:cBhvr>
                                        <p:cTn id="1336" dur="1" fill="hold">
                                          <p:stCondLst>
                                            <p:cond delay="0"/>
                                          </p:stCondLst>
                                        </p:cTn>
                                        <p:tgtEl>
                                          <p:spTgt spid="5573"/>
                                        </p:tgtEl>
                                        <p:attrNameLst>
                                          <p:attrName>style.visibility</p:attrName>
                                        </p:attrNameLst>
                                      </p:cBhvr>
                                      <p:to>
                                        <p:strVal val="visible"/>
                                      </p:to>
                                    </p:set>
                                    <p:animEffect transition="in" filter="fade">
                                      <p:cBhvr>
                                        <p:cTn id="1337" dur="100"/>
                                        <p:tgtEl>
                                          <p:spTgt spid="5573"/>
                                        </p:tgtEl>
                                      </p:cBhvr>
                                    </p:animEffect>
                                  </p:childTnLst>
                                </p:cTn>
                              </p:par>
                              <p:par>
                                <p:cTn id="1338" presetID="1" presetClass="exit" presetSubtype="0" fill="hold" nodeType="withEffect">
                                  <p:stCondLst>
                                    <p:cond delay="0"/>
                                  </p:stCondLst>
                                  <p:childTnLst>
                                    <p:set>
                                      <p:cBhvr>
                                        <p:cTn id="1339" dur="1" fill="hold">
                                          <p:stCondLst>
                                            <p:cond delay="99"/>
                                          </p:stCondLst>
                                        </p:cTn>
                                        <p:tgtEl>
                                          <p:spTgt spid="5559"/>
                                        </p:tgtEl>
                                        <p:attrNameLst>
                                          <p:attrName>style.visibility</p:attrName>
                                        </p:attrNameLst>
                                      </p:cBhvr>
                                      <p:to>
                                        <p:strVal val="hidden"/>
                                      </p:to>
                                    </p:set>
                                  </p:childTnLst>
                                </p:cTn>
                              </p:par>
                            </p:childTnLst>
                          </p:cTn>
                        </p:par>
                        <p:par>
                          <p:cTn id="1340" fill="hold">
                            <p:stCondLst>
                              <p:cond delay="21400"/>
                            </p:stCondLst>
                            <p:childTnLst>
                              <p:par>
                                <p:cTn id="1341" presetID="10" presetClass="entr" presetSubtype="0" fill="hold" nodeType="afterEffect">
                                  <p:stCondLst>
                                    <p:cond delay="0"/>
                                  </p:stCondLst>
                                  <p:childTnLst>
                                    <p:set>
                                      <p:cBhvr>
                                        <p:cTn id="1342" dur="1" fill="hold">
                                          <p:stCondLst>
                                            <p:cond delay="0"/>
                                          </p:stCondLst>
                                        </p:cTn>
                                        <p:tgtEl>
                                          <p:spTgt spid="5587"/>
                                        </p:tgtEl>
                                        <p:attrNameLst>
                                          <p:attrName>style.visibility</p:attrName>
                                        </p:attrNameLst>
                                      </p:cBhvr>
                                      <p:to>
                                        <p:strVal val="visible"/>
                                      </p:to>
                                    </p:set>
                                    <p:animEffect transition="in" filter="fade">
                                      <p:cBhvr>
                                        <p:cTn id="1343" dur="100"/>
                                        <p:tgtEl>
                                          <p:spTgt spid="5587"/>
                                        </p:tgtEl>
                                      </p:cBhvr>
                                    </p:animEffect>
                                  </p:childTnLst>
                                </p:cTn>
                              </p:par>
                              <p:par>
                                <p:cTn id="1344" presetID="1" presetClass="exit" presetSubtype="0" fill="hold" nodeType="withEffect">
                                  <p:stCondLst>
                                    <p:cond delay="0"/>
                                  </p:stCondLst>
                                  <p:childTnLst>
                                    <p:set>
                                      <p:cBhvr>
                                        <p:cTn id="1345" dur="1" fill="hold">
                                          <p:stCondLst>
                                            <p:cond delay="99"/>
                                          </p:stCondLst>
                                        </p:cTn>
                                        <p:tgtEl>
                                          <p:spTgt spid="5573"/>
                                        </p:tgtEl>
                                        <p:attrNameLst>
                                          <p:attrName>style.visibility</p:attrName>
                                        </p:attrNameLst>
                                      </p:cBhvr>
                                      <p:to>
                                        <p:strVal val="hidden"/>
                                      </p:to>
                                    </p:set>
                                  </p:childTnLst>
                                </p:cTn>
                              </p:par>
                            </p:childTnLst>
                          </p:cTn>
                        </p:par>
                        <p:par>
                          <p:cTn id="1346" fill="hold">
                            <p:stCondLst>
                              <p:cond delay="21500"/>
                            </p:stCondLst>
                            <p:childTnLst>
                              <p:par>
                                <p:cTn id="1347" presetID="10" presetClass="entr" presetSubtype="0" fill="hold" nodeType="afterEffect">
                                  <p:stCondLst>
                                    <p:cond delay="0"/>
                                  </p:stCondLst>
                                  <p:childTnLst>
                                    <p:set>
                                      <p:cBhvr>
                                        <p:cTn id="1348" dur="1" fill="hold">
                                          <p:stCondLst>
                                            <p:cond delay="0"/>
                                          </p:stCondLst>
                                        </p:cTn>
                                        <p:tgtEl>
                                          <p:spTgt spid="5601"/>
                                        </p:tgtEl>
                                        <p:attrNameLst>
                                          <p:attrName>style.visibility</p:attrName>
                                        </p:attrNameLst>
                                      </p:cBhvr>
                                      <p:to>
                                        <p:strVal val="visible"/>
                                      </p:to>
                                    </p:set>
                                    <p:animEffect transition="in" filter="fade">
                                      <p:cBhvr>
                                        <p:cTn id="1349" dur="100"/>
                                        <p:tgtEl>
                                          <p:spTgt spid="5601"/>
                                        </p:tgtEl>
                                      </p:cBhvr>
                                    </p:animEffect>
                                  </p:childTnLst>
                                </p:cTn>
                              </p:par>
                              <p:par>
                                <p:cTn id="1350" presetID="1" presetClass="exit" presetSubtype="0" fill="hold" nodeType="withEffect">
                                  <p:stCondLst>
                                    <p:cond delay="0"/>
                                  </p:stCondLst>
                                  <p:childTnLst>
                                    <p:set>
                                      <p:cBhvr>
                                        <p:cTn id="1351" dur="1" fill="hold">
                                          <p:stCondLst>
                                            <p:cond delay="99"/>
                                          </p:stCondLst>
                                        </p:cTn>
                                        <p:tgtEl>
                                          <p:spTgt spid="5587"/>
                                        </p:tgtEl>
                                        <p:attrNameLst>
                                          <p:attrName>style.visibility</p:attrName>
                                        </p:attrNameLst>
                                      </p:cBhvr>
                                      <p:to>
                                        <p:strVal val="hidden"/>
                                      </p:to>
                                    </p:set>
                                  </p:childTnLst>
                                </p:cTn>
                              </p:par>
                            </p:childTnLst>
                          </p:cTn>
                        </p:par>
                        <p:par>
                          <p:cTn id="1352" fill="hold">
                            <p:stCondLst>
                              <p:cond delay="21600"/>
                            </p:stCondLst>
                            <p:childTnLst>
                              <p:par>
                                <p:cTn id="1353" presetID="10" presetClass="entr" presetSubtype="0" fill="hold" nodeType="afterEffect">
                                  <p:stCondLst>
                                    <p:cond delay="0"/>
                                  </p:stCondLst>
                                  <p:childTnLst>
                                    <p:set>
                                      <p:cBhvr>
                                        <p:cTn id="1354" dur="1" fill="hold">
                                          <p:stCondLst>
                                            <p:cond delay="0"/>
                                          </p:stCondLst>
                                        </p:cTn>
                                        <p:tgtEl>
                                          <p:spTgt spid="5621"/>
                                        </p:tgtEl>
                                        <p:attrNameLst>
                                          <p:attrName>style.visibility</p:attrName>
                                        </p:attrNameLst>
                                      </p:cBhvr>
                                      <p:to>
                                        <p:strVal val="visible"/>
                                      </p:to>
                                    </p:set>
                                    <p:animEffect transition="in" filter="fade">
                                      <p:cBhvr>
                                        <p:cTn id="1355" dur="100"/>
                                        <p:tgtEl>
                                          <p:spTgt spid="5621"/>
                                        </p:tgtEl>
                                      </p:cBhvr>
                                    </p:animEffect>
                                  </p:childTnLst>
                                </p:cTn>
                              </p:par>
                              <p:par>
                                <p:cTn id="1356" presetID="1" presetClass="exit" presetSubtype="0" fill="hold" nodeType="withEffect">
                                  <p:stCondLst>
                                    <p:cond delay="0"/>
                                  </p:stCondLst>
                                  <p:childTnLst>
                                    <p:set>
                                      <p:cBhvr>
                                        <p:cTn id="1357" dur="1" fill="hold">
                                          <p:stCondLst>
                                            <p:cond delay="99"/>
                                          </p:stCondLst>
                                        </p:cTn>
                                        <p:tgtEl>
                                          <p:spTgt spid="5601"/>
                                        </p:tgtEl>
                                        <p:attrNameLst>
                                          <p:attrName>style.visibility</p:attrName>
                                        </p:attrNameLst>
                                      </p:cBhvr>
                                      <p:to>
                                        <p:strVal val="hidden"/>
                                      </p:to>
                                    </p:set>
                                  </p:childTnLst>
                                </p:cTn>
                              </p:par>
                            </p:childTnLst>
                          </p:cTn>
                        </p:par>
                        <p:par>
                          <p:cTn id="1358" fill="hold">
                            <p:stCondLst>
                              <p:cond delay="21700"/>
                            </p:stCondLst>
                            <p:childTnLst>
                              <p:par>
                                <p:cTn id="1359" presetID="10" presetClass="entr" presetSubtype="0" fill="hold" nodeType="afterEffect">
                                  <p:stCondLst>
                                    <p:cond delay="0"/>
                                  </p:stCondLst>
                                  <p:childTnLst>
                                    <p:set>
                                      <p:cBhvr>
                                        <p:cTn id="1360" dur="1" fill="hold">
                                          <p:stCondLst>
                                            <p:cond delay="0"/>
                                          </p:stCondLst>
                                        </p:cTn>
                                        <p:tgtEl>
                                          <p:spTgt spid="5635"/>
                                        </p:tgtEl>
                                        <p:attrNameLst>
                                          <p:attrName>style.visibility</p:attrName>
                                        </p:attrNameLst>
                                      </p:cBhvr>
                                      <p:to>
                                        <p:strVal val="visible"/>
                                      </p:to>
                                    </p:set>
                                    <p:animEffect transition="in" filter="fade">
                                      <p:cBhvr>
                                        <p:cTn id="1361" dur="100"/>
                                        <p:tgtEl>
                                          <p:spTgt spid="5635"/>
                                        </p:tgtEl>
                                      </p:cBhvr>
                                    </p:animEffect>
                                  </p:childTnLst>
                                </p:cTn>
                              </p:par>
                              <p:par>
                                <p:cTn id="1362" presetID="1" presetClass="exit" presetSubtype="0" fill="hold" nodeType="withEffect">
                                  <p:stCondLst>
                                    <p:cond delay="0"/>
                                  </p:stCondLst>
                                  <p:childTnLst>
                                    <p:set>
                                      <p:cBhvr>
                                        <p:cTn id="1363" dur="1" fill="hold">
                                          <p:stCondLst>
                                            <p:cond delay="99"/>
                                          </p:stCondLst>
                                        </p:cTn>
                                        <p:tgtEl>
                                          <p:spTgt spid="5621"/>
                                        </p:tgtEl>
                                        <p:attrNameLst>
                                          <p:attrName>style.visibility</p:attrName>
                                        </p:attrNameLst>
                                      </p:cBhvr>
                                      <p:to>
                                        <p:strVal val="hidden"/>
                                      </p:to>
                                    </p:set>
                                  </p:childTnLst>
                                </p:cTn>
                              </p:par>
                            </p:childTnLst>
                          </p:cTn>
                        </p:par>
                        <p:par>
                          <p:cTn id="1364" fill="hold">
                            <p:stCondLst>
                              <p:cond delay="21800"/>
                            </p:stCondLst>
                            <p:childTnLst>
                              <p:par>
                                <p:cTn id="1365" presetID="10" presetClass="entr" presetSubtype="0" fill="hold" nodeType="afterEffect">
                                  <p:stCondLst>
                                    <p:cond delay="0"/>
                                  </p:stCondLst>
                                  <p:childTnLst>
                                    <p:set>
                                      <p:cBhvr>
                                        <p:cTn id="1366" dur="1" fill="hold">
                                          <p:stCondLst>
                                            <p:cond delay="0"/>
                                          </p:stCondLst>
                                        </p:cTn>
                                        <p:tgtEl>
                                          <p:spTgt spid="5649"/>
                                        </p:tgtEl>
                                        <p:attrNameLst>
                                          <p:attrName>style.visibility</p:attrName>
                                        </p:attrNameLst>
                                      </p:cBhvr>
                                      <p:to>
                                        <p:strVal val="visible"/>
                                      </p:to>
                                    </p:set>
                                    <p:animEffect transition="in" filter="fade">
                                      <p:cBhvr>
                                        <p:cTn id="1367" dur="100"/>
                                        <p:tgtEl>
                                          <p:spTgt spid="5649"/>
                                        </p:tgtEl>
                                      </p:cBhvr>
                                    </p:animEffect>
                                  </p:childTnLst>
                                </p:cTn>
                              </p:par>
                              <p:par>
                                <p:cTn id="1368" presetID="1" presetClass="exit" presetSubtype="0" fill="hold" nodeType="withEffect">
                                  <p:stCondLst>
                                    <p:cond delay="0"/>
                                  </p:stCondLst>
                                  <p:childTnLst>
                                    <p:set>
                                      <p:cBhvr>
                                        <p:cTn id="1369" dur="1" fill="hold">
                                          <p:stCondLst>
                                            <p:cond delay="99"/>
                                          </p:stCondLst>
                                        </p:cTn>
                                        <p:tgtEl>
                                          <p:spTgt spid="5635"/>
                                        </p:tgtEl>
                                        <p:attrNameLst>
                                          <p:attrName>style.visibility</p:attrName>
                                        </p:attrNameLst>
                                      </p:cBhvr>
                                      <p:to>
                                        <p:strVal val="hidden"/>
                                      </p:to>
                                    </p:set>
                                  </p:childTnLst>
                                </p:cTn>
                              </p:par>
                            </p:childTnLst>
                          </p:cTn>
                        </p:par>
                        <p:par>
                          <p:cTn id="1370" fill="hold">
                            <p:stCondLst>
                              <p:cond delay="21900"/>
                            </p:stCondLst>
                            <p:childTnLst>
                              <p:par>
                                <p:cTn id="1371" presetID="10" presetClass="entr" presetSubtype="0" fill="hold" nodeType="afterEffect">
                                  <p:stCondLst>
                                    <p:cond delay="0"/>
                                  </p:stCondLst>
                                  <p:childTnLst>
                                    <p:set>
                                      <p:cBhvr>
                                        <p:cTn id="1372" dur="1" fill="hold">
                                          <p:stCondLst>
                                            <p:cond delay="0"/>
                                          </p:stCondLst>
                                        </p:cTn>
                                        <p:tgtEl>
                                          <p:spTgt spid="5663"/>
                                        </p:tgtEl>
                                        <p:attrNameLst>
                                          <p:attrName>style.visibility</p:attrName>
                                        </p:attrNameLst>
                                      </p:cBhvr>
                                      <p:to>
                                        <p:strVal val="visible"/>
                                      </p:to>
                                    </p:set>
                                    <p:animEffect transition="in" filter="fade">
                                      <p:cBhvr>
                                        <p:cTn id="1373" dur="100"/>
                                        <p:tgtEl>
                                          <p:spTgt spid="5663"/>
                                        </p:tgtEl>
                                      </p:cBhvr>
                                    </p:animEffect>
                                  </p:childTnLst>
                                </p:cTn>
                              </p:par>
                              <p:par>
                                <p:cTn id="1374" presetID="1" presetClass="exit" presetSubtype="0" fill="hold" nodeType="withEffect">
                                  <p:stCondLst>
                                    <p:cond delay="0"/>
                                  </p:stCondLst>
                                  <p:childTnLst>
                                    <p:set>
                                      <p:cBhvr>
                                        <p:cTn id="1375" dur="1" fill="hold">
                                          <p:stCondLst>
                                            <p:cond delay="99"/>
                                          </p:stCondLst>
                                        </p:cTn>
                                        <p:tgtEl>
                                          <p:spTgt spid="5649"/>
                                        </p:tgtEl>
                                        <p:attrNameLst>
                                          <p:attrName>style.visibility</p:attrName>
                                        </p:attrNameLst>
                                      </p:cBhvr>
                                      <p:to>
                                        <p:strVal val="hidden"/>
                                      </p:to>
                                    </p:set>
                                  </p:childTnLst>
                                </p:cTn>
                              </p:par>
                            </p:childTnLst>
                          </p:cTn>
                        </p:par>
                        <p:par>
                          <p:cTn id="1376" fill="hold">
                            <p:stCondLst>
                              <p:cond delay="22000"/>
                            </p:stCondLst>
                            <p:childTnLst>
                              <p:par>
                                <p:cTn id="1377" presetID="10" presetClass="entr" presetSubtype="0" fill="hold" nodeType="afterEffect">
                                  <p:stCondLst>
                                    <p:cond delay="0"/>
                                  </p:stCondLst>
                                  <p:childTnLst>
                                    <p:set>
                                      <p:cBhvr>
                                        <p:cTn id="1378" dur="1" fill="hold">
                                          <p:stCondLst>
                                            <p:cond delay="0"/>
                                          </p:stCondLst>
                                        </p:cTn>
                                        <p:tgtEl>
                                          <p:spTgt spid="5701"/>
                                        </p:tgtEl>
                                        <p:attrNameLst>
                                          <p:attrName>style.visibility</p:attrName>
                                        </p:attrNameLst>
                                      </p:cBhvr>
                                      <p:to>
                                        <p:strVal val="visible"/>
                                      </p:to>
                                    </p:set>
                                    <p:animEffect transition="in" filter="fade">
                                      <p:cBhvr>
                                        <p:cTn id="1379" dur="100"/>
                                        <p:tgtEl>
                                          <p:spTgt spid="5701"/>
                                        </p:tgtEl>
                                      </p:cBhvr>
                                    </p:animEffect>
                                  </p:childTnLst>
                                </p:cTn>
                              </p:par>
                              <p:par>
                                <p:cTn id="1380" presetID="1" presetClass="exit" presetSubtype="0" fill="hold" nodeType="withEffect">
                                  <p:stCondLst>
                                    <p:cond delay="0"/>
                                  </p:stCondLst>
                                  <p:childTnLst>
                                    <p:set>
                                      <p:cBhvr>
                                        <p:cTn id="1381" dur="1" fill="hold">
                                          <p:stCondLst>
                                            <p:cond delay="99"/>
                                          </p:stCondLst>
                                        </p:cTn>
                                        <p:tgtEl>
                                          <p:spTgt spid="5663"/>
                                        </p:tgtEl>
                                        <p:attrNameLst>
                                          <p:attrName>style.visibility</p:attrName>
                                        </p:attrNameLst>
                                      </p:cBhvr>
                                      <p:to>
                                        <p:strVal val="hidden"/>
                                      </p:to>
                                    </p:set>
                                  </p:childTnLst>
                                </p:cTn>
                              </p:par>
                            </p:childTnLst>
                          </p:cTn>
                        </p:par>
                        <p:par>
                          <p:cTn id="1382" fill="hold">
                            <p:stCondLst>
                              <p:cond delay="22100"/>
                            </p:stCondLst>
                            <p:childTnLst>
                              <p:par>
                                <p:cTn id="1383" presetID="10" presetClass="entr" presetSubtype="0" fill="hold" nodeType="afterEffect">
                                  <p:stCondLst>
                                    <p:cond delay="0"/>
                                  </p:stCondLst>
                                  <p:childTnLst>
                                    <p:set>
                                      <p:cBhvr>
                                        <p:cTn id="1384" dur="1" fill="hold">
                                          <p:stCondLst>
                                            <p:cond delay="0"/>
                                          </p:stCondLst>
                                        </p:cTn>
                                        <p:tgtEl>
                                          <p:spTgt spid="5677"/>
                                        </p:tgtEl>
                                        <p:attrNameLst>
                                          <p:attrName>style.visibility</p:attrName>
                                        </p:attrNameLst>
                                      </p:cBhvr>
                                      <p:to>
                                        <p:strVal val="visible"/>
                                      </p:to>
                                    </p:set>
                                    <p:animEffect transition="in" filter="fade">
                                      <p:cBhvr>
                                        <p:cTn id="1385" dur="100"/>
                                        <p:tgtEl>
                                          <p:spTgt spid="5677"/>
                                        </p:tgtEl>
                                      </p:cBhvr>
                                    </p:animEffect>
                                  </p:childTnLst>
                                </p:cTn>
                              </p:par>
                              <p:par>
                                <p:cTn id="1386" presetID="1" presetClass="exit" presetSubtype="0" fill="hold" nodeType="withEffect">
                                  <p:stCondLst>
                                    <p:cond delay="0"/>
                                  </p:stCondLst>
                                  <p:childTnLst>
                                    <p:set>
                                      <p:cBhvr>
                                        <p:cTn id="1387" dur="1" fill="hold">
                                          <p:stCondLst>
                                            <p:cond delay="99"/>
                                          </p:stCondLst>
                                        </p:cTn>
                                        <p:tgtEl>
                                          <p:spTgt spid="5701"/>
                                        </p:tgtEl>
                                        <p:attrNameLst>
                                          <p:attrName>style.visibility</p:attrName>
                                        </p:attrNameLst>
                                      </p:cBhvr>
                                      <p:to>
                                        <p:strVal val="hidden"/>
                                      </p:to>
                                    </p:set>
                                  </p:childTnLst>
                                </p:cTn>
                              </p:par>
                            </p:childTnLst>
                          </p:cTn>
                        </p:par>
                        <p:par>
                          <p:cTn id="1388" fill="hold">
                            <p:stCondLst>
                              <p:cond delay="22200"/>
                            </p:stCondLst>
                            <p:childTnLst>
                              <p:par>
                                <p:cTn id="1389" presetID="10" presetClass="entr" presetSubtype="0" fill="hold" nodeType="afterEffect">
                                  <p:stCondLst>
                                    <p:cond delay="0"/>
                                  </p:stCondLst>
                                  <p:childTnLst>
                                    <p:set>
                                      <p:cBhvr>
                                        <p:cTn id="1390" dur="1" fill="hold">
                                          <p:stCondLst>
                                            <p:cond delay="0"/>
                                          </p:stCondLst>
                                        </p:cTn>
                                        <p:tgtEl>
                                          <p:spTgt spid="5690"/>
                                        </p:tgtEl>
                                        <p:attrNameLst>
                                          <p:attrName>style.visibility</p:attrName>
                                        </p:attrNameLst>
                                      </p:cBhvr>
                                      <p:to>
                                        <p:strVal val="visible"/>
                                      </p:to>
                                    </p:set>
                                    <p:animEffect transition="in" filter="fade">
                                      <p:cBhvr>
                                        <p:cTn id="1391" dur="100"/>
                                        <p:tgtEl>
                                          <p:spTgt spid="5690"/>
                                        </p:tgtEl>
                                      </p:cBhvr>
                                    </p:animEffect>
                                  </p:childTnLst>
                                </p:cTn>
                              </p:par>
                              <p:par>
                                <p:cTn id="1392" presetID="1" presetClass="exit" presetSubtype="0" fill="hold" nodeType="withEffect">
                                  <p:stCondLst>
                                    <p:cond delay="0"/>
                                  </p:stCondLst>
                                  <p:childTnLst>
                                    <p:set>
                                      <p:cBhvr>
                                        <p:cTn id="1393" dur="1" fill="hold">
                                          <p:stCondLst>
                                            <p:cond delay="99"/>
                                          </p:stCondLst>
                                        </p:cTn>
                                        <p:tgtEl>
                                          <p:spTgt spid="5677"/>
                                        </p:tgtEl>
                                        <p:attrNameLst>
                                          <p:attrName>style.visibility</p:attrName>
                                        </p:attrNameLst>
                                      </p:cBhvr>
                                      <p:to>
                                        <p:strVal val="hidden"/>
                                      </p:to>
                                    </p:set>
                                  </p:childTnLst>
                                </p:cTn>
                              </p:par>
                            </p:childTnLst>
                          </p:cTn>
                        </p:par>
                        <p:par>
                          <p:cTn id="1394" fill="hold">
                            <p:stCondLst>
                              <p:cond delay="22300"/>
                            </p:stCondLst>
                            <p:childTnLst>
                              <p:par>
                                <p:cTn id="1395" presetID="10" presetClass="entr" presetSubtype="0" fill="hold" nodeType="afterEffect">
                                  <p:stCondLst>
                                    <p:cond delay="0"/>
                                  </p:stCondLst>
                                  <p:childTnLst>
                                    <p:set>
                                      <p:cBhvr>
                                        <p:cTn id="1396" dur="1" fill="hold">
                                          <p:stCondLst>
                                            <p:cond delay="0"/>
                                          </p:stCondLst>
                                        </p:cTn>
                                        <p:tgtEl>
                                          <p:spTgt spid="5713"/>
                                        </p:tgtEl>
                                        <p:attrNameLst>
                                          <p:attrName>style.visibility</p:attrName>
                                        </p:attrNameLst>
                                      </p:cBhvr>
                                      <p:to>
                                        <p:strVal val="visible"/>
                                      </p:to>
                                    </p:set>
                                    <p:animEffect transition="in" filter="fade">
                                      <p:cBhvr>
                                        <p:cTn id="1397" dur="100"/>
                                        <p:tgtEl>
                                          <p:spTgt spid="5713"/>
                                        </p:tgtEl>
                                      </p:cBhvr>
                                    </p:animEffect>
                                  </p:childTnLst>
                                </p:cTn>
                              </p:par>
                              <p:par>
                                <p:cTn id="1398" presetID="1" presetClass="exit" presetSubtype="0" fill="hold" nodeType="withEffect">
                                  <p:stCondLst>
                                    <p:cond delay="0"/>
                                  </p:stCondLst>
                                  <p:childTnLst>
                                    <p:set>
                                      <p:cBhvr>
                                        <p:cTn id="1399" dur="1" fill="hold">
                                          <p:stCondLst>
                                            <p:cond delay="99"/>
                                          </p:stCondLst>
                                        </p:cTn>
                                        <p:tgtEl>
                                          <p:spTgt spid="5690"/>
                                        </p:tgtEl>
                                        <p:attrNameLst>
                                          <p:attrName>style.visibility</p:attrName>
                                        </p:attrNameLst>
                                      </p:cBhvr>
                                      <p:to>
                                        <p:strVal val="hidden"/>
                                      </p:to>
                                    </p:set>
                                  </p:childTnLst>
                                </p:cTn>
                              </p:par>
                            </p:childTnLst>
                          </p:cTn>
                        </p:par>
                        <p:par>
                          <p:cTn id="1400" fill="hold">
                            <p:stCondLst>
                              <p:cond delay="22400"/>
                            </p:stCondLst>
                            <p:childTnLst>
                              <p:par>
                                <p:cTn id="1401" presetID="10" presetClass="entr" presetSubtype="0" fill="hold" nodeType="afterEffect">
                                  <p:stCondLst>
                                    <p:cond delay="0"/>
                                  </p:stCondLst>
                                  <p:childTnLst>
                                    <p:set>
                                      <p:cBhvr>
                                        <p:cTn id="1402" dur="1" fill="hold">
                                          <p:stCondLst>
                                            <p:cond delay="0"/>
                                          </p:stCondLst>
                                        </p:cTn>
                                        <p:tgtEl>
                                          <p:spTgt spid="5615"/>
                                        </p:tgtEl>
                                        <p:attrNameLst>
                                          <p:attrName>style.visibility</p:attrName>
                                        </p:attrNameLst>
                                      </p:cBhvr>
                                      <p:to>
                                        <p:strVal val="visible"/>
                                      </p:to>
                                    </p:set>
                                    <p:animEffect transition="in" filter="fade">
                                      <p:cBhvr>
                                        <p:cTn id="1403" dur="100"/>
                                        <p:tgtEl>
                                          <p:spTgt spid="5615"/>
                                        </p:tgtEl>
                                      </p:cBhvr>
                                    </p:animEffect>
                                  </p:childTnLst>
                                </p:cTn>
                              </p:par>
                              <p:par>
                                <p:cTn id="1404" presetID="1" presetClass="exit" presetSubtype="0" fill="hold" nodeType="withEffect">
                                  <p:stCondLst>
                                    <p:cond delay="0"/>
                                  </p:stCondLst>
                                  <p:childTnLst>
                                    <p:set>
                                      <p:cBhvr>
                                        <p:cTn id="1405" dur="1" fill="hold">
                                          <p:stCondLst>
                                            <p:cond delay="99"/>
                                          </p:stCondLst>
                                        </p:cTn>
                                        <p:tgtEl>
                                          <p:spTgt spid="5713"/>
                                        </p:tgtEl>
                                        <p:attrNameLst>
                                          <p:attrName>style.visibility</p:attrName>
                                        </p:attrNameLst>
                                      </p:cBhvr>
                                      <p:to>
                                        <p:strVal val="hidden"/>
                                      </p:to>
                                    </p:set>
                                  </p:childTnLst>
                                </p:cTn>
                              </p:par>
                            </p:childTnLst>
                          </p:cTn>
                        </p:par>
                        <p:par>
                          <p:cTn id="1406" fill="hold">
                            <p:stCondLst>
                              <p:cond delay="22500"/>
                            </p:stCondLst>
                            <p:childTnLst>
                              <p:par>
                                <p:cTn id="1407" presetID="10" presetClass="entr" presetSubtype="0" fill="hold" nodeType="afterEffect">
                                  <p:stCondLst>
                                    <p:cond delay="0"/>
                                  </p:stCondLst>
                                  <p:childTnLst>
                                    <p:set>
                                      <p:cBhvr>
                                        <p:cTn id="1408" dur="1" fill="hold">
                                          <p:stCondLst>
                                            <p:cond delay="0"/>
                                          </p:stCondLst>
                                        </p:cTn>
                                        <p:tgtEl>
                                          <p:spTgt spid="5727"/>
                                        </p:tgtEl>
                                        <p:attrNameLst>
                                          <p:attrName>style.visibility</p:attrName>
                                        </p:attrNameLst>
                                      </p:cBhvr>
                                      <p:to>
                                        <p:strVal val="visible"/>
                                      </p:to>
                                    </p:set>
                                    <p:animEffect transition="in" filter="fade">
                                      <p:cBhvr>
                                        <p:cTn id="1409" dur="100"/>
                                        <p:tgtEl>
                                          <p:spTgt spid="5727"/>
                                        </p:tgtEl>
                                      </p:cBhvr>
                                    </p:animEffect>
                                  </p:childTnLst>
                                </p:cTn>
                              </p:par>
                              <p:par>
                                <p:cTn id="1410" presetID="1" presetClass="exit" presetSubtype="0" fill="hold" nodeType="withEffect">
                                  <p:stCondLst>
                                    <p:cond delay="0"/>
                                  </p:stCondLst>
                                  <p:childTnLst>
                                    <p:set>
                                      <p:cBhvr>
                                        <p:cTn id="1411" dur="1" fill="hold">
                                          <p:stCondLst>
                                            <p:cond delay="99"/>
                                          </p:stCondLst>
                                        </p:cTn>
                                        <p:tgtEl>
                                          <p:spTgt spid="5615"/>
                                        </p:tgtEl>
                                        <p:attrNameLst>
                                          <p:attrName>style.visibility</p:attrName>
                                        </p:attrNameLst>
                                      </p:cBhvr>
                                      <p:to>
                                        <p:strVal val="hidden"/>
                                      </p:to>
                                    </p:set>
                                  </p:childTnLst>
                                </p:cTn>
                              </p:par>
                            </p:childTnLst>
                          </p:cTn>
                        </p:par>
                        <p:par>
                          <p:cTn id="1412" fill="hold">
                            <p:stCondLst>
                              <p:cond delay="22600"/>
                            </p:stCondLst>
                            <p:childTnLst>
                              <p:par>
                                <p:cTn id="1413" presetID="10" presetClass="entr" presetSubtype="0" fill="hold" nodeType="afterEffect">
                                  <p:stCondLst>
                                    <p:cond delay="0"/>
                                  </p:stCondLst>
                                  <p:childTnLst>
                                    <p:set>
                                      <p:cBhvr>
                                        <p:cTn id="1414" dur="1" fill="hold">
                                          <p:stCondLst>
                                            <p:cond delay="0"/>
                                          </p:stCondLst>
                                        </p:cTn>
                                        <p:tgtEl>
                                          <p:spTgt spid="5741"/>
                                        </p:tgtEl>
                                        <p:attrNameLst>
                                          <p:attrName>style.visibility</p:attrName>
                                        </p:attrNameLst>
                                      </p:cBhvr>
                                      <p:to>
                                        <p:strVal val="visible"/>
                                      </p:to>
                                    </p:set>
                                    <p:animEffect transition="in" filter="fade">
                                      <p:cBhvr>
                                        <p:cTn id="1415" dur="100"/>
                                        <p:tgtEl>
                                          <p:spTgt spid="5741"/>
                                        </p:tgtEl>
                                      </p:cBhvr>
                                    </p:animEffect>
                                  </p:childTnLst>
                                </p:cTn>
                              </p:par>
                              <p:par>
                                <p:cTn id="1416" presetID="1" presetClass="exit" presetSubtype="0" fill="hold" nodeType="withEffect">
                                  <p:stCondLst>
                                    <p:cond delay="0"/>
                                  </p:stCondLst>
                                  <p:childTnLst>
                                    <p:set>
                                      <p:cBhvr>
                                        <p:cTn id="1417" dur="1" fill="hold">
                                          <p:stCondLst>
                                            <p:cond delay="99"/>
                                          </p:stCondLst>
                                        </p:cTn>
                                        <p:tgtEl>
                                          <p:spTgt spid="5727"/>
                                        </p:tgtEl>
                                        <p:attrNameLst>
                                          <p:attrName>style.visibility</p:attrName>
                                        </p:attrNameLst>
                                      </p:cBhvr>
                                      <p:to>
                                        <p:strVal val="hidden"/>
                                      </p:to>
                                    </p:set>
                                  </p:childTnLst>
                                </p:cTn>
                              </p:par>
                            </p:childTnLst>
                          </p:cTn>
                        </p:par>
                        <p:par>
                          <p:cTn id="1418" fill="hold">
                            <p:stCondLst>
                              <p:cond delay="22700"/>
                            </p:stCondLst>
                            <p:childTnLst>
                              <p:par>
                                <p:cTn id="1419" presetID="10" presetClass="entr" presetSubtype="0" fill="hold" nodeType="afterEffect">
                                  <p:stCondLst>
                                    <p:cond delay="0"/>
                                  </p:stCondLst>
                                  <p:childTnLst>
                                    <p:set>
                                      <p:cBhvr>
                                        <p:cTn id="1420" dur="1" fill="hold">
                                          <p:stCondLst>
                                            <p:cond delay="0"/>
                                          </p:stCondLst>
                                        </p:cTn>
                                        <p:tgtEl>
                                          <p:spTgt spid="5755"/>
                                        </p:tgtEl>
                                        <p:attrNameLst>
                                          <p:attrName>style.visibility</p:attrName>
                                        </p:attrNameLst>
                                      </p:cBhvr>
                                      <p:to>
                                        <p:strVal val="visible"/>
                                      </p:to>
                                    </p:set>
                                    <p:animEffect transition="in" filter="fade">
                                      <p:cBhvr>
                                        <p:cTn id="1421" dur="100"/>
                                        <p:tgtEl>
                                          <p:spTgt spid="5755"/>
                                        </p:tgtEl>
                                      </p:cBhvr>
                                    </p:animEffect>
                                  </p:childTnLst>
                                </p:cTn>
                              </p:par>
                              <p:par>
                                <p:cTn id="1422" presetID="1" presetClass="exit" presetSubtype="0" fill="hold" nodeType="withEffect">
                                  <p:stCondLst>
                                    <p:cond delay="0"/>
                                  </p:stCondLst>
                                  <p:childTnLst>
                                    <p:set>
                                      <p:cBhvr>
                                        <p:cTn id="1423" dur="1" fill="hold">
                                          <p:stCondLst>
                                            <p:cond delay="99"/>
                                          </p:stCondLst>
                                        </p:cTn>
                                        <p:tgtEl>
                                          <p:spTgt spid="5741"/>
                                        </p:tgtEl>
                                        <p:attrNameLst>
                                          <p:attrName>style.visibility</p:attrName>
                                        </p:attrNameLst>
                                      </p:cBhvr>
                                      <p:to>
                                        <p:strVal val="hidden"/>
                                      </p:to>
                                    </p:set>
                                  </p:childTnLst>
                                </p:cTn>
                              </p:par>
                            </p:childTnLst>
                          </p:cTn>
                        </p:par>
                        <p:par>
                          <p:cTn id="1424" fill="hold">
                            <p:stCondLst>
                              <p:cond delay="22800"/>
                            </p:stCondLst>
                            <p:childTnLst>
                              <p:par>
                                <p:cTn id="1425" presetID="10" presetClass="entr" presetSubtype="0" fill="hold" nodeType="afterEffect">
                                  <p:stCondLst>
                                    <p:cond delay="0"/>
                                  </p:stCondLst>
                                  <p:childTnLst>
                                    <p:set>
                                      <p:cBhvr>
                                        <p:cTn id="1426" dur="1" fill="hold">
                                          <p:stCondLst>
                                            <p:cond delay="0"/>
                                          </p:stCondLst>
                                        </p:cTn>
                                        <p:tgtEl>
                                          <p:spTgt spid="5769"/>
                                        </p:tgtEl>
                                        <p:attrNameLst>
                                          <p:attrName>style.visibility</p:attrName>
                                        </p:attrNameLst>
                                      </p:cBhvr>
                                      <p:to>
                                        <p:strVal val="visible"/>
                                      </p:to>
                                    </p:set>
                                    <p:animEffect transition="in" filter="fade">
                                      <p:cBhvr>
                                        <p:cTn id="1427" dur="100"/>
                                        <p:tgtEl>
                                          <p:spTgt spid="5769"/>
                                        </p:tgtEl>
                                      </p:cBhvr>
                                    </p:animEffect>
                                  </p:childTnLst>
                                </p:cTn>
                              </p:par>
                              <p:par>
                                <p:cTn id="1428" presetID="1" presetClass="exit" presetSubtype="0" fill="hold" nodeType="withEffect">
                                  <p:stCondLst>
                                    <p:cond delay="0"/>
                                  </p:stCondLst>
                                  <p:childTnLst>
                                    <p:set>
                                      <p:cBhvr>
                                        <p:cTn id="1429" dur="1" fill="hold">
                                          <p:stCondLst>
                                            <p:cond delay="99"/>
                                          </p:stCondLst>
                                        </p:cTn>
                                        <p:tgtEl>
                                          <p:spTgt spid="5755"/>
                                        </p:tgtEl>
                                        <p:attrNameLst>
                                          <p:attrName>style.visibility</p:attrName>
                                        </p:attrNameLst>
                                      </p:cBhvr>
                                      <p:to>
                                        <p:strVal val="hidden"/>
                                      </p:to>
                                    </p:set>
                                  </p:childTnLst>
                                </p:cTn>
                              </p:par>
                            </p:childTnLst>
                          </p:cTn>
                        </p:par>
                        <p:par>
                          <p:cTn id="1430" fill="hold">
                            <p:stCondLst>
                              <p:cond delay="22900"/>
                            </p:stCondLst>
                            <p:childTnLst>
                              <p:par>
                                <p:cTn id="1431" presetID="10" presetClass="entr" presetSubtype="0" fill="hold" nodeType="afterEffect">
                                  <p:stCondLst>
                                    <p:cond delay="0"/>
                                  </p:stCondLst>
                                  <p:childTnLst>
                                    <p:set>
                                      <p:cBhvr>
                                        <p:cTn id="1432" dur="1" fill="hold">
                                          <p:stCondLst>
                                            <p:cond delay="0"/>
                                          </p:stCondLst>
                                        </p:cTn>
                                        <p:tgtEl>
                                          <p:spTgt spid="5783"/>
                                        </p:tgtEl>
                                        <p:attrNameLst>
                                          <p:attrName>style.visibility</p:attrName>
                                        </p:attrNameLst>
                                      </p:cBhvr>
                                      <p:to>
                                        <p:strVal val="visible"/>
                                      </p:to>
                                    </p:set>
                                    <p:animEffect transition="in" filter="fade">
                                      <p:cBhvr>
                                        <p:cTn id="1433" dur="100"/>
                                        <p:tgtEl>
                                          <p:spTgt spid="5783"/>
                                        </p:tgtEl>
                                      </p:cBhvr>
                                    </p:animEffect>
                                  </p:childTnLst>
                                </p:cTn>
                              </p:par>
                              <p:par>
                                <p:cTn id="1434" presetID="1" presetClass="exit" presetSubtype="0" fill="hold" nodeType="withEffect">
                                  <p:stCondLst>
                                    <p:cond delay="0"/>
                                  </p:stCondLst>
                                  <p:childTnLst>
                                    <p:set>
                                      <p:cBhvr>
                                        <p:cTn id="1435" dur="1" fill="hold">
                                          <p:stCondLst>
                                            <p:cond delay="99"/>
                                          </p:stCondLst>
                                        </p:cTn>
                                        <p:tgtEl>
                                          <p:spTgt spid="5769"/>
                                        </p:tgtEl>
                                        <p:attrNameLst>
                                          <p:attrName>style.visibility</p:attrName>
                                        </p:attrNameLst>
                                      </p:cBhvr>
                                      <p:to>
                                        <p:strVal val="hidden"/>
                                      </p:to>
                                    </p:set>
                                  </p:childTnLst>
                                </p:cTn>
                              </p:par>
                            </p:childTnLst>
                          </p:cTn>
                        </p:par>
                        <p:par>
                          <p:cTn id="1436" fill="hold">
                            <p:stCondLst>
                              <p:cond delay="23000"/>
                            </p:stCondLst>
                            <p:childTnLst>
                              <p:par>
                                <p:cTn id="1437" presetID="1" presetClass="exit" presetSubtype="0" fill="hold" grpId="1" nodeType="afterEffect">
                                  <p:stCondLst>
                                    <p:cond delay="0"/>
                                  </p:stCondLst>
                                  <p:childTnLst>
                                    <p:set>
                                      <p:cBhvr>
                                        <p:cTn id="1438" dur="1" fill="hold">
                                          <p:stCondLst>
                                            <p:cond delay="99"/>
                                          </p:stCondLst>
                                        </p:cTn>
                                        <p:tgtEl>
                                          <p:spTgt spid="58"/>
                                        </p:tgtEl>
                                        <p:attrNameLst>
                                          <p:attrName>style.visibility</p:attrName>
                                        </p:attrNameLst>
                                      </p:cBhvr>
                                      <p:to>
                                        <p:strVal val="hidden"/>
                                      </p:to>
                                    </p:set>
                                  </p:childTnLst>
                                </p:cTn>
                              </p:par>
                              <p:par>
                                <p:cTn id="1439" presetID="1" presetClass="exit" presetSubtype="0" fill="hold" nodeType="withEffect">
                                  <p:stCondLst>
                                    <p:cond delay="0"/>
                                  </p:stCondLst>
                                  <p:childTnLst>
                                    <p:set>
                                      <p:cBhvr>
                                        <p:cTn id="1440" dur="1" fill="hold">
                                          <p:stCondLst>
                                            <p:cond delay="99"/>
                                          </p:stCondLst>
                                        </p:cTn>
                                        <p:tgtEl>
                                          <p:spTgt spid="5783"/>
                                        </p:tgtEl>
                                        <p:attrNameLst>
                                          <p:attrName>style.visibility</p:attrName>
                                        </p:attrNameLst>
                                      </p:cBhvr>
                                      <p:to>
                                        <p:strVal val="hidden"/>
                                      </p:to>
                                    </p:set>
                                  </p:childTnLst>
                                </p:cTn>
                              </p:par>
                              <p:par>
                                <p:cTn id="1441" presetID="10" presetClass="entr" presetSubtype="0" fill="hold" nodeType="withEffect">
                                  <p:stCondLst>
                                    <p:cond delay="0"/>
                                  </p:stCondLst>
                                  <p:childTnLst>
                                    <p:set>
                                      <p:cBhvr>
                                        <p:cTn id="1442" dur="1" fill="hold">
                                          <p:stCondLst>
                                            <p:cond delay="0"/>
                                          </p:stCondLst>
                                        </p:cTn>
                                        <p:tgtEl>
                                          <p:spTgt spid="5797"/>
                                        </p:tgtEl>
                                        <p:attrNameLst>
                                          <p:attrName>style.visibility</p:attrName>
                                        </p:attrNameLst>
                                      </p:cBhvr>
                                      <p:to>
                                        <p:strVal val="visible"/>
                                      </p:to>
                                    </p:set>
                                    <p:animEffect transition="in" filter="fade">
                                      <p:cBhvr>
                                        <p:cTn id="1443" dur="100"/>
                                        <p:tgtEl>
                                          <p:spTgt spid="5797"/>
                                        </p:tgtEl>
                                      </p:cBhvr>
                                    </p:animEffect>
                                  </p:childTnLst>
                                </p:cTn>
                              </p:par>
                              <p:par>
                                <p:cTn id="1444" presetID="1" presetClass="entr" presetSubtype="0" fill="hold" grpId="1" nodeType="withEffect">
                                  <p:stCondLst>
                                    <p:cond delay="0"/>
                                  </p:stCondLst>
                                  <p:childTnLst>
                                    <p:set>
                                      <p:cBhvr>
                                        <p:cTn id="1445" dur="1" fill="hold">
                                          <p:stCondLst>
                                            <p:cond delay="0"/>
                                          </p:stCondLst>
                                        </p:cTn>
                                        <p:tgtEl>
                                          <p:spTgt spid="1503"/>
                                        </p:tgtEl>
                                        <p:attrNameLst>
                                          <p:attrName>style.visibility</p:attrName>
                                        </p:attrNameLst>
                                      </p:cBhvr>
                                      <p:to>
                                        <p:strVal val="visible"/>
                                      </p:to>
                                    </p:set>
                                  </p:childTnLst>
                                </p:cTn>
                              </p:par>
                              <p:par>
                                <p:cTn id="1446" presetID="1" presetClass="exit" presetSubtype="0" fill="hold" grpId="2" nodeType="withEffect">
                                  <p:stCondLst>
                                    <p:cond delay="0"/>
                                  </p:stCondLst>
                                  <p:childTnLst>
                                    <p:set>
                                      <p:cBhvr>
                                        <p:cTn id="1447" dur="1" fill="hold">
                                          <p:stCondLst>
                                            <p:cond delay="0"/>
                                          </p:stCondLst>
                                        </p:cTn>
                                        <p:tgtEl>
                                          <p:spTgt spid="2077"/>
                                        </p:tgtEl>
                                        <p:attrNameLst>
                                          <p:attrName>style.visibility</p:attrName>
                                        </p:attrNameLst>
                                      </p:cBhvr>
                                      <p:to>
                                        <p:strVal val="hidden"/>
                                      </p:to>
                                    </p:set>
                                  </p:childTnLst>
                                </p:cTn>
                              </p:par>
                              <p:par>
                                <p:cTn id="1448" presetID="1" presetClass="exit" presetSubtype="0" fill="hold" grpId="2" nodeType="withEffect">
                                  <p:stCondLst>
                                    <p:cond delay="0"/>
                                  </p:stCondLst>
                                  <p:childTnLst>
                                    <p:set>
                                      <p:cBhvr>
                                        <p:cTn id="1449" dur="1" fill="hold">
                                          <p:stCondLst>
                                            <p:cond delay="0"/>
                                          </p:stCondLst>
                                        </p:cTn>
                                        <p:tgtEl>
                                          <p:spTgt spid="2078"/>
                                        </p:tgtEl>
                                        <p:attrNameLst>
                                          <p:attrName>style.visibility</p:attrName>
                                        </p:attrNameLst>
                                      </p:cBhvr>
                                      <p:to>
                                        <p:strVal val="hidden"/>
                                      </p:to>
                                    </p:set>
                                  </p:childTnLst>
                                </p:cTn>
                              </p:par>
                              <p:par>
                                <p:cTn id="1450" presetID="10" presetClass="exit" presetSubtype="0" fill="hold" grpId="1" nodeType="withEffect">
                                  <p:stCondLst>
                                    <p:cond delay="0"/>
                                  </p:stCondLst>
                                  <p:childTnLst>
                                    <p:animEffect transition="out" filter="fade">
                                      <p:cBhvr>
                                        <p:cTn id="1451" dur="500"/>
                                        <p:tgtEl>
                                          <p:spTgt spid="35"/>
                                        </p:tgtEl>
                                      </p:cBhvr>
                                    </p:animEffect>
                                    <p:set>
                                      <p:cBhvr>
                                        <p:cTn id="1452"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seq concurrent="1" nextAc="seek">
              <p:cTn id="1453" restart="whenNotActive" fill="hold" evtFilter="cancelBubble" nodeType="interactiveSeq">
                <p:stCondLst>
                  <p:cond evt="onClick" delay="0">
                    <p:tgtEl>
                      <p:spTgt spid="2076"/>
                    </p:tgtEl>
                  </p:cond>
                </p:stCondLst>
                <p:endSync evt="end" delay="0">
                  <p:rtn val="all"/>
                </p:endSync>
                <p:childTnLst>
                  <p:par>
                    <p:cTn id="1454" fill="hold">
                      <p:stCondLst>
                        <p:cond delay="0"/>
                      </p:stCondLst>
                      <p:childTnLst>
                        <p:par>
                          <p:cTn id="1455" fill="hold">
                            <p:stCondLst>
                              <p:cond delay="0"/>
                            </p:stCondLst>
                            <p:childTnLst>
                              <p:par>
                                <p:cTn id="1456" presetID="1" presetClass="exit" presetSubtype="0" fill="hold" grpId="2" nodeType="withEffect">
                                  <p:stCondLst>
                                    <p:cond delay="0"/>
                                  </p:stCondLst>
                                  <p:iterate type="wd">
                                    <p:tmAbs val="0"/>
                                  </p:iterate>
                                  <p:childTnLst>
                                    <p:set>
                                      <p:cBhvr>
                                        <p:cTn id="1457" dur="1" fill="hold">
                                          <p:stCondLst>
                                            <p:cond delay="0"/>
                                          </p:stCondLst>
                                        </p:cTn>
                                        <p:tgtEl>
                                          <p:spTgt spid="2076"/>
                                        </p:tgtEl>
                                        <p:attrNameLst>
                                          <p:attrName>style.visibility</p:attrName>
                                        </p:attrNameLst>
                                      </p:cBhvr>
                                      <p:to>
                                        <p:strVal val="hidden"/>
                                      </p:to>
                                    </p:set>
                                  </p:childTnLst>
                                </p:cTn>
                              </p:par>
                              <p:par>
                                <p:cTn id="1458" presetID="10" presetClass="entr" presetSubtype="0" fill="hold" grpId="0" nodeType="withEffect">
                                  <p:stCondLst>
                                    <p:cond delay="0"/>
                                  </p:stCondLst>
                                  <p:childTnLst>
                                    <p:set>
                                      <p:cBhvr>
                                        <p:cTn id="1459" dur="1" fill="hold">
                                          <p:stCondLst>
                                            <p:cond delay="0"/>
                                          </p:stCondLst>
                                        </p:cTn>
                                        <p:tgtEl>
                                          <p:spTgt spid="1503"/>
                                        </p:tgtEl>
                                        <p:attrNameLst>
                                          <p:attrName>style.visibility</p:attrName>
                                        </p:attrNameLst>
                                      </p:cBhvr>
                                      <p:to>
                                        <p:strVal val="visible"/>
                                      </p:to>
                                    </p:set>
                                    <p:animEffect transition="in" filter="fade">
                                      <p:cBhvr>
                                        <p:cTn id="1460" dur="500"/>
                                        <p:tgtEl>
                                          <p:spTgt spid="1503"/>
                                        </p:tgtEl>
                                      </p:cBhvr>
                                    </p:animEffect>
                                  </p:childTnLst>
                                </p:cTn>
                              </p:par>
                              <p:par>
                                <p:cTn id="1461" presetID="8" presetClass="emph" presetSubtype="0" repeatCount="30000" fill="hold" nodeType="withEffect">
                                  <p:stCondLst>
                                    <p:cond delay="0"/>
                                  </p:stCondLst>
                                  <p:childTnLst>
                                    <p:animRot by="21600000">
                                      <p:cBhvr>
                                        <p:cTn id="1462" dur="2000" fill="hold"/>
                                        <p:tgtEl>
                                          <p:spTgt spid="42"/>
                                        </p:tgtEl>
                                        <p:attrNameLst>
                                          <p:attrName>r</p:attrName>
                                        </p:attrNameLst>
                                      </p:cBhvr>
                                    </p:animRot>
                                  </p:childTnLst>
                                </p:cTn>
                              </p:par>
                              <p:par>
                                <p:cTn id="1463" presetID="0" presetClass="path" presetSubtype="0" repeatCount="60000" fill="hold" grpId="0" nodeType="withEffect">
                                  <p:stCondLst>
                                    <p:cond delay="0"/>
                                  </p:stCondLst>
                                  <p:childTnLst>
                                    <p:animMotion origin="layout" path="M 2.77778E-7 -1.11111E-6 L -0.05 -0.00185 L -0.07639 -0.00926 L -0.09305 -0.02592 L -0.09861 -0.04815 L -0.09583 -0.07592 L -0.10694 -0.08704 L -0.14861 -0.08889 L -0.18611 -0.0963 L -0.19305 -0.10741 L -0.19305 -0.13333 " pathEditMode="relative" ptsTypes="AAAAAAAAAAA">
                                      <p:cBhvr>
                                        <p:cTn id="1464" dur="1000" fill="hold"/>
                                        <p:tgtEl>
                                          <p:spTgt spid="2077"/>
                                        </p:tgtEl>
                                        <p:attrNameLst>
                                          <p:attrName>ppt_x</p:attrName>
                                          <p:attrName>ppt_y</p:attrName>
                                        </p:attrNameLst>
                                      </p:cBhvr>
                                    </p:animMotion>
                                  </p:childTnLst>
                                </p:cTn>
                              </p:par>
                              <p:par>
                                <p:cTn id="1465" presetID="0" presetClass="path" presetSubtype="0" repeatCount="60000" fill="hold" grpId="0" nodeType="withEffect">
                                  <p:stCondLst>
                                    <p:cond delay="0"/>
                                  </p:stCondLst>
                                  <p:childTnLst>
                                    <p:animMotion origin="layout" path="M -3.05556E-6 -6.66667E-6 L 0.00278 -0.01853 L 0.01389 -0.02778 L 0.12917 -0.03149 L 0.19861 -0.02223 L 0.22084 -0.01482 L 0.22917 0.0111 L 0.23611 0.0611 L 0.23195 0.14073 L 0.21945 0.16296 L 0.19584 0.17407 " pathEditMode="relative" ptsTypes="AAAAAAAAAAA">
                                      <p:cBhvr>
                                        <p:cTn id="1466" dur="1000" fill="hold"/>
                                        <p:tgtEl>
                                          <p:spTgt spid="2078"/>
                                        </p:tgtEl>
                                        <p:attrNameLst>
                                          <p:attrName>ppt_x</p:attrName>
                                          <p:attrName>ppt_y</p:attrName>
                                        </p:attrNameLst>
                                      </p:cBhvr>
                                    </p:animMotion>
                                  </p:childTnLst>
                                </p:cTn>
                              </p:par>
                            </p:childTnLst>
                          </p:cTn>
                        </p:par>
                        <p:par>
                          <p:cTn id="1467" fill="hold">
                            <p:stCondLst>
                              <p:cond delay="60000"/>
                            </p:stCondLst>
                            <p:childTnLst>
                              <p:par>
                                <p:cTn id="1468" presetID="1" presetClass="entr" presetSubtype="0" fill="hold" grpId="1" nodeType="afterEffect">
                                  <p:stCondLst>
                                    <p:cond delay="0"/>
                                  </p:stCondLst>
                                  <p:iterate type="wd">
                                    <p:tmAbs val="0"/>
                                  </p:iterate>
                                  <p:childTnLst>
                                    <p:set>
                                      <p:cBhvr>
                                        <p:cTn id="1469" dur="1" fill="hold">
                                          <p:stCondLst>
                                            <p:cond delay="0"/>
                                          </p:stCondLst>
                                        </p:cTn>
                                        <p:tgtEl>
                                          <p:spTgt spid="2076"/>
                                        </p:tgtEl>
                                        <p:attrNameLst>
                                          <p:attrName>style.visibility</p:attrName>
                                        </p:attrNameLst>
                                      </p:cBhvr>
                                      <p:to>
                                        <p:strVal val="visible"/>
                                      </p:to>
                                    </p:set>
                                  </p:childTnLst>
                                </p:cTn>
                              </p:par>
                            </p:childTnLst>
                          </p:cTn>
                        </p:par>
                        <p:par>
                          <p:cTn id="1470" fill="hold">
                            <p:stCondLst>
                              <p:cond delay="60000"/>
                            </p:stCondLst>
                            <p:childTnLst>
                              <p:par>
                                <p:cTn id="1471" presetID="1" presetClass="exit" presetSubtype="0" fill="hold" grpId="4" nodeType="afterEffect">
                                  <p:stCondLst>
                                    <p:cond delay="0"/>
                                  </p:stCondLst>
                                  <p:childTnLst>
                                    <p:set>
                                      <p:cBhvr>
                                        <p:cTn id="1472" dur="1" fill="hold">
                                          <p:stCondLst>
                                            <p:cond delay="0"/>
                                          </p:stCondLst>
                                        </p:cTn>
                                        <p:tgtEl>
                                          <p:spTgt spid="1503"/>
                                        </p:tgtEl>
                                        <p:attrNameLst>
                                          <p:attrName>style.visibility</p:attrName>
                                        </p:attrNameLst>
                                      </p:cBhvr>
                                      <p:to>
                                        <p:strVal val="hidden"/>
                                      </p:to>
                                    </p:set>
                                  </p:childTnLst>
                                </p:cTn>
                              </p:par>
                            </p:childTnLst>
                          </p:cTn>
                        </p:par>
                      </p:childTnLst>
                    </p:cTn>
                  </p:par>
                </p:childTnLst>
              </p:cTn>
              <p:nextCondLst>
                <p:cond evt="onClick" delay="0">
                  <p:tgtEl>
                    <p:spTgt spid="2076"/>
                  </p:tgtEl>
                </p:cond>
              </p:nextCondLst>
            </p:seq>
          </p:childTnLst>
        </p:cTn>
      </p:par>
    </p:tnLst>
    <p:bldLst>
      <p:bldP spid="43" grpId="0" animBg="1"/>
      <p:bldP spid="1193" grpId="0" animBg="1"/>
      <p:bldP spid="2698" grpId="0" animBg="1"/>
      <p:bldP spid="2699" grpId="0" animBg="1"/>
      <p:bldP spid="1192" grpId="0" animBg="1"/>
      <p:bldP spid="2" grpId="0" animBg="1"/>
      <p:bldP spid="34" grpId="0" animBg="1"/>
      <p:bldP spid="35" grpId="0" animBg="1"/>
      <p:bldP spid="35" grpId="1" animBg="1"/>
      <p:bldP spid="58" grpId="0" animBg="1"/>
      <p:bldP spid="58" grpId="1" animBg="1"/>
      <p:bldP spid="58" grpId="2" animBg="1"/>
      <p:bldP spid="2077" grpId="0" animBg="1"/>
      <p:bldP spid="2077" grpId="1" animBg="1"/>
      <p:bldP spid="2077" grpId="2" animBg="1"/>
      <p:bldP spid="2078" grpId="0" animBg="1"/>
      <p:bldP spid="2078" grpId="1" animBg="1"/>
      <p:bldP spid="2078" grpId="2" animBg="1"/>
      <p:bldP spid="2079" grpId="0" animBg="1"/>
      <p:bldP spid="2080" grpId="0" animBg="1"/>
      <p:bldP spid="1503" grpId="0" animBg="1"/>
      <p:bldP spid="1503" grpId="1" animBg="1"/>
      <p:bldP spid="1503" grpId="2" animBg="1"/>
      <p:bldP spid="1503" grpId="3" animBg="1"/>
      <p:bldP spid="1503" grpId="4" animBg="1"/>
      <p:bldP spid="2076" grpId="0" animBg="1"/>
      <p:bldP spid="2076" grpId="1" animBg="1"/>
      <p:bldP spid="2076" grpId="2"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173561"/>
            <a:ext cx="7772400" cy="1110952"/>
          </a:xfrm>
          <a:scene3d>
            <a:camera prst="orthographicFront"/>
            <a:lightRig rig="threePt" dir="t"/>
          </a:scene3d>
          <a:sp3d>
            <a:bevelT prst="relaxedInset"/>
          </a:sp3d>
        </p:spPr>
        <p:txBody>
          <a:bodyPr/>
          <a:lstStyle/>
          <a:p>
            <a:r>
              <a:rPr lang="fr-FR" dirty="0" smtClean="0"/>
              <a:t>Lois d’ohm </a:t>
            </a:r>
            <a:endParaRPr lang="fr-FR" dirty="0"/>
          </a:p>
        </p:txBody>
      </p:sp>
      <p:sp>
        <p:nvSpPr>
          <p:cNvPr id="3" name="Sous-titre 2"/>
          <p:cNvSpPr>
            <a:spLocks noGrp="1"/>
          </p:cNvSpPr>
          <p:nvPr>
            <p:ph type="subTitle" idx="1"/>
            <p:custDataLst>
              <p:tags r:id="rId2"/>
            </p:custDataLst>
          </p:nvPr>
        </p:nvSpPr>
        <p:spPr>
          <a:xfrm>
            <a:off x="39720" y="1371601"/>
            <a:ext cx="9058096" cy="2540143"/>
          </a:xfrm>
          <a:scene3d>
            <a:camera prst="orthographicFront"/>
            <a:lightRig rig="threePt" dir="t"/>
          </a:scene3d>
          <a:sp3d>
            <a:bevelT prst="relaxedInset"/>
          </a:sp3d>
        </p:spPr>
        <p:txBody>
          <a:bodyPr anchor="t">
            <a:normAutofit fontScale="92500" lnSpcReduction="20000"/>
          </a:bodyPr>
          <a:lstStyle/>
          <a:p>
            <a:pPr algn="l"/>
            <a:r>
              <a:rPr lang="fr-FR" sz="2000" dirty="0" smtClean="0">
                <a:effectLst>
                  <a:outerShdw blurRad="38100" dist="38100" dir="2700000" algn="tl">
                    <a:srgbClr val="000000">
                      <a:alpha val="43137"/>
                    </a:srgbClr>
                  </a:outerShdw>
                </a:effectLst>
              </a:rPr>
              <a:t>Pour le moteur en courant continu la tension E est générée dès la rotation du moteur, on l’appellera force contre-électromotrice: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U = E +RI</a:t>
            </a:r>
          </a:p>
          <a:p>
            <a:pPr algn="l"/>
            <a:r>
              <a:rPr lang="fr-FR" sz="2000" dirty="0" smtClean="0">
                <a:effectLst>
                  <a:outerShdw blurRad="38100" dist="38100" dir="2700000" algn="tl">
                    <a:srgbClr val="000000">
                      <a:alpha val="43137"/>
                    </a:srgbClr>
                  </a:outerShdw>
                </a:effectLst>
              </a:rPr>
              <a:t>Attention au démarrage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I n’est limité que par R (faible):</a:t>
            </a:r>
          </a:p>
          <a:p>
            <a:pPr algn="l"/>
            <a:r>
              <a:rPr lang="fr-FR" sz="2000" dirty="0" smtClean="0">
                <a:effectLst>
                  <a:outerShdw blurRad="38100" dist="38100" dir="2700000" algn="tl">
                    <a:srgbClr val="000000">
                      <a:alpha val="43137"/>
                    </a:srgbClr>
                  </a:outerShdw>
                </a:effectLst>
              </a:rPr>
              <a:t>             I = U/R </a:t>
            </a:r>
          </a:p>
          <a:p>
            <a:pPr algn="l"/>
            <a:r>
              <a:rPr lang="fr-FR" sz="2000" dirty="0" smtClean="0">
                <a:effectLst>
                  <a:outerShdw blurRad="38100" dist="38100" dir="2700000" algn="tl">
                    <a:srgbClr val="000000">
                      <a:alpha val="43137"/>
                    </a:srgbClr>
                  </a:outerShdw>
                </a:effectLst>
              </a:rPr>
              <a:t>Il faudra alors limiter U démarrage</a:t>
            </a:r>
          </a:p>
          <a:p>
            <a:pPr algn="l"/>
            <a:r>
              <a:rPr lang="fr-FR" sz="2000" dirty="0" smtClean="0">
                <a:effectLst>
                  <a:outerShdw blurRad="38100" dist="38100" dir="2700000" algn="tl">
                    <a:srgbClr val="000000">
                      <a:alpha val="43137"/>
                    </a:srgbClr>
                  </a:outerShdw>
                </a:effectLst>
              </a:rPr>
              <a:t>Par un Rhéostat,</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ou un démarreur électronique</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algn="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Pour la génératrice en courant continu la tension E est la force électromotrice, c’est elle qui alimente le circuit, </a:t>
            </a:r>
            <a:b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qui impose le sens du courant: U = E-RI</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custDataLst>
              <p:tags r:id="rId4"/>
            </p:custDataLst>
          </p:nvPr>
        </p:nvGrpSpPr>
        <p:grpSpPr>
          <a:xfrm>
            <a:off x="5049183" y="2687469"/>
            <a:ext cx="3840882" cy="749300"/>
            <a:chOff x="1371600" y="3098800"/>
            <a:chExt cx="5182019" cy="1066800"/>
          </a:xfrm>
        </p:grpSpPr>
        <p:cxnSp>
          <p:nvCxnSpPr>
            <p:cNvPr id="9" name="Connecteur droit 8"/>
            <p:cNvCxnSpPr/>
            <p:nvPr/>
          </p:nvCxnSpPr>
          <p:spPr>
            <a:xfrm>
              <a:off x="1371600" y="3632200"/>
              <a:ext cx="5182019"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 name="Ellipse 5"/>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7" name="Rectangle 6"/>
            <p:cNvSpPr/>
            <p:nvPr/>
          </p:nvSpPr>
          <p:spPr>
            <a:xfrm>
              <a:off x="4254500"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2" name="Connecteur droit avec flèche 11"/>
          <p:cNvCxnSpPr/>
          <p:nvPr>
            <p:custDataLst>
              <p:tags r:id="rId5"/>
            </p:custDataLst>
          </p:nvPr>
        </p:nvCxnSpPr>
        <p:spPr>
          <a:xfrm flipH="1" flipV="1">
            <a:off x="5749556" y="3500269"/>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6"/>
            </p:custDataLst>
          </p:nvPr>
        </p:nvCxnSpPr>
        <p:spPr>
          <a:xfrm flipH="1" flipV="1">
            <a:off x="7044956" y="3486283"/>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7"/>
            </p:custDataLst>
          </p:nvPr>
        </p:nvCxnSpPr>
        <p:spPr>
          <a:xfrm flipH="1">
            <a:off x="5636571" y="2585226"/>
            <a:ext cx="2997200"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custDataLst>
              <p:tags r:id="rId8"/>
            </p:custDataLst>
          </p:nvPr>
        </p:nvSpPr>
        <p:spPr>
          <a:xfrm>
            <a:off x="6744709" y="222580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20" name="Rectangle 19"/>
          <p:cNvSpPr/>
          <p:nvPr>
            <p:custDataLst>
              <p:tags r:id="rId9"/>
            </p:custDataLst>
          </p:nvPr>
        </p:nvSpPr>
        <p:spPr>
          <a:xfrm>
            <a:off x="5761160" y="3486283"/>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21" name="Rectangle 20"/>
          <p:cNvSpPr/>
          <p:nvPr>
            <p:custDataLst>
              <p:tags r:id="rId10"/>
            </p:custDataLst>
          </p:nvPr>
        </p:nvSpPr>
        <p:spPr>
          <a:xfrm>
            <a:off x="7529764" y="3436769"/>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grpSp>
        <p:nvGrpSpPr>
          <p:cNvPr id="22" name="Groupe 21"/>
          <p:cNvGrpSpPr/>
          <p:nvPr>
            <p:custDataLst>
              <p:tags r:id="rId11"/>
            </p:custDataLst>
          </p:nvPr>
        </p:nvGrpSpPr>
        <p:grpSpPr>
          <a:xfrm>
            <a:off x="240767" y="5515887"/>
            <a:ext cx="3823233" cy="749300"/>
            <a:chOff x="1371600" y="3098800"/>
            <a:chExt cx="5158208" cy="1066800"/>
          </a:xfrm>
        </p:grpSpPr>
        <p:cxnSp>
          <p:nvCxnSpPr>
            <p:cNvPr id="23" name="Connecteur droit 22"/>
            <p:cNvCxnSpPr/>
            <p:nvPr/>
          </p:nvCxnSpPr>
          <p:spPr>
            <a:xfrm>
              <a:off x="1371600" y="3632200"/>
              <a:ext cx="5158208"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24" name="Ellipse 23"/>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 name="Rectangle 24"/>
            <p:cNvSpPr/>
            <p:nvPr/>
          </p:nvSpPr>
          <p:spPr>
            <a:xfrm>
              <a:off x="3928944"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26" name="Connecteur droit avec flèche 25"/>
          <p:cNvCxnSpPr/>
          <p:nvPr>
            <p:custDataLst>
              <p:tags r:id="rId12"/>
            </p:custDataLst>
          </p:nvPr>
        </p:nvCxnSpPr>
        <p:spPr>
          <a:xfrm flipH="1" flipV="1">
            <a:off x="941140" y="6328687"/>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custDataLst>
              <p:tags r:id="rId13"/>
            </p:custDataLst>
          </p:nvPr>
        </p:nvCxnSpPr>
        <p:spPr>
          <a:xfrm flipV="1">
            <a:off x="2236540" y="6314701"/>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Connecteur droit avec flèche 27"/>
          <p:cNvCxnSpPr/>
          <p:nvPr>
            <p:custDataLst>
              <p:tags r:id="rId14"/>
            </p:custDataLst>
          </p:nvPr>
        </p:nvCxnSpPr>
        <p:spPr>
          <a:xfrm flipH="1">
            <a:off x="828155" y="5413644"/>
            <a:ext cx="2640205"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Rectangle 28"/>
          <p:cNvSpPr/>
          <p:nvPr>
            <p:custDataLst>
              <p:tags r:id="rId15"/>
            </p:custDataLst>
          </p:nvPr>
        </p:nvSpPr>
        <p:spPr>
          <a:xfrm>
            <a:off x="1957140" y="497269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30" name="Rectangle 29"/>
          <p:cNvSpPr/>
          <p:nvPr>
            <p:custDataLst>
              <p:tags r:id="rId16"/>
            </p:custDataLst>
          </p:nvPr>
        </p:nvSpPr>
        <p:spPr>
          <a:xfrm>
            <a:off x="952744" y="6314701"/>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31" name="Rectangle 30"/>
          <p:cNvSpPr/>
          <p:nvPr>
            <p:custDataLst>
              <p:tags r:id="rId17"/>
            </p:custDataLst>
          </p:nvPr>
        </p:nvSpPr>
        <p:spPr>
          <a:xfrm>
            <a:off x="2721348" y="6265187"/>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cxnSp>
        <p:nvCxnSpPr>
          <p:cNvPr id="35" name="Connecteur droit avec flèche 34"/>
          <p:cNvCxnSpPr/>
          <p:nvPr>
            <p:custDataLst>
              <p:tags r:id="rId18"/>
            </p:custDataLst>
          </p:nvPr>
        </p:nvCxnSpPr>
        <p:spPr>
          <a:xfrm flipV="1">
            <a:off x="5421625" y="3039152"/>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19"/>
            </p:custDataLst>
          </p:nvPr>
        </p:nvCxnSpPr>
        <p:spPr>
          <a:xfrm flipH="1" flipV="1">
            <a:off x="737798" y="5890537"/>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custDataLst>
              <p:tags r:id="rId20"/>
            </p:custDataLst>
          </p:nvPr>
        </p:nvSpPr>
        <p:spPr>
          <a:xfrm>
            <a:off x="5288415" y="2577487"/>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40" name="Rectangle 39"/>
          <p:cNvSpPr/>
          <p:nvPr>
            <p:custDataLst>
              <p:tags r:id="rId21"/>
            </p:custDataLst>
          </p:nvPr>
        </p:nvSpPr>
        <p:spPr>
          <a:xfrm>
            <a:off x="674720" y="5902365"/>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32" name="Rectangle 31"/>
          <p:cNvSpPr/>
          <p:nvPr>
            <p:custDataLst>
              <p:tags r:id="rId22"/>
            </p:custDataLst>
          </p:nvPr>
        </p:nvSpPr>
        <p:spPr>
          <a:xfrm>
            <a:off x="3669981" y="1876047"/>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3"/>
            </p:custDataLst>
          </p:nvPr>
        </p:nvSpPr>
        <p:spPr>
          <a:xfrm>
            <a:off x="1063143" y="2654811"/>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p:cNvSpPr/>
          <p:nvPr>
            <p:custDataLst>
              <p:tags r:id="rId24"/>
            </p:custDataLst>
          </p:nvPr>
        </p:nvSpPr>
        <p:spPr>
          <a:xfrm>
            <a:off x="7694180" y="49944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0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9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3400"/>
                            </p:stCondLst>
                            <p:childTnLst>
                              <p:par>
                                <p:cTn id="21" presetID="22" presetClass="entr" presetSubtype="2" fill="hold" nodeType="afterEffect">
                                  <p:stCondLst>
                                    <p:cond delay="500"/>
                                  </p:stCondLst>
                                  <p:iterate type="wd">
                                    <p:tmPct val="10000"/>
                                  </p:iterate>
                                  <p:childTnLst>
                                    <p:set>
                                      <p:cBhvr>
                                        <p:cTn id="22" dur="1" fill="hold">
                                          <p:stCondLst>
                                            <p:cond delay="0"/>
                                          </p:stCondLst>
                                        </p:cTn>
                                        <p:tgtEl>
                                          <p:spTgt spid="10"/>
                                        </p:tgtEl>
                                        <p:attrNameLst>
                                          <p:attrName>style.visibility</p:attrName>
                                        </p:attrNameLst>
                                      </p:cBhvr>
                                      <p:to>
                                        <p:strVal val="visible"/>
                                      </p:to>
                                    </p:set>
                                    <p:animEffect transition="in" filter="wipe(right)">
                                      <p:cBhvr>
                                        <p:cTn id="23" dur="500"/>
                                        <p:tgtEl>
                                          <p:spTgt spid="10"/>
                                        </p:tgtEl>
                                      </p:cBhvr>
                                    </p:animEffect>
                                  </p:childTnLst>
                                </p:cTn>
                              </p:par>
                            </p:childTnLst>
                          </p:cTn>
                        </p:par>
                        <p:par>
                          <p:cTn id="24" fill="hold">
                            <p:stCondLst>
                              <p:cond delay="4400"/>
                            </p:stCondLst>
                            <p:childTnLst>
                              <p:par>
                                <p:cTn id="25" presetID="22" presetClass="entr" presetSubtype="2" fill="hold" nodeType="afterEffect">
                                  <p:stCondLst>
                                    <p:cond delay="0"/>
                                  </p:stCondLst>
                                  <p:iterate type="wd">
                                    <p:tmPct val="10000"/>
                                  </p:iterate>
                                  <p:childTnLst>
                                    <p:set>
                                      <p:cBhvr>
                                        <p:cTn id="26" dur="1" fill="hold">
                                          <p:stCondLst>
                                            <p:cond delay="0"/>
                                          </p:stCondLst>
                                        </p:cTn>
                                        <p:tgtEl>
                                          <p:spTgt spid="16"/>
                                        </p:tgtEl>
                                        <p:attrNameLst>
                                          <p:attrName>style.visibility</p:attrName>
                                        </p:attrNameLst>
                                      </p:cBhvr>
                                      <p:to>
                                        <p:strVal val="visible"/>
                                      </p:to>
                                    </p:set>
                                    <p:animEffect transition="in" filter="wipe(right)">
                                      <p:cBhvr>
                                        <p:cTn id="27" dur="500"/>
                                        <p:tgtEl>
                                          <p:spTgt spid="16"/>
                                        </p:tgtEl>
                                      </p:cBhvr>
                                    </p:animEffect>
                                  </p:childTnLst>
                                </p:cTn>
                              </p:par>
                            </p:childTnLst>
                          </p:cTn>
                        </p:par>
                        <p:par>
                          <p:cTn id="28" fill="hold">
                            <p:stCondLst>
                              <p:cond delay="49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par>
                          <p:cTn id="32" fill="hold">
                            <p:stCondLst>
                              <p:cond delay="5400"/>
                            </p:stCondLst>
                            <p:childTnLst>
                              <p:par>
                                <p:cTn id="33" presetID="22" presetClass="entr" presetSubtype="8" fill="hold" nodeType="afterEffect">
                                  <p:stCondLst>
                                    <p:cond delay="0"/>
                                  </p:stCondLst>
                                  <p:iterate type="wd">
                                    <p:tmPct val="10000"/>
                                  </p:iterate>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5900"/>
                            </p:stCondLst>
                            <p:childTnLst>
                              <p:par>
                                <p:cTn id="37" presetID="10" presetClass="entr" presetSubtype="0" fill="hold" grpId="0" nodeType="afterEffect">
                                  <p:stCondLst>
                                    <p:cond delay="0"/>
                                  </p:stCondLst>
                                  <p:iterate type="wd">
                                    <p:tmPct val="10000"/>
                                  </p:iterate>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childTnLst>
                          </p:cTn>
                        </p:par>
                        <p:par>
                          <p:cTn id="40" fill="hold">
                            <p:stCondLst>
                              <p:cond delay="64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par>
                          <p:cTn id="44" fill="hold">
                            <p:stCondLst>
                              <p:cond delay="6950"/>
                            </p:stCondLst>
                            <p:childTnLst>
                              <p:par>
                                <p:cTn id="45" presetID="22" presetClass="entr" presetSubtype="2" fill="hold" nodeType="afterEffect">
                                  <p:stCondLst>
                                    <p:cond delay="0"/>
                                  </p:stCondLst>
                                  <p:iterate type="wd">
                                    <p:tmPct val="10000"/>
                                  </p:iterate>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7450"/>
                            </p:stCondLst>
                            <p:childTnLst>
                              <p:par>
                                <p:cTn id="49" presetID="22" presetClass="entr" presetSubtype="2" fill="hold" nodeType="afterEffect">
                                  <p:stCondLst>
                                    <p:cond delay="0"/>
                                  </p:stCondLst>
                                  <p:iterate type="wd">
                                    <p:tmPct val="10000"/>
                                  </p:iterate>
                                  <p:childTnLst>
                                    <p:set>
                                      <p:cBhvr>
                                        <p:cTn id="50" dur="1" fill="hold">
                                          <p:stCondLst>
                                            <p:cond delay="0"/>
                                          </p:stCondLst>
                                        </p:cTn>
                                        <p:tgtEl>
                                          <p:spTgt spid="14"/>
                                        </p:tgtEl>
                                        <p:attrNameLst>
                                          <p:attrName>style.visibility</p:attrName>
                                        </p:attrNameLst>
                                      </p:cBhvr>
                                      <p:to>
                                        <p:strVal val="visible"/>
                                      </p:to>
                                    </p:set>
                                    <p:animEffect transition="in" filter="wipe(right)">
                                      <p:cBhvr>
                                        <p:cTn id="51" dur="500"/>
                                        <p:tgtEl>
                                          <p:spTgt spid="14"/>
                                        </p:tgtEl>
                                      </p:cBhvr>
                                    </p:animEffect>
                                  </p:childTnLst>
                                </p:cTn>
                              </p:par>
                            </p:childTnLst>
                          </p:cTn>
                        </p:par>
                        <p:par>
                          <p:cTn id="52" fill="hold">
                            <p:stCondLst>
                              <p:cond delay="79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3">
                                            <p:txEl>
                                              <p:pRg st="1" end="1"/>
                                            </p:txEl>
                                          </p:spTgt>
                                        </p:tgtEl>
                                        <p:attrNameLst>
                                          <p:attrName>style.visibility</p:attrName>
                                        </p:attrNameLst>
                                      </p:cBhvr>
                                      <p:to>
                                        <p:strVal val="visible"/>
                                      </p:to>
                                    </p:set>
                                    <p:animEffect transition="in" filter="fade">
                                      <p:cBhvr>
                                        <p:cTn id="60" dur="500"/>
                                        <p:tgtEl>
                                          <p:spTgt spid="3">
                                            <p:txEl>
                                              <p:pRg st="1" end="1"/>
                                            </p:txEl>
                                          </p:spTgt>
                                        </p:tgtEl>
                                      </p:cBhvr>
                                    </p:animEffect>
                                  </p:childTnLst>
                                </p:cTn>
                              </p:par>
                            </p:childTnLst>
                          </p:cTn>
                        </p:par>
                        <p:par>
                          <p:cTn id="61" fill="hold">
                            <p:stCondLst>
                              <p:cond delay="1050"/>
                            </p:stCondLst>
                            <p:childTnLst>
                              <p:par>
                                <p:cTn id="62" presetID="10" presetClass="entr" presetSubtype="0" fill="hold" grpId="0" nodeType="afterEffect">
                                  <p:stCondLst>
                                    <p:cond delay="500"/>
                                  </p:stCondLst>
                                  <p:iterate type="wd">
                                    <p:tmPct val="10000"/>
                                  </p:iterate>
                                  <p:childTnLst>
                                    <p:set>
                                      <p:cBhvr>
                                        <p:cTn id="63" dur="1" fill="hold">
                                          <p:stCondLst>
                                            <p:cond delay="0"/>
                                          </p:stCondLst>
                                        </p:cTn>
                                        <p:tgtEl>
                                          <p:spTgt spid="3">
                                            <p:txEl>
                                              <p:pRg st="2" end="2"/>
                                            </p:txEl>
                                          </p:spTgt>
                                        </p:tgtEl>
                                        <p:attrNameLst>
                                          <p:attrName>style.visibility</p:attrName>
                                        </p:attrNameLst>
                                      </p:cBhvr>
                                      <p:to>
                                        <p:strVal val="visible"/>
                                      </p:to>
                                    </p:set>
                                    <p:animEffect transition="in" filter="fade">
                                      <p:cBhvr>
                                        <p:cTn id="64" dur="500"/>
                                        <p:tgtEl>
                                          <p:spTgt spid="3">
                                            <p:txEl>
                                              <p:pRg st="2" end="2"/>
                                            </p:txEl>
                                          </p:spTgt>
                                        </p:tgtEl>
                                      </p:cBhvr>
                                    </p:animEffect>
                                  </p:childTnLst>
                                </p:cTn>
                              </p:par>
                            </p:childTnLst>
                          </p:cTn>
                        </p:par>
                        <p:par>
                          <p:cTn id="65" fill="hold">
                            <p:stCondLst>
                              <p:cond delay="2200"/>
                            </p:stCondLst>
                            <p:childTnLst>
                              <p:par>
                                <p:cTn id="66" presetID="10" presetClass="entr" presetSubtype="0" fill="hold" grpId="0" nodeType="after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fade">
                                      <p:cBhvr>
                                        <p:cTn id="68" dur="500"/>
                                        <p:tgtEl>
                                          <p:spTgt spid="33"/>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iterate type="wd">
                                    <p:tmPct val="10000"/>
                                  </p:iterate>
                                  <p:childTnLst>
                                    <p:set>
                                      <p:cBhvr>
                                        <p:cTn id="72" dur="1" fill="hold">
                                          <p:stCondLst>
                                            <p:cond delay="0"/>
                                          </p:stCondLst>
                                        </p:cTn>
                                        <p:tgtEl>
                                          <p:spTgt spid="3">
                                            <p:txEl>
                                              <p:pRg st="3" end="3"/>
                                            </p:txEl>
                                          </p:spTgt>
                                        </p:tgtEl>
                                        <p:attrNameLst>
                                          <p:attrName>style.visibility</p:attrName>
                                        </p:attrNameLst>
                                      </p:cBhvr>
                                      <p:to>
                                        <p:strVal val="visible"/>
                                      </p:to>
                                    </p:set>
                                    <p:animEffect transition="in" filter="fade">
                                      <p:cBhvr>
                                        <p:cTn id="73" dur="500"/>
                                        <p:tgtEl>
                                          <p:spTgt spid="3">
                                            <p:txEl>
                                              <p:pRg st="3" end="3"/>
                                            </p:txEl>
                                          </p:spTgt>
                                        </p:tgtEl>
                                      </p:cBhvr>
                                    </p:animEffect>
                                  </p:childTnLst>
                                </p:cTn>
                              </p:par>
                            </p:childTnLst>
                          </p:cTn>
                        </p:par>
                        <p:par>
                          <p:cTn id="74" fill="hold">
                            <p:stCondLst>
                              <p:cond delay="750"/>
                            </p:stCondLst>
                            <p:childTnLst>
                              <p:par>
                                <p:cTn id="75" presetID="10" presetClass="entr" presetSubtype="0" fill="hold" grpId="0" nodeType="afterEffect">
                                  <p:stCondLst>
                                    <p:cond delay="0"/>
                                  </p:stCondLst>
                                  <p:iterate type="wd">
                                    <p:tmPct val="10000"/>
                                  </p:iterate>
                                  <p:childTnLst>
                                    <p:set>
                                      <p:cBhvr>
                                        <p:cTn id="76" dur="1" fill="hold">
                                          <p:stCondLst>
                                            <p:cond delay="0"/>
                                          </p:stCondLst>
                                        </p:cTn>
                                        <p:tgtEl>
                                          <p:spTgt spid="3">
                                            <p:txEl>
                                              <p:pRg st="4" end="4"/>
                                            </p:txEl>
                                          </p:spTgt>
                                        </p:tgtEl>
                                        <p:attrNameLst>
                                          <p:attrName>style.visibility</p:attrName>
                                        </p:attrNameLst>
                                      </p:cBhvr>
                                      <p:to>
                                        <p:strVal val="visible"/>
                                      </p:to>
                                    </p:set>
                                    <p:animEffect transition="in" filter="fade">
                                      <p:cBhvr>
                                        <p:cTn id="77" dur="500"/>
                                        <p:tgtEl>
                                          <p:spTgt spid="3">
                                            <p:txEl>
                                              <p:pRg st="4" end="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iterate type="wd">
                                    <p:tmPct val="10000"/>
                                  </p:iterate>
                                  <p:childTnLst>
                                    <p:set>
                                      <p:cBhvr>
                                        <p:cTn id="81" dur="1" fill="hold">
                                          <p:stCondLst>
                                            <p:cond delay="0"/>
                                          </p:stCondLst>
                                        </p:cTn>
                                        <p:tgtEl>
                                          <p:spTgt spid="4"/>
                                        </p:tgtEl>
                                        <p:attrNameLst>
                                          <p:attrName>style.visibility</p:attrName>
                                        </p:attrNameLst>
                                      </p:cBhvr>
                                      <p:to>
                                        <p:strVal val="visible"/>
                                      </p:to>
                                    </p:set>
                                    <p:animEffect transition="in" filter="fade">
                                      <p:cBhvr>
                                        <p:cTn id="82" dur="500"/>
                                        <p:tgtEl>
                                          <p:spTgt spid="4"/>
                                        </p:tgtEl>
                                      </p:cBhvr>
                                    </p:animEffect>
                                  </p:childTnLst>
                                </p:cTn>
                              </p:par>
                            </p:childTnLst>
                          </p:cTn>
                        </p:par>
                        <p:par>
                          <p:cTn id="83" fill="hold">
                            <p:stCondLst>
                              <p:cond delay="2000"/>
                            </p:stCondLst>
                            <p:childTnLst>
                              <p:par>
                                <p:cTn id="84" presetID="10" presetClass="entr" presetSubtype="0" fill="hold" grpId="0" nodeType="afterEffect">
                                  <p:stCondLst>
                                    <p:cond delay="0"/>
                                  </p:stCondLst>
                                  <p:childTnLst>
                                    <p:set>
                                      <p:cBhvr>
                                        <p:cTn id="85" dur="1" fill="hold">
                                          <p:stCondLst>
                                            <p:cond delay="0"/>
                                          </p:stCondLst>
                                        </p:cTn>
                                        <p:tgtEl>
                                          <p:spTgt spid="34"/>
                                        </p:tgtEl>
                                        <p:attrNameLst>
                                          <p:attrName>style.visibility</p:attrName>
                                        </p:attrNameLst>
                                      </p:cBhvr>
                                      <p:to>
                                        <p:strVal val="visible"/>
                                      </p:to>
                                    </p:set>
                                    <p:animEffect transition="in" filter="fade">
                                      <p:cBhvr>
                                        <p:cTn id="86" dur="500"/>
                                        <p:tgtEl>
                                          <p:spTgt spid="34"/>
                                        </p:tgtEl>
                                      </p:cBhvr>
                                    </p:animEffect>
                                  </p:childTnLst>
                                </p:cTn>
                              </p:par>
                            </p:childTnLst>
                          </p:cTn>
                        </p:par>
                        <p:par>
                          <p:cTn id="87" fill="hold">
                            <p:stCondLst>
                              <p:cond delay="2500"/>
                            </p:stCondLst>
                            <p:childTnLst>
                              <p:par>
                                <p:cTn id="88" presetID="22" presetClass="entr" presetSubtype="2" fill="hold" nodeType="afterEffect">
                                  <p:stCondLst>
                                    <p:cond delay="250"/>
                                  </p:stCondLst>
                                  <p:childTnLst>
                                    <p:set>
                                      <p:cBhvr>
                                        <p:cTn id="89" dur="1" fill="hold">
                                          <p:stCondLst>
                                            <p:cond delay="0"/>
                                          </p:stCondLst>
                                        </p:cTn>
                                        <p:tgtEl>
                                          <p:spTgt spid="22"/>
                                        </p:tgtEl>
                                        <p:attrNameLst>
                                          <p:attrName>style.visibility</p:attrName>
                                        </p:attrNameLst>
                                      </p:cBhvr>
                                      <p:to>
                                        <p:strVal val="visible"/>
                                      </p:to>
                                    </p:set>
                                    <p:animEffect transition="in" filter="wipe(right)">
                                      <p:cBhvr>
                                        <p:cTn id="90" dur="500"/>
                                        <p:tgtEl>
                                          <p:spTgt spid="22"/>
                                        </p:tgtEl>
                                      </p:cBhvr>
                                    </p:animEffect>
                                  </p:childTnLst>
                                </p:cTn>
                              </p:par>
                            </p:childTnLst>
                          </p:cTn>
                        </p:par>
                        <p:par>
                          <p:cTn id="91" fill="hold">
                            <p:stCondLst>
                              <p:cond delay="3250"/>
                            </p:stCondLst>
                            <p:childTnLst>
                              <p:par>
                                <p:cTn id="92" presetID="22" presetClass="entr" presetSubtype="2" fill="hold" nodeType="afterEffect">
                                  <p:stCondLst>
                                    <p:cond delay="250"/>
                                  </p:stCondLst>
                                  <p:childTnLst>
                                    <p:set>
                                      <p:cBhvr>
                                        <p:cTn id="93" dur="1" fill="hold">
                                          <p:stCondLst>
                                            <p:cond delay="0"/>
                                          </p:stCondLst>
                                        </p:cTn>
                                        <p:tgtEl>
                                          <p:spTgt spid="26"/>
                                        </p:tgtEl>
                                        <p:attrNameLst>
                                          <p:attrName>style.visibility</p:attrName>
                                        </p:attrNameLst>
                                      </p:cBhvr>
                                      <p:to>
                                        <p:strVal val="visible"/>
                                      </p:to>
                                    </p:set>
                                    <p:animEffect transition="in" filter="wipe(right)">
                                      <p:cBhvr>
                                        <p:cTn id="94" dur="500"/>
                                        <p:tgtEl>
                                          <p:spTgt spid="26"/>
                                        </p:tgtEl>
                                      </p:cBhvr>
                                    </p:animEffect>
                                  </p:childTnLst>
                                </p:cTn>
                              </p:par>
                            </p:childTnLst>
                          </p:cTn>
                        </p:par>
                        <p:par>
                          <p:cTn id="95" fill="hold">
                            <p:stCondLst>
                              <p:cond delay="4000"/>
                            </p:stCondLst>
                            <p:childTnLst>
                              <p:par>
                                <p:cTn id="96" presetID="10" presetClass="entr" presetSubtype="0" fill="hold" grpId="0" nodeType="afterEffect">
                                  <p:stCondLst>
                                    <p:cond delay="250"/>
                                  </p:stCondLst>
                                  <p:childTnLst>
                                    <p:set>
                                      <p:cBhvr>
                                        <p:cTn id="97" dur="1" fill="hold">
                                          <p:stCondLst>
                                            <p:cond delay="0"/>
                                          </p:stCondLst>
                                        </p:cTn>
                                        <p:tgtEl>
                                          <p:spTgt spid="30"/>
                                        </p:tgtEl>
                                        <p:attrNameLst>
                                          <p:attrName>style.visibility</p:attrName>
                                        </p:attrNameLst>
                                      </p:cBhvr>
                                      <p:to>
                                        <p:strVal val="visible"/>
                                      </p:to>
                                    </p:set>
                                    <p:animEffect transition="in" filter="fade">
                                      <p:cBhvr>
                                        <p:cTn id="98" dur="500"/>
                                        <p:tgtEl>
                                          <p:spTgt spid="30"/>
                                        </p:tgtEl>
                                      </p:cBhvr>
                                    </p:animEffect>
                                  </p:childTnLst>
                                </p:cTn>
                              </p:par>
                            </p:childTnLst>
                          </p:cTn>
                        </p:par>
                        <p:par>
                          <p:cTn id="99" fill="hold">
                            <p:stCondLst>
                              <p:cond delay="4750"/>
                            </p:stCondLst>
                            <p:childTnLst>
                              <p:par>
                                <p:cTn id="100" presetID="22" presetClass="entr" presetSubtype="2" fill="hold" nodeType="afterEffect">
                                  <p:stCondLst>
                                    <p:cond delay="250"/>
                                  </p:stCondLst>
                                  <p:childTnLst>
                                    <p:set>
                                      <p:cBhvr>
                                        <p:cTn id="101" dur="1" fill="hold">
                                          <p:stCondLst>
                                            <p:cond delay="0"/>
                                          </p:stCondLst>
                                        </p:cTn>
                                        <p:tgtEl>
                                          <p:spTgt spid="37"/>
                                        </p:tgtEl>
                                        <p:attrNameLst>
                                          <p:attrName>style.visibility</p:attrName>
                                        </p:attrNameLst>
                                      </p:cBhvr>
                                      <p:to>
                                        <p:strVal val="visible"/>
                                      </p:to>
                                    </p:set>
                                    <p:animEffect transition="in" filter="wipe(right)">
                                      <p:cBhvr>
                                        <p:cTn id="102" dur="500"/>
                                        <p:tgtEl>
                                          <p:spTgt spid="37"/>
                                        </p:tgtEl>
                                      </p:cBhvr>
                                    </p:animEffect>
                                  </p:childTnLst>
                                </p:cTn>
                              </p:par>
                            </p:childTnLst>
                          </p:cTn>
                        </p:par>
                        <p:par>
                          <p:cTn id="103" fill="hold">
                            <p:stCondLst>
                              <p:cond delay="5500"/>
                            </p:stCondLst>
                            <p:childTnLst>
                              <p:par>
                                <p:cTn id="104" presetID="10" presetClass="entr" presetSubtype="0" fill="hold" grpId="0" nodeType="afterEffect">
                                  <p:stCondLst>
                                    <p:cond delay="250"/>
                                  </p:stCondLst>
                                  <p:childTnLst>
                                    <p:set>
                                      <p:cBhvr>
                                        <p:cTn id="105" dur="1" fill="hold">
                                          <p:stCondLst>
                                            <p:cond delay="0"/>
                                          </p:stCondLst>
                                        </p:cTn>
                                        <p:tgtEl>
                                          <p:spTgt spid="40"/>
                                        </p:tgtEl>
                                        <p:attrNameLst>
                                          <p:attrName>style.visibility</p:attrName>
                                        </p:attrNameLst>
                                      </p:cBhvr>
                                      <p:to>
                                        <p:strVal val="visible"/>
                                      </p:to>
                                    </p:set>
                                    <p:animEffect transition="in" filter="fade">
                                      <p:cBhvr>
                                        <p:cTn id="106" dur="500"/>
                                        <p:tgtEl>
                                          <p:spTgt spid="40"/>
                                        </p:tgtEl>
                                      </p:cBhvr>
                                    </p:animEffect>
                                  </p:childTnLst>
                                </p:cTn>
                              </p:par>
                            </p:childTnLst>
                          </p:cTn>
                        </p:par>
                        <p:par>
                          <p:cTn id="107" fill="hold">
                            <p:stCondLst>
                              <p:cond delay="6250"/>
                            </p:stCondLst>
                            <p:childTnLst>
                              <p:par>
                                <p:cTn id="108" presetID="22" presetClass="entr" presetSubtype="8" fill="hold" nodeType="afterEffect">
                                  <p:stCondLst>
                                    <p:cond delay="250"/>
                                  </p:stCondLst>
                                  <p:childTnLst>
                                    <p:set>
                                      <p:cBhvr>
                                        <p:cTn id="109" dur="1" fill="hold">
                                          <p:stCondLst>
                                            <p:cond delay="0"/>
                                          </p:stCondLst>
                                        </p:cTn>
                                        <p:tgtEl>
                                          <p:spTgt spid="27"/>
                                        </p:tgtEl>
                                        <p:attrNameLst>
                                          <p:attrName>style.visibility</p:attrName>
                                        </p:attrNameLst>
                                      </p:cBhvr>
                                      <p:to>
                                        <p:strVal val="visible"/>
                                      </p:to>
                                    </p:set>
                                    <p:animEffect transition="in" filter="wipe(left)">
                                      <p:cBhvr>
                                        <p:cTn id="110" dur="500"/>
                                        <p:tgtEl>
                                          <p:spTgt spid="27"/>
                                        </p:tgtEl>
                                      </p:cBhvr>
                                    </p:animEffect>
                                  </p:childTnLst>
                                </p:cTn>
                              </p:par>
                            </p:childTnLst>
                          </p:cTn>
                        </p:par>
                        <p:par>
                          <p:cTn id="111" fill="hold">
                            <p:stCondLst>
                              <p:cond delay="7000"/>
                            </p:stCondLst>
                            <p:childTnLst>
                              <p:par>
                                <p:cTn id="112" presetID="10" presetClass="entr" presetSubtype="0" fill="hold" grpId="0" nodeType="afterEffect">
                                  <p:stCondLst>
                                    <p:cond delay="250"/>
                                  </p:stCondLst>
                                  <p:childTnLst>
                                    <p:set>
                                      <p:cBhvr>
                                        <p:cTn id="113" dur="1" fill="hold">
                                          <p:stCondLst>
                                            <p:cond delay="0"/>
                                          </p:stCondLst>
                                        </p:cTn>
                                        <p:tgtEl>
                                          <p:spTgt spid="31"/>
                                        </p:tgtEl>
                                        <p:attrNameLst>
                                          <p:attrName>style.visibility</p:attrName>
                                        </p:attrNameLst>
                                      </p:cBhvr>
                                      <p:to>
                                        <p:strVal val="visible"/>
                                      </p:to>
                                    </p:set>
                                    <p:animEffect transition="in" filter="fade">
                                      <p:cBhvr>
                                        <p:cTn id="114" dur="500"/>
                                        <p:tgtEl>
                                          <p:spTgt spid="31"/>
                                        </p:tgtEl>
                                      </p:cBhvr>
                                    </p:animEffect>
                                  </p:childTnLst>
                                </p:cTn>
                              </p:par>
                            </p:childTnLst>
                          </p:cTn>
                        </p:par>
                        <p:par>
                          <p:cTn id="115" fill="hold">
                            <p:stCondLst>
                              <p:cond delay="7750"/>
                            </p:stCondLst>
                            <p:childTnLst>
                              <p:par>
                                <p:cTn id="116" presetID="22" presetClass="entr" presetSubtype="2" fill="hold" nodeType="afterEffect">
                                  <p:stCondLst>
                                    <p:cond delay="250"/>
                                  </p:stCondLst>
                                  <p:childTnLst>
                                    <p:set>
                                      <p:cBhvr>
                                        <p:cTn id="117" dur="1" fill="hold">
                                          <p:stCondLst>
                                            <p:cond delay="0"/>
                                          </p:stCondLst>
                                        </p:cTn>
                                        <p:tgtEl>
                                          <p:spTgt spid="28"/>
                                        </p:tgtEl>
                                        <p:attrNameLst>
                                          <p:attrName>style.visibility</p:attrName>
                                        </p:attrNameLst>
                                      </p:cBhvr>
                                      <p:to>
                                        <p:strVal val="visible"/>
                                      </p:to>
                                    </p:set>
                                    <p:animEffect transition="in" filter="wipe(right)">
                                      <p:cBhvr>
                                        <p:cTn id="118" dur="500"/>
                                        <p:tgtEl>
                                          <p:spTgt spid="28"/>
                                        </p:tgtEl>
                                      </p:cBhvr>
                                    </p:animEffect>
                                  </p:childTnLst>
                                </p:cTn>
                              </p:par>
                            </p:childTnLst>
                          </p:cTn>
                        </p:par>
                        <p:par>
                          <p:cTn id="119" fill="hold">
                            <p:stCondLst>
                              <p:cond delay="8500"/>
                            </p:stCondLst>
                            <p:childTnLst>
                              <p:par>
                                <p:cTn id="120" presetID="10" presetClass="entr" presetSubtype="0" fill="hold" grpId="0" nodeType="afterEffect">
                                  <p:stCondLst>
                                    <p:cond delay="250"/>
                                  </p:stCondLst>
                                  <p:childTnLst>
                                    <p:set>
                                      <p:cBhvr>
                                        <p:cTn id="121" dur="1" fill="hold">
                                          <p:stCondLst>
                                            <p:cond delay="0"/>
                                          </p:stCondLst>
                                        </p:cTn>
                                        <p:tgtEl>
                                          <p:spTgt spid="29"/>
                                        </p:tgtEl>
                                        <p:attrNameLst>
                                          <p:attrName>style.visibility</p:attrName>
                                        </p:attrNameLst>
                                      </p:cBhvr>
                                      <p:to>
                                        <p:strVal val="visible"/>
                                      </p:to>
                                    </p:set>
                                    <p:animEffect transition="in" filter="fade">
                                      <p:cBhvr>
                                        <p:cTn id="12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19" grpId="0"/>
      <p:bldP spid="20" grpId="0"/>
      <p:bldP spid="21" grpId="0"/>
      <p:bldP spid="29" grpId="0"/>
      <p:bldP spid="30" grpId="0"/>
      <p:bldP spid="31" grpId="0"/>
      <p:bldP spid="38" grpId="0"/>
      <p:bldP spid="40" grpId="0"/>
      <p:bldP spid="32" grpId="0" animBg="1"/>
      <p:bldP spid="33" grpId="0" animBg="1"/>
      <p:bldP spid="3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60649"/>
            <a:ext cx="7772400" cy="1110952"/>
          </a:xfrm>
          <a:scene3d>
            <a:camera prst="orthographicFront"/>
            <a:lightRig rig="threePt" dir="t"/>
          </a:scene3d>
          <a:sp3d>
            <a:bevelT prst="relaxedInset"/>
          </a:sp3d>
        </p:spPr>
        <p:txBody>
          <a:bodyPr>
            <a:normAutofit/>
          </a:bodyPr>
          <a:lstStyle/>
          <a:p>
            <a:r>
              <a:rPr lang="fr-FR" sz="3200" dirty="0" smtClean="0"/>
              <a:t>Vitesse(fréquence) de rotation</a:t>
            </a:r>
            <a:endParaRPr lang="fr-FR" sz="3200" dirty="0"/>
          </a:p>
        </p:txBody>
      </p:sp>
      <p:sp>
        <p:nvSpPr>
          <p:cNvPr id="3" name="Sous-titre 2"/>
          <p:cNvSpPr>
            <a:spLocks noGrp="1"/>
          </p:cNvSpPr>
          <p:nvPr>
            <p:ph type="subTitle" idx="1"/>
            <p:custDataLst>
              <p:tags r:id="rId2"/>
            </p:custDataLst>
          </p:nvPr>
        </p:nvSpPr>
        <p:spPr>
          <a:xfrm>
            <a:off x="39720" y="1564791"/>
            <a:ext cx="9058096" cy="2346953"/>
          </a:xfrm>
          <a:scene3d>
            <a:camera prst="orthographicFront"/>
            <a:lightRig rig="threePt" dir="t"/>
          </a:scene3d>
          <a:sp3d>
            <a:bevelT prst="relaxedInset"/>
          </a:sp3d>
        </p:spPr>
        <p:txBody>
          <a:bodyPr anchor="t">
            <a:normAutofit fontScale="92500"/>
          </a:bodyPr>
          <a:lstStyle/>
          <a:p>
            <a:r>
              <a:rPr lang="fr-FR" sz="2000" dirty="0" smtClean="0">
                <a:effectLst>
                  <a:outerShdw blurRad="38100" dist="38100" dir="2700000" algn="tl">
                    <a:srgbClr val="000000">
                      <a:alpha val="43137"/>
                    </a:srgbClr>
                  </a:outerShdw>
                </a:effectLst>
              </a:rPr>
              <a:t>Des relations précédentes pour un moteur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E </a:t>
            </a:r>
            <a:r>
              <a:rPr lang="fr-FR" sz="2000" dirty="0">
                <a:effectLst>
                  <a:outerShdw blurRad="38100" dist="38100" dir="2700000" algn="tl">
                    <a:srgbClr val="000000">
                      <a:alpha val="43137"/>
                    </a:srgbClr>
                  </a:outerShdw>
                </a:effectLst>
              </a:rPr>
              <a:t>= </a:t>
            </a:r>
            <a:r>
              <a:rPr lang="fr-FR" sz="2000" dirty="0" err="1">
                <a:effectLst>
                  <a:outerShdw blurRad="38100" dist="38100" dir="2700000" algn="tl">
                    <a:srgbClr val="000000">
                      <a:alpha val="43137"/>
                    </a:srgbClr>
                  </a:outerShdw>
                </a:effectLst>
              </a:rPr>
              <a:t>Nn</a:t>
            </a:r>
            <a:r>
              <a:rPr lang="el-GR" sz="2000" dirty="0">
                <a:effectLst>
                  <a:outerShdw blurRad="38100" dist="38100" dir="2700000" algn="tl">
                    <a:srgbClr val="000000">
                      <a:alpha val="43137"/>
                    </a:srgbClr>
                  </a:outerShdw>
                </a:effectLst>
              </a:rPr>
              <a:t>Φ</a:t>
            </a:r>
            <a:r>
              <a:rPr lang="fr-FR" sz="2000" dirty="0">
                <a:effectLst>
                  <a:outerShdw blurRad="38100" dist="38100" dir="2700000" algn="tl">
                    <a:srgbClr val="000000">
                      <a:alpha val="43137"/>
                    </a:srgbClr>
                  </a:outerShdw>
                </a:effectLst>
              </a:rPr>
              <a:t> </a:t>
            </a:r>
            <a:r>
              <a:rPr lang="fr-FR" sz="2000" dirty="0" smtClean="0">
                <a:effectLst>
                  <a:outerShdw blurRad="38100" dist="38100" dir="2700000" algn="tl">
                    <a:srgbClr val="000000">
                      <a:alpha val="43137"/>
                    </a:srgbClr>
                  </a:outerShdw>
                </a:effectLst>
              </a:rPr>
              <a:t>                    U = E+RI</a:t>
            </a:r>
            <a:endParaRPr lang="fr-FR" sz="2000" dirty="0">
              <a:effectLst>
                <a:outerShdw blurRad="38100" dist="38100" dir="2700000" algn="tl">
                  <a:srgbClr val="000000">
                    <a:alpha val="43137"/>
                  </a:srgbClr>
                </a:outerShdw>
              </a:effectLst>
            </a:endParaRPr>
          </a:p>
          <a:p>
            <a:pPr algn="l"/>
            <a:r>
              <a:rPr lang="fr-FR" sz="2000" dirty="0" smtClean="0">
                <a:effectLst>
                  <a:outerShdw blurRad="38100" dist="38100" dir="2700000" algn="tl">
                    <a:srgbClr val="000000">
                      <a:alpha val="43137"/>
                    </a:srgbClr>
                  </a:outerShdw>
                </a:effectLst>
              </a:rPr>
              <a:t>On en déduit la fréquence de rotation en tours par seconde: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n = E / N</a:t>
            </a:r>
            <a:r>
              <a:rPr lang="el-GR" sz="2000" dirty="0" smtClean="0">
                <a:effectLst>
                  <a:outerShdw blurRad="38100" dist="38100" dir="2700000" algn="tl">
                    <a:srgbClr val="000000">
                      <a:alpha val="43137"/>
                    </a:srgbClr>
                  </a:outerShdw>
                </a:effectLst>
              </a:rPr>
              <a:t>Φ</a:t>
            </a:r>
            <a:r>
              <a:rPr lang="fr-FR" sz="2000" dirty="0" smtClean="0">
                <a:effectLst>
                  <a:outerShdw blurRad="38100" dist="38100" dir="2700000" algn="tl">
                    <a:srgbClr val="000000">
                      <a:alpha val="43137"/>
                    </a:srgbClr>
                  </a:outerShdw>
                </a:effectLst>
              </a:rPr>
              <a:t>  ou                n = (U – RI)/N</a:t>
            </a:r>
            <a:r>
              <a:rPr lang="el-GR" sz="2000" dirty="0" smtClean="0">
                <a:effectLst>
                  <a:outerShdw blurRad="38100" dist="38100" dir="2700000" algn="tl">
                    <a:srgbClr val="000000">
                      <a:alpha val="43137"/>
                    </a:srgbClr>
                  </a:outerShdw>
                </a:effectLst>
              </a:rPr>
              <a:t>Φ</a:t>
            </a:r>
            <a:endParaRPr lang="fr-FR" sz="2000" dirty="0" smtClean="0">
              <a:effectLst>
                <a:outerShdw blurRad="38100" dist="38100" dir="2700000" algn="tl">
                  <a:srgbClr val="000000">
                    <a:alpha val="43137"/>
                  </a:srgbClr>
                </a:outerShdw>
              </a:effectLst>
            </a:endParaRPr>
          </a:p>
          <a:p>
            <a:r>
              <a:rPr lang="fr-FR" sz="2000" dirty="0" smtClean="0">
                <a:effectLst>
                  <a:outerShdw blurRad="38100" dist="38100" dir="2700000" algn="tl">
                    <a:srgbClr val="000000">
                      <a:alpha val="43137"/>
                    </a:srgbClr>
                  </a:outerShdw>
                </a:effectLst>
              </a:rPr>
              <a:t>Pour augmenter la vitesse de rotation il suffira d’augmenter la tension d’induit, ou, sur un moteur avec circuit d’excitation à diminuer le courant dans le circuit d’excitation (diminution </a:t>
            </a:r>
            <a:r>
              <a:rPr lang="el-GR" sz="2000" dirty="0" smtClean="0">
                <a:effectLst>
                  <a:outerShdw blurRad="38100" dist="38100" dir="2700000" algn="tl">
                    <a:srgbClr val="000000">
                      <a:alpha val="43137"/>
                    </a:srgbClr>
                  </a:outerShdw>
                </a:effectLst>
              </a:rPr>
              <a:t>Φ</a:t>
            </a:r>
            <a:r>
              <a:rPr lang="fr-FR" sz="2000" dirty="0" smtClean="0">
                <a:effectLst>
                  <a:outerShdw blurRad="38100" dist="38100" dir="2700000" algn="tl">
                    <a:srgbClr val="000000">
                      <a:alpha val="43137"/>
                    </a:srgbClr>
                  </a:outerShdw>
                </a:effectLst>
              </a:rPr>
              <a:t>). </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Cette relation montre aussi que si le flux tend vers « 0 » (coupure du circuit d’excitation) le moteur s’emballe.</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alimentera donc toujours le circuit d’excitation avant le circuit d’induit.</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coupera toujours le circuit d’induit avant de couper le circuit d’excitation.</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5" name="Rectangle 4"/>
          <p:cNvSpPr/>
          <p:nvPr>
            <p:custDataLst>
              <p:tags r:id="rId4"/>
            </p:custDataLst>
          </p:nvPr>
        </p:nvSpPr>
        <p:spPr>
          <a:xfrm>
            <a:off x="243335" y="5053551"/>
            <a:ext cx="8700968" cy="1368270"/>
          </a:xfrm>
          <a:prstGeom prst="rect">
            <a:avLst/>
          </a:prstGeom>
          <a:solidFill>
            <a:srgbClr val="33CC33">
              <a:alpha val="4000"/>
            </a:srgbClr>
          </a:solidFill>
          <a:ln>
            <a:noFill/>
          </a:ln>
          <a:effectLst>
            <a:glow rad="228600">
              <a:schemeClr val="accent3">
                <a:satMod val="175000"/>
                <a:alpha val="21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Rectangle 5"/>
          <p:cNvSpPr/>
          <p:nvPr>
            <p:custDataLst>
              <p:tags r:id="rId5"/>
            </p:custDataLst>
          </p:nvPr>
        </p:nvSpPr>
        <p:spPr>
          <a:xfrm>
            <a:off x="4740773" y="2577086"/>
            <a:ext cx="2416772"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968422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1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2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par>
                          <p:cTn id="20" fill="hold">
                            <p:stCondLst>
                              <p:cond delay="4150"/>
                            </p:stCondLst>
                            <p:childTnLst>
                              <p:par>
                                <p:cTn id="21" presetID="10" presetClass="entr" presetSubtype="0"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iterate type="wd">
                                    <p:tmPct val="10000"/>
                                  </p:iterate>
                                  <p:childTnLst>
                                    <p:set>
                                      <p:cBhvr>
                                        <p:cTn id="27" dur="1" fill="hold">
                                          <p:stCondLst>
                                            <p:cond delay="0"/>
                                          </p:stCondLst>
                                        </p:cTn>
                                        <p:tgtEl>
                                          <p:spTgt spid="3">
                                            <p:txEl>
                                              <p:pRg st="2" end="2"/>
                                            </p:txEl>
                                          </p:spTgt>
                                        </p:tgtEl>
                                        <p:attrNameLst>
                                          <p:attrName>style.visibility</p:attrName>
                                        </p:attrNameLst>
                                      </p:cBhvr>
                                      <p:to>
                                        <p:strVal val="visible"/>
                                      </p:to>
                                    </p:set>
                                    <p:animEffect transition="in" filter="fade">
                                      <p:cBhvr>
                                        <p:cTn id="28" dur="500"/>
                                        <p:tgtEl>
                                          <p:spTgt spid="3">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iterate type="wd">
                                    <p:tmPct val="10000"/>
                                  </p:iterate>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par>
                          <p:cTn id="34" fill="hold">
                            <p:stCondLst>
                              <p:cond delay="2850"/>
                            </p:stCondLst>
                            <p:childTnLst>
                              <p:par>
                                <p:cTn id="35" presetID="10" presetClass="entr" presetSubtype="0" fill="hold" grpId="0"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fade">
                                      <p:cBhvr>
                                        <p:cTn id="3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5" grpId="0" animBg="1"/>
      <p:bldP spid="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7885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5" name="Groupe 4"/>
          <p:cNvGrpSpPr/>
          <p:nvPr>
            <p:custDataLst>
              <p:tags r:id="rId2"/>
            </p:custDataLst>
          </p:nvPr>
        </p:nvGrpSpPr>
        <p:grpSpPr>
          <a:xfrm>
            <a:off x="393666" y="2112668"/>
            <a:ext cx="1282700" cy="1755209"/>
            <a:chOff x="261554" y="2489207"/>
            <a:chExt cx="1282700" cy="1755209"/>
          </a:xfrm>
        </p:grpSpPr>
        <p:grpSp>
          <p:nvGrpSpPr>
            <p:cNvPr id="12" name="Groupe 11"/>
            <p:cNvGrpSpPr/>
            <p:nvPr/>
          </p:nvGrpSpPr>
          <p:grpSpPr>
            <a:xfrm>
              <a:off x="261554" y="2489207"/>
              <a:ext cx="1282700" cy="1755209"/>
              <a:chOff x="812800" y="2616200"/>
              <a:chExt cx="1282700" cy="1755209"/>
            </a:xfrm>
          </p:grpSpPr>
          <p:sp>
            <p:nvSpPr>
              <p:cNvPr id="11" name="Forme libre 10"/>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7" name="Ellipse 6"/>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nvGrpSpPr>
            <p:grpSpPr>
              <a:xfrm>
                <a:off x="842294" y="4202334"/>
                <a:ext cx="1223712" cy="169075"/>
                <a:chOff x="1757029" y="4303039"/>
                <a:chExt cx="1223712" cy="169075"/>
              </a:xfrm>
            </p:grpSpPr>
            <p:sp useBgFill="1">
              <p:nvSpPr>
                <p:cNvPr id="8" name="Rectangle 7"/>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9" name="Rectangle 8"/>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77" name="Rectangle 76"/>
            <p:cNvSpPr/>
            <p:nvPr/>
          </p:nvSpPr>
          <p:spPr>
            <a:xfrm>
              <a:off x="481618"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6" name="Groupe 5"/>
          <p:cNvGrpSpPr/>
          <p:nvPr>
            <p:custDataLst>
              <p:tags r:id="rId3"/>
            </p:custDataLst>
          </p:nvPr>
        </p:nvGrpSpPr>
        <p:grpSpPr>
          <a:xfrm>
            <a:off x="7206338" y="4663878"/>
            <a:ext cx="1511300" cy="1896477"/>
            <a:chOff x="1994142" y="2479191"/>
            <a:chExt cx="1511300" cy="1896477"/>
          </a:xfrm>
        </p:grpSpPr>
        <p:grpSp>
          <p:nvGrpSpPr>
            <p:cNvPr id="33" name="Groupe 32"/>
            <p:cNvGrpSpPr/>
            <p:nvPr/>
          </p:nvGrpSpPr>
          <p:grpSpPr>
            <a:xfrm>
              <a:off x="1994142" y="2479191"/>
              <a:ext cx="1511300" cy="1896477"/>
              <a:chOff x="2819400" y="2686088"/>
              <a:chExt cx="1511300" cy="1896477"/>
            </a:xfrm>
          </p:grpSpPr>
          <p:sp>
            <p:nvSpPr>
              <p:cNvPr id="14" name="Forme libre 13"/>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5" name="Ellipse 14"/>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9" name="Groupe 18"/>
              <p:cNvGrpSpPr/>
              <p:nvPr/>
            </p:nvGrpSpPr>
            <p:grpSpPr>
              <a:xfrm>
                <a:off x="2943242" y="4160253"/>
                <a:ext cx="1361932" cy="422312"/>
                <a:chOff x="380335" y="2924943"/>
                <a:chExt cx="5355986" cy="1152129"/>
              </a:xfrm>
            </p:grpSpPr>
            <p:grpSp>
              <p:nvGrpSpPr>
                <p:cNvPr id="20" name="Groupe 19"/>
                <p:cNvGrpSpPr/>
                <p:nvPr/>
              </p:nvGrpSpPr>
              <p:grpSpPr>
                <a:xfrm>
                  <a:off x="1259632" y="2924943"/>
                  <a:ext cx="3600400" cy="1152129"/>
                  <a:chOff x="1259632" y="2924943"/>
                  <a:chExt cx="3600400" cy="1152129"/>
                </a:xfrm>
              </p:grpSpPr>
              <p:sp>
                <p:nvSpPr>
                  <p:cNvPr id="23" name="Arc 2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4" name="Arc 2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5" name="Arc 2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6" name="Arc 2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7" name="Arc 2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21" name="Connecteur droit 2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necteur droit 29"/>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Forme libre 30"/>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79" name="Rectangle 78"/>
            <p:cNvSpPr/>
            <p:nvPr/>
          </p:nvSpPr>
          <p:spPr>
            <a:xfrm>
              <a:off x="2350640" y="3039061"/>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88" name="Rectangle 87"/>
          <p:cNvSpPr/>
          <p:nvPr>
            <p:custDataLst>
              <p:tags r:id="rId4"/>
            </p:custDataLst>
          </p:nvPr>
        </p:nvSpPr>
        <p:spPr>
          <a:xfrm>
            <a:off x="989981" y="2784119"/>
            <a:ext cx="7172691" cy="1015663"/>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permanente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(Aimants)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sens de rotation et de vitesse par action sur U induit.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89" name="Rectangle 88"/>
          <p:cNvSpPr/>
          <p:nvPr>
            <p:custDataLst>
              <p:tags r:id="rId5"/>
            </p:custDataLst>
          </p:nvPr>
        </p:nvSpPr>
        <p:spPr>
          <a:xfrm>
            <a:off x="1347673" y="5048400"/>
            <a:ext cx="6457306" cy="1384995"/>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Séparée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 ou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5" name="Rectangle 94"/>
          <p:cNvSpPr/>
          <p:nvPr>
            <p:custDataLst>
              <p:tags r:id="rId6"/>
            </p:custDataLst>
          </p:nvPr>
        </p:nvSpPr>
        <p:spPr>
          <a:xfrm>
            <a:off x="817649" y="1795461"/>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32" name="Connecteur droit avec flèche 31"/>
          <p:cNvCxnSpPr/>
          <p:nvPr>
            <p:custDataLst>
              <p:tags r:id="rId7"/>
            </p:custDataLst>
          </p:nvPr>
        </p:nvCxnSpPr>
        <p:spPr>
          <a:xfrm flipH="1">
            <a:off x="476724" y="2186238"/>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0" name="Rectangle 99"/>
          <p:cNvSpPr/>
          <p:nvPr>
            <p:custDataLst>
              <p:tags r:id="rId8"/>
            </p:custDataLst>
          </p:nvPr>
        </p:nvSpPr>
        <p:spPr>
          <a:xfrm>
            <a:off x="7758911" y="4203837"/>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1" name="Connecteur droit avec flèche 100"/>
          <p:cNvCxnSpPr/>
          <p:nvPr>
            <p:custDataLst>
              <p:tags r:id="rId9"/>
            </p:custDataLst>
          </p:nvPr>
        </p:nvCxnSpPr>
        <p:spPr>
          <a:xfrm flipH="1">
            <a:off x="7417986" y="4757904"/>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2" name="Rectangle 101"/>
          <p:cNvSpPr/>
          <p:nvPr>
            <p:custDataLst>
              <p:tags r:id="rId10"/>
            </p:custDataLst>
          </p:nvPr>
        </p:nvSpPr>
        <p:spPr>
          <a:xfrm>
            <a:off x="7014377" y="5842073"/>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3" name="Connecteur droit avec flèche 102"/>
          <p:cNvCxnSpPr/>
          <p:nvPr>
            <p:custDataLst>
              <p:tags r:id="rId11"/>
            </p:custDataLst>
          </p:nvPr>
        </p:nvCxnSpPr>
        <p:spPr>
          <a:xfrm>
            <a:off x="7384518" y="6341744"/>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05" name="Groupe 104"/>
          <p:cNvGrpSpPr/>
          <p:nvPr>
            <p:custDataLst>
              <p:tags r:id="rId12"/>
            </p:custDataLst>
          </p:nvPr>
        </p:nvGrpSpPr>
        <p:grpSpPr>
          <a:xfrm>
            <a:off x="7320640" y="2112668"/>
            <a:ext cx="1282700" cy="1755209"/>
            <a:chOff x="261554" y="2489207"/>
            <a:chExt cx="1282700" cy="1755209"/>
          </a:xfrm>
        </p:grpSpPr>
        <p:grpSp>
          <p:nvGrpSpPr>
            <p:cNvPr id="107" name="Groupe 106"/>
            <p:cNvGrpSpPr/>
            <p:nvPr/>
          </p:nvGrpSpPr>
          <p:grpSpPr>
            <a:xfrm>
              <a:off x="261554" y="2489207"/>
              <a:ext cx="1282700" cy="1755209"/>
              <a:chOff x="812800" y="2616200"/>
              <a:chExt cx="1282700" cy="1755209"/>
            </a:xfrm>
          </p:grpSpPr>
          <p:sp>
            <p:nvSpPr>
              <p:cNvPr id="130" name="Forme libre 129"/>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2" name="Ellipse 131"/>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33" name="Groupe 132"/>
              <p:cNvGrpSpPr/>
              <p:nvPr/>
            </p:nvGrpSpPr>
            <p:grpSpPr>
              <a:xfrm>
                <a:off x="842294" y="4202334"/>
                <a:ext cx="1223712" cy="169075"/>
                <a:chOff x="1757029" y="4303039"/>
                <a:chExt cx="1223712" cy="169075"/>
              </a:xfrm>
            </p:grpSpPr>
            <p:sp useBgFill="1">
              <p:nvSpPr>
                <p:cNvPr id="134" name="Rectangle 133"/>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5" name="Rectangle 134"/>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129" name="Rectangle 128"/>
            <p:cNvSpPr/>
            <p:nvPr/>
          </p:nvSpPr>
          <p:spPr>
            <a:xfrm>
              <a:off x="681308" y="2925865"/>
              <a:ext cx="582211"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38" name="Rectangle 137"/>
          <p:cNvSpPr/>
          <p:nvPr>
            <p:custDataLst>
              <p:tags r:id="rId13"/>
            </p:custDataLst>
          </p:nvPr>
        </p:nvSpPr>
        <p:spPr>
          <a:xfrm>
            <a:off x="7749370" y="1792974"/>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39" name="Connecteur droit avec flèche 138"/>
          <p:cNvCxnSpPr/>
          <p:nvPr>
            <p:custDataLst>
              <p:tags r:id="rId14"/>
            </p:custDataLst>
          </p:nvPr>
        </p:nvCxnSpPr>
        <p:spPr>
          <a:xfrm flipH="1">
            <a:off x="7408445" y="2183751"/>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40" name="Groupe 139"/>
          <p:cNvGrpSpPr/>
          <p:nvPr>
            <p:custDataLst>
              <p:tags r:id="rId15"/>
            </p:custDataLst>
          </p:nvPr>
        </p:nvGrpSpPr>
        <p:grpSpPr>
          <a:xfrm>
            <a:off x="383152" y="4663878"/>
            <a:ext cx="1511300" cy="1896477"/>
            <a:chOff x="1994142" y="2479191"/>
            <a:chExt cx="1511300" cy="1896477"/>
          </a:xfrm>
        </p:grpSpPr>
        <p:grpSp>
          <p:nvGrpSpPr>
            <p:cNvPr id="141" name="Groupe 140"/>
            <p:cNvGrpSpPr/>
            <p:nvPr/>
          </p:nvGrpSpPr>
          <p:grpSpPr>
            <a:xfrm>
              <a:off x="1994142" y="2479191"/>
              <a:ext cx="1511300" cy="1896477"/>
              <a:chOff x="2819400" y="2686088"/>
              <a:chExt cx="1511300" cy="1896477"/>
            </a:xfrm>
          </p:grpSpPr>
          <p:sp>
            <p:nvSpPr>
              <p:cNvPr id="143" name="Forme libre 142"/>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44" name="Ellipse 143"/>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45" name="Groupe 144"/>
              <p:cNvGrpSpPr/>
              <p:nvPr/>
            </p:nvGrpSpPr>
            <p:grpSpPr>
              <a:xfrm>
                <a:off x="2943242" y="4160253"/>
                <a:ext cx="1361932" cy="422312"/>
                <a:chOff x="380335" y="2924943"/>
                <a:chExt cx="5355986" cy="1152129"/>
              </a:xfrm>
            </p:grpSpPr>
            <p:grpSp>
              <p:nvGrpSpPr>
                <p:cNvPr id="148" name="Groupe 147"/>
                <p:cNvGrpSpPr/>
                <p:nvPr/>
              </p:nvGrpSpPr>
              <p:grpSpPr>
                <a:xfrm>
                  <a:off x="1259632" y="2924943"/>
                  <a:ext cx="3600400" cy="1152129"/>
                  <a:chOff x="1259632" y="2924943"/>
                  <a:chExt cx="3600400" cy="1152129"/>
                </a:xfrm>
              </p:grpSpPr>
              <p:sp>
                <p:nvSpPr>
                  <p:cNvPr id="151" name="Arc 150"/>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2" name="Arc 151"/>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3" name="Arc 152"/>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4" name="Arc 153"/>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5" name="Arc 154"/>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49" name="Connecteur droit 148"/>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6" name="Connecteur droit 145"/>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Forme libre 146"/>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142" name="Rectangle 141"/>
            <p:cNvSpPr/>
            <p:nvPr/>
          </p:nvSpPr>
          <p:spPr>
            <a:xfrm>
              <a:off x="2550330" y="2912941"/>
              <a:ext cx="476412"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56" name="Rectangle 155"/>
          <p:cNvSpPr/>
          <p:nvPr>
            <p:custDataLst>
              <p:tags r:id="rId16"/>
            </p:custDataLst>
          </p:nvPr>
        </p:nvSpPr>
        <p:spPr>
          <a:xfrm>
            <a:off x="935725" y="4196103"/>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17"/>
            </p:custDataLst>
          </p:nvPr>
        </p:nvCxnSpPr>
        <p:spPr>
          <a:xfrm flipH="1">
            <a:off x="594800" y="4750170"/>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58" name="Rectangle 157"/>
          <p:cNvSpPr/>
          <p:nvPr>
            <p:custDataLst>
              <p:tags r:id="rId18"/>
            </p:custDataLst>
          </p:nvPr>
        </p:nvSpPr>
        <p:spPr>
          <a:xfrm>
            <a:off x="197641" y="5843316"/>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9" name="Connecteur droit avec flèche 158"/>
          <p:cNvCxnSpPr/>
          <p:nvPr>
            <p:custDataLst>
              <p:tags r:id="rId19"/>
            </p:custDataLst>
          </p:nvPr>
        </p:nvCxnSpPr>
        <p:spPr>
          <a:xfrm>
            <a:off x="567782" y="6342987"/>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9930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par>
                          <p:cTn id="13" fill="hold">
                            <p:stCondLst>
                              <p:cond delay="500"/>
                            </p:stCondLst>
                            <p:childTnLst>
                              <p:par>
                                <p:cTn id="14" presetID="22" presetClass="entr" presetSubtype="2" fill="hold" nodeType="after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childTnLst>
                          </p:cTn>
                        </p:par>
                        <p:par>
                          <p:cTn id="17" fill="hold">
                            <p:stCondLst>
                              <p:cond delay="1250"/>
                            </p:stCondLst>
                            <p:childTnLst>
                              <p:par>
                                <p:cTn id="18" presetID="10" presetClass="entr" presetSubtype="0" fill="hold" grpId="0" nodeType="afterEffect">
                                  <p:stCondLst>
                                    <p:cond delay="250"/>
                                  </p:stCondLst>
                                  <p:childTnLst>
                                    <p:set>
                                      <p:cBhvr>
                                        <p:cTn id="19" dur="1" fill="hold">
                                          <p:stCondLst>
                                            <p:cond delay="0"/>
                                          </p:stCondLst>
                                        </p:cTn>
                                        <p:tgtEl>
                                          <p:spTgt spid="95"/>
                                        </p:tgtEl>
                                        <p:attrNameLst>
                                          <p:attrName>style.visibility</p:attrName>
                                        </p:attrNameLst>
                                      </p:cBhvr>
                                      <p:to>
                                        <p:strVal val="visible"/>
                                      </p:to>
                                    </p:set>
                                    <p:animEffect transition="in" filter="fade">
                                      <p:cBhvr>
                                        <p:cTn id="20" dur="500"/>
                                        <p:tgtEl>
                                          <p:spTgt spid="95"/>
                                        </p:tgtEl>
                                      </p:cBhvr>
                                    </p:animEffect>
                                  </p:childTnLst>
                                </p:cTn>
                              </p:par>
                            </p:childTnLst>
                          </p:cTn>
                        </p:par>
                        <p:par>
                          <p:cTn id="21" fill="hold">
                            <p:stCondLst>
                              <p:cond delay="2000"/>
                            </p:stCondLst>
                            <p:childTnLst>
                              <p:par>
                                <p:cTn id="22" presetID="10" presetClass="entr" presetSubtype="0" fill="hold" grpId="0" nodeType="afterEffect">
                                  <p:stCondLst>
                                    <p:cond delay="500"/>
                                  </p:stCondLst>
                                  <p:iterate type="wd">
                                    <p:tmPct val="10000"/>
                                  </p:iterate>
                                  <p:childTnLst>
                                    <p:set>
                                      <p:cBhvr>
                                        <p:cTn id="23" dur="1" fill="hold">
                                          <p:stCondLst>
                                            <p:cond delay="0"/>
                                          </p:stCondLst>
                                        </p:cTn>
                                        <p:tgtEl>
                                          <p:spTgt spid="88"/>
                                        </p:tgtEl>
                                        <p:attrNameLst>
                                          <p:attrName>style.visibility</p:attrName>
                                        </p:attrNameLst>
                                      </p:cBhvr>
                                      <p:to>
                                        <p:strVal val="visible"/>
                                      </p:to>
                                    </p:set>
                                    <p:animEffect transition="in" filter="fade">
                                      <p:cBhvr>
                                        <p:cTn id="24" dur="500"/>
                                        <p:tgtEl>
                                          <p:spTgt spid="88"/>
                                        </p:tgtEl>
                                      </p:cBhvr>
                                    </p:animEffect>
                                  </p:childTnLst>
                                </p:cTn>
                              </p:par>
                            </p:childTnLst>
                          </p:cTn>
                        </p:par>
                        <p:par>
                          <p:cTn id="25" fill="hold">
                            <p:stCondLst>
                              <p:cond delay="3900"/>
                            </p:stCondLst>
                            <p:childTnLst>
                              <p:par>
                                <p:cTn id="26" presetID="22" presetClass="entr" presetSubtype="1" fill="hold"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wipe(up)">
                                      <p:cBhvr>
                                        <p:cTn id="28" dur="500"/>
                                        <p:tgtEl>
                                          <p:spTgt spid="105"/>
                                        </p:tgtEl>
                                      </p:cBhvr>
                                    </p:animEffect>
                                  </p:childTnLst>
                                </p:cTn>
                              </p:par>
                            </p:childTnLst>
                          </p:cTn>
                        </p:par>
                        <p:par>
                          <p:cTn id="29" fill="hold">
                            <p:stCondLst>
                              <p:cond delay="4400"/>
                            </p:stCondLst>
                            <p:childTnLst>
                              <p:par>
                                <p:cTn id="30" presetID="22" presetClass="entr" presetSubtype="2" fill="hold" nodeType="afterEffect">
                                  <p:stCondLst>
                                    <p:cond delay="0"/>
                                  </p:stCondLst>
                                  <p:childTnLst>
                                    <p:set>
                                      <p:cBhvr>
                                        <p:cTn id="31" dur="1" fill="hold">
                                          <p:stCondLst>
                                            <p:cond delay="0"/>
                                          </p:stCondLst>
                                        </p:cTn>
                                        <p:tgtEl>
                                          <p:spTgt spid="139"/>
                                        </p:tgtEl>
                                        <p:attrNameLst>
                                          <p:attrName>style.visibility</p:attrName>
                                        </p:attrNameLst>
                                      </p:cBhvr>
                                      <p:to>
                                        <p:strVal val="visible"/>
                                      </p:to>
                                    </p:set>
                                    <p:animEffect transition="in" filter="wipe(right)">
                                      <p:cBhvr>
                                        <p:cTn id="32" dur="500"/>
                                        <p:tgtEl>
                                          <p:spTgt spid="139"/>
                                        </p:tgtEl>
                                      </p:cBhvr>
                                    </p:animEffect>
                                  </p:childTnLst>
                                </p:cTn>
                              </p:par>
                            </p:childTnLst>
                          </p:cTn>
                        </p:par>
                        <p:par>
                          <p:cTn id="33" fill="hold">
                            <p:stCondLst>
                              <p:cond delay="4900"/>
                            </p:stCondLst>
                            <p:childTnLst>
                              <p:par>
                                <p:cTn id="34" presetID="10" presetClass="entr" presetSubtype="0" fill="hold" grpId="0" nodeType="afterEffect">
                                  <p:stCondLst>
                                    <p:cond delay="0"/>
                                  </p:stCondLst>
                                  <p:childTnLst>
                                    <p:set>
                                      <p:cBhvr>
                                        <p:cTn id="35" dur="1" fill="hold">
                                          <p:stCondLst>
                                            <p:cond delay="0"/>
                                          </p:stCondLst>
                                        </p:cTn>
                                        <p:tgtEl>
                                          <p:spTgt spid="138"/>
                                        </p:tgtEl>
                                        <p:attrNameLst>
                                          <p:attrName>style.visibility</p:attrName>
                                        </p:attrNameLst>
                                      </p:cBhvr>
                                      <p:to>
                                        <p:strVal val="visible"/>
                                      </p:to>
                                    </p:set>
                                    <p:animEffect transition="in" filter="fade">
                                      <p:cBhvr>
                                        <p:cTn id="36" dur="500"/>
                                        <p:tgtEl>
                                          <p:spTgt spid="13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40"/>
                                        </p:tgtEl>
                                        <p:attrNameLst>
                                          <p:attrName>style.visibility</p:attrName>
                                        </p:attrNameLst>
                                      </p:cBhvr>
                                      <p:to>
                                        <p:strVal val="visible"/>
                                      </p:to>
                                    </p:set>
                                    <p:animEffect transition="in" filter="wipe(up)">
                                      <p:cBhvr>
                                        <p:cTn id="41" dur="500"/>
                                        <p:tgtEl>
                                          <p:spTgt spid="140"/>
                                        </p:tgtEl>
                                      </p:cBhvr>
                                    </p:animEffect>
                                  </p:childTnLst>
                                </p:cTn>
                              </p:par>
                            </p:childTnLst>
                          </p:cTn>
                        </p:par>
                        <p:par>
                          <p:cTn id="42" fill="hold">
                            <p:stCondLst>
                              <p:cond delay="500"/>
                            </p:stCondLst>
                            <p:childTnLst>
                              <p:par>
                                <p:cTn id="43" presetID="10" presetClass="entr" presetSubtype="0" fill="hold" nodeType="afterEffect">
                                  <p:stCondLst>
                                    <p:cond delay="500"/>
                                  </p:stCondLst>
                                  <p:childTnLst>
                                    <p:set>
                                      <p:cBhvr>
                                        <p:cTn id="44" dur="1" fill="hold">
                                          <p:stCondLst>
                                            <p:cond delay="0"/>
                                          </p:stCondLst>
                                        </p:cTn>
                                        <p:tgtEl>
                                          <p:spTgt spid="159"/>
                                        </p:tgtEl>
                                        <p:attrNameLst>
                                          <p:attrName>style.visibility</p:attrName>
                                        </p:attrNameLst>
                                      </p:cBhvr>
                                      <p:to>
                                        <p:strVal val="visible"/>
                                      </p:to>
                                    </p:set>
                                    <p:animEffect transition="in" filter="fade">
                                      <p:cBhvr>
                                        <p:cTn id="45" dur="500"/>
                                        <p:tgtEl>
                                          <p:spTgt spid="159"/>
                                        </p:tgtEl>
                                      </p:cBhvr>
                                    </p:animEffect>
                                  </p:childTnLst>
                                </p:cTn>
                              </p:par>
                            </p:childTnLst>
                          </p:cTn>
                        </p:par>
                        <p:par>
                          <p:cTn id="46" fill="hold">
                            <p:stCondLst>
                              <p:cond delay="1500"/>
                            </p:stCondLst>
                            <p:childTnLst>
                              <p:par>
                                <p:cTn id="47" presetID="10" presetClass="entr" presetSubtype="0" fill="hold" grpId="0" nodeType="afterEffect">
                                  <p:stCondLst>
                                    <p:cond delay="500"/>
                                  </p:stCondLst>
                                  <p:childTnLst>
                                    <p:set>
                                      <p:cBhvr>
                                        <p:cTn id="48" dur="1" fill="hold">
                                          <p:stCondLst>
                                            <p:cond delay="0"/>
                                          </p:stCondLst>
                                        </p:cTn>
                                        <p:tgtEl>
                                          <p:spTgt spid="158"/>
                                        </p:tgtEl>
                                        <p:attrNameLst>
                                          <p:attrName>style.visibility</p:attrName>
                                        </p:attrNameLst>
                                      </p:cBhvr>
                                      <p:to>
                                        <p:strVal val="visible"/>
                                      </p:to>
                                    </p:set>
                                    <p:animEffect transition="in" filter="fade">
                                      <p:cBhvr>
                                        <p:cTn id="49" dur="500"/>
                                        <p:tgtEl>
                                          <p:spTgt spid="158"/>
                                        </p:tgtEl>
                                      </p:cBhvr>
                                    </p:animEffect>
                                  </p:childTnLst>
                                </p:cTn>
                              </p:par>
                            </p:childTnLst>
                          </p:cTn>
                        </p:par>
                        <p:par>
                          <p:cTn id="50" fill="hold">
                            <p:stCondLst>
                              <p:cond delay="2500"/>
                            </p:stCondLst>
                            <p:childTnLst>
                              <p:par>
                                <p:cTn id="51" presetID="22" presetClass="entr" presetSubtype="2" fill="hold" nodeType="afterEffect">
                                  <p:stCondLst>
                                    <p:cond delay="500"/>
                                  </p:stCondLst>
                                  <p:childTnLst>
                                    <p:set>
                                      <p:cBhvr>
                                        <p:cTn id="52" dur="1" fill="hold">
                                          <p:stCondLst>
                                            <p:cond delay="0"/>
                                          </p:stCondLst>
                                        </p:cTn>
                                        <p:tgtEl>
                                          <p:spTgt spid="157"/>
                                        </p:tgtEl>
                                        <p:attrNameLst>
                                          <p:attrName>style.visibility</p:attrName>
                                        </p:attrNameLst>
                                      </p:cBhvr>
                                      <p:to>
                                        <p:strVal val="visible"/>
                                      </p:to>
                                    </p:set>
                                    <p:animEffect transition="in" filter="wipe(right)">
                                      <p:cBhvr>
                                        <p:cTn id="53" dur="500"/>
                                        <p:tgtEl>
                                          <p:spTgt spid="157"/>
                                        </p:tgtEl>
                                      </p:cBhvr>
                                    </p:animEffect>
                                  </p:childTnLst>
                                </p:cTn>
                              </p:par>
                            </p:childTnLst>
                          </p:cTn>
                        </p:par>
                        <p:par>
                          <p:cTn id="54" fill="hold">
                            <p:stCondLst>
                              <p:cond delay="3500"/>
                            </p:stCondLst>
                            <p:childTnLst>
                              <p:par>
                                <p:cTn id="55" presetID="10" presetClass="entr" presetSubtype="0" fill="hold" grpId="0" nodeType="afterEffect">
                                  <p:stCondLst>
                                    <p:cond delay="500"/>
                                  </p:stCondLst>
                                  <p:childTnLst>
                                    <p:set>
                                      <p:cBhvr>
                                        <p:cTn id="56" dur="1" fill="hold">
                                          <p:stCondLst>
                                            <p:cond delay="0"/>
                                          </p:stCondLst>
                                        </p:cTn>
                                        <p:tgtEl>
                                          <p:spTgt spid="156"/>
                                        </p:tgtEl>
                                        <p:attrNameLst>
                                          <p:attrName>style.visibility</p:attrName>
                                        </p:attrNameLst>
                                      </p:cBhvr>
                                      <p:to>
                                        <p:strVal val="visible"/>
                                      </p:to>
                                    </p:set>
                                    <p:animEffect transition="in" filter="fade">
                                      <p:cBhvr>
                                        <p:cTn id="57" dur="500"/>
                                        <p:tgtEl>
                                          <p:spTgt spid="156"/>
                                        </p:tgtEl>
                                      </p:cBhvr>
                                    </p:animEffect>
                                  </p:childTnLst>
                                </p:cTn>
                              </p:par>
                            </p:childTnLst>
                          </p:cTn>
                        </p:par>
                        <p:par>
                          <p:cTn id="58" fill="hold">
                            <p:stCondLst>
                              <p:cond delay="4500"/>
                            </p:stCondLst>
                            <p:childTnLst>
                              <p:par>
                                <p:cTn id="59" presetID="10" presetClass="entr" presetSubtype="0" fill="hold" grpId="0" nodeType="afterEffect">
                                  <p:stCondLst>
                                    <p:cond delay="500"/>
                                  </p:stCondLst>
                                  <p:iterate type="wd">
                                    <p:tmPct val="10000"/>
                                  </p:iterate>
                                  <p:childTnLst>
                                    <p:set>
                                      <p:cBhvr>
                                        <p:cTn id="60" dur="1" fill="hold">
                                          <p:stCondLst>
                                            <p:cond delay="0"/>
                                          </p:stCondLst>
                                        </p:cTn>
                                        <p:tgtEl>
                                          <p:spTgt spid="89"/>
                                        </p:tgtEl>
                                        <p:attrNameLst>
                                          <p:attrName>style.visibility</p:attrName>
                                        </p:attrNameLst>
                                      </p:cBhvr>
                                      <p:to>
                                        <p:strVal val="visible"/>
                                      </p:to>
                                    </p:set>
                                    <p:animEffect transition="in" filter="fade">
                                      <p:cBhvr>
                                        <p:cTn id="61" dur="500"/>
                                        <p:tgtEl>
                                          <p:spTgt spid="89"/>
                                        </p:tgtEl>
                                      </p:cBhvr>
                                    </p:animEffect>
                                  </p:childTnLst>
                                </p:cTn>
                              </p:par>
                            </p:childTnLst>
                          </p:cTn>
                        </p:par>
                        <p:par>
                          <p:cTn id="62" fill="hold">
                            <p:stCondLst>
                              <p:cond delay="6250"/>
                            </p:stCondLst>
                            <p:childTnLst>
                              <p:par>
                                <p:cTn id="63" presetID="22" presetClass="entr" presetSubtype="1" fill="hold" nodeType="afterEffect">
                                  <p:stCondLst>
                                    <p:cond delay="250"/>
                                  </p:stCondLst>
                                  <p:childTnLst>
                                    <p:set>
                                      <p:cBhvr>
                                        <p:cTn id="64" dur="1" fill="hold">
                                          <p:stCondLst>
                                            <p:cond delay="0"/>
                                          </p:stCondLst>
                                        </p:cTn>
                                        <p:tgtEl>
                                          <p:spTgt spid="6"/>
                                        </p:tgtEl>
                                        <p:attrNameLst>
                                          <p:attrName>style.visibility</p:attrName>
                                        </p:attrNameLst>
                                      </p:cBhvr>
                                      <p:to>
                                        <p:strVal val="visible"/>
                                      </p:to>
                                    </p:set>
                                    <p:animEffect transition="in" filter="wipe(up)">
                                      <p:cBhvr>
                                        <p:cTn id="65" dur="500"/>
                                        <p:tgtEl>
                                          <p:spTgt spid="6"/>
                                        </p:tgtEl>
                                      </p:cBhvr>
                                    </p:animEffect>
                                  </p:childTnLst>
                                </p:cTn>
                              </p:par>
                            </p:childTnLst>
                          </p:cTn>
                        </p:par>
                        <p:par>
                          <p:cTn id="66" fill="hold">
                            <p:stCondLst>
                              <p:cond delay="7000"/>
                            </p:stCondLst>
                            <p:childTnLst>
                              <p:par>
                                <p:cTn id="67" presetID="10" presetClass="entr" presetSubtype="0" fill="hold" nodeType="afterEffect">
                                  <p:stCondLst>
                                    <p:cond delay="250"/>
                                  </p:stCondLst>
                                  <p:childTnLst>
                                    <p:set>
                                      <p:cBhvr>
                                        <p:cTn id="68" dur="1" fill="hold">
                                          <p:stCondLst>
                                            <p:cond delay="0"/>
                                          </p:stCondLst>
                                        </p:cTn>
                                        <p:tgtEl>
                                          <p:spTgt spid="103"/>
                                        </p:tgtEl>
                                        <p:attrNameLst>
                                          <p:attrName>style.visibility</p:attrName>
                                        </p:attrNameLst>
                                      </p:cBhvr>
                                      <p:to>
                                        <p:strVal val="visible"/>
                                      </p:to>
                                    </p:set>
                                    <p:animEffect transition="in" filter="fade">
                                      <p:cBhvr>
                                        <p:cTn id="69" dur="500"/>
                                        <p:tgtEl>
                                          <p:spTgt spid="103"/>
                                        </p:tgtEl>
                                      </p:cBhvr>
                                    </p:animEffect>
                                  </p:childTnLst>
                                </p:cTn>
                              </p:par>
                            </p:childTnLst>
                          </p:cTn>
                        </p:par>
                        <p:par>
                          <p:cTn id="70" fill="hold">
                            <p:stCondLst>
                              <p:cond delay="7750"/>
                            </p:stCondLst>
                            <p:childTnLst>
                              <p:par>
                                <p:cTn id="71" presetID="10" presetClass="entr" presetSubtype="0" fill="hold" grpId="0" nodeType="afterEffect">
                                  <p:stCondLst>
                                    <p:cond delay="250"/>
                                  </p:stCondLst>
                                  <p:childTnLst>
                                    <p:set>
                                      <p:cBhvr>
                                        <p:cTn id="72" dur="1" fill="hold">
                                          <p:stCondLst>
                                            <p:cond delay="0"/>
                                          </p:stCondLst>
                                        </p:cTn>
                                        <p:tgtEl>
                                          <p:spTgt spid="102"/>
                                        </p:tgtEl>
                                        <p:attrNameLst>
                                          <p:attrName>style.visibility</p:attrName>
                                        </p:attrNameLst>
                                      </p:cBhvr>
                                      <p:to>
                                        <p:strVal val="visible"/>
                                      </p:to>
                                    </p:set>
                                    <p:animEffect transition="in" filter="fade">
                                      <p:cBhvr>
                                        <p:cTn id="73" dur="500"/>
                                        <p:tgtEl>
                                          <p:spTgt spid="102"/>
                                        </p:tgtEl>
                                      </p:cBhvr>
                                    </p:animEffect>
                                  </p:childTnLst>
                                </p:cTn>
                              </p:par>
                            </p:childTnLst>
                          </p:cTn>
                        </p:par>
                        <p:par>
                          <p:cTn id="74" fill="hold">
                            <p:stCondLst>
                              <p:cond delay="8500"/>
                            </p:stCondLst>
                            <p:childTnLst>
                              <p:par>
                                <p:cTn id="75" presetID="22" presetClass="entr" presetSubtype="2" fill="hold" nodeType="afterEffect">
                                  <p:stCondLst>
                                    <p:cond delay="250"/>
                                  </p:stCondLst>
                                  <p:childTnLst>
                                    <p:set>
                                      <p:cBhvr>
                                        <p:cTn id="76" dur="1" fill="hold">
                                          <p:stCondLst>
                                            <p:cond delay="0"/>
                                          </p:stCondLst>
                                        </p:cTn>
                                        <p:tgtEl>
                                          <p:spTgt spid="101"/>
                                        </p:tgtEl>
                                        <p:attrNameLst>
                                          <p:attrName>style.visibility</p:attrName>
                                        </p:attrNameLst>
                                      </p:cBhvr>
                                      <p:to>
                                        <p:strVal val="visible"/>
                                      </p:to>
                                    </p:set>
                                    <p:animEffect transition="in" filter="wipe(right)">
                                      <p:cBhvr>
                                        <p:cTn id="77" dur="500"/>
                                        <p:tgtEl>
                                          <p:spTgt spid="101"/>
                                        </p:tgtEl>
                                      </p:cBhvr>
                                    </p:animEffect>
                                  </p:childTnLst>
                                </p:cTn>
                              </p:par>
                            </p:childTnLst>
                          </p:cTn>
                        </p:par>
                        <p:par>
                          <p:cTn id="78" fill="hold">
                            <p:stCondLst>
                              <p:cond delay="9250"/>
                            </p:stCondLst>
                            <p:childTnLst>
                              <p:par>
                                <p:cTn id="79" presetID="10" presetClass="entr" presetSubtype="0" fill="hold" grpId="0" nodeType="afterEffect">
                                  <p:stCondLst>
                                    <p:cond delay="250"/>
                                  </p:stCondLst>
                                  <p:childTnLst>
                                    <p:set>
                                      <p:cBhvr>
                                        <p:cTn id="80" dur="1" fill="hold">
                                          <p:stCondLst>
                                            <p:cond delay="0"/>
                                          </p:stCondLst>
                                        </p:cTn>
                                        <p:tgtEl>
                                          <p:spTgt spid="100"/>
                                        </p:tgtEl>
                                        <p:attrNameLst>
                                          <p:attrName>style.visibility</p:attrName>
                                        </p:attrNameLst>
                                      </p:cBhvr>
                                      <p:to>
                                        <p:strVal val="visible"/>
                                      </p:to>
                                    </p:set>
                                    <p:animEffect transition="in" filter="fade">
                                      <p:cBhvr>
                                        <p:cTn id="81"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8" grpId="0"/>
      <p:bldP spid="89" grpId="0"/>
      <p:bldP spid="95" grpId="0"/>
      <p:bldP spid="100" grpId="0"/>
      <p:bldP spid="102" grpId="0"/>
      <p:bldP spid="138" grpId="0"/>
      <p:bldP spid="156" grpId="0"/>
      <p:bldP spid="15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2630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13" name="Groupe 12"/>
          <p:cNvGrpSpPr/>
          <p:nvPr>
            <p:custDataLst>
              <p:tags r:id="rId2"/>
            </p:custDataLst>
          </p:nvPr>
        </p:nvGrpSpPr>
        <p:grpSpPr>
          <a:xfrm>
            <a:off x="414217" y="1829717"/>
            <a:ext cx="1361932" cy="1888278"/>
            <a:chOff x="3969028" y="2462237"/>
            <a:chExt cx="1361932" cy="1888278"/>
          </a:xfrm>
        </p:grpSpPr>
        <p:grpSp>
          <p:nvGrpSpPr>
            <p:cNvPr id="60" name="Groupe 59"/>
            <p:cNvGrpSpPr/>
            <p:nvPr/>
          </p:nvGrpSpPr>
          <p:grpSpPr>
            <a:xfrm>
              <a:off x="3969028" y="2462237"/>
              <a:ext cx="1361932" cy="1888278"/>
              <a:chOff x="5381642" y="2803005"/>
              <a:chExt cx="1361932" cy="1888278"/>
            </a:xfrm>
          </p:grpSpPr>
          <p:grpSp>
            <p:nvGrpSpPr>
              <p:cNvPr id="37" name="Groupe 36"/>
              <p:cNvGrpSpPr/>
              <p:nvPr/>
            </p:nvGrpSpPr>
            <p:grpSpPr>
              <a:xfrm>
                <a:off x="5381642" y="4268971"/>
                <a:ext cx="1361932" cy="422312"/>
                <a:chOff x="380335" y="2924943"/>
                <a:chExt cx="5355986" cy="1152129"/>
              </a:xfrm>
            </p:grpSpPr>
            <p:grpSp>
              <p:nvGrpSpPr>
                <p:cNvPr id="40" name="Groupe 39"/>
                <p:cNvGrpSpPr/>
                <p:nvPr/>
              </p:nvGrpSpPr>
              <p:grpSpPr>
                <a:xfrm>
                  <a:off x="1259632" y="2924943"/>
                  <a:ext cx="3600400" cy="1152129"/>
                  <a:chOff x="1259632" y="2924943"/>
                  <a:chExt cx="3600400" cy="1152129"/>
                </a:xfrm>
              </p:grpSpPr>
              <p:sp>
                <p:nvSpPr>
                  <p:cNvPr id="43" name="Arc 4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4" name="Arc 4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5" name="Arc 4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6" name="Arc 4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7" name="Arc 4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41" name="Connecteur droit 4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necteur droit 49"/>
              <p:cNvCxnSpPr/>
              <p:nvPr/>
            </p:nvCxnSpPr>
            <p:spPr>
              <a:xfrm flipH="1">
                <a:off x="5394342" y="2803005"/>
                <a:ext cx="1270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6715016" y="2803005"/>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flipH="1">
                <a:off x="5394342" y="3606239"/>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36" name="Ellipse 35"/>
              <p:cNvSpPr/>
              <p:nvPr/>
            </p:nvSpPr>
            <p:spPr>
              <a:xfrm>
                <a:off x="5677765" y="3231589"/>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80" name="Rectangle 79"/>
            <p:cNvSpPr/>
            <p:nvPr/>
          </p:nvSpPr>
          <p:spPr>
            <a:xfrm>
              <a:off x="4261326"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6" name="Groupe 15"/>
          <p:cNvGrpSpPr/>
          <p:nvPr>
            <p:custDataLst>
              <p:tags r:id="rId3"/>
            </p:custDataLst>
          </p:nvPr>
        </p:nvGrpSpPr>
        <p:grpSpPr>
          <a:xfrm>
            <a:off x="311690" y="4710739"/>
            <a:ext cx="1547687" cy="2031766"/>
            <a:chOff x="5673187" y="2489207"/>
            <a:chExt cx="1547687" cy="2031766"/>
          </a:xfrm>
        </p:grpSpPr>
        <p:grpSp>
          <p:nvGrpSpPr>
            <p:cNvPr id="104" name="Groupe 103"/>
            <p:cNvGrpSpPr/>
            <p:nvPr/>
          </p:nvGrpSpPr>
          <p:grpSpPr>
            <a:xfrm>
              <a:off x="5673187" y="2489207"/>
              <a:ext cx="1547687" cy="2031766"/>
              <a:chOff x="6798563" y="2588870"/>
              <a:chExt cx="1547687" cy="2031766"/>
            </a:xfrm>
          </p:grpSpPr>
          <p:cxnSp>
            <p:nvCxnSpPr>
              <p:cNvPr id="63" name="Connecteur droit 62"/>
              <p:cNvCxnSpPr/>
              <p:nvPr/>
            </p:nvCxnSpPr>
            <p:spPr>
              <a:xfrm flipH="1">
                <a:off x="7009718" y="3784964"/>
                <a:ext cx="12700" cy="4810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e 89"/>
              <p:cNvGrpSpPr/>
              <p:nvPr/>
            </p:nvGrpSpPr>
            <p:grpSpPr>
              <a:xfrm>
                <a:off x="6798563" y="2588870"/>
                <a:ext cx="1547687" cy="2031766"/>
                <a:chOff x="6798563" y="2588870"/>
                <a:chExt cx="1547687" cy="2031766"/>
              </a:xfrm>
            </p:grpSpPr>
            <p:grpSp>
              <p:nvGrpSpPr>
                <p:cNvPr id="62" name="Groupe 61"/>
                <p:cNvGrpSpPr/>
                <p:nvPr/>
              </p:nvGrpSpPr>
              <p:grpSpPr>
                <a:xfrm rot="5400000">
                  <a:off x="6328752" y="3100759"/>
                  <a:ext cx="1361933" cy="422312"/>
                  <a:chOff x="380333" y="2924943"/>
                  <a:chExt cx="5355988" cy="1152129"/>
                </a:xfrm>
              </p:grpSpPr>
              <p:grpSp>
                <p:nvGrpSpPr>
                  <p:cNvPr id="67" name="Groupe 66"/>
                  <p:cNvGrpSpPr/>
                  <p:nvPr/>
                </p:nvGrpSpPr>
                <p:grpSpPr>
                  <a:xfrm>
                    <a:off x="1259632" y="2924943"/>
                    <a:ext cx="3600400" cy="1152129"/>
                    <a:chOff x="1259632" y="2924943"/>
                    <a:chExt cx="3600400" cy="1152129"/>
                  </a:xfrm>
                </p:grpSpPr>
                <p:sp>
                  <p:nvSpPr>
                    <p:cNvPr id="70" name="Arc 69"/>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1" name="Arc 70"/>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2" name="Arc 71"/>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3" name="Arc 72"/>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4" name="Arc 73"/>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68" name="Connecteur droit 67"/>
                  <p:cNvCxnSpPr/>
                  <p:nvPr/>
                </p:nvCxnSpPr>
                <p:spPr>
                  <a:xfrm>
                    <a:off x="380333" y="3464956"/>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4800216" y="3477611"/>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 name="Connecteur droit 63"/>
                <p:cNvCxnSpPr/>
                <p:nvPr/>
              </p:nvCxnSpPr>
              <p:spPr>
                <a:xfrm>
                  <a:off x="8330392" y="2588870"/>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necteur droit 64"/>
                <p:cNvCxnSpPr/>
                <p:nvPr/>
              </p:nvCxnSpPr>
              <p:spPr>
                <a:xfrm flipH="1">
                  <a:off x="7009718" y="4245986"/>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6" name="Ellipse 65"/>
                <p:cNvSpPr/>
                <p:nvPr/>
              </p:nvSpPr>
              <p:spPr>
                <a:xfrm>
                  <a:off x="7282631" y="3871336"/>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81" name="Rectangle 80"/>
            <p:cNvSpPr/>
            <p:nvPr/>
          </p:nvSpPr>
          <p:spPr>
            <a:xfrm>
              <a:off x="6157255" y="3920838"/>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7" name="Groupe 16"/>
          <p:cNvGrpSpPr/>
          <p:nvPr>
            <p:custDataLst>
              <p:tags r:id="rId4"/>
            </p:custDataLst>
          </p:nvPr>
        </p:nvGrpSpPr>
        <p:grpSpPr>
          <a:xfrm>
            <a:off x="7206441" y="4908036"/>
            <a:ext cx="1533498" cy="2070454"/>
            <a:chOff x="7394930" y="2479191"/>
            <a:chExt cx="1533498" cy="2070454"/>
          </a:xfrm>
        </p:grpSpPr>
        <p:grpSp>
          <p:nvGrpSpPr>
            <p:cNvPr id="131" name="Groupe 130"/>
            <p:cNvGrpSpPr/>
            <p:nvPr/>
          </p:nvGrpSpPr>
          <p:grpSpPr>
            <a:xfrm>
              <a:off x="7394930" y="2479191"/>
              <a:ext cx="1533498" cy="2070454"/>
              <a:chOff x="1729656" y="5039679"/>
              <a:chExt cx="1533498" cy="2070454"/>
            </a:xfrm>
          </p:grpSpPr>
          <p:cxnSp>
            <p:nvCxnSpPr>
              <p:cNvPr id="106" name="Connecteur droit 105"/>
              <p:cNvCxnSpPr/>
              <p:nvPr/>
            </p:nvCxnSpPr>
            <p:spPr>
              <a:xfrm flipH="1">
                <a:off x="1928202" y="6235773"/>
                <a:ext cx="6350" cy="6222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 name="Groupe 107"/>
              <p:cNvGrpSpPr/>
              <p:nvPr/>
            </p:nvGrpSpPr>
            <p:grpSpPr>
              <a:xfrm rot="5400000">
                <a:off x="1356155" y="5439961"/>
                <a:ext cx="1169313" cy="422312"/>
                <a:chOff x="380335" y="2924943"/>
                <a:chExt cx="5572416" cy="1152129"/>
              </a:xfrm>
            </p:grpSpPr>
            <p:grpSp>
              <p:nvGrpSpPr>
                <p:cNvPr id="112" name="Groupe 111"/>
                <p:cNvGrpSpPr/>
                <p:nvPr/>
              </p:nvGrpSpPr>
              <p:grpSpPr>
                <a:xfrm>
                  <a:off x="1259632" y="2924943"/>
                  <a:ext cx="3600400" cy="1152129"/>
                  <a:chOff x="1259632" y="2924943"/>
                  <a:chExt cx="3600400" cy="1152129"/>
                </a:xfrm>
              </p:grpSpPr>
              <p:sp>
                <p:nvSpPr>
                  <p:cNvPr id="115" name="Arc 114"/>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6" name="Arc 115"/>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7" name="Arc 116"/>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8" name="Arc 117"/>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9" name="Arc 118"/>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13" name="Connecteur droit 112"/>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rot="16200000">
                  <a:off x="5376484" y="2902368"/>
                  <a:ext cx="0" cy="115253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necteur droit 108"/>
              <p:cNvCxnSpPr/>
              <p:nvPr/>
            </p:nvCxnSpPr>
            <p:spPr>
              <a:xfrm>
                <a:off x="3242526" y="5039679"/>
                <a:ext cx="15858" cy="185929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H="1">
                <a:off x="1921852" y="6226895"/>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111" name="Ellipse 110"/>
              <p:cNvSpPr/>
              <p:nvPr/>
            </p:nvSpPr>
            <p:spPr>
              <a:xfrm>
                <a:off x="2194765" y="5852245"/>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20" name="Groupe 119"/>
              <p:cNvGrpSpPr/>
              <p:nvPr/>
            </p:nvGrpSpPr>
            <p:grpSpPr>
              <a:xfrm>
                <a:off x="1912108" y="6687821"/>
                <a:ext cx="1351046" cy="422312"/>
                <a:chOff x="423146" y="2924943"/>
                <a:chExt cx="5313175" cy="1152129"/>
              </a:xfrm>
            </p:grpSpPr>
            <p:grpSp>
              <p:nvGrpSpPr>
                <p:cNvPr id="121" name="Groupe 120"/>
                <p:cNvGrpSpPr/>
                <p:nvPr/>
              </p:nvGrpSpPr>
              <p:grpSpPr>
                <a:xfrm>
                  <a:off x="1259632" y="2924943"/>
                  <a:ext cx="3600400" cy="1152129"/>
                  <a:chOff x="1259632" y="2924943"/>
                  <a:chExt cx="3600400" cy="1152129"/>
                </a:xfrm>
              </p:grpSpPr>
              <p:sp>
                <p:nvSpPr>
                  <p:cNvPr id="124" name="Arc 123"/>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5" name="Arc 124"/>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6" name="Arc 125"/>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7" name="Arc 126"/>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8" name="Arc 127"/>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22" name="Connecteur droit 121"/>
                <p:cNvCxnSpPr/>
                <p:nvPr/>
              </p:nvCxnSpPr>
              <p:spPr>
                <a:xfrm>
                  <a:off x="423146" y="3437311"/>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4800215" y="3449964"/>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82" name="Rectangle 81"/>
            <p:cNvSpPr/>
            <p:nvPr/>
          </p:nvSpPr>
          <p:spPr>
            <a:xfrm>
              <a:off x="7843418" y="3431554"/>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91" name="Rectangle 90"/>
          <p:cNvSpPr/>
          <p:nvPr>
            <p:custDataLst>
              <p:tags r:id="rId5"/>
            </p:custDataLst>
          </p:nvPr>
        </p:nvSpPr>
        <p:spPr>
          <a:xfrm>
            <a:off x="1704399" y="1986620"/>
            <a:ext cx="6372799" cy="1292662"/>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parallèle</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sur les connexions internes.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Pas de risque d’emballement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2" name="Rectangle 91"/>
          <p:cNvSpPr/>
          <p:nvPr>
            <p:custDataLst>
              <p:tags r:id="rId6"/>
            </p:custDataLst>
          </p:nvPr>
        </p:nvSpPr>
        <p:spPr>
          <a:xfrm>
            <a:off x="99417" y="3756457"/>
            <a:ext cx="5318948" cy="1569660"/>
          </a:xfrm>
          <a:prstGeom prst="rect">
            <a:avLst/>
          </a:prstGeom>
        </p:spPr>
        <p:txBody>
          <a:bodyPr wrap="square">
            <a:spAutoFit/>
          </a:bodyPr>
          <a:lstStyle/>
          <a:p>
            <a:pPr algn="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série (Shunt)</a:t>
            </a:r>
          </a:p>
          <a:p>
            <a:pPr algn="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de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rotation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les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connexions internes.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Variation de vitesse par U</a:t>
            </a:r>
          </a:p>
          <a:p>
            <a:pPr algn="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Bon couple de démarrage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3" name="Rectangle 92"/>
          <p:cNvSpPr/>
          <p:nvPr>
            <p:custDataLst>
              <p:tags r:id="rId7"/>
            </p:custDataLst>
          </p:nvPr>
        </p:nvSpPr>
        <p:spPr>
          <a:xfrm>
            <a:off x="6678260" y="3499282"/>
            <a:ext cx="2465740" cy="1384995"/>
          </a:xfrm>
          <a:prstGeom prst="rect">
            <a:avLst/>
          </a:prstGeom>
        </p:spPr>
        <p:txBody>
          <a:bodyPr wrap="non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compound</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Avantages du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série et du shunt.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8" name="Rectangle 17"/>
          <p:cNvSpPr/>
          <p:nvPr>
            <p:custDataLst>
              <p:tags r:id="rId8"/>
            </p:custDataLst>
          </p:nvPr>
        </p:nvSpPr>
        <p:spPr>
          <a:xfrm>
            <a:off x="2118821" y="5490698"/>
            <a:ext cx="3612131" cy="1200329"/>
          </a:xfrm>
          <a:prstGeom prst="rect">
            <a:avLst/>
          </a:prstGeom>
        </p:spPr>
        <p:txBody>
          <a:bodyPr wrap="square">
            <a:spAutoFit/>
          </a:bodyPr>
          <a:lstStyle/>
          <a:p>
            <a:pPr algn="ct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Utilisation en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moteur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universel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en électroménager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alternatif)</a:t>
            </a:r>
          </a:p>
        </p:txBody>
      </p:sp>
      <p:sp>
        <p:nvSpPr>
          <p:cNvPr id="94" name="Rectangle 93"/>
          <p:cNvSpPr/>
          <p:nvPr>
            <p:custDataLst>
              <p:tags r:id="rId9"/>
            </p:custDataLst>
          </p:nvPr>
        </p:nvSpPr>
        <p:spPr>
          <a:xfrm>
            <a:off x="912259" y="1688066"/>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5" name="Connecteur droit avec flèche 94"/>
          <p:cNvCxnSpPr/>
          <p:nvPr>
            <p:custDataLst>
              <p:tags r:id="rId10"/>
            </p:custDataLst>
          </p:nvPr>
        </p:nvCxnSpPr>
        <p:spPr>
          <a:xfrm flipH="1">
            <a:off x="571334" y="2078843"/>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6" name="Rectangle 95"/>
          <p:cNvSpPr/>
          <p:nvPr>
            <p:custDataLst>
              <p:tags r:id="rId11"/>
            </p:custDataLst>
          </p:nvPr>
        </p:nvSpPr>
        <p:spPr>
          <a:xfrm>
            <a:off x="978492" y="4823310"/>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7" name="Connecteur droit avec flèche 96"/>
          <p:cNvCxnSpPr/>
          <p:nvPr>
            <p:custDataLst>
              <p:tags r:id="rId12"/>
            </p:custDataLst>
          </p:nvPr>
        </p:nvCxnSpPr>
        <p:spPr>
          <a:xfrm flipH="1">
            <a:off x="637567" y="4835727"/>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8" name="Rectangle 97"/>
          <p:cNvSpPr/>
          <p:nvPr>
            <p:custDataLst>
              <p:tags r:id="rId13"/>
            </p:custDataLst>
          </p:nvPr>
        </p:nvSpPr>
        <p:spPr>
          <a:xfrm>
            <a:off x="7846737" y="4943905"/>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9" name="Connecteur droit avec flèche 98"/>
          <p:cNvCxnSpPr/>
          <p:nvPr>
            <p:custDataLst>
              <p:tags r:id="rId14"/>
            </p:custDataLst>
          </p:nvPr>
        </p:nvCxnSpPr>
        <p:spPr>
          <a:xfrm flipH="1">
            <a:off x="7505812" y="4956322"/>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8861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par>
                          <p:cTn id="8" fill="hold">
                            <p:stCondLst>
                              <p:cond delay="500"/>
                            </p:stCondLst>
                            <p:childTnLst>
                              <p:par>
                                <p:cTn id="9" presetID="22" presetClass="entr" presetSubtype="2" fill="hold" nodeType="afterEffect">
                                  <p:stCondLst>
                                    <p:cond delay="250"/>
                                  </p:stCondLst>
                                  <p:childTnLst>
                                    <p:set>
                                      <p:cBhvr>
                                        <p:cTn id="10" dur="1" fill="hold">
                                          <p:stCondLst>
                                            <p:cond delay="0"/>
                                          </p:stCondLst>
                                        </p:cTn>
                                        <p:tgtEl>
                                          <p:spTgt spid="95"/>
                                        </p:tgtEl>
                                        <p:attrNameLst>
                                          <p:attrName>style.visibility</p:attrName>
                                        </p:attrNameLst>
                                      </p:cBhvr>
                                      <p:to>
                                        <p:strVal val="visible"/>
                                      </p:to>
                                    </p:set>
                                    <p:animEffect transition="in" filter="wipe(right)">
                                      <p:cBhvr>
                                        <p:cTn id="11" dur="500"/>
                                        <p:tgtEl>
                                          <p:spTgt spid="95"/>
                                        </p:tgtEl>
                                      </p:cBhvr>
                                    </p:animEffect>
                                  </p:childTnLst>
                                </p:cTn>
                              </p:par>
                            </p:childTnLst>
                          </p:cTn>
                        </p:par>
                        <p:par>
                          <p:cTn id="12" fill="hold">
                            <p:stCondLst>
                              <p:cond delay="1250"/>
                            </p:stCondLst>
                            <p:childTnLst>
                              <p:par>
                                <p:cTn id="13" presetID="10" presetClass="entr" presetSubtype="0" fill="hold" grpId="0" nodeType="afterEffect">
                                  <p:stCondLst>
                                    <p:cond delay="250"/>
                                  </p:stCondLst>
                                  <p:childTnLst>
                                    <p:set>
                                      <p:cBhvr>
                                        <p:cTn id="14" dur="1" fill="hold">
                                          <p:stCondLst>
                                            <p:cond delay="0"/>
                                          </p:stCondLst>
                                        </p:cTn>
                                        <p:tgtEl>
                                          <p:spTgt spid="94"/>
                                        </p:tgtEl>
                                        <p:attrNameLst>
                                          <p:attrName>style.visibility</p:attrName>
                                        </p:attrNameLst>
                                      </p:cBhvr>
                                      <p:to>
                                        <p:strVal val="visible"/>
                                      </p:to>
                                    </p:set>
                                    <p:animEffect transition="in" filter="fade">
                                      <p:cBhvr>
                                        <p:cTn id="15" dur="500"/>
                                        <p:tgtEl>
                                          <p:spTgt spid="94"/>
                                        </p:tgtEl>
                                      </p:cBhvr>
                                    </p:animEffect>
                                  </p:childTnLst>
                                </p:cTn>
                              </p:par>
                            </p:childTnLst>
                          </p:cTn>
                        </p:par>
                        <p:par>
                          <p:cTn id="16" fill="hold">
                            <p:stCondLst>
                              <p:cond delay="2000"/>
                            </p:stCondLst>
                            <p:childTnLst>
                              <p:par>
                                <p:cTn id="17" presetID="10" presetClass="entr" presetSubtype="0" fill="hold" grpId="0" nodeType="afterEffect">
                                  <p:stCondLst>
                                    <p:cond delay="250"/>
                                  </p:stCondLst>
                                  <p:iterate type="wd">
                                    <p:tmPct val="10000"/>
                                  </p:iterate>
                                  <p:childTnLst>
                                    <p:set>
                                      <p:cBhvr>
                                        <p:cTn id="18" dur="1" fill="hold">
                                          <p:stCondLst>
                                            <p:cond delay="0"/>
                                          </p:stCondLst>
                                        </p:cTn>
                                        <p:tgtEl>
                                          <p:spTgt spid="91"/>
                                        </p:tgtEl>
                                        <p:attrNameLst>
                                          <p:attrName>style.visibility</p:attrName>
                                        </p:attrNameLst>
                                      </p:cBhvr>
                                      <p:to>
                                        <p:strVal val="visible"/>
                                      </p:to>
                                    </p:set>
                                    <p:animEffect transition="in" filter="fade">
                                      <p:cBhvr>
                                        <p:cTn id="19" dur="500"/>
                                        <p:tgtEl>
                                          <p:spTgt spid="9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wipe(up)">
                                      <p:cBhvr>
                                        <p:cTn id="24" dur="500"/>
                                        <p:tgtEl>
                                          <p:spTgt spid="16"/>
                                        </p:tgtEl>
                                      </p:cBhvr>
                                    </p:animEffect>
                                  </p:childTnLst>
                                </p:cTn>
                              </p:par>
                            </p:childTnLst>
                          </p:cTn>
                        </p:par>
                        <p:par>
                          <p:cTn id="25" fill="hold">
                            <p:stCondLst>
                              <p:cond delay="500"/>
                            </p:stCondLst>
                            <p:childTnLst>
                              <p:par>
                                <p:cTn id="26" presetID="22" presetClass="entr" presetSubtype="2" fill="hold" nodeType="afterEffect">
                                  <p:stCondLst>
                                    <p:cond delay="250"/>
                                  </p:stCondLst>
                                  <p:childTnLst>
                                    <p:set>
                                      <p:cBhvr>
                                        <p:cTn id="27" dur="1" fill="hold">
                                          <p:stCondLst>
                                            <p:cond delay="0"/>
                                          </p:stCondLst>
                                        </p:cTn>
                                        <p:tgtEl>
                                          <p:spTgt spid="97"/>
                                        </p:tgtEl>
                                        <p:attrNameLst>
                                          <p:attrName>style.visibility</p:attrName>
                                        </p:attrNameLst>
                                      </p:cBhvr>
                                      <p:to>
                                        <p:strVal val="visible"/>
                                      </p:to>
                                    </p:set>
                                    <p:animEffect transition="in" filter="wipe(right)">
                                      <p:cBhvr>
                                        <p:cTn id="28" dur="500"/>
                                        <p:tgtEl>
                                          <p:spTgt spid="97"/>
                                        </p:tgtEl>
                                      </p:cBhvr>
                                    </p:animEffect>
                                  </p:childTnLst>
                                </p:cTn>
                              </p:par>
                            </p:childTnLst>
                          </p:cTn>
                        </p:par>
                        <p:par>
                          <p:cTn id="29" fill="hold">
                            <p:stCondLst>
                              <p:cond delay="1250"/>
                            </p:stCondLst>
                            <p:childTnLst>
                              <p:par>
                                <p:cTn id="30" presetID="10" presetClass="entr" presetSubtype="0" fill="hold" grpId="0" nodeType="afterEffect">
                                  <p:stCondLst>
                                    <p:cond delay="250"/>
                                  </p:stCondLst>
                                  <p:childTnLst>
                                    <p:set>
                                      <p:cBhvr>
                                        <p:cTn id="31" dur="1" fill="hold">
                                          <p:stCondLst>
                                            <p:cond delay="0"/>
                                          </p:stCondLst>
                                        </p:cTn>
                                        <p:tgtEl>
                                          <p:spTgt spid="96"/>
                                        </p:tgtEl>
                                        <p:attrNameLst>
                                          <p:attrName>style.visibility</p:attrName>
                                        </p:attrNameLst>
                                      </p:cBhvr>
                                      <p:to>
                                        <p:strVal val="visible"/>
                                      </p:to>
                                    </p:set>
                                    <p:animEffect transition="in" filter="fade">
                                      <p:cBhvr>
                                        <p:cTn id="32" dur="500"/>
                                        <p:tgtEl>
                                          <p:spTgt spid="96"/>
                                        </p:tgtEl>
                                      </p:cBhvr>
                                    </p:animEffect>
                                  </p:childTnLst>
                                </p:cTn>
                              </p:par>
                            </p:childTnLst>
                          </p:cTn>
                        </p:par>
                        <p:par>
                          <p:cTn id="33" fill="hold">
                            <p:stCondLst>
                              <p:cond delay="2000"/>
                            </p:stCondLst>
                            <p:childTnLst>
                              <p:par>
                                <p:cTn id="34" presetID="10" presetClass="entr" presetSubtype="0" fill="hold" grpId="0" nodeType="afterEffect">
                                  <p:stCondLst>
                                    <p:cond delay="250"/>
                                  </p:stCondLst>
                                  <p:iterate type="wd">
                                    <p:tmPct val="10000"/>
                                  </p:iterate>
                                  <p:childTnLst>
                                    <p:set>
                                      <p:cBhvr>
                                        <p:cTn id="35" dur="1" fill="hold">
                                          <p:stCondLst>
                                            <p:cond delay="0"/>
                                          </p:stCondLst>
                                        </p:cTn>
                                        <p:tgtEl>
                                          <p:spTgt spid="92"/>
                                        </p:tgtEl>
                                        <p:attrNameLst>
                                          <p:attrName>style.visibility</p:attrName>
                                        </p:attrNameLst>
                                      </p:cBhvr>
                                      <p:to>
                                        <p:strVal val="visible"/>
                                      </p:to>
                                    </p:set>
                                    <p:animEffect transition="in" filter="fade">
                                      <p:cBhvr>
                                        <p:cTn id="36" dur="500"/>
                                        <p:tgtEl>
                                          <p:spTgt spid="92"/>
                                        </p:tgtEl>
                                      </p:cBhvr>
                                    </p:animEffect>
                                  </p:childTnLst>
                                </p:cTn>
                              </p:par>
                            </p:childTnLst>
                          </p:cTn>
                        </p:par>
                        <p:par>
                          <p:cTn id="37" fill="hold">
                            <p:stCondLst>
                              <p:cond delay="4000"/>
                            </p:stCondLst>
                            <p:childTnLst>
                              <p:par>
                                <p:cTn id="38" presetID="10" presetClass="entr" presetSubtype="0" fill="hold" grpId="0" nodeType="afterEffect">
                                  <p:stCondLst>
                                    <p:cond delay="250"/>
                                  </p:stCondLst>
                                  <p:iterate type="wd">
                                    <p:tmPct val="10000"/>
                                  </p:iterate>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iterate type="wd">
                                    <p:tmPct val="10000"/>
                                  </p:iterate>
                                  <p:childTnLst>
                                    <p:set>
                                      <p:cBhvr>
                                        <p:cTn id="44" dur="1" fill="hold">
                                          <p:stCondLst>
                                            <p:cond delay="0"/>
                                          </p:stCondLst>
                                        </p:cTn>
                                        <p:tgtEl>
                                          <p:spTgt spid="93"/>
                                        </p:tgtEl>
                                        <p:attrNameLst>
                                          <p:attrName>style.visibility</p:attrName>
                                        </p:attrNameLst>
                                      </p:cBhvr>
                                      <p:to>
                                        <p:strVal val="visible"/>
                                      </p:to>
                                    </p:set>
                                    <p:animEffect transition="in" filter="fade">
                                      <p:cBhvr>
                                        <p:cTn id="45" dur="500"/>
                                        <p:tgtEl>
                                          <p:spTgt spid="93"/>
                                        </p:tgtEl>
                                      </p:cBhvr>
                                    </p:animEffect>
                                  </p:childTnLst>
                                </p:cTn>
                              </p:par>
                            </p:childTnLst>
                          </p:cTn>
                        </p:par>
                        <p:par>
                          <p:cTn id="46" fill="hold">
                            <p:stCondLst>
                              <p:cond delay="900"/>
                            </p:stCondLst>
                            <p:childTnLst>
                              <p:par>
                                <p:cTn id="47" presetID="22" presetClass="entr" presetSubtype="1" fill="hold" nodeType="afterEffect">
                                  <p:stCondLst>
                                    <p:cond delay="250"/>
                                  </p:stCondLst>
                                  <p:childTnLst>
                                    <p:set>
                                      <p:cBhvr>
                                        <p:cTn id="48" dur="1" fill="hold">
                                          <p:stCondLst>
                                            <p:cond delay="0"/>
                                          </p:stCondLst>
                                        </p:cTn>
                                        <p:tgtEl>
                                          <p:spTgt spid="17"/>
                                        </p:tgtEl>
                                        <p:attrNameLst>
                                          <p:attrName>style.visibility</p:attrName>
                                        </p:attrNameLst>
                                      </p:cBhvr>
                                      <p:to>
                                        <p:strVal val="visible"/>
                                      </p:to>
                                    </p:set>
                                    <p:animEffect transition="in" filter="wipe(up)">
                                      <p:cBhvr>
                                        <p:cTn id="49" dur="500"/>
                                        <p:tgtEl>
                                          <p:spTgt spid="17"/>
                                        </p:tgtEl>
                                      </p:cBhvr>
                                    </p:animEffect>
                                  </p:childTnLst>
                                </p:cTn>
                              </p:par>
                            </p:childTnLst>
                          </p:cTn>
                        </p:par>
                        <p:par>
                          <p:cTn id="50" fill="hold">
                            <p:stCondLst>
                              <p:cond delay="1650"/>
                            </p:stCondLst>
                            <p:childTnLst>
                              <p:par>
                                <p:cTn id="51" presetID="22" presetClass="entr" presetSubtype="2" fill="hold" nodeType="afterEffect">
                                  <p:stCondLst>
                                    <p:cond delay="250"/>
                                  </p:stCondLst>
                                  <p:childTnLst>
                                    <p:set>
                                      <p:cBhvr>
                                        <p:cTn id="52" dur="1" fill="hold">
                                          <p:stCondLst>
                                            <p:cond delay="0"/>
                                          </p:stCondLst>
                                        </p:cTn>
                                        <p:tgtEl>
                                          <p:spTgt spid="99"/>
                                        </p:tgtEl>
                                        <p:attrNameLst>
                                          <p:attrName>style.visibility</p:attrName>
                                        </p:attrNameLst>
                                      </p:cBhvr>
                                      <p:to>
                                        <p:strVal val="visible"/>
                                      </p:to>
                                    </p:set>
                                    <p:animEffect transition="in" filter="wipe(right)">
                                      <p:cBhvr>
                                        <p:cTn id="53" dur="500"/>
                                        <p:tgtEl>
                                          <p:spTgt spid="99"/>
                                        </p:tgtEl>
                                      </p:cBhvr>
                                    </p:animEffect>
                                  </p:childTnLst>
                                </p:cTn>
                              </p:par>
                            </p:childTnLst>
                          </p:cTn>
                        </p:par>
                        <p:par>
                          <p:cTn id="54" fill="hold">
                            <p:stCondLst>
                              <p:cond delay="2400"/>
                            </p:stCondLst>
                            <p:childTnLst>
                              <p:par>
                                <p:cTn id="55" presetID="10" presetClass="entr" presetSubtype="0" fill="hold" nodeType="afterEffect">
                                  <p:stCondLst>
                                    <p:cond delay="250"/>
                                  </p:stCondLst>
                                  <p:childTnLst>
                                    <p:set>
                                      <p:cBhvr>
                                        <p:cTn id="56" dur="1" fill="hold">
                                          <p:stCondLst>
                                            <p:cond delay="0"/>
                                          </p:stCondLst>
                                        </p:cTn>
                                        <p:tgtEl>
                                          <p:spTgt spid="98">
                                            <p:txEl>
                                              <p:pRg st="0" end="0"/>
                                            </p:txEl>
                                          </p:spTgt>
                                        </p:tgtEl>
                                        <p:attrNameLst>
                                          <p:attrName>style.visibility</p:attrName>
                                        </p:attrNameLst>
                                      </p:cBhvr>
                                      <p:to>
                                        <p:strVal val="visible"/>
                                      </p:to>
                                    </p:set>
                                    <p:animEffect transition="in" filter="fade">
                                      <p:cBhvr>
                                        <p:cTn id="57" dur="500"/>
                                        <p:tgtEl>
                                          <p:spTgt spid="9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2" grpId="0"/>
      <p:bldP spid="93" grpId="0"/>
      <p:bldP spid="18" grpId="0"/>
      <p:bldP spid="94" grpId="0"/>
      <p:bldP spid="9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29936" y="2114550"/>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Tout système consomme de l’énergie et la transforme en une énergie différente, « utile ».</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Cette transformation  s’accompagne, très souvent de pertes.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29936" y="3288215"/>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pertes sont liées aux défauts du système étudié:</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Dans notre cas le moteur est un système transformant de l’énergie électrique en énergie mécanique.</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7" name="Rectangle 6"/>
          <p:cNvSpPr/>
          <p:nvPr>
            <p:custDataLst>
              <p:tags r:id="rId4"/>
            </p:custDataLst>
          </p:nvPr>
        </p:nvSpPr>
        <p:spPr>
          <a:xfrm>
            <a:off x="55337" y="4634696"/>
            <a:ext cx="9046028" cy="2246769"/>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défauts seront donc de deux ordres,</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t>
            </a:r>
            <a:endParaRPr lang="fr-FR" sz="1000" b="1" dirty="0" smtClean="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Mécaniques: les frottements.</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Électriques: </a:t>
            </a:r>
            <a: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par effet joule (résistances des bobinages) et </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‘fer’  (champs magnétiques créés dans les circuits magnétiques)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214037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2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34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6" grpId="0" animBg="1"/>
      <p:bldP spid="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48986" y="1822450"/>
            <a:ext cx="9046029" cy="923330"/>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représente les pertes dans un moteur sous forme d’un dessin faisant apparaitre les différentes puissances d’alimentation, et les différentes puissances perdues et utiles.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48986" y="5165229"/>
            <a:ext cx="9046029" cy="1692771"/>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traduit cette grandeur par le rapport de la puissance utile marquée sur la plaque signalétique du moteur  (puissance mécanique disponible sur l’axe du moteur) divisée par la puissance électrique absorbée. Le résultat s’appelle le rendement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p>
          <a:p>
            <a:pPr algn="ctr"/>
            <a:r>
              <a:rPr lang="fr-FR" sz="3200"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 Pu/Pa</a:t>
            </a:r>
            <a:endParaRPr lang="fr-FR" sz="32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 name="Forme libre 8"/>
          <p:cNvSpPr/>
          <p:nvPr>
            <p:custDataLst>
              <p:tags r:id="rId4"/>
            </p:custDataLst>
          </p:nvPr>
        </p:nvSpPr>
        <p:spPr>
          <a:xfrm>
            <a:off x="388488" y="2747089"/>
            <a:ext cx="8526912" cy="2435728"/>
          </a:xfrm>
          <a:custGeom>
            <a:avLst/>
            <a:gdLst>
              <a:gd name="connsiteX0" fmla="*/ 0 w 7572834"/>
              <a:gd name="connsiteY0" fmla="*/ 230996 h 2307256"/>
              <a:gd name="connsiteX1" fmla="*/ 1338943 w 7572834"/>
              <a:gd name="connsiteY1" fmla="*/ 241882 h 2307256"/>
              <a:gd name="connsiteX2" fmla="*/ 2656114 w 7572834"/>
              <a:gd name="connsiteY2" fmla="*/ 2396 h 2307256"/>
              <a:gd name="connsiteX3" fmla="*/ 3320143 w 7572834"/>
              <a:gd name="connsiteY3" fmla="*/ 133025 h 2307256"/>
              <a:gd name="connsiteX4" fmla="*/ 3200400 w 7572834"/>
              <a:gd name="connsiteY4" fmla="*/ 361625 h 2307256"/>
              <a:gd name="connsiteX5" fmla="*/ 4724400 w 7572834"/>
              <a:gd name="connsiteY5" fmla="*/ 416053 h 2307256"/>
              <a:gd name="connsiteX6" fmla="*/ 5355771 w 7572834"/>
              <a:gd name="connsiteY6" fmla="*/ 187453 h 2307256"/>
              <a:gd name="connsiteX7" fmla="*/ 5976257 w 7572834"/>
              <a:gd name="connsiteY7" fmla="*/ 78596 h 2307256"/>
              <a:gd name="connsiteX8" fmla="*/ 5823857 w 7572834"/>
              <a:gd name="connsiteY8" fmla="*/ 437825 h 2307256"/>
              <a:gd name="connsiteX9" fmla="*/ 5540829 w 7572834"/>
              <a:gd name="connsiteY9" fmla="*/ 688196 h 2307256"/>
              <a:gd name="connsiteX10" fmla="*/ 6879771 w 7572834"/>
              <a:gd name="connsiteY10" fmla="*/ 677311 h 2307256"/>
              <a:gd name="connsiteX11" fmla="*/ 7543800 w 7572834"/>
              <a:gd name="connsiteY11" fmla="*/ 1167168 h 2307256"/>
              <a:gd name="connsiteX12" fmla="*/ 6977743 w 7572834"/>
              <a:gd name="connsiteY12" fmla="*/ 1537282 h 2307256"/>
              <a:gd name="connsiteX13" fmla="*/ 2993571 w 7572834"/>
              <a:gd name="connsiteY13" fmla="*/ 1515511 h 2307256"/>
              <a:gd name="connsiteX14" fmla="*/ 3701143 w 7572834"/>
              <a:gd name="connsiteY14" fmla="*/ 1896511 h 2307256"/>
              <a:gd name="connsiteX15" fmla="*/ 3907971 w 7572834"/>
              <a:gd name="connsiteY15" fmla="*/ 2255739 h 2307256"/>
              <a:gd name="connsiteX16" fmla="*/ 3113314 w 7572834"/>
              <a:gd name="connsiteY16" fmla="*/ 2277511 h 2307256"/>
              <a:gd name="connsiteX17" fmla="*/ 1273629 w 7572834"/>
              <a:gd name="connsiteY17" fmla="*/ 1994482 h 2307256"/>
              <a:gd name="connsiteX18" fmla="*/ 54429 w 7572834"/>
              <a:gd name="connsiteY18" fmla="*/ 1929168 h 2307256"/>
              <a:gd name="connsiteX0" fmla="*/ 40604 w 7613438"/>
              <a:gd name="connsiteY0" fmla="*/ 230996 h 2307256"/>
              <a:gd name="connsiteX1" fmla="*/ 1379547 w 7613438"/>
              <a:gd name="connsiteY1" fmla="*/ 241882 h 2307256"/>
              <a:gd name="connsiteX2" fmla="*/ 2696718 w 7613438"/>
              <a:gd name="connsiteY2" fmla="*/ 2396 h 2307256"/>
              <a:gd name="connsiteX3" fmla="*/ 3360747 w 7613438"/>
              <a:gd name="connsiteY3" fmla="*/ 133025 h 2307256"/>
              <a:gd name="connsiteX4" fmla="*/ 3241004 w 7613438"/>
              <a:gd name="connsiteY4" fmla="*/ 361625 h 2307256"/>
              <a:gd name="connsiteX5" fmla="*/ 4765004 w 7613438"/>
              <a:gd name="connsiteY5" fmla="*/ 416053 h 2307256"/>
              <a:gd name="connsiteX6" fmla="*/ 5396375 w 7613438"/>
              <a:gd name="connsiteY6" fmla="*/ 187453 h 2307256"/>
              <a:gd name="connsiteX7" fmla="*/ 6016861 w 7613438"/>
              <a:gd name="connsiteY7" fmla="*/ 78596 h 2307256"/>
              <a:gd name="connsiteX8" fmla="*/ 5864461 w 7613438"/>
              <a:gd name="connsiteY8" fmla="*/ 437825 h 2307256"/>
              <a:gd name="connsiteX9" fmla="*/ 5581433 w 7613438"/>
              <a:gd name="connsiteY9" fmla="*/ 688196 h 2307256"/>
              <a:gd name="connsiteX10" fmla="*/ 6920375 w 7613438"/>
              <a:gd name="connsiteY10" fmla="*/ 677311 h 2307256"/>
              <a:gd name="connsiteX11" fmla="*/ 7584404 w 7613438"/>
              <a:gd name="connsiteY11" fmla="*/ 1167168 h 2307256"/>
              <a:gd name="connsiteX12" fmla="*/ 7018347 w 7613438"/>
              <a:gd name="connsiteY12" fmla="*/ 1537282 h 2307256"/>
              <a:gd name="connsiteX13" fmla="*/ 3034175 w 7613438"/>
              <a:gd name="connsiteY13" fmla="*/ 1515511 h 2307256"/>
              <a:gd name="connsiteX14" fmla="*/ 3741747 w 7613438"/>
              <a:gd name="connsiteY14" fmla="*/ 1896511 h 2307256"/>
              <a:gd name="connsiteX15" fmla="*/ 3948575 w 7613438"/>
              <a:gd name="connsiteY15" fmla="*/ 2255739 h 2307256"/>
              <a:gd name="connsiteX16" fmla="*/ 3153918 w 7613438"/>
              <a:gd name="connsiteY16" fmla="*/ 2277511 h 2307256"/>
              <a:gd name="connsiteX17" fmla="*/ 1314233 w 7613438"/>
              <a:gd name="connsiteY17" fmla="*/ 1994482 h 2307256"/>
              <a:gd name="connsiteX18" fmla="*/ 0 w 7613438"/>
              <a:gd name="connsiteY18" fmla="*/ 2047961 h 2307256"/>
              <a:gd name="connsiteX0" fmla="*/ 40604 w 7613438"/>
              <a:gd name="connsiteY0" fmla="*/ 230996 h 2290964"/>
              <a:gd name="connsiteX1" fmla="*/ 1379547 w 7613438"/>
              <a:gd name="connsiteY1" fmla="*/ 241882 h 2290964"/>
              <a:gd name="connsiteX2" fmla="*/ 2696718 w 7613438"/>
              <a:gd name="connsiteY2" fmla="*/ 2396 h 2290964"/>
              <a:gd name="connsiteX3" fmla="*/ 3360747 w 7613438"/>
              <a:gd name="connsiteY3" fmla="*/ 133025 h 2290964"/>
              <a:gd name="connsiteX4" fmla="*/ 3241004 w 7613438"/>
              <a:gd name="connsiteY4" fmla="*/ 361625 h 2290964"/>
              <a:gd name="connsiteX5" fmla="*/ 4765004 w 7613438"/>
              <a:gd name="connsiteY5" fmla="*/ 416053 h 2290964"/>
              <a:gd name="connsiteX6" fmla="*/ 5396375 w 7613438"/>
              <a:gd name="connsiteY6" fmla="*/ 187453 h 2290964"/>
              <a:gd name="connsiteX7" fmla="*/ 6016861 w 7613438"/>
              <a:gd name="connsiteY7" fmla="*/ 78596 h 2290964"/>
              <a:gd name="connsiteX8" fmla="*/ 5864461 w 7613438"/>
              <a:gd name="connsiteY8" fmla="*/ 437825 h 2290964"/>
              <a:gd name="connsiteX9" fmla="*/ 5581433 w 7613438"/>
              <a:gd name="connsiteY9" fmla="*/ 688196 h 2290964"/>
              <a:gd name="connsiteX10" fmla="*/ 6920375 w 7613438"/>
              <a:gd name="connsiteY10" fmla="*/ 677311 h 2290964"/>
              <a:gd name="connsiteX11" fmla="*/ 7584404 w 7613438"/>
              <a:gd name="connsiteY11" fmla="*/ 1167168 h 2290964"/>
              <a:gd name="connsiteX12" fmla="*/ 7018347 w 7613438"/>
              <a:gd name="connsiteY12" fmla="*/ 1537282 h 2290964"/>
              <a:gd name="connsiteX13" fmla="*/ 3034175 w 7613438"/>
              <a:gd name="connsiteY13" fmla="*/ 1515511 h 2290964"/>
              <a:gd name="connsiteX14" fmla="*/ 3741747 w 7613438"/>
              <a:gd name="connsiteY14" fmla="*/ 1896511 h 2290964"/>
              <a:gd name="connsiteX15" fmla="*/ 3948575 w 7613438"/>
              <a:gd name="connsiteY15" fmla="*/ 2255739 h 2290964"/>
              <a:gd name="connsiteX16" fmla="*/ 3153918 w 7613438"/>
              <a:gd name="connsiteY16" fmla="*/ 2277511 h 2290964"/>
              <a:gd name="connsiteX17" fmla="*/ 1242958 w 7613438"/>
              <a:gd name="connsiteY17" fmla="*/ 2255824 h 2290964"/>
              <a:gd name="connsiteX18" fmla="*/ 0 w 7613438"/>
              <a:gd name="connsiteY18" fmla="*/ 2047961 h 2290964"/>
              <a:gd name="connsiteX0" fmla="*/ 100001 w 7672835"/>
              <a:gd name="connsiteY0" fmla="*/ 230996 h 2290964"/>
              <a:gd name="connsiteX1" fmla="*/ 1438944 w 7672835"/>
              <a:gd name="connsiteY1" fmla="*/ 241882 h 2290964"/>
              <a:gd name="connsiteX2" fmla="*/ 2756115 w 7672835"/>
              <a:gd name="connsiteY2" fmla="*/ 2396 h 2290964"/>
              <a:gd name="connsiteX3" fmla="*/ 3420144 w 7672835"/>
              <a:gd name="connsiteY3" fmla="*/ 133025 h 2290964"/>
              <a:gd name="connsiteX4" fmla="*/ 3300401 w 7672835"/>
              <a:gd name="connsiteY4" fmla="*/ 361625 h 2290964"/>
              <a:gd name="connsiteX5" fmla="*/ 4824401 w 7672835"/>
              <a:gd name="connsiteY5" fmla="*/ 416053 h 2290964"/>
              <a:gd name="connsiteX6" fmla="*/ 5455772 w 7672835"/>
              <a:gd name="connsiteY6" fmla="*/ 187453 h 2290964"/>
              <a:gd name="connsiteX7" fmla="*/ 6076258 w 7672835"/>
              <a:gd name="connsiteY7" fmla="*/ 78596 h 2290964"/>
              <a:gd name="connsiteX8" fmla="*/ 5923858 w 7672835"/>
              <a:gd name="connsiteY8" fmla="*/ 437825 h 2290964"/>
              <a:gd name="connsiteX9" fmla="*/ 5640830 w 7672835"/>
              <a:gd name="connsiteY9" fmla="*/ 688196 h 2290964"/>
              <a:gd name="connsiteX10" fmla="*/ 6979772 w 7672835"/>
              <a:gd name="connsiteY10" fmla="*/ 677311 h 2290964"/>
              <a:gd name="connsiteX11" fmla="*/ 7643801 w 7672835"/>
              <a:gd name="connsiteY11" fmla="*/ 1167168 h 2290964"/>
              <a:gd name="connsiteX12" fmla="*/ 7077744 w 7672835"/>
              <a:gd name="connsiteY12" fmla="*/ 1537282 h 2290964"/>
              <a:gd name="connsiteX13" fmla="*/ 3093572 w 7672835"/>
              <a:gd name="connsiteY13" fmla="*/ 1515511 h 2290964"/>
              <a:gd name="connsiteX14" fmla="*/ 3801144 w 7672835"/>
              <a:gd name="connsiteY14" fmla="*/ 1896511 h 2290964"/>
              <a:gd name="connsiteX15" fmla="*/ 4007972 w 7672835"/>
              <a:gd name="connsiteY15" fmla="*/ 2255739 h 2290964"/>
              <a:gd name="connsiteX16" fmla="*/ 3213315 w 7672835"/>
              <a:gd name="connsiteY16" fmla="*/ 2277511 h 2290964"/>
              <a:gd name="connsiteX17" fmla="*/ 1302355 w 7672835"/>
              <a:gd name="connsiteY17" fmla="*/ 2255824 h 2290964"/>
              <a:gd name="connsiteX18" fmla="*/ 0 w 7672835"/>
              <a:gd name="connsiteY18" fmla="*/ 2214271 h 2290964"/>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01144 w 7657213"/>
              <a:gd name="connsiteY14" fmla="*/ 1896511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36781 w 7657213"/>
              <a:gd name="connsiteY14" fmla="*/ 1860872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836781 w 7660325"/>
              <a:gd name="connsiteY14" fmla="*/ 1860872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765506 w 7660325"/>
              <a:gd name="connsiteY14" fmla="*/ 1944027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7077744 w 7643801"/>
              <a:gd name="connsiteY12" fmla="*/ 1537282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598323 w 7643801"/>
              <a:gd name="connsiteY6" fmla="*/ 92418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73498 h 2323337"/>
              <a:gd name="connsiteX1" fmla="*/ 1438944 w 7643801"/>
              <a:gd name="connsiteY1" fmla="*/ 284384 h 2323337"/>
              <a:gd name="connsiteX2" fmla="*/ 2756115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74564 w 7643801"/>
              <a:gd name="connsiteY6" fmla="*/ 170559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24 w 7643824"/>
              <a:gd name="connsiteY0" fmla="*/ 273498 h 2323337"/>
              <a:gd name="connsiteX1" fmla="*/ 98940 w 7643824"/>
              <a:gd name="connsiteY1" fmla="*/ 264997 h 2323337"/>
              <a:gd name="connsiteX2" fmla="*/ 1438967 w 7643824"/>
              <a:gd name="connsiteY2" fmla="*/ 284384 h 2323337"/>
              <a:gd name="connsiteX3" fmla="*/ 2874931 w 7643824"/>
              <a:gd name="connsiteY3" fmla="*/ 44898 h 2323337"/>
              <a:gd name="connsiteX4" fmla="*/ 3740907 w 7643824"/>
              <a:gd name="connsiteY4" fmla="*/ 56734 h 2323337"/>
              <a:gd name="connsiteX5" fmla="*/ 3241028 w 7643824"/>
              <a:gd name="connsiteY5" fmla="*/ 487282 h 2323337"/>
              <a:gd name="connsiteX6" fmla="*/ 4824424 w 7643824"/>
              <a:gd name="connsiteY6" fmla="*/ 458555 h 2323337"/>
              <a:gd name="connsiteX7" fmla="*/ 5574587 w 7643824"/>
              <a:gd name="connsiteY7" fmla="*/ 170559 h 2323337"/>
              <a:gd name="connsiteX8" fmla="*/ 6171315 w 7643824"/>
              <a:gd name="connsiteY8" fmla="*/ 192374 h 2323337"/>
              <a:gd name="connsiteX9" fmla="*/ 5876365 w 7643824"/>
              <a:gd name="connsiteY9" fmla="*/ 504086 h 2323337"/>
              <a:gd name="connsiteX10" fmla="*/ 5640853 w 7643824"/>
              <a:gd name="connsiteY10" fmla="*/ 730698 h 2323337"/>
              <a:gd name="connsiteX11" fmla="*/ 6979795 w 7643824"/>
              <a:gd name="connsiteY11" fmla="*/ 719813 h 2323337"/>
              <a:gd name="connsiteX12" fmla="*/ 7643824 w 7643824"/>
              <a:gd name="connsiteY12" fmla="*/ 1209670 h 2323337"/>
              <a:gd name="connsiteX13" fmla="*/ 6685755 w 7643824"/>
              <a:gd name="connsiteY13" fmla="*/ 1686698 h 2323337"/>
              <a:gd name="connsiteX14" fmla="*/ 3473732 w 7643824"/>
              <a:gd name="connsiteY14" fmla="*/ 1783720 h 2323337"/>
              <a:gd name="connsiteX15" fmla="*/ 3765529 w 7643824"/>
              <a:gd name="connsiteY15" fmla="*/ 1986529 h 2323337"/>
              <a:gd name="connsiteX16" fmla="*/ 4411105 w 7643824"/>
              <a:gd name="connsiteY16" fmla="*/ 2035004 h 2323337"/>
              <a:gd name="connsiteX17" fmla="*/ 4411891 w 7643824"/>
              <a:gd name="connsiteY17" fmla="*/ 2226966 h 2323337"/>
              <a:gd name="connsiteX18" fmla="*/ 3213338 w 7643824"/>
              <a:gd name="connsiteY18" fmla="*/ 2320013 h 2323337"/>
              <a:gd name="connsiteX19" fmla="*/ 1302378 w 7643824"/>
              <a:gd name="connsiteY19" fmla="*/ 2298326 h 2323337"/>
              <a:gd name="connsiteX20" fmla="*/ 23 w 7643824"/>
              <a:gd name="connsiteY20" fmla="*/ 2256773 h 2323337"/>
              <a:gd name="connsiteX0" fmla="*/ 100001 w 7643801"/>
              <a:gd name="connsiteY0" fmla="*/ 273498 h 2323337"/>
              <a:gd name="connsiteX1" fmla="*/ 407778 w 7643801"/>
              <a:gd name="connsiteY1" fmla="*/ 276877 h 2323337"/>
              <a:gd name="connsiteX2" fmla="*/ 1438944 w 7643801"/>
              <a:gd name="connsiteY2" fmla="*/ 284384 h 2323337"/>
              <a:gd name="connsiteX3" fmla="*/ 2874908 w 7643801"/>
              <a:gd name="connsiteY3" fmla="*/ 44898 h 2323337"/>
              <a:gd name="connsiteX4" fmla="*/ 3740884 w 7643801"/>
              <a:gd name="connsiteY4" fmla="*/ 56734 h 2323337"/>
              <a:gd name="connsiteX5" fmla="*/ 3241005 w 7643801"/>
              <a:gd name="connsiteY5" fmla="*/ 487282 h 2323337"/>
              <a:gd name="connsiteX6" fmla="*/ 4824401 w 7643801"/>
              <a:gd name="connsiteY6" fmla="*/ 458555 h 2323337"/>
              <a:gd name="connsiteX7" fmla="*/ 5574564 w 7643801"/>
              <a:gd name="connsiteY7" fmla="*/ 170559 h 2323337"/>
              <a:gd name="connsiteX8" fmla="*/ 6171292 w 7643801"/>
              <a:gd name="connsiteY8" fmla="*/ 192374 h 2323337"/>
              <a:gd name="connsiteX9" fmla="*/ 5876342 w 7643801"/>
              <a:gd name="connsiteY9" fmla="*/ 504086 h 2323337"/>
              <a:gd name="connsiteX10" fmla="*/ 5640830 w 7643801"/>
              <a:gd name="connsiteY10" fmla="*/ 730698 h 2323337"/>
              <a:gd name="connsiteX11" fmla="*/ 6979772 w 7643801"/>
              <a:gd name="connsiteY11" fmla="*/ 719813 h 2323337"/>
              <a:gd name="connsiteX12" fmla="*/ 7643801 w 7643801"/>
              <a:gd name="connsiteY12" fmla="*/ 1209670 h 2323337"/>
              <a:gd name="connsiteX13" fmla="*/ 6685732 w 7643801"/>
              <a:gd name="connsiteY13" fmla="*/ 1686698 h 2323337"/>
              <a:gd name="connsiteX14" fmla="*/ 3473709 w 7643801"/>
              <a:gd name="connsiteY14" fmla="*/ 1783720 h 2323337"/>
              <a:gd name="connsiteX15" fmla="*/ 3765506 w 7643801"/>
              <a:gd name="connsiteY15" fmla="*/ 1986529 h 2323337"/>
              <a:gd name="connsiteX16" fmla="*/ 4411082 w 7643801"/>
              <a:gd name="connsiteY16" fmla="*/ 2035004 h 2323337"/>
              <a:gd name="connsiteX17" fmla="*/ 4411868 w 7643801"/>
              <a:gd name="connsiteY17" fmla="*/ 2226966 h 2323337"/>
              <a:gd name="connsiteX18" fmla="*/ 3213315 w 7643801"/>
              <a:gd name="connsiteY18" fmla="*/ 2320013 h 2323337"/>
              <a:gd name="connsiteX19" fmla="*/ 1302355 w 7643801"/>
              <a:gd name="connsiteY19" fmla="*/ 2298326 h 2323337"/>
              <a:gd name="connsiteX20" fmla="*/ 0 w 7643801"/>
              <a:gd name="connsiteY20" fmla="*/ 2256773 h 2323337"/>
              <a:gd name="connsiteX0" fmla="*/ 0 w 7650713"/>
              <a:gd name="connsiteY0" fmla="*/ 2257333 h 2323337"/>
              <a:gd name="connsiteX1" fmla="*/ 414690 w 7650713"/>
              <a:gd name="connsiteY1" fmla="*/ 276877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6846 w 7657559"/>
              <a:gd name="connsiteY0" fmla="*/ 2257333 h 2323337"/>
              <a:gd name="connsiteX1" fmla="*/ 172072 w 7657559"/>
              <a:gd name="connsiteY1" fmla="*/ 253119 h 2323337"/>
              <a:gd name="connsiteX2" fmla="*/ 1452702 w 7657559"/>
              <a:gd name="connsiteY2" fmla="*/ 284384 h 2323337"/>
              <a:gd name="connsiteX3" fmla="*/ 2888666 w 7657559"/>
              <a:gd name="connsiteY3" fmla="*/ 44898 h 2323337"/>
              <a:gd name="connsiteX4" fmla="*/ 3754642 w 7657559"/>
              <a:gd name="connsiteY4" fmla="*/ 56734 h 2323337"/>
              <a:gd name="connsiteX5" fmla="*/ 3254763 w 7657559"/>
              <a:gd name="connsiteY5" fmla="*/ 487282 h 2323337"/>
              <a:gd name="connsiteX6" fmla="*/ 4838159 w 7657559"/>
              <a:gd name="connsiteY6" fmla="*/ 458555 h 2323337"/>
              <a:gd name="connsiteX7" fmla="*/ 5588322 w 7657559"/>
              <a:gd name="connsiteY7" fmla="*/ 170559 h 2323337"/>
              <a:gd name="connsiteX8" fmla="*/ 6185050 w 7657559"/>
              <a:gd name="connsiteY8" fmla="*/ 192374 h 2323337"/>
              <a:gd name="connsiteX9" fmla="*/ 5890100 w 7657559"/>
              <a:gd name="connsiteY9" fmla="*/ 504086 h 2323337"/>
              <a:gd name="connsiteX10" fmla="*/ 5654588 w 7657559"/>
              <a:gd name="connsiteY10" fmla="*/ 730698 h 2323337"/>
              <a:gd name="connsiteX11" fmla="*/ 6993530 w 7657559"/>
              <a:gd name="connsiteY11" fmla="*/ 719813 h 2323337"/>
              <a:gd name="connsiteX12" fmla="*/ 7657559 w 7657559"/>
              <a:gd name="connsiteY12" fmla="*/ 1209670 h 2323337"/>
              <a:gd name="connsiteX13" fmla="*/ 6699490 w 7657559"/>
              <a:gd name="connsiteY13" fmla="*/ 1686698 h 2323337"/>
              <a:gd name="connsiteX14" fmla="*/ 3487467 w 7657559"/>
              <a:gd name="connsiteY14" fmla="*/ 1783720 h 2323337"/>
              <a:gd name="connsiteX15" fmla="*/ 3779264 w 7657559"/>
              <a:gd name="connsiteY15" fmla="*/ 1986529 h 2323337"/>
              <a:gd name="connsiteX16" fmla="*/ 4424840 w 7657559"/>
              <a:gd name="connsiteY16" fmla="*/ 2035004 h 2323337"/>
              <a:gd name="connsiteX17" fmla="*/ 4425626 w 7657559"/>
              <a:gd name="connsiteY17" fmla="*/ 2226966 h 2323337"/>
              <a:gd name="connsiteX18" fmla="*/ 3227073 w 7657559"/>
              <a:gd name="connsiteY18" fmla="*/ 2320013 h 2323337"/>
              <a:gd name="connsiteX19" fmla="*/ 1316113 w 7657559"/>
              <a:gd name="connsiteY19" fmla="*/ 2298326 h 2323337"/>
              <a:gd name="connsiteX20" fmla="*/ 13758 w 7657559"/>
              <a:gd name="connsiteY20" fmla="*/ 2256773 h 2323337"/>
              <a:gd name="connsiteX0" fmla="*/ 0 w 7650713"/>
              <a:gd name="connsiteY0" fmla="*/ 2257333 h 2323337"/>
              <a:gd name="connsiteX1" fmla="*/ 165226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27289 w 7650713"/>
              <a:gd name="connsiteY11" fmla="*/ 779210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6694 h 2322698"/>
              <a:gd name="connsiteX1" fmla="*/ 34555 w 7650713"/>
              <a:gd name="connsiteY1" fmla="*/ 252480 h 2322698"/>
              <a:gd name="connsiteX2" fmla="*/ 1350822 w 7650713"/>
              <a:gd name="connsiteY2" fmla="*/ 271865 h 2322698"/>
              <a:gd name="connsiteX3" fmla="*/ 2881820 w 7650713"/>
              <a:gd name="connsiteY3" fmla="*/ 44259 h 2322698"/>
              <a:gd name="connsiteX4" fmla="*/ 3747796 w 7650713"/>
              <a:gd name="connsiteY4" fmla="*/ 56095 h 2322698"/>
              <a:gd name="connsiteX5" fmla="*/ 3247917 w 7650713"/>
              <a:gd name="connsiteY5" fmla="*/ 486643 h 2322698"/>
              <a:gd name="connsiteX6" fmla="*/ 4831313 w 7650713"/>
              <a:gd name="connsiteY6" fmla="*/ 457916 h 2322698"/>
              <a:gd name="connsiteX7" fmla="*/ 5581476 w 7650713"/>
              <a:gd name="connsiteY7" fmla="*/ 169920 h 2322698"/>
              <a:gd name="connsiteX8" fmla="*/ 6178204 w 7650713"/>
              <a:gd name="connsiteY8" fmla="*/ 191735 h 2322698"/>
              <a:gd name="connsiteX9" fmla="*/ 5883254 w 7650713"/>
              <a:gd name="connsiteY9" fmla="*/ 503447 h 2322698"/>
              <a:gd name="connsiteX10" fmla="*/ 5647742 w 7650713"/>
              <a:gd name="connsiteY10" fmla="*/ 730059 h 2322698"/>
              <a:gd name="connsiteX11" fmla="*/ 6927289 w 7650713"/>
              <a:gd name="connsiteY11" fmla="*/ 778571 h 2322698"/>
              <a:gd name="connsiteX12" fmla="*/ 7650713 w 7650713"/>
              <a:gd name="connsiteY12" fmla="*/ 1209031 h 2322698"/>
              <a:gd name="connsiteX13" fmla="*/ 6692644 w 7650713"/>
              <a:gd name="connsiteY13" fmla="*/ 1686059 h 2322698"/>
              <a:gd name="connsiteX14" fmla="*/ 3480621 w 7650713"/>
              <a:gd name="connsiteY14" fmla="*/ 1783081 h 2322698"/>
              <a:gd name="connsiteX15" fmla="*/ 3772418 w 7650713"/>
              <a:gd name="connsiteY15" fmla="*/ 1985890 h 2322698"/>
              <a:gd name="connsiteX16" fmla="*/ 4417994 w 7650713"/>
              <a:gd name="connsiteY16" fmla="*/ 2034365 h 2322698"/>
              <a:gd name="connsiteX17" fmla="*/ 4418780 w 7650713"/>
              <a:gd name="connsiteY17" fmla="*/ 2226327 h 2322698"/>
              <a:gd name="connsiteX18" fmla="*/ 3220227 w 7650713"/>
              <a:gd name="connsiteY18" fmla="*/ 2319374 h 2322698"/>
              <a:gd name="connsiteX19" fmla="*/ 1309267 w 7650713"/>
              <a:gd name="connsiteY19" fmla="*/ 2297687 h 2322698"/>
              <a:gd name="connsiteX20" fmla="*/ 6912 w 7650713"/>
              <a:gd name="connsiteY20" fmla="*/ 2256134 h 2322698"/>
              <a:gd name="connsiteX21" fmla="*/ 0 w 7650713"/>
              <a:gd name="connsiteY21" fmla="*/ 2256694 h 2322698"/>
              <a:gd name="connsiteX0" fmla="*/ 0 w 7650713"/>
              <a:gd name="connsiteY0" fmla="*/ 2245446 h 2311450"/>
              <a:gd name="connsiteX1" fmla="*/ 34555 w 7650713"/>
              <a:gd name="connsiteY1" fmla="*/ 241232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11450"/>
              <a:gd name="connsiteX1" fmla="*/ 63759 w 7650713"/>
              <a:gd name="connsiteY1" fmla="*/ 39285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17994 w 7650713"/>
              <a:gd name="connsiteY16" fmla="*/ 2023117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37464 w 7650713"/>
              <a:gd name="connsiteY16" fmla="*/ 2094392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83630 h 2406240"/>
              <a:gd name="connsiteX1" fmla="*/ 63759 w 7650713"/>
              <a:gd name="connsiteY1" fmla="*/ 77469 h 2406240"/>
              <a:gd name="connsiteX2" fmla="*/ 1350822 w 7650713"/>
              <a:gd name="connsiteY2" fmla="*/ 61216 h 2406240"/>
              <a:gd name="connsiteX3" fmla="*/ 2881820 w 7650713"/>
              <a:gd name="connsiteY3" fmla="*/ 71195 h 2406240"/>
              <a:gd name="connsiteX4" fmla="*/ 3786736 w 7650713"/>
              <a:gd name="connsiteY4" fmla="*/ 35514 h 2406240"/>
              <a:gd name="connsiteX5" fmla="*/ 3247917 w 7650713"/>
              <a:gd name="connsiteY5" fmla="*/ 513579 h 2406240"/>
              <a:gd name="connsiteX6" fmla="*/ 4831313 w 7650713"/>
              <a:gd name="connsiteY6" fmla="*/ 484852 h 2406240"/>
              <a:gd name="connsiteX7" fmla="*/ 5581476 w 7650713"/>
              <a:gd name="connsiteY7" fmla="*/ 196856 h 2406240"/>
              <a:gd name="connsiteX8" fmla="*/ 6178204 w 7650713"/>
              <a:gd name="connsiteY8" fmla="*/ 218671 h 2406240"/>
              <a:gd name="connsiteX9" fmla="*/ 5883254 w 7650713"/>
              <a:gd name="connsiteY9" fmla="*/ 530383 h 2406240"/>
              <a:gd name="connsiteX10" fmla="*/ 5647742 w 7650713"/>
              <a:gd name="connsiteY10" fmla="*/ 756995 h 2406240"/>
              <a:gd name="connsiteX11" fmla="*/ 6927289 w 7650713"/>
              <a:gd name="connsiteY11" fmla="*/ 805507 h 2406240"/>
              <a:gd name="connsiteX12" fmla="*/ 7650713 w 7650713"/>
              <a:gd name="connsiteY12" fmla="*/ 1235967 h 2406240"/>
              <a:gd name="connsiteX13" fmla="*/ 6692644 w 7650713"/>
              <a:gd name="connsiteY13" fmla="*/ 1712995 h 2406240"/>
              <a:gd name="connsiteX14" fmla="*/ 3480621 w 7650713"/>
              <a:gd name="connsiteY14" fmla="*/ 1810017 h 2406240"/>
              <a:gd name="connsiteX15" fmla="*/ 3772418 w 7650713"/>
              <a:gd name="connsiteY15" fmla="*/ 2012826 h 2406240"/>
              <a:gd name="connsiteX16" fmla="*/ 4437464 w 7650713"/>
              <a:gd name="connsiteY16" fmla="*/ 2132576 h 2406240"/>
              <a:gd name="connsiteX17" fmla="*/ 4438249 w 7650713"/>
              <a:gd name="connsiteY17" fmla="*/ 2383934 h 2406240"/>
              <a:gd name="connsiteX18" fmla="*/ 3220227 w 7650713"/>
              <a:gd name="connsiteY18" fmla="*/ 2346310 h 2406240"/>
              <a:gd name="connsiteX19" fmla="*/ 1309267 w 7650713"/>
              <a:gd name="connsiteY19" fmla="*/ 2324623 h 2406240"/>
              <a:gd name="connsiteX20" fmla="*/ 6912 w 7650713"/>
              <a:gd name="connsiteY20" fmla="*/ 2283070 h 2406240"/>
              <a:gd name="connsiteX21" fmla="*/ 0 w 7650713"/>
              <a:gd name="connsiteY21" fmla="*/ 2283630 h 2406240"/>
              <a:gd name="connsiteX0" fmla="*/ 1 w 7650714"/>
              <a:gd name="connsiteY0" fmla="*/ 2476169 h 2598779"/>
              <a:gd name="connsiteX1" fmla="*/ 25279 w 7650714"/>
              <a:gd name="connsiteY1" fmla="*/ 0 h 2598779"/>
              <a:gd name="connsiteX2" fmla="*/ 1350823 w 7650714"/>
              <a:gd name="connsiteY2" fmla="*/ 25375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220228 w 7650714"/>
              <a:gd name="connsiteY18" fmla="*/ 2538849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191368 w 7650714"/>
              <a:gd name="connsiteY18" fmla="*/ 2609286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0 w 7660333"/>
              <a:gd name="connsiteY0" fmla="*/ 2652261 h 2658035"/>
              <a:gd name="connsiteX1" fmla="*/ 34898 w 7660333"/>
              <a:gd name="connsiteY1" fmla="*/ 0 h 2658035"/>
              <a:gd name="connsiteX2" fmla="*/ 1398924 w 7660333"/>
              <a:gd name="connsiteY2" fmla="*/ 18965 h 2658035"/>
              <a:gd name="connsiteX3" fmla="*/ 2891440 w 7660333"/>
              <a:gd name="connsiteY3" fmla="*/ 52422 h 2658035"/>
              <a:gd name="connsiteX4" fmla="*/ 3777115 w 7660333"/>
              <a:gd name="connsiteY4" fmla="*/ 98919 h 2658035"/>
              <a:gd name="connsiteX5" fmla="*/ 3257537 w 7660333"/>
              <a:gd name="connsiteY5" fmla="*/ 706118 h 2658035"/>
              <a:gd name="connsiteX6" fmla="*/ 4840933 w 7660333"/>
              <a:gd name="connsiteY6" fmla="*/ 677391 h 2658035"/>
              <a:gd name="connsiteX7" fmla="*/ 5591096 w 7660333"/>
              <a:gd name="connsiteY7" fmla="*/ 389395 h 2658035"/>
              <a:gd name="connsiteX8" fmla="*/ 6187824 w 7660333"/>
              <a:gd name="connsiteY8" fmla="*/ 411210 h 2658035"/>
              <a:gd name="connsiteX9" fmla="*/ 5892874 w 7660333"/>
              <a:gd name="connsiteY9" fmla="*/ 722922 h 2658035"/>
              <a:gd name="connsiteX10" fmla="*/ 5657362 w 7660333"/>
              <a:gd name="connsiteY10" fmla="*/ 949534 h 2658035"/>
              <a:gd name="connsiteX11" fmla="*/ 6936909 w 7660333"/>
              <a:gd name="connsiteY11" fmla="*/ 998046 h 2658035"/>
              <a:gd name="connsiteX12" fmla="*/ 7660333 w 7660333"/>
              <a:gd name="connsiteY12" fmla="*/ 1428506 h 2658035"/>
              <a:gd name="connsiteX13" fmla="*/ 6702264 w 7660333"/>
              <a:gd name="connsiteY13" fmla="*/ 1905534 h 2658035"/>
              <a:gd name="connsiteX14" fmla="*/ 3490241 w 7660333"/>
              <a:gd name="connsiteY14" fmla="*/ 2002556 h 2658035"/>
              <a:gd name="connsiteX15" fmla="*/ 3782038 w 7660333"/>
              <a:gd name="connsiteY15" fmla="*/ 2205365 h 2658035"/>
              <a:gd name="connsiteX16" fmla="*/ 4668353 w 7660333"/>
              <a:gd name="connsiteY16" fmla="*/ 2430769 h 2658035"/>
              <a:gd name="connsiteX17" fmla="*/ 4447869 w 7660333"/>
              <a:gd name="connsiteY17" fmla="*/ 2576473 h 2658035"/>
              <a:gd name="connsiteX18" fmla="*/ 3200987 w 7660333"/>
              <a:gd name="connsiteY18" fmla="*/ 2609286 h 2658035"/>
              <a:gd name="connsiteX19" fmla="*/ 1338127 w 7660333"/>
              <a:gd name="connsiteY19" fmla="*/ 2658035 h 2658035"/>
              <a:gd name="connsiteX20" fmla="*/ 16532 w 7660333"/>
              <a:gd name="connsiteY20" fmla="*/ 2475609 h 2658035"/>
              <a:gd name="connsiteX21" fmla="*/ 0 w 7660333"/>
              <a:gd name="connsiteY21" fmla="*/ 2652261 h 2658035"/>
              <a:gd name="connsiteX0" fmla="*/ 0 w 7643801"/>
              <a:gd name="connsiteY0" fmla="*/ 2475609 h 2658035"/>
              <a:gd name="connsiteX1" fmla="*/ 18366 w 7643801"/>
              <a:gd name="connsiteY1" fmla="*/ 0 h 2658035"/>
              <a:gd name="connsiteX2" fmla="*/ 1382392 w 7643801"/>
              <a:gd name="connsiteY2" fmla="*/ 18965 h 2658035"/>
              <a:gd name="connsiteX3" fmla="*/ 2874908 w 7643801"/>
              <a:gd name="connsiteY3" fmla="*/ 52422 h 2658035"/>
              <a:gd name="connsiteX4" fmla="*/ 3760583 w 7643801"/>
              <a:gd name="connsiteY4" fmla="*/ 98919 h 2658035"/>
              <a:gd name="connsiteX5" fmla="*/ 3241005 w 7643801"/>
              <a:gd name="connsiteY5" fmla="*/ 706118 h 2658035"/>
              <a:gd name="connsiteX6" fmla="*/ 4824401 w 7643801"/>
              <a:gd name="connsiteY6" fmla="*/ 677391 h 2658035"/>
              <a:gd name="connsiteX7" fmla="*/ 5574564 w 7643801"/>
              <a:gd name="connsiteY7" fmla="*/ 389395 h 2658035"/>
              <a:gd name="connsiteX8" fmla="*/ 6171292 w 7643801"/>
              <a:gd name="connsiteY8" fmla="*/ 411210 h 2658035"/>
              <a:gd name="connsiteX9" fmla="*/ 5876342 w 7643801"/>
              <a:gd name="connsiteY9" fmla="*/ 722922 h 2658035"/>
              <a:gd name="connsiteX10" fmla="*/ 5640830 w 7643801"/>
              <a:gd name="connsiteY10" fmla="*/ 949534 h 2658035"/>
              <a:gd name="connsiteX11" fmla="*/ 6920377 w 7643801"/>
              <a:gd name="connsiteY11" fmla="*/ 998046 h 2658035"/>
              <a:gd name="connsiteX12" fmla="*/ 7643801 w 7643801"/>
              <a:gd name="connsiteY12" fmla="*/ 1428506 h 2658035"/>
              <a:gd name="connsiteX13" fmla="*/ 6685732 w 7643801"/>
              <a:gd name="connsiteY13" fmla="*/ 1905534 h 2658035"/>
              <a:gd name="connsiteX14" fmla="*/ 3473709 w 7643801"/>
              <a:gd name="connsiteY14" fmla="*/ 2002556 h 2658035"/>
              <a:gd name="connsiteX15" fmla="*/ 3765506 w 7643801"/>
              <a:gd name="connsiteY15" fmla="*/ 2205365 h 2658035"/>
              <a:gd name="connsiteX16" fmla="*/ 4651821 w 7643801"/>
              <a:gd name="connsiteY16" fmla="*/ 2430769 h 2658035"/>
              <a:gd name="connsiteX17" fmla="*/ 4431337 w 7643801"/>
              <a:gd name="connsiteY17" fmla="*/ 2576473 h 2658035"/>
              <a:gd name="connsiteX18" fmla="*/ 3184455 w 7643801"/>
              <a:gd name="connsiteY18" fmla="*/ 2609286 h 2658035"/>
              <a:gd name="connsiteX19" fmla="*/ 1321595 w 7643801"/>
              <a:gd name="connsiteY19" fmla="*/ 2658035 h 2658035"/>
              <a:gd name="connsiteX20" fmla="*/ 0 w 7643801"/>
              <a:gd name="connsiteY20" fmla="*/ 2475609 h 2658035"/>
              <a:gd name="connsiteX0" fmla="*/ 0 w 7663041"/>
              <a:gd name="connsiteY0" fmla="*/ 2628222 h 2658035"/>
              <a:gd name="connsiteX1" fmla="*/ 37606 w 7663041"/>
              <a:gd name="connsiteY1" fmla="*/ 0 h 2658035"/>
              <a:gd name="connsiteX2" fmla="*/ 1401632 w 7663041"/>
              <a:gd name="connsiteY2" fmla="*/ 18965 h 2658035"/>
              <a:gd name="connsiteX3" fmla="*/ 2894148 w 7663041"/>
              <a:gd name="connsiteY3" fmla="*/ 52422 h 2658035"/>
              <a:gd name="connsiteX4" fmla="*/ 3779823 w 7663041"/>
              <a:gd name="connsiteY4" fmla="*/ 98919 h 2658035"/>
              <a:gd name="connsiteX5" fmla="*/ 3260245 w 7663041"/>
              <a:gd name="connsiteY5" fmla="*/ 706118 h 2658035"/>
              <a:gd name="connsiteX6" fmla="*/ 4843641 w 7663041"/>
              <a:gd name="connsiteY6" fmla="*/ 677391 h 2658035"/>
              <a:gd name="connsiteX7" fmla="*/ 5593804 w 7663041"/>
              <a:gd name="connsiteY7" fmla="*/ 389395 h 2658035"/>
              <a:gd name="connsiteX8" fmla="*/ 6190532 w 7663041"/>
              <a:gd name="connsiteY8" fmla="*/ 411210 h 2658035"/>
              <a:gd name="connsiteX9" fmla="*/ 5895582 w 7663041"/>
              <a:gd name="connsiteY9" fmla="*/ 722922 h 2658035"/>
              <a:gd name="connsiteX10" fmla="*/ 5660070 w 7663041"/>
              <a:gd name="connsiteY10" fmla="*/ 949534 h 2658035"/>
              <a:gd name="connsiteX11" fmla="*/ 6939617 w 7663041"/>
              <a:gd name="connsiteY11" fmla="*/ 998046 h 2658035"/>
              <a:gd name="connsiteX12" fmla="*/ 7663041 w 7663041"/>
              <a:gd name="connsiteY12" fmla="*/ 1428506 h 2658035"/>
              <a:gd name="connsiteX13" fmla="*/ 6704972 w 7663041"/>
              <a:gd name="connsiteY13" fmla="*/ 1905534 h 2658035"/>
              <a:gd name="connsiteX14" fmla="*/ 3492949 w 7663041"/>
              <a:gd name="connsiteY14" fmla="*/ 2002556 h 2658035"/>
              <a:gd name="connsiteX15" fmla="*/ 3784746 w 7663041"/>
              <a:gd name="connsiteY15" fmla="*/ 2205365 h 2658035"/>
              <a:gd name="connsiteX16" fmla="*/ 4671061 w 7663041"/>
              <a:gd name="connsiteY16" fmla="*/ 2430769 h 2658035"/>
              <a:gd name="connsiteX17" fmla="*/ 4450577 w 7663041"/>
              <a:gd name="connsiteY17" fmla="*/ 2576473 h 2658035"/>
              <a:gd name="connsiteX18" fmla="*/ 3203695 w 7663041"/>
              <a:gd name="connsiteY18" fmla="*/ 2609286 h 2658035"/>
              <a:gd name="connsiteX19" fmla="*/ 1340835 w 7663041"/>
              <a:gd name="connsiteY19" fmla="*/ 2658035 h 2658035"/>
              <a:gd name="connsiteX20" fmla="*/ 0 w 7663041"/>
              <a:gd name="connsiteY20" fmla="*/ 2628222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222639 w 7625435"/>
              <a:gd name="connsiteY5" fmla="*/ 706118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16815 w 7625435"/>
              <a:gd name="connsiteY5" fmla="*/ 37741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97574 w 7625435"/>
              <a:gd name="connsiteY5" fmla="*/ 424370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68713 w 7625435"/>
              <a:gd name="connsiteY5" fmla="*/ 35393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5435" h="2658035">
                <a:moveTo>
                  <a:pt x="10495" y="2628223"/>
                </a:moveTo>
                <a:cubicBezTo>
                  <a:pt x="6997" y="1752149"/>
                  <a:pt x="3498" y="876074"/>
                  <a:pt x="0" y="0"/>
                </a:cubicBezTo>
                <a:lnTo>
                  <a:pt x="1364026" y="18965"/>
                </a:lnTo>
                <a:lnTo>
                  <a:pt x="2856542" y="52422"/>
                </a:lnTo>
                <a:cubicBezTo>
                  <a:pt x="3262528" y="48138"/>
                  <a:pt x="3425799" y="3410"/>
                  <a:pt x="3742217" y="98919"/>
                </a:cubicBezTo>
                <a:cubicBezTo>
                  <a:pt x="3614003" y="406298"/>
                  <a:pt x="3226519" y="243824"/>
                  <a:pt x="3068713" y="353932"/>
                </a:cubicBezTo>
                <a:cubicBezTo>
                  <a:pt x="3218759" y="440561"/>
                  <a:pt x="4458796" y="401473"/>
                  <a:pt x="4873377" y="407383"/>
                </a:cubicBezTo>
                <a:cubicBezTo>
                  <a:pt x="5287958" y="413294"/>
                  <a:pt x="5342940" y="388757"/>
                  <a:pt x="5556198" y="389395"/>
                </a:cubicBezTo>
                <a:cubicBezTo>
                  <a:pt x="5769456" y="390033"/>
                  <a:pt x="6074912" y="369481"/>
                  <a:pt x="6152926" y="411210"/>
                </a:cubicBezTo>
                <a:cubicBezTo>
                  <a:pt x="6124028" y="559852"/>
                  <a:pt x="5946386" y="633201"/>
                  <a:pt x="5857976" y="722922"/>
                </a:cubicBezTo>
                <a:cubicBezTo>
                  <a:pt x="5769566" y="812643"/>
                  <a:pt x="5448458" y="903680"/>
                  <a:pt x="5622464" y="949534"/>
                </a:cubicBezTo>
                <a:cubicBezTo>
                  <a:pt x="5796470" y="995388"/>
                  <a:pt x="6639457" y="906339"/>
                  <a:pt x="6902011" y="998046"/>
                </a:cubicBezTo>
                <a:cubicBezTo>
                  <a:pt x="7164565" y="1089753"/>
                  <a:pt x="7502194" y="1261422"/>
                  <a:pt x="7625435" y="1428506"/>
                </a:cubicBezTo>
                <a:cubicBezTo>
                  <a:pt x="7487334" y="1571835"/>
                  <a:pt x="7386139" y="1821739"/>
                  <a:pt x="6667366" y="1905534"/>
                </a:cubicBezTo>
                <a:cubicBezTo>
                  <a:pt x="5948593" y="1989329"/>
                  <a:pt x="3942047" y="1952584"/>
                  <a:pt x="3455343" y="2002556"/>
                </a:cubicBezTo>
                <a:cubicBezTo>
                  <a:pt x="2968639" y="2052528"/>
                  <a:pt x="3550788" y="2133996"/>
                  <a:pt x="3747140" y="2205365"/>
                </a:cubicBezTo>
                <a:cubicBezTo>
                  <a:pt x="3943492" y="2276734"/>
                  <a:pt x="4381422" y="2214604"/>
                  <a:pt x="4633455" y="2430769"/>
                </a:cubicBezTo>
                <a:cubicBezTo>
                  <a:pt x="4529535" y="2600395"/>
                  <a:pt x="4624480" y="2467595"/>
                  <a:pt x="4412971" y="2576473"/>
                </a:cubicBezTo>
                <a:cubicBezTo>
                  <a:pt x="4315000" y="2639973"/>
                  <a:pt x="3687586" y="2619171"/>
                  <a:pt x="3166089" y="2609286"/>
                </a:cubicBezTo>
                <a:lnTo>
                  <a:pt x="1303229" y="2658035"/>
                </a:lnTo>
                <a:lnTo>
                  <a:pt x="10495" y="2628223"/>
                </a:lnTo>
                <a:close/>
              </a:path>
            </a:pathLst>
          </a:custGeom>
          <a:gradFill>
            <a:gsLst>
              <a:gs pos="0">
                <a:srgbClr val="FF0000"/>
              </a:gs>
              <a:gs pos="57000">
                <a:srgbClr val="33CC33"/>
              </a:gs>
              <a:gs pos="100000">
                <a:srgbClr val="FF0000"/>
              </a:gs>
            </a:gsLst>
            <a:lin ang="5400000" scaled="0"/>
          </a:gradFill>
          <a:ln w="57150">
            <a:solidFill>
              <a:schemeClr val="tx1"/>
            </a:solid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0" name="Rectangle 9"/>
          <p:cNvSpPr/>
          <p:nvPr>
            <p:custDataLst>
              <p:tags r:id="rId5"/>
            </p:custDataLst>
          </p:nvPr>
        </p:nvSpPr>
        <p:spPr>
          <a:xfrm>
            <a:off x="323117" y="3689259"/>
            <a:ext cx="3493322" cy="646331"/>
          </a:xfrm>
          <a:prstGeom prst="rect">
            <a:avLst/>
          </a:prstGeom>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Pinduit</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Pinducteur</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U.I+Ue.Ie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custDataLst>
              <p:tags r:id="rId6"/>
            </p:custDataLst>
          </p:nvPr>
        </p:nvSpPr>
        <p:spPr>
          <a:xfrm>
            <a:off x="1366403" y="4788123"/>
            <a:ext cx="3854041"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inducteur=re.Ie</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3" name="Rectangle 12"/>
          <p:cNvSpPr/>
          <p:nvPr>
            <p:custDataLst>
              <p:tags r:id="rId7"/>
            </p:custDataLst>
          </p:nvPr>
        </p:nvSpPr>
        <p:spPr>
          <a:xfrm>
            <a:off x="1595249" y="2727508"/>
            <a:ext cx="304799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induit =R.I</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Rectangle 13"/>
          <p:cNvSpPr/>
          <p:nvPr>
            <p:custDataLst>
              <p:tags r:id="rId8"/>
            </p:custDataLst>
          </p:nvPr>
        </p:nvSpPr>
        <p:spPr>
          <a:xfrm>
            <a:off x="3665126" y="3057841"/>
            <a:ext cx="4572003" cy="646331"/>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Pcollectives</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Pfer+Pmécaniques</a:t>
            </a:r>
            <a:endPar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Pf+Pm</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5" name="Rectangle 14"/>
          <p:cNvSpPr/>
          <p:nvPr>
            <p:custDataLst>
              <p:tags r:id="rId9"/>
            </p:custDataLst>
          </p:nvPr>
        </p:nvSpPr>
        <p:spPr>
          <a:xfrm>
            <a:off x="6499769" y="3881625"/>
            <a:ext cx="2644234"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Putile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Pa.</a:t>
            </a:r>
            <a:r>
              <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82801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40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125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250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325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p:bldP spid="12" grpId="0"/>
      <p:bldP spid="13" grpId="0"/>
      <p:bldP spid="14" grpId="0"/>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contenu 2"/>
          <p:cNvSpPr txBox="1">
            <a:spLocks/>
          </p:cNvSpPr>
          <p:nvPr>
            <p:custDataLst>
              <p:tags r:id="rId1"/>
            </p:custDataLst>
          </p:nvPr>
        </p:nvSpPr>
        <p:spPr>
          <a:xfrm>
            <a:off x="-1" y="3645024"/>
            <a:ext cx="8075307" cy="72008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 déplacement est orienté suivant la règle des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trois doigts de la main droite.</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2" name="Titre 1"/>
          <p:cNvSpPr>
            <a:spLocks noGrp="1"/>
          </p:cNvSpPr>
          <p:nvPr>
            <p:ph type="title"/>
            <p:custDataLst>
              <p:tags r:id="rId2"/>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3"/>
            </p:custDataLst>
          </p:nvPr>
        </p:nvSpPr>
        <p:spPr>
          <a:xfrm>
            <a:off x="0" y="1080000"/>
            <a:ext cx="9144000" cy="1361986"/>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 </a:t>
            </a:r>
            <a:br>
              <a:rPr lang="fr-FR" sz="2000" dirty="0" smtClean="0"/>
            </a:br>
            <a:r>
              <a:rPr lang="fr-FR" sz="2000" dirty="0" smtClean="0"/>
              <a:t>C’est la loi de Laplace.</a:t>
            </a:r>
          </a:p>
          <a:p>
            <a:pPr marL="0" indent="0" algn="ctr">
              <a:buNone/>
            </a:pPr>
            <a:endParaRPr lang="fr-FR" sz="1800" dirty="0" smtClean="0"/>
          </a:p>
        </p:txBody>
      </p:sp>
      <p:sp>
        <p:nvSpPr>
          <p:cNvPr id="9" name="Espace réservé du contenu 2"/>
          <p:cNvSpPr txBox="1">
            <a:spLocks/>
          </p:cNvSpPr>
          <p:nvPr>
            <p:custDataLst>
              <p:tags r:id="rId4"/>
            </p:custDataLst>
          </p:nvPr>
        </p:nvSpPr>
        <p:spPr>
          <a:xfrm>
            <a:off x="-1" y="2509297"/>
            <a:ext cx="9144000" cy="8148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p>
          <a:p>
            <a:pPr marL="0" indent="0" algn="ctr">
              <a:buFont typeface="Arial" panose="020B0604020202020204" pitchFamily="34" charset="0"/>
              <a:buNone/>
            </a:pPr>
            <a:endParaRPr lang="fr-FR" sz="1800" dirty="0" smtClean="0"/>
          </a:p>
          <a:p>
            <a:pPr marL="0" indent="0" algn="ctr">
              <a:buFont typeface="Arial" panose="020B0604020202020204" pitchFamily="34" charset="0"/>
              <a:buNone/>
            </a:pPr>
            <a:endParaRPr lang="fr-FR" sz="1800" dirty="0" smtClean="0"/>
          </a:p>
        </p:txBody>
      </p:sp>
      <p:sp>
        <p:nvSpPr>
          <p:cNvPr id="11" name="Espace réservé du contenu 2"/>
          <p:cNvSpPr txBox="1">
            <a:spLocks/>
          </p:cNvSpPr>
          <p:nvPr>
            <p:custDataLst>
              <p:tags r:id="rId5"/>
            </p:custDataLst>
          </p:nvPr>
        </p:nvSpPr>
        <p:spPr>
          <a:xfrm>
            <a:off x="0" y="4533917"/>
            <a:ext cx="8075307" cy="43412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dans le sens du courant (I).</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3" name="Espace réservé du contenu 2"/>
          <p:cNvSpPr txBox="1">
            <a:spLocks/>
          </p:cNvSpPr>
          <p:nvPr>
            <p:custDataLst>
              <p:tags r:id="rId6"/>
            </p:custDataLst>
          </p:nvPr>
        </p:nvSpPr>
        <p:spPr>
          <a:xfrm>
            <a:off x="0" y="5411087"/>
            <a:ext cx="8075307" cy="69924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pouce indiquera le sens du déplacement </a:t>
            </a:r>
            <a:b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2000" dirty="0" smtClean="0">
                <a:latin typeface="Verdana" panose="020B0604030504040204" pitchFamily="34" charset="0"/>
                <a:ea typeface="Verdana" panose="020B0604030504040204" pitchFamily="34" charset="0"/>
                <a:cs typeface="Verdana" panose="020B0604030504040204" pitchFamily="34" charset="0"/>
              </a:rPr>
              <a:t> </a:t>
            </a:r>
          </a:p>
        </p:txBody>
      </p:sp>
      <p:sp>
        <p:nvSpPr>
          <p:cNvPr id="14" name="Espace réservé du contenu 2"/>
          <p:cNvSpPr txBox="1">
            <a:spLocks/>
          </p:cNvSpPr>
          <p:nvPr>
            <p:custDataLst>
              <p:tags r:id="rId7"/>
            </p:custDataLst>
          </p:nvPr>
        </p:nvSpPr>
        <p:spPr>
          <a:xfrm>
            <a:off x="0" y="4982570"/>
            <a:ext cx="8075307" cy="4285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Majeur dans le sens du champ Magnétique (M).</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5" name="Espace réservé du contenu 2"/>
          <p:cNvSpPr txBox="1">
            <a:spLocks/>
          </p:cNvSpPr>
          <p:nvPr>
            <p:custDataLst>
              <p:tags r:id="rId8"/>
            </p:custDataLst>
          </p:nvPr>
        </p:nvSpPr>
        <p:spPr>
          <a:xfrm>
            <a:off x="0" y="6219485"/>
            <a:ext cx="8075307" cy="49328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Les trois doigts sont disposés à 90° les uns des autres.</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pic>
        <p:nvPicPr>
          <p:cNvPr id="4" name="Image 3"/>
          <p:cNvPicPr>
            <a:picLocks noChangeAspect="1"/>
          </p:cNvPicPr>
          <p:nvPr>
            <p:custDataLst>
              <p:tags r:id="rId9"/>
            </p:custDataLst>
          </p:nvPr>
        </p:nvPicPr>
        <p:blipFill>
          <a:blip r:embed="rId15" cstate="print">
            <a:extLst>
              <a:ext uri="{BEBA8EAE-BF5A-486C-A8C5-ECC9F3942E4B}">
                <a14:imgProps xmlns:a14="http://schemas.microsoft.com/office/drawing/2010/main">
                  <a14:imgLayer r:embed="rId16">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11762808">
            <a:off x="5043479" y="3584896"/>
            <a:ext cx="5179115" cy="2913252"/>
          </a:xfrm>
          <a:prstGeom prst="rect">
            <a:avLst/>
          </a:prstGeom>
          <a:effectLst>
            <a:glow rad="228600">
              <a:srgbClr val="FFFF00">
                <a:alpha val="40000"/>
              </a:srgbClr>
            </a:glow>
          </a:effectLst>
        </p:spPr>
      </p:pic>
      <p:cxnSp>
        <p:nvCxnSpPr>
          <p:cNvPr id="7" name="Connecteur droit avec flèche 6"/>
          <p:cNvCxnSpPr/>
          <p:nvPr>
            <p:custDataLst>
              <p:tags r:id="rId10"/>
            </p:custDataLst>
          </p:nvPr>
        </p:nvCxnSpPr>
        <p:spPr>
          <a:xfrm flipH="1" flipV="1">
            <a:off x="5266048" y="4318336"/>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custDataLst>
              <p:tags r:id="rId11"/>
            </p:custDataLst>
          </p:nvPr>
        </p:nvCxnSpPr>
        <p:spPr>
          <a:xfrm flipV="1">
            <a:off x="7693520" y="2564904"/>
            <a:ext cx="381786" cy="2508915"/>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custDataLst>
              <p:tags r:id="rId12"/>
            </p:custDataLst>
          </p:nvPr>
        </p:nvCxnSpPr>
        <p:spPr>
          <a:xfrm flipH="1">
            <a:off x="6895652" y="5073819"/>
            <a:ext cx="751893"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iterate type="wd">
                                    <p:tmPct val="10000"/>
                                  </p:iterate>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iterate type="wd">
                                    <p:tmPct val="10000"/>
                                  </p:iterate>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500"/>
                            </p:stCondLst>
                            <p:childTnLst>
                              <p:par>
                                <p:cTn id="23" presetID="10" presetClass="entr" presetSubtype="0" fill="hold" nodeType="afterEffect">
                                  <p:stCondLst>
                                    <p:cond delay="50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par>
                          <p:cTn id="31" fill="hold">
                            <p:stCondLst>
                              <p:cond delay="900"/>
                            </p:stCondLst>
                            <p:childTnLst>
                              <p:par>
                                <p:cTn id="32" presetID="22" presetClass="entr" presetSubtype="2" fill="hold"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wipe(right)">
                                      <p:cBhvr>
                                        <p:cTn id="34" dur="500"/>
                                        <p:tgtEl>
                                          <p:spTgt spid="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iterate type="wd">
                                    <p:tmPct val="10000"/>
                                  </p:iterate>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par>
                          <p:cTn id="40" fill="hold">
                            <p:stCondLst>
                              <p:cond delay="1000"/>
                            </p:stCondLst>
                            <p:childTnLst>
                              <p:par>
                                <p:cTn id="41" presetID="22" presetClass="entr" presetSubtype="1" fill="hold"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up)">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iterate type="wd">
                                    <p:tmPct val="10000"/>
                                  </p:iterate>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par>
                          <p:cTn id="49" fill="hold">
                            <p:stCondLst>
                              <p:cond delay="1300"/>
                            </p:stCondLst>
                            <p:childTnLst>
                              <p:par>
                                <p:cTn id="50" presetID="22" presetClass="entr" presetSubtype="4" fill="hold" nodeType="after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wipe(down)">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iterate type="wd">
                                    <p:tmPct val="10000"/>
                                  </p:iterate>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animBg="1"/>
      <p:bldP spid="2" grpId="0" animBg="1"/>
      <p:bldP spid="3" grpId="0" animBg="1"/>
      <p:bldP spid="9" grpId="0" animBg="1"/>
      <p:bldP spid="11" grpId="0" animBg="1"/>
      <p:bldP spid="13"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889" y="-14406"/>
            <a:ext cx="9153779" cy="932329"/>
          </a:xfrm>
        </p:spPr>
        <p:txBody>
          <a:bodyPr/>
          <a:lstStyle/>
          <a:p>
            <a:r>
              <a:rPr lang="fr-FR" dirty="0" smtClean="0"/>
              <a:t>Plaque signalétique</a:t>
            </a:r>
            <a:endParaRPr lang="fr-FR" dirty="0"/>
          </a:p>
        </p:txBody>
      </p:sp>
      <p:pic>
        <p:nvPicPr>
          <p:cNvPr id="1026" name="Picture 2" descr="Afficher l'image d'origine"/>
          <p:cNvPicPr>
            <a:picLocks noChangeAspect="1" noChangeArrowheads="1"/>
          </p:cNvPicPr>
          <p:nvPr>
            <p:custDataLst>
              <p:tags r:id="rId2"/>
            </p:custDataLst>
          </p:nvPr>
        </p:nvPicPr>
        <p:blipFill>
          <a:blip r:embed="rId26">
            <a:extLst>
              <a:ext uri="{28A0092B-C50C-407E-A947-70E740481C1C}">
                <a14:useLocalDpi xmlns:a14="http://schemas.microsoft.com/office/drawing/2010/main" val="0"/>
              </a:ext>
            </a:extLst>
          </a:blip>
          <a:srcRect/>
          <a:stretch>
            <a:fillRect/>
          </a:stretch>
        </p:blipFill>
        <p:spPr bwMode="auto">
          <a:xfrm>
            <a:off x="1111908" y="1041636"/>
            <a:ext cx="7029473" cy="4414344"/>
          </a:xfrm>
          <a:prstGeom prst="rect">
            <a:avLst/>
          </a:prstGeom>
          <a:noFill/>
          <a:extLst>
            <a:ext uri="{909E8E84-426E-40DD-AFC4-6F175D3DCCD1}">
              <a14:hiddenFill xmlns:a14="http://schemas.microsoft.com/office/drawing/2010/main">
                <a:solidFill>
                  <a:srgbClr val="FFFFFF"/>
                </a:solidFill>
              </a14:hiddenFill>
            </a:ext>
          </a:extLst>
        </p:spPr>
      </p:pic>
      <p:sp>
        <p:nvSpPr>
          <p:cNvPr id="5" name="Ellipse 4"/>
          <p:cNvSpPr/>
          <p:nvPr>
            <p:custDataLst>
              <p:tags r:id="rId3"/>
            </p:custDataLst>
          </p:nvPr>
        </p:nvSpPr>
        <p:spPr>
          <a:xfrm>
            <a:off x="5444359" y="2954518"/>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Légende encadrée 2 6"/>
          <p:cNvSpPr/>
          <p:nvPr>
            <p:custDataLst>
              <p:tags r:id="rId4"/>
            </p:custDataLst>
          </p:nvPr>
        </p:nvSpPr>
        <p:spPr>
          <a:xfrm>
            <a:off x="7074217" y="860441"/>
            <a:ext cx="1671145" cy="630621"/>
          </a:xfrm>
          <a:prstGeom prst="borderCallout2">
            <a:avLst>
              <a:gd name="adj1" fmla="val 30714"/>
              <a:gd name="adj2" fmla="val 1483"/>
              <a:gd name="adj3" fmla="val 48095"/>
              <a:gd name="adj4" fmla="val -11456"/>
              <a:gd name="adj5" fmla="val 332381"/>
              <a:gd name="adj6" fmla="val -6275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Indice de protection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Ellipse 8"/>
          <p:cNvSpPr/>
          <p:nvPr>
            <p:custDataLst>
              <p:tags r:id="rId5"/>
            </p:custDataLst>
          </p:nvPr>
        </p:nvSpPr>
        <p:spPr>
          <a:xfrm>
            <a:off x="2201918"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Légende encadrée 2 10"/>
          <p:cNvSpPr/>
          <p:nvPr>
            <p:custDataLst>
              <p:tags r:id="rId6"/>
            </p:custDataLst>
          </p:nvPr>
        </p:nvSpPr>
        <p:spPr>
          <a:xfrm>
            <a:off x="-84083" y="840679"/>
            <a:ext cx="1671145" cy="630621"/>
          </a:xfrm>
          <a:prstGeom prst="borderCallout2">
            <a:avLst>
              <a:gd name="adj1" fmla="val 38750"/>
              <a:gd name="adj2" fmla="val 101730"/>
              <a:gd name="adj3" fmla="val 62084"/>
              <a:gd name="adj4" fmla="val 125471"/>
              <a:gd name="adj5" fmla="val 480833"/>
              <a:gd name="adj6" fmla="val 152405"/>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Puissance Utile</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Ellipse 11"/>
          <p:cNvSpPr/>
          <p:nvPr>
            <p:custDataLst>
              <p:tags r:id="rId7"/>
            </p:custDataLst>
          </p:nvPr>
        </p:nvSpPr>
        <p:spPr>
          <a:xfrm>
            <a:off x="3184636"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Légende encadrée 2 12"/>
          <p:cNvSpPr/>
          <p:nvPr>
            <p:custDataLst>
              <p:tags r:id="rId8"/>
            </p:custDataLst>
          </p:nvPr>
        </p:nvSpPr>
        <p:spPr>
          <a:xfrm>
            <a:off x="2349063" y="849930"/>
            <a:ext cx="1671145" cy="630621"/>
          </a:xfrm>
          <a:prstGeom prst="borderCallout2">
            <a:avLst>
              <a:gd name="adj1" fmla="val 103750"/>
              <a:gd name="adj2" fmla="val 67768"/>
              <a:gd name="adj3" fmla="val 220417"/>
              <a:gd name="adj4" fmla="val 96540"/>
              <a:gd name="adj5" fmla="val 485833"/>
              <a:gd name="adj6" fmla="val 9894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Vitesse de rotation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Ellipse 13"/>
          <p:cNvSpPr/>
          <p:nvPr>
            <p:custDataLst>
              <p:tags r:id="rId9"/>
            </p:custDataLst>
          </p:nvPr>
        </p:nvSpPr>
        <p:spPr>
          <a:xfrm>
            <a:off x="4162098"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custDataLst>
              <p:tags r:id="rId10"/>
            </p:custDataLst>
          </p:nvPr>
        </p:nvSpPr>
        <p:spPr>
          <a:xfrm>
            <a:off x="5139560" y="3811110"/>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custDataLst>
              <p:tags r:id="rId11"/>
            </p:custDataLst>
          </p:nvPr>
        </p:nvSpPr>
        <p:spPr>
          <a:xfrm>
            <a:off x="6138044" y="3811109"/>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2"/>
            </p:custDataLst>
          </p:nvPr>
        </p:nvSpPr>
        <p:spPr>
          <a:xfrm>
            <a:off x="7110251" y="3790086"/>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Légende encadrée 2 17"/>
          <p:cNvSpPr/>
          <p:nvPr>
            <p:custDataLst>
              <p:tags r:id="rId13"/>
            </p:custDataLst>
          </p:nvPr>
        </p:nvSpPr>
        <p:spPr>
          <a:xfrm>
            <a:off x="4172608" y="860441"/>
            <a:ext cx="1671145" cy="630621"/>
          </a:xfrm>
          <a:prstGeom prst="borderCallout2">
            <a:avLst>
              <a:gd name="adj1" fmla="val 103750"/>
              <a:gd name="adj2" fmla="val 67768"/>
              <a:gd name="adj3" fmla="val 237084"/>
              <a:gd name="adj4" fmla="val 40565"/>
              <a:gd name="adj5" fmla="val 460833"/>
              <a:gd name="adj6" fmla="val 29764"/>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9" name="Légende encadrée 2 18"/>
          <p:cNvSpPr/>
          <p:nvPr>
            <p:custDataLst>
              <p:tags r:id="rId14"/>
            </p:custDataLst>
          </p:nvPr>
        </p:nvSpPr>
        <p:spPr>
          <a:xfrm>
            <a:off x="1973370" y="4788558"/>
            <a:ext cx="1671145" cy="630621"/>
          </a:xfrm>
          <a:prstGeom prst="borderCallout2">
            <a:avLst>
              <a:gd name="adj1" fmla="val 45417"/>
              <a:gd name="adj2" fmla="val 100472"/>
              <a:gd name="adj3" fmla="val 21965"/>
              <a:gd name="adj4" fmla="val 148876"/>
              <a:gd name="adj5" fmla="val -98272"/>
              <a:gd name="adj6" fmla="val 199508"/>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0" name="Légende encadrée 2 19"/>
          <p:cNvSpPr/>
          <p:nvPr>
            <p:custDataLst>
              <p:tags r:id="rId15"/>
            </p:custDataLst>
          </p:nvPr>
        </p:nvSpPr>
        <p:spPr>
          <a:xfrm>
            <a:off x="7472855" y="2833648"/>
            <a:ext cx="1671145" cy="630621"/>
          </a:xfrm>
          <a:prstGeom prst="borderCallout2">
            <a:avLst>
              <a:gd name="adj1" fmla="val 103750"/>
              <a:gd name="adj2" fmla="val 67768"/>
              <a:gd name="adj3" fmla="val 128989"/>
              <a:gd name="adj4" fmla="val 63544"/>
              <a:gd name="adj5" fmla="val 172739"/>
              <a:gd name="adj6" fmla="val 3470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1" name="Légende encadrée 2 20"/>
          <p:cNvSpPr/>
          <p:nvPr>
            <p:custDataLst>
              <p:tags r:id="rId16"/>
            </p:custDataLst>
          </p:nvPr>
        </p:nvSpPr>
        <p:spPr>
          <a:xfrm>
            <a:off x="7382393" y="4473248"/>
            <a:ext cx="1671145" cy="630621"/>
          </a:xfrm>
          <a:prstGeom prst="borderCallout2">
            <a:avLst>
              <a:gd name="adj1" fmla="val 20417"/>
              <a:gd name="adj2" fmla="val 472"/>
              <a:gd name="adj3" fmla="val 18513"/>
              <a:gd name="adj4" fmla="val -6155"/>
              <a:gd name="adj5" fmla="val -55476"/>
              <a:gd name="adj6" fmla="val -28323"/>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17"/>
            </p:custDataLst>
          </p:nvPr>
        </p:nvSpPr>
        <p:spPr>
          <a:xfrm>
            <a:off x="30298" y="5397407"/>
            <a:ext cx="774571" cy="584775"/>
          </a:xfrm>
          <a:prstGeom prst="rect">
            <a:avLst/>
          </a:prstGeom>
        </p:spPr>
        <p:txBody>
          <a:bodyPr wrap="none">
            <a:spAutoFit/>
          </a:bodyPr>
          <a:lstStyle/>
          <a:p>
            <a:pPr algn="ctr"/>
            <a:r>
              <a:rPr lang="fr-FR" sz="3200"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3" name="Rectangle 22"/>
          <p:cNvSpPr/>
          <p:nvPr>
            <p:custDataLst>
              <p:tags r:id="rId18"/>
            </p:custDataLst>
          </p:nvPr>
        </p:nvSpPr>
        <p:spPr>
          <a:xfrm>
            <a:off x="0" y="5939964"/>
            <a:ext cx="8923283" cy="369332"/>
          </a:xfrm>
          <a:prstGeom prst="rect">
            <a:avLst/>
          </a:prstGeom>
        </p:spPr>
        <p:txBody>
          <a:bodyPr wrap="square">
            <a:spAutoFit/>
          </a:bodyPr>
          <a:lstStyle/>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À 1720 tours/mn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p:txBody>
      </p:sp>
      <p:sp>
        <p:nvSpPr>
          <p:cNvPr id="24" name="Rectangle 23"/>
          <p:cNvSpPr/>
          <p:nvPr>
            <p:custDataLst>
              <p:tags r:id="rId19"/>
            </p:custDataLst>
          </p:nvPr>
        </p:nvSpPr>
        <p:spPr>
          <a:xfrm>
            <a:off x="721687" y="5558420"/>
            <a:ext cx="128112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Pu/Pa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p:cNvSpPr/>
          <p:nvPr>
            <p:custDataLst>
              <p:tags r:id="rId20"/>
            </p:custDataLst>
          </p:nvPr>
        </p:nvSpPr>
        <p:spPr>
          <a:xfrm>
            <a:off x="1860913" y="5558420"/>
            <a:ext cx="383791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36300/(440x95,5+360x3)=</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6" name="Rectangle 25"/>
          <p:cNvSpPr/>
          <p:nvPr>
            <p:custDataLst>
              <p:tags r:id="rId21"/>
            </p:custDataLst>
          </p:nvPr>
        </p:nvSpPr>
        <p:spPr>
          <a:xfrm>
            <a:off x="5491919" y="5558420"/>
            <a:ext cx="1859803"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0,84 ou 84%</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7" name="Rectangle 26"/>
          <p:cNvSpPr/>
          <p:nvPr>
            <p:custDataLst>
              <p:tags r:id="rId22"/>
            </p:custDataLst>
          </p:nvPr>
        </p:nvSpPr>
        <p:spPr>
          <a:xfrm>
            <a:off x="2476345" y="6235788"/>
            <a:ext cx="4628617"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=360/3=120 ohms</a:t>
            </a:r>
          </a:p>
        </p:txBody>
      </p:sp>
      <p:sp>
        <p:nvSpPr>
          <p:cNvPr id="28" name="Rectangle 27"/>
          <p:cNvSpPr/>
          <p:nvPr>
            <p:custDataLst>
              <p:tags r:id="rId23"/>
            </p:custDataLst>
          </p:nvPr>
        </p:nvSpPr>
        <p:spPr>
          <a:xfrm>
            <a:off x="5491919" y="6488668"/>
            <a:ext cx="3736163"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=240/120=2A</a:t>
            </a:r>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nodeType="afterEffect">
                                  <p:stCondLst>
                                    <p:cond delay="0"/>
                                  </p:stCondLst>
                                  <p:childTnLst>
                                    <p:set>
                                      <p:cBhvr>
                                        <p:cTn id="10" dur="1" fill="hold">
                                          <p:stCondLst>
                                            <p:cond delay="0"/>
                                          </p:stCondLst>
                                        </p:cTn>
                                        <p:tgtEl>
                                          <p:spTgt spid="1026"/>
                                        </p:tgtEl>
                                        <p:attrNameLst>
                                          <p:attrName>style.visibility</p:attrName>
                                        </p:attrNameLst>
                                      </p:cBhvr>
                                      <p:to>
                                        <p:strVal val="visible"/>
                                      </p:to>
                                    </p:set>
                                    <p:animEffect transition="in" filter="fade">
                                      <p:cBhvr>
                                        <p:cTn id="11" dur="1000"/>
                                        <p:tgtEl>
                                          <p:spTgt spid="102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7"/>
                                        </p:tgtEl>
                                        <p:attrNameLst>
                                          <p:attrName>style.visibility</p:attrName>
                                        </p:attrNameLst>
                                      </p:cBhvr>
                                      <p:to>
                                        <p:strVal val="visible"/>
                                      </p:to>
                                    </p:set>
                                    <p:animEffect transition="in" filter="fade">
                                      <p:cBhvr>
                                        <p:cTn id="76" dur="500"/>
                                        <p:tgtEl>
                                          <p:spTgt spid="1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500"/>
                                        <p:tgtEl>
                                          <p:spTgt spid="8"/>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4"/>
                                        </p:tgtEl>
                                        <p:attrNameLst>
                                          <p:attrName>style.visibility</p:attrName>
                                        </p:attrNameLst>
                                      </p:cBhvr>
                                      <p:to>
                                        <p:strVal val="visible"/>
                                      </p:to>
                                    </p:set>
                                    <p:animEffect transition="in" filter="fade">
                                      <p:cBhvr>
                                        <p:cTn id="91" dur="500"/>
                                        <p:tgtEl>
                                          <p:spTgt spid="24"/>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5"/>
                                        </p:tgtEl>
                                        <p:attrNameLst>
                                          <p:attrName>style.visibility</p:attrName>
                                        </p:attrNameLst>
                                      </p:cBhvr>
                                      <p:to>
                                        <p:strVal val="visible"/>
                                      </p:to>
                                    </p:set>
                                    <p:animEffect transition="in" filter="fade">
                                      <p:cBhvr>
                                        <p:cTn id="96" dur="500"/>
                                        <p:tgtEl>
                                          <p:spTgt spid="25"/>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6"/>
                                        </p:tgtEl>
                                        <p:attrNameLst>
                                          <p:attrName>style.visibility</p:attrName>
                                        </p:attrNameLst>
                                      </p:cBhvr>
                                      <p:to>
                                        <p:strVal val="visible"/>
                                      </p:to>
                                    </p:set>
                                    <p:animEffect transition="in" filter="fade">
                                      <p:cBhvr>
                                        <p:cTn id="101" dur="500"/>
                                        <p:tgtEl>
                                          <p:spTgt spid="26"/>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7"/>
                                        </p:tgtEl>
                                        <p:attrNameLst>
                                          <p:attrName>style.visibility</p:attrName>
                                        </p:attrNameLst>
                                      </p:cBhvr>
                                      <p:to>
                                        <p:strVal val="visible"/>
                                      </p:to>
                                    </p:set>
                                    <p:animEffect transition="in" filter="fade">
                                      <p:cBhvr>
                                        <p:cTn id="111" dur="500"/>
                                        <p:tgtEl>
                                          <p:spTgt spid="27"/>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7" grpId="0" animBg="1"/>
      <p:bldP spid="9"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8" grpId="0"/>
      <p:bldP spid="23" grpId="0"/>
      <p:bldP spid="24" grpId="0"/>
      <p:bldP spid="25" grpId="0"/>
      <p:bldP spid="26" grpId="0"/>
      <p:bldP spid="27" grpId="0"/>
      <p:bldP spid="2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14"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15"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doit-on 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399751" y="1482863"/>
            <a:ext cx="7861374" cy="369332"/>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peut-on 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à 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7" name="Ellipse 16"/>
          <p:cNvSpPr/>
          <p:nvPr>
            <p:custDataLst>
              <p:tags r:id="rId8"/>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3" name="Ellipse 22"/>
          <p:cNvSpPr/>
          <p:nvPr>
            <p:custDataLst>
              <p:tags r:id="rId9"/>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sp>
        <p:nvSpPr>
          <p:cNvPr id="27" name="Rectangle 26"/>
          <p:cNvSpPr/>
          <p:nvPr>
            <p:custDataLst>
              <p:tags r:id="rId10"/>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1"/>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857955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par>
                          <p:cTn id="12" fill="hold">
                            <p:stCondLst>
                              <p:cond delay="2000"/>
                            </p:stCondLst>
                            <p:childTnLst>
                              <p:par>
                                <p:cTn id="13" presetID="10" presetClass="entr" presetSubtype="0" fill="hold" nodeType="after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iterate type="wd">
                                    <p:tmPct val="10000"/>
                                  </p:iterate>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iterate type="wd">
                                    <p:tmPct val="10000"/>
                                  </p:iterate>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par>
                          <p:cTn id="41" fill="hold">
                            <p:stCondLst>
                              <p:cond delay="1600"/>
                            </p:stCondLst>
                            <p:childTnLst>
                              <p:par>
                                <p:cTn id="42" presetID="53" presetClass="entr" presetSubtype="16" fill="hold" grpId="0" nodeType="after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500" fill="hold"/>
                                        <p:tgtEl>
                                          <p:spTgt spid="11"/>
                                        </p:tgtEl>
                                        <p:attrNameLst>
                                          <p:attrName>ppt_w</p:attrName>
                                        </p:attrNameLst>
                                      </p:cBhvr>
                                      <p:tavLst>
                                        <p:tav tm="0">
                                          <p:val>
                                            <p:fltVal val="0"/>
                                          </p:val>
                                        </p:tav>
                                        <p:tav tm="100000">
                                          <p:val>
                                            <p:strVal val="#ppt_w"/>
                                          </p:val>
                                        </p:tav>
                                      </p:tavLst>
                                    </p:anim>
                                    <p:anim calcmode="lin" valueType="num">
                                      <p:cBhvr>
                                        <p:cTn id="45" dur="500" fill="hold"/>
                                        <p:tgtEl>
                                          <p:spTgt spid="11"/>
                                        </p:tgtEl>
                                        <p:attrNameLst>
                                          <p:attrName>ppt_h</p:attrName>
                                        </p:attrNameLst>
                                      </p:cBhvr>
                                      <p:tavLst>
                                        <p:tav tm="0">
                                          <p:val>
                                            <p:fltVal val="0"/>
                                          </p:val>
                                        </p:tav>
                                        <p:tav tm="100000">
                                          <p:val>
                                            <p:strVal val="#ppt_h"/>
                                          </p:val>
                                        </p:tav>
                                      </p:tavLst>
                                    </p:anim>
                                    <p:animEffect transition="in" filter="fade">
                                      <p:cBhvr>
                                        <p:cTn id="46" dur="500"/>
                                        <p:tgtEl>
                                          <p:spTgt spid="11"/>
                                        </p:tgtEl>
                                      </p:cBhvr>
                                    </p:animEffect>
                                  </p:childTnLst>
                                </p:cTn>
                              </p:par>
                            </p:childTnLst>
                          </p:cTn>
                        </p:par>
                        <p:par>
                          <p:cTn id="47" fill="hold">
                            <p:stCondLst>
                              <p:cond delay="2100"/>
                            </p:stCondLst>
                            <p:childTnLst>
                              <p:par>
                                <p:cTn id="48" presetID="53" presetClass="entr" presetSubtype="16" fill="hold" grpId="0"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p:cTn id="50" dur="500" fill="hold"/>
                                        <p:tgtEl>
                                          <p:spTgt spid="23"/>
                                        </p:tgtEl>
                                        <p:attrNameLst>
                                          <p:attrName>ppt_w</p:attrName>
                                        </p:attrNameLst>
                                      </p:cBhvr>
                                      <p:tavLst>
                                        <p:tav tm="0">
                                          <p:val>
                                            <p:fltVal val="0"/>
                                          </p:val>
                                        </p:tav>
                                        <p:tav tm="100000">
                                          <p:val>
                                            <p:strVal val="#ppt_w"/>
                                          </p:val>
                                        </p:tav>
                                      </p:tavLst>
                                    </p:anim>
                                    <p:anim calcmode="lin" valueType="num">
                                      <p:cBhvr>
                                        <p:cTn id="51" dur="500" fill="hold"/>
                                        <p:tgtEl>
                                          <p:spTgt spid="23"/>
                                        </p:tgtEl>
                                        <p:attrNameLst>
                                          <p:attrName>ppt_h</p:attrName>
                                        </p:attrNameLst>
                                      </p:cBhvr>
                                      <p:tavLst>
                                        <p:tav tm="0">
                                          <p:val>
                                            <p:fltVal val="0"/>
                                          </p:val>
                                        </p:tav>
                                        <p:tav tm="100000">
                                          <p:val>
                                            <p:strVal val="#ppt_h"/>
                                          </p:val>
                                        </p:tav>
                                      </p:tavLst>
                                    </p:anim>
                                    <p:animEffect transition="in" filter="fade">
                                      <p:cBhvr>
                                        <p:cTn id="52" dur="500"/>
                                        <p:tgtEl>
                                          <p:spTgt spid="23"/>
                                        </p:tgtEl>
                                      </p:cBhvr>
                                    </p:animEffect>
                                  </p:childTnLst>
                                </p:cTn>
                              </p:par>
                            </p:childTnLst>
                          </p:cTn>
                        </p:par>
                        <p:par>
                          <p:cTn id="53" fill="hold">
                            <p:stCondLst>
                              <p:cond delay="2600"/>
                            </p:stCondLst>
                            <p:childTnLst>
                              <p:par>
                                <p:cTn id="54" presetID="53" presetClass="entr" presetSubtype="16" fill="hold" grpId="0" nodeType="after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500" fill="hold"/>
                                        <p:tgtEl>
                                          <p:spTgt spid="17"/>
                                        </p:tgtEl>
                                        <p:attrNameLst>
                                          <p:attrName>ppt_w</p:attrName>
                                        </p:attrNameLst>
                                      </p:cBhvr>
                                      <p:tavLst>
                                        <p:tav tm="0">
                                          <p:val>
                                            <p:fltVal val="0"/>
                                          </p:val>
                                        </p:tav>
                                        <p:tav tm="100000">
                                          <p:val>
                                            <p:strVal val="#ppt_w"/>
                                          </p:val>
                                        </p:tav>
                                      </p:tavLst>
                                    </p:anim>
                                    <p:anim calcmode="lin" valueType="num">
                                      <p:cBhvr>
                                        <p:cTn id="57" dur="500" fill="hold"/>
                                        <p:tgtEl>
                                          <p:spTgt spid="17"/>
                                        </p:tgtEl>
                                        <p:attrNameLst>
                                          <p:attrName>ppt_h</p:attrName>
                                        </p:attrNameLst>
                                      </p:cBhvr>
                                      <p:tavLst>
                                        <p:tav tm="0">
                                          <p:val>
                                            <p:fltVal val="0"/>
                                          </p:val>
                                        </p:tav>
                                        <p:tav tm="100000">
                                          <p:val>
                                            <p:strVal val="#ppt_h"/>
                                          </p:val>
                                        </p:tav>
                                      </p:tavLst>
                                    </p:anim>
                                    <p:animEffect transition="in" filter="fade">
                                      <p:cBhvr>
                                        <p:cTn id="5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1" grpId="0" animBg="1"/>
      <p:bldP spid="17" grpId="0" animBg="1"/>
      <p:bldP spid="23" grpId="0" animBg="1"/>
      <p:bldP spid="27" grpId="0" animBg="1"/>
      <p:bldP spid="2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35"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36"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doit-on 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399751" y="1482863"/>
            <a:ext cx="7861374" cy="369332"/>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peut-on 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à 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4" name="Forme libre 13"/>
          <p:cNvSpPr/>
          <p:nvPr>
            <p:custDataLst>
              <p:tags r:id="rId8"/>
            </p:custDataLst>
          </p:nvPr>
        </p:nvSpPr>
        <p:spPr>
          <a:xfrm>
            <a:off x="394485" y="1172655"/>
            <a:ext cx="563458" cy="1570546"/>
          </a:xfrm>
          <a:custGeom>
            <a:avLst/>
            <a:gdLst>
              <a:gd name="connsiteX0" fmla="*/ 372287 w 524687"/>
              <a:gd name="connsiteY0" fmla="*/ 0 h 1654629"/>
              <a:gd name="connsiteX1" fmla="*/ 339630 w 524687"/>
              <a:gd name="connsiteY1" fmla="*/ 359229 h 1654629"/>
              <a:gd name="connsiteX2" fmla="*/ 2173 w 524687"/>
              <a:gd name="connsiteY2" fmla="*/ 1251858 h 1654629"/>
              <a:gd name="connsiteX3" fmla="*/ 524687 w 524687"/>
              <a:gd name="connsiteY3" fmla="*/ 1654629 h 1654629"/>
              <a:gd name="connsiteX0" fmla="*/ 0 w 530772"/>
              <a:gd name="connsiteY0" fmla="*/ 0 h 1570546"/>
              <a:gd name="connsiteX1" fmla="*/ 345715 w 530772"/>
              <a:gd name="connsiteY1" fmla="*/ 275146 h 1570546"/>
              <a:gd name="connsiteX2" fmla="*/ 8258 w 530772"/>
              <a:gd name="connsiteY2" fmla="*/ 1167775 h 1570546"/>
              <a:gd name="connsiteX3" fmla="*/ 530772 w 530772"/>
              <a:gd name="connsiteY3" fmla="*/ 1570546 h 1570546"/>
              <a:gd name="connsiteX0" fmla="*/ 32686 w 563458"/>
              <a:gd name="connsiteY0" fmla="*/ 0 h 1570546"/>
              <a:gd name="connsiteX1" fmla="*/ 28 w 563458"/>
              <a:gd name="connsiteY1" fmla="*/ 558926 h 1570546"/>
              <a:gd name="connsiteX2" fmla="*/ 40944 w 563458"/>
              <a:gd name="connsiteY2" fmla="*/ 1167775 h 1570546"/>
              <a:gd name="connsiteX3" fmla="*/ 563458 w 563458"/>
              <a:gd name="connsiteY3" fmla="*/ 1570546 h 1570546"/>
            </a:gdLst>
            <a:ahLst/>
            <a:cxnLst>
              <a:cxn ang="0">
                <a:pos x="connsiteX0" y="connsiteY0"/>
              </a:cxn>
              <a:cxn ang="0">
                <a:pos x="connsiteX1" y="connsiteY1"/>
              </a:cxn>
              <a:cxn ang="0">
                <a:pos x="connsiteX2" y="connsiteY2"/>
              </a:cxn>
              <a:cxn ang="0">
                <a:pos x="connsiteX3" y="connsiteY3"/>
              </a:cxn>
            </a:cxnLst>
            <a:rect l="l" t="t" r="r" b="b"/>
            <a:pathLst>
              <a:path w="563458" h="1570546">
                <a:moveTo>
                  <a:pt x="32686" y="0"/>
                </a:moveTo>
                <a:cubicBezTo>
                  <a:pt x="47200" y="75293"/>
                  <a:pt x="-1348" y="364297"/>
                  <a:pt x="28" y="558926"/>
                </a:cubicBezTo>
                <a:cubicBezTo>
                  <a:pt x="1404" y="753555"/>
                  <a:pt x="10101" y="951875"/>
                  <a:pt x="40944" y="1167775"/>
                </a:cubicBezTo>
                <a:cubicBezTo>
                  <a:pt x="71787" y="1383675"/>
                  <a:pt x="317622" y="1477110"/>
                  <a:pt x="563458" y="157054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custDataLst>
              <p:tags r:id="rId9"/>
            </p:custDataLst>
          </p:nvPr>
        </p:nvSpPr>
        <p:spPr>
          <a:xfrm>
            <a:off x="118876" y="1214322"/>
            <a:ext cx="795524" cy="4076136"/>
          </a:xfrm>
          <a:custGeom>
            <a:avLst/>
            <a:gdLst>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8" fmla="*/ 718663 w 793404"/>
              <a:gd name="connsiteY8" fmla="*/ 4201885 h 4266395"/>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0" fmla="*/ 631577 w 751320"/>
              <a:gd name="connsiteY0" fmla="*/ 0 h 4212771"/>
              <a:gd name="connsiteX1" fmla="*/ 457406 w 751320"/>
              <a:gd name="connsiteY1" fmla="*/ 903514 h 4212771"/>
              <a:gd name="connsiteX2" fmla="*/ 315891 w 751320"/>
              <a:gd name="connsiteY2" fmla="*/ 1349828 h 4212771"/>
              <a:gd name="connsiteX3" fmla="*/ 207034 w 751320"/>
              <a:gd name="connsiteY3" fmla="*/ 1611085 h 4212771"/>
              <a:gd name="connsiteX4" fmla="*/ 43749 w 751320"/>
              <a:gd name="connsiteY4" fmla="*/ 2286000 h 4212771"/>
              <a:gd name="connsiteX5" fmla="*/ 65520 w 751320"/>
              <a:gd name="connsiteY5" fmla="*/ 3494314 h 4212771"/>
              <a:gd name="connsiteX6" fmla="*/ 751320 w 751320"/>
              <a:gd name="connsiteY6" fmla="*/ 4212771 h 4212771"/>
              <a:gd name="connsiteX0" fmla="*/ 686835 w 806578"/>
              <a:gd name="connsiteY0" fmla="*/ 0 h 4212771"/>
              <a:gd name="connsiteX1" fmla="*/ 512664 w 806578"/>
              <a:gd name="connsiteY1" fmla="*/ 903514 h 4212771"/>
              <a:gd name="connsiteX2" fmla="*/ 371149 w 806578"/>
              <a:gd name="connsiteY2" fmla="*/ 1349828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382034 w 806578"/>
              <a:gd name="connsiteY2" fmla="*/ 1415142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262292 w 806578"/>
              <a:gd name="connsiteY2" fmla="*/ 1611085 h 4212771"/>
              <a:gd name="connsiteX3" fmla="*/ 11921 w 806578"/>
              <a:gd name="connsiteY3" fmla="*/ 2438400 h 4212771"/>
              <a:gd name="connsiteX4" fmla="*/ 120778 w 806578"/>
              <a:gd name="connsiteY4" fmla="*/ 3494314 h 4212771"/>
              <a:gd name="connsiteX5" fmla="*/ 806578 w 806578"/>
              <a:gd name="connsiteY5" fmla="*/ 4212771 h 4212771"/>
              <a:gd name="connsiteX0" fmla="*/ 297952 w 806578"/>
              <a:gd name="connsiteY0" fmla="*/ 0 h 4076136"/>
              <a:gd name="connsiteX1" fmla="*/ 512664 w 806578"/>
              <a:gd name="connsiteY1" fmla="*/ 766879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97952 w 806578"/>
              <a:gd name="connsiteY0" fmla="*/ 0 h 4076136"/>
              <a:gd name="connsiteX1" fmla="*/ 134292 w 806578"/>
              <a:gd name="connsiteY1" fmla="*/ 945555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86513 w 795139"/>
              <a:gd name="connsiteY0" fmla="*/ 0 h 4076136"/>
              <a:gd name="connsiteX1" fmla="*/ 122853 w 795139"/>
              <a:gd name="connsiteY1" fmla="*/ 945555 h 4076136"/>
              <a:gd name="connsiteX2" fmla="*/ 93198 w 795139"/>
              <a:gd name="connsiteY2" fmla="*/ 1495471 h 4076136"/>
              <a:gd name="connsiteX3" fmla="*/ 482 w 795139"/>
              <a:gd name="connsiteY3" fmla="*/ 2301765 h 4076136"/>
              <a:gd name="connsiteX4" fmla="*/ 109339 w 795139"/>
              <a:gd name="connsiteY4" fmla="*/ 3357679 h 4076136"/>
              <a:gd name="connsiteX5" fmla="*/ 795139 w 795139"/>
              <a:gd name="connsiteY5" fmla="*/ 4076136 h 4076136"/>
              <a:gd name="connsiteX0" fmla="*/ 286898 w 795524"/>
              <a:gd name="connsiteY0" fmla="*/ 0 h 4076136"/>
              <a:gd name="connsiteX1" fmla="*/ 123238 w 795524"/>
              <a:gd name="connsiteY1" fmla="*/ 945555 h 4076136"/>
              <a:gd name="connsiteX2" fmla="*/ 62052 w 795524"/>
              <a:gd name="connsiteY2" fmla="*/ 1495471 h 4076136"/>
              <a:gd name="connsiteX3" fmla="*/ 867 w 795524"/>
              <a:gd name="connsiteY3" fmla="*/ 2301765 h 4076136"/>
              <a:gd name="connsiteX4" fmla="*/ 109724 w 795524"/>
              <a:gd name="connsiteY4" fmla="*/ 3357679 h 4076136"/>
              <a:gd name="connsiteX5" fmla="*/ 795524 w 795524"/>
              <a:gd name="connsiteY5" fmla="*/ 4076136 h 40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5524" h="4076136">
                <a:moveTo>
                  <a:pt x="286898" y="0"/>
                </a:moveTo>
                <a:cubicBezTo>
                  <a:pt x="226119" y="339271"/>
                  <a:pt x="160712" y="696310"/>
                  <a:pt x="123238" y="945555"/>
                </a:cubicBezTo>
                <a:cubicBezTo>
                  <a:pt x="85764" y="1194800"/>
                  <a:pt x="82447" y="1269436"/>
                  <a:pt x="62052" y="1495471"/>
                </a:cubicBezTo>
                <a:cubicBezTo>
                  <a:pt x="41657" y="1721506"/>
                  <a:pt x="-7078" y="1991397"/>
                  <a:pt x="867" y="2301765"/>
                </a:cubicBezTo>
                <a:cubicBezTo>
                  <a:pt x="8812" y="2612133"/>
                  <a:pt x="-22719" y="3061950"/>
                  <a:pt x="109724" y="3357679"/>
                </a:cubicBezTo>
                <a:cubicBezTo>
                  <a:pt x="242167" y="3653408"/>
                  <a:pt x="686667" y="3956393"/>
                  <a:pt x="795524" y="407613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0"/>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1" name="Forme libre 20"/>
          <p:cNvSpPr/>
          <p:nvPr>
            <p:custDataLst>
              <p:tags r:id="rId11"/>
            </p:custDataLst>
          </p:nvPr>
        </p:nvSpPr>
        <p:spPr>
          <a:xfrm>
            <a:off x="1516690" y="1208315"/>
            <a:ext cx="1977623" cy="1523999"/>
          </a:xfrm>
          <a:custGeom>
            <a:avLst/>
            <a:gdLst>
              <a:gd name="connsiteX0" fmla="*/ 327 w 2003298"/>
              <a:gd name="connsiteY0" fmla="*/ 0 h 1654628"/>
              <a:gd name="connsiteX1" fmla="*/ 218041 w 2003298"/>
              <a:gd name="connsiteY1" fmla="*/ 348343 h 1654628"/>
              <a:gd name="connsiteX2" fmla="*/ 1328384 w 2003298"/>
              <a:gd name="connsiteY2" fmla="*/ 794657 h 1654628"/>
              <a:gd name="connsiteX3" fmla="*/ 2003298 w 2003298"/>
              <a:gd name="connsiteY3" fmla="*/ 1654628 h 1654628"/>
              <a:gd name="connsiteX0" fmla="*/ 4996 w 2007967"/>
              <a:gd name="connsiteY0" fmla="*/ 0 h 1654628"/>
              <a:gd name="connsiteX1" fmla="*/ 179243 w 2007967"/>
              <a:gd name="connsiteY1" fmla="*/ 1031516 h 1654628"/>
              <a:gd name="connsiteX2" fmla="*/ 1333053 w 2007967"/>
              <a:gd name="connsiteY2" fmla="*/ 794657 h 1654628"/>
              <a:gd name="connsiteX3" fmla="*/ 2007967 w 2007967"/>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9800 w 2012771"/>
              <a:gd name="connsiteY0" fmla="*/ 0 h 1654628"/>
              <a:gd name="connsiteX1" fmla="*/ 184047 w 2012771"/>
              <a:gd name="connsiteY1" fmla="*/ 1031516 h 1654628"/>
              <a:gd name="connsiteX2" fmla="*/ 1468254 w 2012771"/>
              <a:gd name="connsiteY2" fmla="*/ 1088946 h 1654628"/>
              <a:gd name="connsiteX3" fmla="*/ 2012771 w 2012771"/>
              <a:gd name="connsiteY3" fmla="*/ 1654628 h 1654628"/>
              <a:gd name="connsiteX0" fmla="*/ 45009 w 2047980"/>
              <a:gd name="connsiteY0" fmla="*/ 0 h 1654628"/>
              <a:gd name="connsiteX1" fmla="*/ 140474 w 2047980"/>
              <a:gd name="connsiteY1" fmla="*/ 1042401 h 1654628"/>
              <a:gd name="connsiteX2" fmla="*/ 1503463 w 2047980"/>
              <a:gd name="connsiteY2" fmla="*/ 1088946 h 1654628"/>
              <a:gd name="connsiteX3" fmla="*/ 2047980 w 2047980"/>
              <a:gd name="connsiteY3" fmla="*/ 1654628 h 1654628"/>
              <a:gd name="connsiteX0" fmla="*/ 69651 w 2027604"/>
              <a:gd name="connsiteY0" fmla="*/ 0 h 1523999"/>
              <a:gd name="connsiteX1" fmla="*/ 120098 w 2027604"/>
              <a:gd name="connsiteY1" fmla="*/ 911772 h 1523999"/>
              <a:gd name="connsiteX2" fmla="*/ 1483087 w 2027604"/>
              <a:gd name="connsiteY2" fmla="*/ 958317 h 1523999"/>
              <a:gd name="connsiteX3" fmla="*/ 2027604 w 2027604"/>
              <a:gd name="connsiteY3" fmla="*/ 1523999 h 1523999"/>
              <a:gd name="connsiteX0" fmla="*/ 86666 w 2044619"/>
              <a:gd name="connsiteY0" fmla="*/ 0 h 1523999"/>
              <a:gd name="connsiteX1" fmla="*/ 137113 w 2044619"/>
              <a:gd name="connsiteY1" fmla="*/ 911772 h 1523999"/>
              <a:gd name="connsiteX2" fmla="*/ 1500102 w 2044619"/>
              <a:gd name="connsiteY2" fmla="*/ 958317 h 1523999"/>
              <a:gd name="connsiteX3" fmla="*/ 2044619 w 2044619"/>
              <a:gd name="connsiteY3" fmla="*/ 1523999 h 1523999"/>
            </a:gdLst>
            <a:ahLst/>
            <a:cxnLst>
              <a:cxn ang="0">
                <a:pos x="connsiteX0" y="connsiteY0"/>
              </a:cxn>
              <a:cxn ang="0">
                <a:pos x="connsiteX1" y="connsiteY1"/>
              </a:cxn>
              <a:cxn ang="0">
                <a:pos x="connsiteX2" y="connsiteY2"/>
              </a:cxn>
              <a:cxn ang="0">
                <a:pos x="connsiteX3" y="connsiteY3"/>
              </a:cxn>
            </a:cxnLst>
            <a:rect l="l" t="t" r="r" b="b"/>
            <a:pathLst>
              <a:path w="2044619" h="1523999">
                <a:moveTo>
                  <a:pt x="86666" y="0"/>
                </a:moveTo>
                <a:cubicBezTo>
                  <a:pt x="28578" y="140607"/>
                  <a:pt x="-98460" y="752053"/>
                  <a:pt x="137113" y="911772"/>
                </a:cubicBezTo>
                <a:cubicBezTo>
                  <a:pt x="372686" y="1071491"/>
                  <a:pt x="1137361" y="866727"/>
                  <a:pt x="1500102" y="958317"/>
                </a:cubicBezTo>
                <a:cubicBezTo>
                  <a:pt x="1960641" y="1133989"/>
                  <a:pt x="1855933" y="1202870"/>
                  <a:pt x="2044619" y="1523999"/>
                </a:cubicBezTo>
              </a:path>
            </a:pathLst>
          </a:custGeom>
          <a:noFill/>
          <a:ln w="7620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custDataLst>
              <p:tags r:id="rId12"/>
            </p:custDataLst>
          </p:nvPr>
        </p:nvSpPr>
        <p:spPr>
          <a:xfrm>
            <a:off x="1524309" y="1186543"/>
            <a:ext cx="2617786" cy="4071257"/>
          </a:xfrm>
          <a:custGeom>
            <a:avLst/>
            <a:gdLst>
              <a:gd name="connsiteX0" fmla="*/ 0 w 2683585"/>
              <a:gd name="connsiteY0" fmla="*/ 0 h 4114800"/>
              <a:gd name="connsiteX1" fmla="*/ 620486 w 2683585"/>
              <a:gd name="connsiteY1" fmla="*/ 478971 h 4114800"/>
              <a:gd name="connsiteX2" fmla="*/ 2340429 w 2683585"/>
              <a:gd name="connsiteY2" fmla="*/ 903514 h 4114800"/>
              <a:gd name="connsiteX3" fmla="*/ 2656115 w 2683585"/>
              <a:gd name="connsiteY3" fmla="*/ 2416629 h 4114800"/>
              <a:gd name="connsiteX4" fmla="*/ 1926772 w 2683585"/>
              <a:gd name="connsiteY4" fmla="*/ 4114800 h 4114800"/>
              <a:gd name="connsiteX0" fmla="*/ 0 w 2691392"/>
              <a:gd name="connsiteY0" fmla="*/ 0 h 4114800"/>
              <a:gd name="connsiteX1" fmla="*/ 336707 w 2691392"/>
              <a:gd name="connsiteY1" fmla="*/ 867854 h 4114800"/>
              <a:gd name="connsiteX2" fmla="*/ 2340429 w 2691392"/>
              <a:gd name="connsiteY2" fmla="*/ 903514 h 4114800"/>
              <a:gd name="connsiteX3" fmla="*/ 2656115 w 2691392"/>
              <a:gd name="connsiteY3" fmla="*/ 2416629 h 4114800"/>
              <a:gd name="connsiteX4" fmla="*/ 1926772 w 2691392"/>
              <a:gd name="connsiteY4" fmla="*/ 4114800 h 4114800"/>
              <a:gd name="connsiteX0" fmla="*/ 0 w 2693080"/>
              <a:gd name="connsiteY0" fmla="*/ 0 h 4114800"/>
              <a:gd name="connsiteX1" fmla="*/ 284156 w 2693080"/>
              <a:gd name="connsiteY1" fmla="*/ 909895 h 4114800"/>
              <a:gd name="connsiteX2" fmla="*/ 2340429 w 2693080"/>
              <a:gd name="connsiteY2" fmla="*/ 903514 h 4114800"/>
              <a:gd name="connsiteX3" fmla="*/ 2656115 w 2693080"/>
              <a:gd name="connsiteY3" fmla="*/ 2416629 h 4114800"/>
              <a:gd name="connsiteX4" fmla="*/ 1926772 w 2693080"/>
              <a:gd name="connsiteY4" fmla="*/ 4114800 h 4114800"/>
              <a:gd name="connsiteX0" fmla="*/ 0 w 2672496"/>
              <a:gd name="connsiteY0" fmla="*/ 0 h 4114800"/>
              <a:gd name="connsiteX1" fmla="*/ 284156 w 2672496"/>
              <a:gd name="connsiteY1" fmla="*/ 909895 h 4114800"/>
              <a:gd name="connsiteX2" fmla="*/ 2182774 w 2672496"/>
              <a:gd name="connsiteY2" fmla="*/ 924535 h 4114800"/>
              <a:gd name="connsiteX3" fmla="*/ 2656115 w 2672496"/>
              <a:gd name="connsiteY3" fmla="*/ 2416629 h 4114800"/>
              <a:gd name="connsiteX4" fmla="*/ 1926772 w 2672496"/>
              <a:gd name="connsiteY4" fmla="*/ 4114800 h 4114800"/>
              <a:gd name="connsiteX0" fmla="*/ 0 w 2594706"/>
              <a:gd name="connsiteY0" fmla="*/ 0 h 4114800"/>
              <a:gd name="connsiteX1" fmla="*/ 284156 w 2594706"/>
              <a:gd name="connsiteY1" fmla="*/ 909895 h 4114800"/>
              <a:gd name="connsiteX2" fmla="*/ 2182774 w 2594706"/>
              <a:gd name="connsiteY2" fmla="*/ 924535 h 4114800"/>
              <a:gd name="connsiteX3" fmla="*/ 2572033 w 2594706"/>
              <a:gd name="connsiteY3" fmla="*/ 2458670 h 4114800"/>
              <a:gd name="connsiteX4" fmla="*/ 1926772 w 2594706"/>
              <a:gd name="connsiteY4" fmla="*/ 4114800 h 4114800"/>
              <a:gd name="connsiteX0" fmla="*/ 0 w 2595096"/>
              <a:gd name="connsiteY0" fmla="*/ 0 h 4114800"/>
              <a:gd name="connsiteX1" fmla="*/ 262385 w 2595096"/>
              <a:gd name="connsiteY1" fmla="*/ 877238 h 4114800"/>
              <a:gd name="connsiteX2" fmla="*/ 2182774 w 2595096"/>
              <a:gd name="connsiteY2" fmla="*/ 924535 h 4114800"/>
              <a:gd name="connsiteX3" fmla="*/ 2572033 w 2595096"/>
              <a:gd name="connsiteY3" fmla="*/ 2458670 h 4114800"/>
              <a:gd name="connsiteX4" fmla="*/ 1926772 w 2595096"/>
              <a:gd name="connsiteY4" fmla="*/ 4114800 h 4114800"/>
              <a:gd name="connsiteX0" fmla="*/ 0 w 2596323"/>
              <a:gd name="connsiteY0" fmla="*/ 0 h 4114800"/>
              <a:gd name="connsiteX1" fmla="*/ 197070 w 2596323"/>
              <a:gd name="connsiteY1" fmla="*/ 909895 h 4114800"/>
              <a:gd name="connsiteX2" fmla="*/ 2182774 w 2596323"/>
              <a:gd name="connsiteY2" fmla="*/ 924535 h 4114800"/>
              <a:gd name="connsiteX3" fmla="*/ 2572033 w 2596323"/>
              <a:gd name="connsiteY3" fmla="*/ 2458670 h 4114800"/>
              <a:gd name="connsiteX4" fmla="*/ 1926772 w 2596323"/>
              <a:gd name="connsiteY4" fmla="*/ 4114800 h 4114800"/>
              <a:gd name="connsiteX0" fmla="*/ 28004 w 2569899"/>
              <a:gd name="connsiteY0" fmla="*/ 0 h 4071257"/>
              <a:gd name="connsiteX1" fmla="*/ 170646 w 2569899"/>
              <a:gd name="connsiteY1" fmla="*/ 866352 h 4071257"/>
              <a:gd name="connsiteX2" fmla="*/ 2156350 w 2569899"/>
              <a:gd name="connsiteY2" fmla="*/ 880992 h 4071257"/>
              <a:gd name="connsiteX3" fmla="*/ 2545609 w 2569899"/>
              <a:gd name="connsiteY3" fmla="*/ 2415127 h 4071257"/>
              <a:gd name="connsiteX4" fmla="*/ 1900348 w 2569899"/>
              <a:gd name="connsiteY4" fmla="*/ 4071257 h 4071257"/>
              <a:gd name="connsiteX0" fmla="*/ 75891 w 2617786"/>
              <a:gd name="connsiteY0" fmla="*/ 0 h 4071257"/>
              <a:gd name="connsiteX1" fmla="*/ 218533 w 2617786"/>
              <a:gd name="connsiteY1" fmla="*/ 866352 h 4071257"/>
              <a:gd name="connsiteX2" fmla="*/ 2204237 w 2617786"/>
              <a:gd name="connsiteY2" fmla="*/ 880992 h 4071257"/>
              <a:gd name="connsiteX3" fmla="*/ 2593496 w 2617786"/>
              <a:gd name="connsiteY3" fmla="*/ 2415127 h 4071257"/>
              <a:gd name="connsiteX4" fmla="*/ 1948235 w 2617786"/>
              <a:gd name="connsiteY4" fmla="*/ 4071257 h 4071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7786" h="4071257">
                <a:moveTo>
                  <a:pt x="75891" y="0"/>
                </a:moveTo>
                <a:cubicBezTo>
                  <a:pt x="38698" y="294821"/>
                  <a:pt x="-136191" y="719520"/>
                  <a:pt x="218533" y="866352"/>
                </a:cubicBezTo>
                <a:cubicBezTo>
                  <a:pt x="573257" y="1013184"/>
                  <a:pt x="1808410" y="622863"/>
                  <a:pt x="2204237" y="880992"/>
                </a:cubicBezTo>
                <a:cubicBezTo>
                  <a:pt x="2600064" y="1139121"/>
                  <a:pt x="2662439" y="1879913"/>
                  <a:pt x="2593496" y="2415127"/>
                </a:cubicBezTo>
                <a:cubicBezTo>
                  <a:pt x="2524553" y="2950341"/>
                  <a:pt x="2278435" y="3489778"/>
                  <a:pt x="1948235" y="4071257"/>
                </a:cubicBezTo>
              </a:path>
            </a:pathLst>
          </a:custGeom>
          <a:noFill/>
          <a:ln w="76200">
            <a:solidFill>
              <a:schemeClr val="tx1">
                <a:lumMod val="75000"/>
                <a:lumOff val="2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p:cNvSpPr/>
          <p:nvPr>
            <p:custDataLst>
              <p:tags r:id="rId13"/>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grpSp>
        <p:nvGrpSpPr>
          <p:cNvPr id="4" name="Groupe 3"/>
          <p:cNvGrpSpPr/>
          <p:nvPr>
            <p:custDataLst>
              <p:tags r:id="rId14"/>
            </p:custDataLst>
          </p:nvPr>
        </p:nvGrpSpPr>
        <p:grpSpPr>
          <a:xfrm>
            <a:off x="1032566" y="489857"/>
            <a:ext cx="1800566" cy="5758600"/>
            <a:chOff x="1032566" y="489857"/>
            <a:chExt cx="1800566" cy="5758600"/>
          </a:xfrm>
        </p:grpSpPr>
        <p:sp>
          <p:nvSpPr>
            <p:cNvPr id="24" name="Forme libre 23"/>
            <p:cNvSpPr/>
            <p:nvPr/>
          </p:nvSpPr>
          <p:spPr>
            <a:xfrm>
              <a:off x="1051033" y="489857"/>
              <a:ext cx="177954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58" h="5758543">
                  <a:moveTo>
                    <a:pt x="0" y="0"/>
                  </a:moveTo>
                  <a:cubicBezTo>
                    <a:pt x="71117" y="1134679"/>
                    <a:pt x="104090" y="2289629"/>
                    <a:pt x="303433" y="2928257"/>
                  </a:cubicBezTo>
                  <a:cubicBezTo>
                    <a:pt x="502776" y="3566885"/>
                    <a:pt x="965647" y="3528785"/>
                    <a:pt x="1196061" y="3831771"/>
                  </a:cubicBezTo>
                  <a:cubicBezTo>
                    <a:pt x="1426475" y="4134757"/>
                    <a:pt x="1580689" y="4425043"/>
                    <a:pt x="1685918" y="4746172"/>
                  </a:cubicBezTo>
                  <a:cubicBezTo>
                    <a:pt x="1791147" y="5067301"/>
                    <a:pt x="1831061" y="5423807"/>
                    <a:pt x="1827433" y="5758543"/>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Forme libre 24"/>
            <p:cNvSpPr/>
            <p:nvPr/>
          </p:nvSpPr>
          <p:spPr>
            <a:xfrm>
              <a:off x="1032566" y="489914"/>
              <a:ext cx="180056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9247" h="5758543">
                  <a:moveTo>
                    <a:pt x="0" y="0"/>
                  </a:moveTo>
                  <a:cubicBezTo>
                    <a:pt x="125090" y="1019066"/>
                    <a:pt x="122080" y="2289628"/>
                    <a:pt x="325022" y="2928257"/>
                  </a:cubicBezTo>
                  <a:cubicBezTo>
                    <a:pt x="527964" y="3566886"/>
                    <a:pt x="987236" y="3528785"/>
                    <a:pt x="1217650" y="3831771"/>
                  </a:cubicBezTo>
                  <a:cubicBezTo>
                    <a:pt x="1448064" y="4134757"/>
                    <a:pt x="1602278" y="4425043"/>
                    <a:pt x="1707507" y="4746172"/>
                  </a:cubicBezTo>
                  <a:cubicBezTo>
                    <a:pt x="1812736" y="5067301"/>
                    <a:pt x="1852650" y="5423807"/>
                    <a:pt x="1849022" y="5758543"/>
                  </a:cubicBezTo>
                </a:path>
              </a:pathLst>
            </a:custGeom>
            <a:noFill/>
            <a:ln w="76200">
              <a:solidFill>
                <a:srgbClr val="33CC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7" name="Rectangle 26"/>
          <p:cNvSpPr/>
          <p:nvPr>
            <p:custDataLst>
              <p:tags r:id="rId15"/>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6"/>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34" name="Rectangle 33"/>
          <p:cNvSpPr/>
          <p:nvPr>
            <p:custDataLst>
              <p:tags r:id="rId17"/>
            </p:custDataLst>
          </p:nvPr>
        </p:nvSpPr>
        <p:spPr>
          <a:xfrm>
            <a:off x="-28910" y="27222"/>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p:cNvSpPr/>
          <p:nvPr>
            <p:custDataLst>
              <p:tags r:id="rId18"/>
            </p:custDataLst>
          </p:nvPr>
        </p:nvSpPr>
        <p:spPr>
          <a:xfrm>
            <a:off x="0" y="50736"/>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Rectangle 35"/>
          <p:cNvSpPr/>
          <p:nvPr>
            <p:custDataLst>
              <p:tags r:id="rId19"/>
            </p:custDataLst>
          </p:nvPr>
        </p:nvSpPr>
        <p:spPr>
          <a:xfrm>
            <a:off x="-18410" y="76439"/>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Rectangle 11"/>
          <p:cNvSpPr/>
          <p:nvPr>
            <p:custDataLst>
              <p:tags r:id="rId20"/>
            </p:custDataLst>
          </p:nvPr>
        </p:nvSpPr>
        <p:spPr>
          <a:xfrm>
            <a:off x="457200" y="2244302"/>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Rectangle 14"/>
          <p:cNvSpPr/>
          <p:nvPr>
            <p:custDataLst>
              <p:tags r:id="rId21"/>
            </p:custDataLst>
          </p:nvPr>
        </p:nvSpPr>
        <p:spPr>
          <a:xfrm>
            <a:off x="408214"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p:cNvSpPr/>
          <p:nvPr>
            <p:custDataLst>
              <p:tags r:id="rId22"/>
            </p:custDataLst>
          </p:nvPr>
        </p:nvSpPr>
        <p:spPr>
          <a:xfrm>
            <a:off x="2926000" y="2187667"/>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custDataLst>
              <p:tags r:id="rId23"/>
            </p:custDataLst>
          </p:nvPr>
        </p:nvSpPr>
        <p:spPr>
          <a:xfrm>
            <a:off x="2926000"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custDataLst>
              <p:tags r:id="rId24"/>
            </p:custDataLst>
          </p:nvPr>
        </p:nvSpPr>
        <p:spPr>
          <a:xfrm>
            <a:off x="2228193" y="560796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custDataLst>
              <p:tags r:id="rId25"/>
            </p:custDataLst>
          </p:nvPr>
        </p:nvSpPr>
        <p:spPr>
          <a:xfrm>
            <a:off x="-132681" y="86277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p:cNvSpPr/>
          <p:nvPr>
            <p:custDataLst>
              <p:tags r:id="rId26"/>
            </p:custDataLst>
          </p:nvPr>
        </p:nvSpPr>
        <p:spPr>
          <a:xfrm>
            <a:off x="435733" y="-10788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p:cNvSpPr/>
          <p:nvPr>
            <p:custDataLst>
              <p:tags r:id="rId27"/>
            </p:custDataLst>
          </p:nvPr>
        </p:nvSpPr>
        <p:spPr>
          <a:xfrm>
            <a:off x="1196598" y="803126"/>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p:cNvSpPr/>
          <p:nvPr>
            <p:custDataLst>
              <p:tags r:id="rId28"/>
            </p:custDataLst>
          </p:nvPr>
        </p:nvSpPr>
        <p:spPr>
          <a:xfrm>
            <a:off x="-237610" y="741129"/>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9"/>
            </p:custDataLst>
          </p:nvPr>
        </p:nvSpPr>
        <p:spPr>
          <a:xfrm>
            <a:off x="1128735" y="70564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p:cNvSpPr txBox="1"/>
          <p:nvPr>
            <p:custDataLst>
              <p:tags r:id="rId30"/>
            </p:custDataLst>
          </p:nvPr>
        </p:nvSpPr>
        <p:spPr>
          <a:xfrm>
            <a:off x="1130619" y="3037123"/>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
        <p:nvSpPr>
          <p:cNvPr id="37" name="ZoneTexte 36"/>
          <p:cNvSpPr txBox="1"/>
          <p:nvPr>
            <p:custDataLst>
              <p:tags r:id="rId31"/>
            </p:custDataLst>
          </p:nvPr>
        </p:nvSpPr>
        <p:spPr>
          <a:xfrm>
            <a:off x="1196598" y="3355368"/>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
        <p:nvSpPr>
          <p:cNvPr id="38" name="ZoneTexte 37"/>
          <p:cNvSpPr txBox="1"/>
          <p:nvPr>
            <p:custDataLst>
              <p:tags r:id="rId32"/>
            </p:custDataLst>
          </p:nvPr>
        </p:nvSpPr>
        <p:spPr>
          <a:xfrm>
            <a:off x="1301966" y="3685682"/>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Tree>
    <p:extLst>
      <p:ext uri="{BB962C8B-B14F-4D97-AF65-F5344CB8AC3E}">
        <p14:creationId xmlns:p14="http://schemas.microsoft.com/office/powerpoint/2010/main" val="2700821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4" nodeType="withEffect">
                                  <p:stCondLst>
                                    <p:cond delay="0"/>
                                  </p:stCondLst>
                                  <p:childTnLst>
                                    <p:set>
                                      <p:cBhvr>
                                        <p:cTn id="6" dur="1" fill="hold">
                                          <p:stCondLst>
                                            <p:cond delay="0"/>
                                          </p:stCondLst>
                                        </p:cTn>
                                        <p:tgtEl>
                                          <p:spTgt spid="3"/>
                                        </p:tgtEl>
                                        <p:attrNameLst>
                                          <p:attrName>style.visibility</p:attrName>
                                        </p:attrNameLst>
                                      </p:cBhvr>
                                      <p:to>
                                        <p:strVal val="hidden"/>
                                      </p:to>
                                    </p:set>
                                  </p:childTnLst>
                                </p:cTn>
                              </p:par>
                              <p:par>
                                <p:cTn id="7" presetID="1" presetClass="exit" presetSubtype="0" fill="hold" grpId="4" nodeType="withEffect">
                                  <p:stCondLst>
                                    <p:cond delay="0"/>
                                  </p:stCondLst>
                                  <p:childTnLst>
                                    <p:set>
                                      <p:cBhvr>
                                        <p:cTn id="8" dur="1" fill="hold">
                                          <p:stCondLst>
                                            <p:cond delay="0"/>
                                          </p:stCondLst>
                                        </p:cTn>
                                        <p:tgtEl>
                                          <p:spTgt spid="37"/>
                                        </p:tgtEl>
                                        <p:attrNameLst>
                                          <p:attrName>style.visibility</p:attrName>
                                        </p:attrNameLst>
                                      </p:cBhvr>
                                      <p:to>
                                        <p:strVal val="hidden"/>
                                      </p:to>
                                    </p:set>
                                  </p:childTnLst>
                                </p:cTn>
                              </p:par>
                              <p:par>
                                <p:cTn id="9" presetID="1" presetClass="exit" presetSubtype="0" fill="hold" grpId="4" nodeType="withEffect">
                                  <p:stCondLst>
                                    <p:cond delay="0"/>
                                  </p:stCondLst>
                                  <p:childTnLst>
                                    <p:set>
                                      <p:cBhvr>
                                        <p:cTn id="10" dur="1" fill="hold">
                                          <p:stCondLst>
                                            <p:cond delay="0"/>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fade">
                                      <p:cBhvr>
                                        <p:cTn id="13" dur="500"/>
                                        <p:tgtEl>
                                          <p:spTgt spid="3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5"/>
                                        </p:tgtEl>
                                        <p:attrNameLst>
                                          <p:attrName>style.visibility</p:attrName>
                                        </p:attrNameLst>
                                      </p:cBhvr>
                                      <p:to>
                                        <p:strVal val="visible"/>
                                      </p:to>
                                    </p:set>
                                    <p:animEffect transition="in" filter="fade">
                                      <p:cBhvr>
                                        <p:cTn id="16" dur="500"/>
                                        <p:tgtEl>
                                          <p:spTgt spid="3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500"/>
                                        <p:tgtEl>
                                          <p:spTgt spid="3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9" restart="whenNotActive" fill="hold" evtFilter="cancelBubble" nodeType="interactiveSeq">
                <p:stCondLst>
                  <p:cond evt="onClick" delay="0">
                    <p:tgtEl>
                      <p:spTgt spid="29"/>
                    </p:tgtEl>
                  </p:cond>
                </p:stCondLst>
                <p:endSync evt="end" delay="0">
                  <p:rtn val="all"/>
                </p:endSync>
                <p:childTnLst>
                  <p:par>
                    <p:cTn id="30" fill="hold">
                      <p:stCondLst>
                        <p:cond delay="0"/>
                      </p:stCondLst>
                      <p:childTnLst>
                        <p:par>
                          <p:cTn id="31" fill="hold">
                            <p:stCondLst>
                              <p:cond delay="0"/>
                            </p:stCondLst>
                            <p:childTnLst>
                              <p:par>
                                <p:cTn id="32" presetID="1" presetClass="exit" presetSubtype="0" fill="hold" grpId="1" nodeType="withEffect">
                                  <p:stCondLst>
                                    <p:cond delay="0"/>
                                  </p:stCondLst>
                                  <p:childTnLst>
                                    <p:set>
                                      <p:cBhvr>
                                        <p:cTn id="33" dur="1" fill="hold">
                                          <p:stCondLst>
                                            <p:cond delay="0"/>
                                          </p:stCondLst>
                                        </p:cTn>
                                        <p:tgtEl>
                                          <p:spTgt spid="3"/>
                                        </p:tgtEl>
                                        <p:attrNameLst>
                                          <p:attrName>style.visibility</p:attrName>
                                        </p:attrNameLst>
                                      </p:cBhvr>
                                      <p:to>
                                        <p:strVal val="hidden"/>
                                      </p:to>
                                    </p:set>
                                  </p:childTnLst>
                                </p:cTn>
                              </p:par>
                              <p:par>
                                <p:cTn id="34" presetID="1" presetClass="exit" presetSubtype="0" fill="hold" grpId="1" nodeType="withEffect">
                                  <p:stCondLst>
                                    <p:cond delay="0"/>
                                  </p:stCondLst>
                                  <p:childTnLst>
                                    <p:set>
                                      <p:cBhvr>
                                        <p:cTn id="35" dur="1" fill="hold">
                                          <p:stCondLst>
                                            <p:cond delay="0"/>
                                          </p:stCondLst>
                                        </p:cTn>
                                        <p:tgtEl>
                                          <p:spTgt spid="37"/>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38"/>
                                        </p:tgtEl>
                                        <p:attrNameLst>
                                          <p:attrName>style.visibility</p:attrName>
                                        </p:attrNameLst>
                                      </p:cBhvr>
                                      <p:to>
                                        <p:strVal val="hidden"/>
                                      </p:to>
                                    </p:set>
                                  </p:childTnLst>
                                </p:cTn>
                              </p:par>
                            </p:childTnLst>
                          </p:cTn>
                        </p:par>
                        <p:par>
                          <p:cTn id="38" fill="hold">
                            <p:stCondLst>
                              <p:cond delay="0"/>
                            </p:stCondLst>
                            <p:childTnLst>
                              <p:par>
                                <p:cTn id="39" presetID="10" presetClass="entr" presetSubtype="0" fill="hold" grpId="0" nodeType="after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childTnLst>
              </p:cTn>
              <p:nextCondLst>
                <p:cond evt="onClick" delay="0">
                  <p:tgtEl>
                    <p:spTgt spid="29"/>
                  </p:tgtEl>
                </p:cond>
              </p:nextCondLst>
            </p:seq>
            <p:seq concurrent="1" nextAc="seek">
              <p:cTn id="42" restart="whenNotActive" fill="hold" evtFilter="cancelBubble" nodeType="interactiveSeq">
                <p:stCondLst>
                  <p:cond evt="onClick" delay="0">
                    <p:tgtEl>
                      <p:spTgt spid="12"/>
                    </p:tgtEl>
                  </p:cond>
                </p:stCondLst>
                <p:endSync evt="end" delay="0">
                  <p:rtn val="all"/>
                </p:endSync>
                <p:childTnLst>
                  <p:par>
                    <p:cTn id="43" fill="hold">
                      <p:stCondLst>
                        <p:cond delay="0"/>
                      </p:stCondLst>
                      <p:childTnLst>
                        <p:par>
                          <p:cTn id="44" fill="hold">
                            <p:stCondLst>
                              <p:cond delay="0"/>
                            </p:stCondLst>
                            <p:childTnLst>
                              <p:par>
                                <p:cTn id="45" presetID="22" presetClass="entr" presetSubtype="1" fill="hold" grpId="0" nodeType="after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wipe(up)">
                                      <p:cBhvr>
                                        <p:cTn id="47" dur="500"/>
                                        <p:tgtEl>
                                          <p:spTgt spid="14"/>
                                        </p:tgtEl>
                                      </p:cBhvr>
                                    </p:animEffect>
                                  </p:childTnLst>
                                </p:cTn>
                              </p:par>
                              <p:par>
                                <p:cTn id="48" presetID="1" presetClass="exit" presetSubtype="0" fill="hold" grpId="1" nodeType="withEffect">
                                  <p:stCondLst>
                                    <p:cond delay="0"/>
                                  </p:stCondLst>
                                  <p:childTnLst>
                                    <p:set>
                                      <p:cBhvr>
                                        <p:cTn id="49" dur="1" fill="hold">
                                          <p:stCondLst>
                                            <p:cond delay="0"/>
                                          </p:stCondLst>
                                        </p:cTn>
                                        <p:tgtEl>
                                          <p:spTgt spid="12"/>
                                        </p:tgtEl>
                                        <p:attrNameLst>
                                          <p:attrName>style.visibility</p:attrName>
                                        </p:attrNameLst>
                                      </p:cBhvr>
                                      <p:to>
                                        <p:strVal val="hidden"/>
                                      </p:to>
                                    </p:set>
                                  </p:childTnLst>
                                </p:cTn>
                              </p:par>
                              <p:par>
                                <p:cTn id="50" presetID="1" presetClass="exit" presetSubtype="0" fill="hold" grpId="1" nodeType="withEffect">
                                  <p:stCondLst>
                                    <p:cond delay="0"/>
                                  </p:stCondLst>
                                  <p:childTnLst>
                                    <p:set>
                                      <p:cBhvr>
                                        <p:cTn id="51" dur="1" fill="hold">
                                          <p:stCondLst>
                                            <p:cond delay="0"/>
                                          </p:stCondLst>
                                        </p:cTn>
                                        <p:tgtEl>
                                          <p:spTgt spid="29"/>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fade">
                                      <p:cBhvr>
                                        <p:cTn id="54" dur="500"/>
                                        <p:tgtEl>
                                          <p:spTgt spid="32"/>
                                        </p:tgtEl>
                                      </p:cBhvr>
                                    </p:animEffect>
                                  </p:childTnLst>
                                </p:cTn>
                              </p:par>
                            </p:childTnLst>
                          </p:cTn>
                        </p:par>
                      </p:childTnLst>
                    </p:cTn>
                  </p:par>
                </p:childTnLst>
              </p:cTn>
              <p:nextCondLst>
                <p:cond evt="onClick" delay="0">
                  <p:tgtEl>
                    <p:spTgt spid="12"/>
                  </p:tgtEl>
                </p:cond>
              </p:nextCondLst>
            </p:seq>
            <p:seq concurrent="1" nextAc="seek">
              <p:cTn id="55" restart="whenNotActive" fill="hold" evtFilter="cancelBubble" nodeType="interactiveSeq">
                <p:stCondLst>
                  <p:cond evt="onClick" delay="0">
                    <p:tgtEl>
                      <p:spTgt spid="32"/>
                    </p:tgtEl>
                  </p:cond>
                </p:stCondLst>
                <p:endSync evt="end" delay="0">
                  <p:rtn val="all"/>
                </p:endSync>
                <p:childTnLst>
                  <p:par>
                    <p:cTn id="56" fill="hold">
                      <p:stCondLst>
                        <p:cond delay="0"/>
                      </p:stCondLst>
                      <p:childTnLst>
                        <p:par>
                          <p:cTn id="57" fill="hold">
                            <p:stCondLst>
                              <p:cond delay="0"/>
                            </p:stCondLst>
                            <p:childTnLst>
                              <p:par>
                                <p:cTn id="58" presetID="1" presetClass="exit" presetSubtype="0" fill="hold" grpId="2" nodeType="withEffect">
                                  <p:stCondLst>
                                    <p:cond delay="0"/>
                                  </p:stCondLst>
                                  <p:childTnLst>
                                    <p:set>
                                      <p:cBhvr>
                                        <p:cTn id="59" dur="1" fill="hold">
                                          <p:stCondLst>
                                            <p:cond delay="0"/>
                                          </p:stCondLst>
                                        </p:cTn>
                                        <p:tgtEl>
                                          <p:spTgt spid="3"/>
                                        </p:tgtEl>
                                        <p:attrNameLst>
                                          <p:attrName>style.visibility</p:attrName>
                                        </p:attrNameLst>
                                      </p:cBhvr>
                                      <p:to>
                                        <p:strVal val="hidden"/>
                                      </p:to>
                                    </p:set>
                                  </p:childTnLst>
                                </p:cTn>
                              </p:par>
                              <p:par>
                                <p:cTn id="60" presetID="1" presetClass="exit" presetSubtype="0" fill="hold" grpId="2" nodeType="withEffect">
                                  <p:stCondLst>
                                    <p:cond delay="0"/>
                                  </p:stCondLst>
                                  <p:childTnLst>
                                    <p:set>
                                      <p:cBhvr>
                                        <p:cTn id="61" dur="1" fill="hold">
                                          <p:stCondLst>
                                            <p:cond delay="0"/>
                                          </p:stCondLst>
                                        </p:cTn>
                                        <p:tgtEl>
                                          <p:spTgt spid="37"/>
                                        </p:tgtEl>
                                        <p:attrNameLst>
                                          <p:attrName>style.visibility</p:attrName>
                                        </p:attrNameLst>
                                      </p:cBhvr>
                                      <p:to>
                                        <p:strVal val="hidden"/>
                                      </p:to>
                                    </p:set>
                                  </p:childTnLst>
                                </p:cTn>
                              </p:par>
                              <p:par>
                                <p:cTn id="62" presetID="1" presetClass="exit" presetSubtype="0" fill="hold" grpId="2" nodeType="withEffect">
                                  <p:stCondLst>
                                    <p:cond delay="0"/>
                                  </p:stCondLst>
                                  <p:childTnLst>
                                    <p:set>
                                      <p:cBhvr>
                                        <p:cTn id="63" dur="1" fill="hold">
                                          <p:stCondLst>
                                            <p:cond delay="0"/>
                                          </p:stCondLst>
                                        </p:cTn>
                                        <p:tgtEl>
                                          <p:spTgt spid="38"/>
                                        </p:tgtEl>
                                        <p:attrNameLst>
                                          <p:attrName>style.visibility</p:attrName>
                                        </p:attrNameLst>
                                      </p:cBhvr>
                                      <p:to>
                                        <p:strVal val="hidden"/>
                                      </p:to>
                                    </p:set>
                                  </p:childTnLst>
                                </p:cTn>
                              </p:par>
                              <p:par>
                                <p:cTn id="64" presetID="10" presetClass="entr" presetSubtype="0" fill="hold" grpId="0" nodeType="withEffect">
                                  <p:stCondLst>
                                    <p:cond delay="0"/>
                                  </p:stCondLst>
                                  <p:childTnLst>
                                    <p:set>
                                      <p:cBhvr>
                                        <p:cTn id="65" dur="1" fill="hold">
                                          <p:stCondLst>
                                            <p:cond delay="0"/>
                                          </p:stCondLst>
                                        </p:cTn>
                                        <p:tgtEl>
                                          <p:spTgt spid="15"/>
                                        </p:tgtEl>
                                        <p:attrNameLst>
                                          <p:attrName>style.visibility</p:attrName>
                                        </p:attrNameLst>
                                      </p:cBhvr>
                                      <p:to>
                                        <p:strVal val="visible"/>
                                      </p:to>
                                    </p:set>
                                    <p:animEffect transition="in" filter="fade">
                                      <p:cBhvr>
                                        <p:cTn id="66" dur="500"/>
                                        <p:tgtEl>
                                          <p:spTgt spid="15"/>
                                        </p:tgtEl>
                                      </p:cBhvr>
                                    </p:animEffect>
                                  </p:childTnLst>
                                </p:cTn>
                              </p:par>
                            </p:childTnLst>
                          </p:cTn>
                        </p:par>
                      </p:childTnLst>
                    </p:cTn>
                  </p:par>
                </p:childTnLst>
              </p:cTn>
              <p:nextCondLst>
                <p:cond evt="onClick" delay="0">
                  <p:tgtEl>
                    <p:spTgt spid="32"/>
                  </p:tgtEl>
                </p:cond>
              </p:nextCondLst>
            </p:seq>
            <p:seq concurrent="1" nextAc="seek">
              <p:cTn id="67" restart="whenNotActive" fill="hold" evtFilter="cancelBubble" nodeType="interactiveSeq">
                <p:stCondLst>
                  <p:cond evt="onClick" delay="0">
                    <p:tgtEl>
                      <p:spTgt spid="15"/>
                    </p:tgtEl>
                  </p:cond>
                </p:stCondLst>
                <p:endSync evt="end" delay="0">
                  <p:rtn val="all"/>
                </p:endSync>
                <p:childTnLst>
                  <p:par>
                    <p:cTn id="68" fill="hold">
                      <p:stCondLst>
                        <p:cond delay="0"/>
                      </p:stCondLst>
                      <p:childTnLst>
                        <p:par>
                          <p:cTn id="69" fill="hold">
                            <p:stCondLst>
                              <p:cond delay="0"/>
                            </p:stCondLst>
                            <p:childTnLst>
                              <p:par>
                                <p:cTn id="70" presetID="22" presetClass="entr" presetSubtype="1" fill="hold" grpId="0" nodeType="with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wipe(up)">
                                      <p:cBhvr>
                                        <p:cTn id="72" dur="500"/>
                                        <p:tgtEl>
                                          <p:spTgt spid="16"/>
                                        </p:tgtEl>
                                      </p:cBhvr>
                                    </p:animEffect>
                                  </p:childTnLst>
                                </p:cTn>
                              </p:par>
                              <p:par>
                                <p:cTn id="73" presetID="1" presetClass="exit" presetSubtype="0" fill="hold" grpId="1" nodeType="withEffect">
                                  <p:stCondLst>
                                    <p:cond delay="0"/>
                                  </p:stCondLst>
                                  <p:childTnLst>
                                    <p:set>
                                      <p:cBhvr>
                                        <p:cTn id="74" dur="1" fill="hold">
                                          <p:stCondLst>
                                            <p:cond delay="0"/>
                                          </p:stCondLst>
                                        </p:cTn>
                                        <p:tgtEl>
                                          <p:spTgt spid="15"/>
                                        </p:tgtEl>
                                        <p:attrNameLst>
                                          <p:attrName>style.visibility</p:attrName>
                                        </p:attrNameLst>
                                      </p:cBhvr>
                                      <p:to>
                                        <p:strVal val="hidden"/>
                                      </p:to>
                                    </p:set>
                                  </p:childTnLst>
                                </p:cTn>
                              </p:par>
                              <p:par>
                                <p:cTn id="75" presetID="1" presetClass="exit" presetSubtype="0" fill="hold" grpId="1" nodeType="withEffect">
                                  <p:stCondLst>
                                    <p:cond delay="0"/>
                                  </p:stCondLst>
                                  <p:childTnLst>
                                    <p:set>
                                      <p:cBhvr>
                                        <p:cTn id="76" dur="1" fill="hold">
                                          <p:stCondLst>
                                            <p:cond delay="0"/>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77" restart="whenNotActive" fill="hold" evtFilter="cancelBubble" nodeType="interactiveSeq">
                <p:stCondLst>
                  <p:cond evt="onClick" delay="0">
                    <p:tgtEl>
                      <p:spTgt spid="30"/>
                    </p:tgtEl>
                  </p:cond>
                </p:stCondLst>
                <p:endSync evt="end" delay="0">
                  <p:rtn val="all"/>
                </p:endSync>
                <p:childTnLst>
                  <p:par>
                    <p:cTn id="78" fill="hold">
                      <p:stCondLst>
                        <p:cond delay="0"/>
                      </p:stCondLst>
                      <p:childTnLst>
                        <p:par>
                          <p:cTn id="79" fill="hold">
                            <p:stCondLst>
                              <p:cond delay="0"/>
                            </p:stCondLst>
                            <p:childTnLst>
                              <p:par>
                                <p:cTn id="80" presetID="10" presetClass="entr" presetSubtype="0" fill="hold" grpId="0" nodeType="withEffect">
                                  <p:stCondLst>
                                    <p:cond delay="0"/>
                                  </p:stCondLst>
                                  <p:childTnLst>
                                    <p:set>
                                      <p:cBhvr>
                                        <p:cTn id="81" dur="1" fill="hold">
                                          <p:stCondLst>
                                            <p:cond delay="0"/>
                                          </p:stCondLst>
                                        </p:cTn>
                                        <p:tgtEl>
                                          <p:spTgt spid="20"/>
                                        </p:tgtEl>
                                        <p:attrNameLst>
                                          <p:attrName>style.visibility</p:attrName>
                                        </p:attrNameLst>
                                      </p:cBhvr>
                                      <p:to>
                                        <p:strVal val="visible"/>
                                      </p:to>
                                    </p:set>
                                    <p:animEffect transition="in" filter="fade">
                                      <p:cBhvr>
                                        <p:cTn id="82" dur="500"/>
                                        <p:tgtEl>
                                          <p:spTgt spid="20"/>
                                        </p:tgtEl>
                                      </p:cBhvr>
                                    </p:animEffect>
                                  </p:childTnLst>
                                </p:cTn>
                              </p:par>
                              <p:par>
                                <p:cTn id="83" presetID="1" presetClass="exit" presetSubtype="0" fill="hold" grpId="3" nodeType="withEffect">
                                  <p:stCondLst>
                                    <p:cond delay="0"/>
                                  </p:stCondLst>
                                  <p:childTnLst>
                                    <p:set>
                                      <p:cBhvr>
                                        <p:cTn id="84" dur="1" fill="hold">
                                          <p:stCondLst>
                                            <p:cond delay="0"/>
                                          </p:stCondLst>
                                        </p:cTn>
                                        <p:tgtEl>
                                          <p:spTgt spid="3"/>
                                        </p:tgtEl>
                                        <p:attrNameLst>
                                          <p:attrName>style.visibility</p:attrName>
                                        </p:attrNameLst>
                                      </p:cBhvr>
                                      <p:to>
                                        <p:strVal val="hidden"/>
                                      </p:to>
                                    </p:set>
                                  </p:childTnLst>
                                </p:cTn>
                              </p:par>
                              <p:par>
                                <p:cTn id="85" presetID="1" presetClass="exit" presetSubtype="0" fill="hold" grpId="3" nodeType="withEffect">
                                  <p:stCondLst>
                                    <p:cond delay="0"/>
                                  </p:stCondLst>
                                  <p:childTnLst>
                                    <p:set>
                                      <p:cBhvr>
                                        <p:cTn id="86" dur="1" fill="hold">
                                          <p:stCondLst>
                                            <p:cond delay="0"/>
                                          </p:stCondLst>
                                        </p:cTn>
                                        <p:tgtEl>
                                          <p:spTgt spid="37"/>
                                        </p:tgtEl>
                                        <p:attrNameLst>
                                          <p:attrName>style.visibility</p:attrName>
                                        </p:attrNameLst>
                                      </p:cBhvr>
                                      <p:to>
                                        <p:strVal val="hidden"/>
                                      </p:to>
                                    </p:set>
                                  </p:childTnLst>
                                </p:cTn>
                              </p:par>
                              <p:par>
                                <p:cTn id="87" presetID="1" presetClass="exit" presetSubtype="0" fill="hold" grpId="3" nodeType="withEffect">
                                  <p:stCondLst>
                                    <p:cond delay="0"/>
                                  </p:stCondLst>
                                  <p:childTnLst>
                                    <p:set>
                                      <p:cBhvr>
                                        <p:cTn id="88"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89" restart="whenNotActive" fill="hold" evtFilter="cancelBubble" nodeType="interactiveSeq">
                <p:stCondLst>
                  <p:cond evt="onClick" delay="0">
                    <p:tgtEl>
                      <p:spTgt spid="20"/>
                    </p:tgtEl>
                  </p:cond>
                </p:stCondLst>
                <p:endSync evt="end" delay="0">
                  <p:rtn val="all"/>
                </p:endSync>
                <p:childTnLst>
                  <p:par>
                    <p:cTn id="90" fill="hold">
                      <p:stCondLst>
                        <p:cond delay="0"/>
                      </p:stCondLst>
                      <p:childTnLst>
                        <p:par>
                          <p:cTn id="91" fill="hold">
                            <p:stCondLst>
                              <p:cond delay="0"/>
                            </p:stCondLst>
                            <p:childTnLst>
                              <p:par>
                                <p:cTn id="92" presetID="22" presetClass="entr" presetSubtype="1" fill="hold"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wipe(up)">
                                      <p:cBhvr>
                                        <p:cTn id="94" dur="500"/>
                                        <p:tgtEl>
                                          <p:spTgt spid="4"/>
                                        </p:tgtEl>
                                      </p:cBhvr>
                                    </p:animEffect>
                                  </p:childTnLst>
                                </p:cTn>
                              </p:par>
                              <p:par>
                                <p:cTn id="95" presetID="1" presetClass="exit" presetSubtype="0" fill="hold" grpId="1" nodeType="withEffect">
                                  <p:stCondLst>
                                    <p:cond delay="0"/>
                                  </p:stCondLst>
                                  <p:childTnLst>
                                    <p:set>
                                      <p:cBhvr>
                                        <p:cTn id="96" dur="1" fill="hold">
                                          <p:stCondLst>
                                            <p:cond delay="0"/>
                                          </p:stCondLst>
                                        </p:cTn>
                                        <p:tgtEl>
                                          <p:spTgt spid="20"/>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30"/>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01" restart="whenNotActive" fill="hold" evtFilter="cancelBubble" nodeType="interactiveSeq">
                <p:stCondLst>
                  <p:cond evt="onClick" delay="0">
                    <p:tgtEl>
                      <p:spTgt spid="31"/>
                    </p:tgtEl>
                  </p:cond>
                </p:stCondLst>
                <p:endSync evt="end" delay="0">
                  <p:rtn val="all"/>
                </p:endSync>
                <p:childTnLst>
                  <p:par>
                    <p:cTn id="102" fill="hold">
                      <p:stCondLst>
                        <p:cond delay="0"/>
                      </p:stCondLst>
                      <p:childTnLst>
                        <p:par>
                          <p:cTn id="103" fill="hold">
                            <p:stCondLst>
                              <p:cond delay="0"/>
                            </p:stCondLst>
                            <p:childTnLst>
                              <p:par>
                                <p:cTn id="104" presetID="10" presetClass="entr" presetSubtype="0" fill="hold" grpId="0" nodeType="withEffect">
                                  <p:stCondLst>
                                    <p:cond delay="0"/>
                                  </p:stCondLst>
                                  <p:childTnLst>
                                    <p:set>
                                      <p:cBhvr>
                                        <p:cTn id="105" dur="1" fill="hold">
                                          <p:stCondLst>
                                            <p:cond delay="0"/>
                                          </p:stCondLst>
                                        </p:cTn>
                                        <p:tgtEl>
                                          <p:spTgt spid="18"/>
                                        </p:tgtEl>
                                        <p:attrNameLst>
                                          <p:attrName>style.visibility</p:attrName>
                                        </p:attrNameLst>
                                      </p:cBhvr>
                                      <p:to>
                                        <p:strVal val="visible"/>
                                      </p:to>
                                    </p:set>
                                    <p:animEffect transition="in" filter="fade">
                                      <p:cBhvr>
                                        <p:cTn id="106" dur="500"/>
                                        <p:tgtEl>
                                          <p:spTgt spid="18"/>
                                        </p:tgtEl>
                                      </p:cBhvr>
                                    </p:animEffect>
                                  </p:childTnLst>
                                </p:cTn>
                              </p:par>
                              <p:par>
                                <p:cTn id="107" presetID="1" presetClass="exit" presetSubtype="0" fill="hold" grpId="5" nodeType="withEffect">
                                  <p:stCondLst>
                                    <p:cond delay="0"/>
                                  </p:stCondLst>
                                  <p:childTnLst>
                                    <p:set>
                                      <p:cBhvr>
                                        <p:cTn id="108" dur="1" fill="hold">
                                          <p:stCondLst>
                                            <p:cond delay="0"/>
                                          </p:stCondLst>
                                        </p:cTn>
                                        <p:tgtEl>
                                          <p:spTgt spid="3"/>
                                        </p:tgtEl>
                                        <p:attrNameLst>
                                          <p:attrName>style.visibility</p:attrName>
                                        </p:attrNameLst>
                                      </p:cBhvr>
                                      <p:to>
                                        <p:strVal val="hidden"/>
                                      </p:to>
                                    </p:set>
                                  </p:childTnLst>
                                </p:cTn>
                              </p:par>
                              <p:par>
                                <p:cTn id="109" presetID="1" presetClass="exit" presetSubtype="0" fill="hold" grpId="5" nodeType="withEffect">
                                  <p:stCondLst>
                                    <p:cond delay="0"/>
                                  </p:stCondLst>
                                  <p:childTnLst>
                                    <p:set>
                                      <p:cBhvr>
                                        <p:cTn id="110" dur="1" fill="hold">
                                          <p:stCondLst>
                                            <p:cond delay="0"/>
                                          </p:stCondLst>
                                        </p:cTn>
                                        <p:tgtEl>
                                          <p:spTgt spid="37"/>
                                        </p:tgtEl>
                                        <p:attrNameLst>
                                          <p:attrName>style.visibility</p:attrName>
                                        </p:attrNameLst>
                                      </p:cBhvr>
                                      <p:to>
                                        <p:strVal val="hidden"/>
                                      </p:to>
                                    </p:set>
                                  </p:childTnLst>
                                </p:cTn>
                              </p:par>
                              <p:par>
                                <p:cTn id="111" presetID="1" presetClass="exit" presetSubtype="0" fill="hold" grpId="5" nodeType="withEffect">
                                  <p:stCondLst>
                                    <p:cond delay="0"/>
                                  </p:stCondLst>
                                  <p:childTnLst>
                                    <p:set>
                                      <p:cBhvr>
                                        <p:cTn id="112"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13" restart="whenNotActive" fill="hold" evtFilter="cancelBubble" nodeType="interactiveSeq">
                <p:stCondLst>
                  <p:cond evt="onClick" delay="0">
                    <p:tgtEl>
                      <p:spTgt spid="18"/>
                    </p:tgtEl>
                  </p:cond>
                </p:stCondLst>
                <p:endSync evt="end" delay="0">
                  <p:rtn val="all"/>
                </p:endSync>
                <p:childTnLst>
                  <p:par>
                    <p:cTn id="114" fill="hold">
                      <p:stCondLst>
                        <p:cond delay="0"/>
                      </p:stCondLst>
                      <p:childTnLst>
                        <p:par>
                          <p:cTn id="115" fill="hold">
                            <p:stCondLst>
                              <p:cond delay="0"/>
                            </p:stCondLst>
                            <p:childTnLst>
                              <p:par>
                                <p:cTn id="116" presetID="22" presetClass="entr" presetSubtype="1" fill="hold" grpId="0" nodeType="withEffect">
                                  <p:stCondLst>
                                    <p:cond delay="0"/>
                                  </p:stCondLst>
                                  <p:childTnLst>
                                    <p:set>
                                      <p:cBhvr>
                                        <p:cTn id="117" dur="1" fill="hold">
                                          <p:stCondLst>
                                            <p:cond delay="0"/>
                                          </p:stCondLst>
                                        </p:cTn>
                                        <p:tgtEl>
                                          <p:spTgt spid="21"/>
                                        </p:tgtEl>
                                        <p:attrNameLst>
                                          <p:attrName>style.visibility</p:attrName>
                                        </p:attrNameLst>
                                      </p:cBhvr>
                                      <p:to>
                                        <p:strVal val="visible"/>
                                      </p:to>
                                    </p:set>
                                    <p:animEffect transition="in" filter="wipe(up)">
                                      <p:cBhvr>
                                        <p:cTn id="118" dur="500"/>
                                        <p:tgtEl>
                                          <p:spTgt spid="21"/>
                                        </p:tgtEl>
                                      </p:cBhvr>
                                    </p:animEffect>
                                  </p:childTnLst>
                                </p:cTn>
                              </p:par>
                              <p:par>
                                <p:cTn id="119" presetID="1" presetClass="exit" presetSubtype="0" fill="hold" grpId="1" nodeType="withEffect">
                                  <p:stCondLst>
                                    <p:cond delay="0"/>
                                  </p:stCondLst>
                                  <p:childTnLst>
                                    <p:set>
                                      <p:cBhvr>
                                        <p:cTn id="120" dur="1" fill="hold">
                                          <p:stCondLst>
                                            <p:cond delay="0"/>
                                          </p:stCondLst>
                                        </p:cTn>
                                        <p:tgtEl>
                                          <p:spTgt spid="31"/>
                                        </p:tgtEl>
                                        <p:attrNameLst>
                                          <p:attrName>style.visibility</p:attrName>
                                        </p:attrNameLst>
                                      </p:cBhvr>
                                      <p:to>
                                        <p:strVal val="hidden"/>
                                      </p:to>
                                    </p:set>
                                  </p:childTnLst>
                                </p:cTn>
                              </p:par>
                              <p:par>
                                <p:cTn id="121" presetID="1" presetClass="exit" presetSubtype="0" fill="hold" grpId="1" nodeType="withEffect">
                                  <p:stCondLst>
                                    <p:cond delay="0"/>
                                  </p:stCondLst>
                                  <p:childTnLst>
                                    <p:set>
                                      <p:cBhvr>
                                        <p:cTn id="122" dur="1" fill="hold">
                                          <p:stCondLst>
                                            <p:cond delay="0"/>
                                          </p:stCondLst>
                                        </p:cTn>
                                        <p:tgtEl>
                                          <p:spTgt spid="18"/>
                                        </p:tgtEl>
                                        <p:attrNameLst>
                                          <p:attrName>style.visibility</p:attrName>
                                        </p:attrNameLst>
                                      </p:cBhvr>
                                      <p:to>
                                        <p:strVal val="hidden"/>
                                      </p:to>
                                    </p:set>
                                  </p:childTnLst>
                                </p:cTn>
                              </p:par>
                              <p:par>
                                <p:cTn id="123" presetID="10" presetClass="entr" presetSubtype="0" fill="hold" grpId="0" nodeType="withEffect">
                                  <p:stCondLst>
                                    <p:cond delay="0"/>
                                  </p:stCondLst>
                                  <p:childTnLst>
                                    <p:set>
                                      <p:cBhvr>
                                        <p:cTn id="124" dur="1" fill="hold">
                                          <p:stCondLst>
                                            <p:cond delay="0"/>
                                          </p:stCondLst>
                                        </p:cTn>
                                        <p:tgtEl>
                                          <p:spTgt spid="33"/>
                                        </p:tgtEl>
                                        <p:attrNameLst>
                                          <p:attrName>style.visibility</p:attrName>
                                        </p:attrNameLst>
                                      </p:cBhvr>
                                      <p:to>
                                        <p:strVal val="visible"/>
                                      </p:to>
                                    </p:set>
                                    <p:animEffect transition="in" filter="fade">
                                      <p:cBhvr>
                                        <p:cTn id="125" dur="500"/>
                                        <p:tgtEl>
                                          <p:spTgt spid="33"/>
                                        </p:tgtEl>
                                      </p:cBhvr>
                                    </p:animEffect>
                                  </p:childTnLst>
                                </p:cTn>
                              </p:par>
                            </p:childTnLst>
                          </p:cTn>
                        </p:par>
                      </p:childTnLst>
                    </p:cTn>
                  </p:par>
                </p:childTnLst>
              </p:cTn>
              <p:nextCondLst>
                <p:cond evt="onClick" delay="0">
                  <p:tgtEl>
                    <p:spTgt spid="18"/>
                  </p:tgtEl>
                </p:cond>
              </p:nextCondLst>
            </p:seq>
            <p:seq concurrent="1" nextAc="seek">
              <p:cTn id="126" restart="whenNotActive" fill="hold" evtFilter="cancelBubble" nodeType="interactiveSeq">
                <p:stCondLst>
                  <p:cond evt="onClick" delay="0">
                    <p:tgtEl>
                      <p:spTgt spid="33"/>
                    </p:tgtEl>
                  </p:cond>
                </p:stCondLst>
                <p:endSync evt="end" delay="0">
                  <p:rtn val="all"/>
                </p:endSync>
                <p:childTnLst>
                  <p:par>
                    <p:cTn id="127" fill="hold">
                      <p:stCondLst>
                        <p:cond delay="0"/>
                      </p:stCondLst>
                      <p:childTnLst>
                        <p:par>
                          <p:cTn id="128" fill="hold">
                            <p:stCondLst>
                              <p:cond delay="0"/>
                            </p:stCondLst>
                            <p:childTnLst>
                              <p:par>
                                <p:cTn id="129" presetID="10" presetClass="entr" presetSubtype="0" fill="hold" grpId="0" nodeType="withEffect">
                                  <p:stCondLst>
                                    <p:cond delay="0"/>
                                  </p:stCondLst>
                                  <p:childTnLst>
                                    <p:set>
                                      <p:cBhvr>
                                        <p:cTn id="130" dur="1" fill="hold">
                                          <p:stCondLst>
                                            <p:cond delay="0"/>
                                          </p:stCondLst>
                                        </p:cTn>
                                        <p:tgtEl>
                                          <p:spTgt spid="19"/>
                                        </p:tgtEl>
                                        <p:attrNameLst>
                                          <p:attrName>style.visibility</p:attrName>
                                        </p:attrNameLst>
                                      </p:cBhvr>
                                      <p:to>
                                        <p:strVal val="visible"/>
                                      </p:to>
                                    </p:set>
                                    <p:animEffect transition="in" filter="fade">
                                      <p:cBhvr>
                                        <p:cTn id="131" dur="500"/>
                                        <p:tgtEl>
                                          <p:spTgt spid="19"/>
                                        </p:tgtEl>
                                      </p:cBhvr>
                                    </p:animEffect>
                                  </p:childTnLst>
                                </p:cTn>
                              </p:par>
                              <p:par>
                                <p:cTn id="132" presetID="1" presetClass="exit" presetSubtype="0" fill="hold" grpId="6" nodeType="withEffect">
                                  <p:stCondLst>
                                    <p:cond delay="0"/>
                                  </p:stCondLst>
                                  <p:childTnLst>
                                    <p:set>
                                      <p:cBhvr>
                                        <p:cTn id="133" dur="1" fill="hold">
                                          <p:stCondLst>
                                            <p:cond delay="0"/>
                                          </p:stCondLst>
                                        </p:cTn>
                                        <p:tgtEl>
                                          <p:spTgt spid="3"/>
                                        </p:tgtEl>
                                        <p:attrNameLst>
                                          <p:attrName>style.visibility</p:attrName>
                                        </p:attrNameLst>
                                      </p:cBhvr>
                                      <p:to>
                                        <p:strVal val="hidden"/>
                                      </p:to>
                                    </p:set>
                                  </p:childTnLst>
                                </p:cTn>
                              </p:par>
                              <p:par>
                                <p:cTn id="134" presetID="1" presetClass="exit" presetSubtype="0" fill="hold" grpId="6" nodeType="withEffect">
                                  <p:stCondLst>
                                    <p:cond delay="0"/>
                                  </p:stCondLst>
                                  <p:childTnLst>
                                    <p:set>
                                      <p:cBhvr>
                                        <p:cTn id="135" dur="1" fill="hold">
                                          <p:stCondLst>
                                            <p:cond delay="0"/>
                                          </p:stCondLst>
                                        </p:cTn>
                                        <p:tgtEl>
                                          <p:spTgt spid="37"/>
                                        </p:tgtEl>
                                        <p:attrNameLst>
                                          <p:attrName>style.visibility</p:attrName>
                                        </p:attrNameLst>
                                      </p:cBhvr>
                                      <p:to>
                                        <p:strVal val="hidden"/>
                                      </p:to>
                                    </p:set>
                                  </p:childTnLst>
                                </p:cTn>
                              </p:par>
                              <p:par>
                                <p:cTn id="136" presetID="1" presetClass="exit" presetSubtype="0" fill="hold" grpId="6" nodeType="withEffect">
                                  <p:stCondLst>
                                    <p:cond delay="0"/>
                                  </p:stCondLst>
                                  <p:childTnLst>
                                    <p:set>
                                      <p:cBhvr>
                                        <p:cTn id="137"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138" restart="whenNotActive" fill="hold" evtFilter="cancelBubble" nodeType="interactiveSeq">
                <p:stCondLst>
                  <p:cond evt="onClick" delay="0">
                    <p:tgtEl>
                      <p:spTgt spid="19"/>
                    </p:tgtEl>
                  </p:cond>
                </p:stCondLst>
                <p:endSync evt="end" delay="0">
                  <p:rtn val="all"/>
                </p:endSync>
                <p:childTnLst>
                  <p:par>
                    <p:cTn id="139" fill="hold">
                      <p:stCondLst>
                        <p:cond delay="0"/>
                      </p:stCondLst>
                      <p:childTnLst>
                        <p:par>
                          <p:cTn id="140" fill="hold">
                            <p:stCondLst>
                              <p:cond delay="0"/>
                            </p:stCondLst>
                            <p:childTnLst>
                              <p:par>
                                <p:cTn id="141" presetID="22" presetClass="entr" presetSubtype="1" fill="hold" grpId="0" nodeType="withEffect">
                                  <p:stCondLst>
                                    <p:cond delay="0"/>
                                  </p:stCondLst>
                                  <p:childTnLst>
                                    <p:set>
                                      <p:cBhvr>
                                        <p:cTn id="142" dur="1" fill="hold">
                                          <p:stCondLst>
                                            <p:cond delay="0"/>
                                          </p:stCondLst>
                                        </p:cTn>
                                        <p:tgtEl>
                                          <p:spTgt spid="22"/>
                                        </p:tgtEl>
                                        <p:attrNameLst>
                                          <p:attrName>style.visibility</p:attrName>
                                        </p:attrNameLst>
                                      </p:cBhvr>
                                      <p:to>
                                        <p:strVal val="visible"/>
                                      </p:to>
                                    </p:set>
                                    <p:animEffect transition="in" filter="wipe(up)">
                                      <p:cBhvr>
                                        <p:cTn id="143" dur="500"/>
                                        <p:tgtEl>
                                          <p:spTgt spid="22"/>
                                        </p:tgtEl>
                                      </p:cBhvr>
                                    </p:animEffect>
                                  </p:childTnLst>
                                </p:cTn>
                              </p:par>
                              <p:par>
                                <p:cTn id="144" presetID="1" presetClass="exit" presetSubtype="0" fill="hold" grpId="1" nodeType="withEffect">
                                  <p:stCondLst>
                                    <p:cond delay="0"/>
                                  </p:stCondLst>
                                  <p:childTnLst>
                                    <p:set>
                                      <p:cBhvr>
                                        <p:cTn id="145" dur="1" fill="hold">
                                          <p:stCondLst>
                                            <p:cond delay="0"/>
                                          </p:stCondLst>
                                        </p:cTn>
                                        <p:tgtEl>
                                          <p:spTgt spid="33"/>
                                        </p:tgtEl>
                                        <p:attrNameLst>
                                          <p:attrName>style.visibility</p:attrName>
                                        </p:attrNameLst>
                                      </p:cBhvr>
                                      <p:to>
                                        <p:strVal val="hidden"/>
                                      </p:to>
                                    </p:set>
                                  </p:childTnLst>
                                </p:cTn>
                              </p:par>
                              <p:par>
                                <p:cTn id="146" presetID="1" presetClass="exit" presetSubtype="0" fill="hold" grpId="1" nodeType="withEffect">
                                  <p:stCondLst>
                                    <p:cond delay="0"/>
                                  </p:stCondLst>
                                  <p:childTnLst>
                                    <p:set>
                                      <p:cBhvr>
                                        <p:cTn id="147" dur="1" fill="hold">
                                          <p:stCondLst>
                                            <p:cond delay="0"/>
                                          </p:stCondLst>
                                        </p:cTn>
                                        <p:tgtEl>
                                          <p:spTgt spid="19"/>
                                        </p:tgtEl>
                                        <p:attrNameLst>
                                          <p:attrName>style.visibility</p:attrName>
                                        </p:attrNameLst>
                                      </p:cBhvr>
                                      <p:to>
                                        <p:strVal val="hidden"/>
                                      </p:to>
                                    </p:set>
                                  </p:childTnLst>
                                </p:cTn>
                              </p:par>
                              <p:par>
                                <p:cTn id="148" presetID="1" presetClass="exit" presetSubtype="0" fill="hold" grpId="1" nodeType="withEffect">
                                  <p:stCondLst>
                                    <p:cond delay="0"/>
                                  </p:stCondLst>
                                  <p:childTnLst>
                                    <p:set>
                                      <p:cBhvr>
                                        <p:cTn id="149" dur="1" fill="hold">
                                          <p:stCondLst>
                                            <p:cond delay="0"/>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50" restart="whenNotActive" fill="hold" evtFilter="cancelBubble" nodeType="interactiveSeq">
                <p:stCondLst>
                  <p:cond evt="onClick" delay="0">
                    <p:tgtEl>
                      <p:spTgt spid="34"/>
                    </p:tgtEl>
                  </p:cond>
                </p:stCondLst>
                <p:endSync evt="end" delay="0">
                  <p:rtn val="all"/>
                </p:endSync>
                <p:childTnLst>
                  <p:par>
                    <p:cTn id="151" fill="hold">
                      <p:stCondLst>
                        <p:cond delay="0"/>
                      </p:stCondLst>
                      <p:childTnLst>
                        <p:par>
                          <p:cTn id="152" fill="hold">
                            <p:stCondLst>
                              <p:cond delay="0"/>
                            </p:stCondLst>
                            <p:childTnLst>
                              <p:par>
                                <p:cTn id="153" presetID="10" presetClass="entr" presetSubtype="0" fill="hold" grpId="0" nodeType="withEffect">
                                  <p:stCondLst>
                                    <p:cond delay="0"/>
                                  </p:stCondLst>
                                  <p:childTnLst>
                                    <p:set>
                                      <p:cBhvr>
                                        <p:cTn id="154" dur="1" fill="hold">
                                          <p:stCondLst>
                                            <p:cond delay="0"/>
                                          </p:stCondLst>
                                        </p:cTn>
                                        <p:tgtEl>
                                          <p:spTgt spid="3"/>
                                        </p:tgtEl>
                                        <p:attrNameLst>
                                          <p:attrName>style.visibility</p:attrName>
                                        </p:attrNameLst>
                                      </p:cBhvr>
                                      <p:to>
                                        <p:strVal val="visible"/>
                                      </p:to>
                                    </p:set>
                                    <p:animEffect transition="in" filter="fade">
                                      <p:cBhvr>
                                        <p:cTn id="155" dur="500"/>
                                        <p:tgtEl>
                                          <p:spTgt spid="3"/>
                                        </p:tgtEl>
                                      </p:cBhvr>
                                    </p:animEffect>
                                  </p:childTnLst>
                                </p:cTn>
                              </p:par>
                            </p:childTnLst>
                          </p:cTn>
                        </p:par>
                      </p:childTnLst>
                    </p:cTn>
                  </p:par>
                </p:childTnLst>
              </p:cTn>
              <p:nextCondLst>
                <p:cond evt="onClick" delay="0">
                  <p:tgtEl>
                    <p:spTgt spid="34"/>
                  </p:tgtEl>
                </p:cond>
              </p:nextCondLst>
            </p:seq>
            <p:seq concurrent="1" nextAc="seek">
              <p:cTn id="156" restart="whenNotActive" fill="hold" evtFilter="cancelBubble" nodeType="interactiveSeq">
                <p:stCondLst>
                  <p:cond evt="onClick" delay="0">
                    <p:tgtEl>
                      <p:spTgt spid="35"/>
                    </p:tgtEl>
                  </p:cond>
                </p:stCondLst>
                <p:endSync evt="end" delay="0">
                  <p:rtn val="all"/>
                </p:endSync>
                <p:childTnLst>
                  <p:par>
                    <p:cTn id="157" fill="hold">
                      <p:stCondLst>
                        <p:cond delay="0"/>
                      </p:stCondLst>
                      <p:childTnLst>
                        <p:par>
                          <p:cTn id="158" fill="hold">
                            <p:stCondLst>
                              <p:cond delay="0"/>
                            </p:stCondLst>
                            <p:childTnLst>
                              <p:par>
                                <p:cTn id="159" presetID="10" presetClass="entr" presetSubtype="0" fill="hold" grpId="0" nodeType="withEffect">
                                  <p:stCondLst>
                                    <p:cond delay="0"/>
                                  </p:stCondLst>
                                  <p:childTnLst>
                                    <p:set>
                                      <p:cBhvr>
                                        <p:cTn id="160" dur="1" fill="hold">
                                          <p:stCondLst>
                                            <p:cond delay="0"/>
                                          </p:stCondLst>
                                        </p:cTn>
                                        <p:tgtEl>
                                          <p:spTgt spid="37"/>
                                        </p:tgtEl>
                                        <p:attrNameLst>
                                          <p:attrName>style.visibility</p:attrName>
                                        </p:attrNameLst>
                                      </p:cBhvr>
                                      <p:to>
                                        <p:strVal val="visible"/>
                                      </p:to>
                                    </p:set>
                                    <p:animEffect transition="in" filter="fade">
                                      <p:cBhvr>
                                        <p:cTn id="161" dur="500"/>
                                        <p:tgtEl>
                                          <p:spTgt spid="37"/>
                                        </p:tgtEl>
                                      </p:cBhvr>
                                    </p:animEffect>
                                  </p:childTnLst>
                                </p:cTn>
                              </p:par>
                            </p:childTnLst>
                          </p:cTn>
                        </p:par>
                      </p:childTnLst>
                    </p:cTn>
                  </p:par>
                </p:childTnLst>
              </p:cTn>
              <p:nextCondLst>
                <p:cond evt="onClick" delay="0">
                  <p:tgtEl>
                    <p:spTgt spid="35"/>
                  </p:tgtEl>
                </p:cond>
              </p:nextCondLst>
            </p:seq>
            <p:seq concurrent="1" nextAc="seek">
              <p:cTn id="162" restart="whenNotActive" fill="hold" evtFilter="cancelBubble" nodeType="interactiveSeq">
                <p:stCondLst>
                  <p:cond evt="onClick" delay="0">
                    <p:tgtEl>
                      <p:spTgt spid="36"/>
                    </p:tgtEl>
                  </p:cond>
                </p:stCondLst>
                <p:endSync evt="end" delay="0">
                  <p:rtn val="all"/>
                </p:endSync>
                <p:childTnLst>
                  <p:par>
                    <p:cTn id="163" fill="hold">
                      <p:stCondLst>
                        <p:cond delay="0"/>
                      </p:stCondLst>
                      <p:childTnLst>
                        <p:par>
                          <p:cTn id="164" fill="hold">
                            <p:stCondLst>
                              <p:cond delay="0"/>
                            </p:stCondLst>
                            <p:childTnLst>
                              <p:par>
                                <p:cTn id="165" presetID="10" presetClass="entr" presetSubtype="0" fill="hold" grpId="0" nodeType="withEffect">
                                  <p:stCondLst>
                                    <p:cond delay="0"/>
                                  </p:stCondLst>
                                  <p:childTnLst>
                                    <p:set>
                                      <p:cBhvr>
                                        <p:cTn id="166" dur="1" fill="hold">
                                          <p:stCondLst>
                                            <p:cond delay="0"/>
                                          </p:stCondLst>
                                        </p:cTn>
                                        <p:tgtEl>
                                          <p:spTgt spid="38"/>
                                        </p:tgtEl>
                                        <p:attrNameLst>
                                          <p:attrName>style.visibility</p:attrName>
                                        </p:attrNameLst>
                                      </p:cBhvr>
                                      <p:to>
                                        <p:strVal val="visible"/>
                                      </p:to>
                                    </p:set>
                                    <p:animEffect transition="in" filter="fade">
                                      <p:cBhvr>
                                        <p:cTn id="167" dur="500"/>
                                        <p:tgtEl>
                                          <p:spTgt spid="38"/>
                                        </p:tgtEl>
                                      </p:cBhvr>
                                    </p:animEffect>
                                  </p:childTnLst>
                                </p:cTn>
                              </p:par>
                            </p:childTnLst>
                          </p:cTn>
                        </p:par>
                      </p:childTnLst>
                    </p:cTn>
                  </p:par>
                </p:childTnLst>
              </p:cTn>
              <p:nextCondLst>
                <p:cond evt="onClick" delay="0">
                  <p:tgtEl>
                    <p:spTgt spid="36"/>
                  </p:tgtEl>
                </p:cond>
              </p:nextCondLst>
            </p:seq>
          </p:childTnLst>
        </p:cTn>
      </p:par>
    </p:tnLst>
    <p:bldLst>
      <p:bldP spid="14" grpId="0" animBg="1"/>
      <p:bldP spid="16" grpId="0" animBg="1"/>
      <p:bldP spid="21" grpId="0" animBg="1"/>
      <p:bldP spid="22" grpId="0" animBg="1"/>
      <p:bldP spid="34" grpId="0" animBg="1"/>
      <p:bldP spid="34" grpId="1" animBg="1"/>
      <p:bldP spid="35" grpId="0" animBg="1"/>
      <p:bldP spid="35" grpId="1" animBg="1"/>
      <p:bldP spid="36" grpId="0" animBg="1"/>
      <p:bldP spid="36" grpId="1" animBg="1"/>
      <p:bldP spid="12" grpId="0" animBg="1"/>
      <p:bldP spid="12" grpId="1" animBg="1"/>
      <p:bldP spid="15" grpId="0" animBg="1"/>
      <p:bldP spid="15" grpId="1" animBg="1"/>
      <p:bldP spid="18" grpId="0" animBg="1"/>
      <p:bldP spid="18" grpId="1" animBg="1"/>
      <p:bldP spid="19" grpId="0" animBg="1"/>
      <p:bldP spid="19" grpId="1" animBg="1"/>
      <p:bldP spid="20" grpId="0" animBg="1"/>
      <p:bldP spid="20" grpId="1" animBg="1"/>
      <p:bldP spid="29" grpId="0" animBg="1"/>
      <p:bldP spid="29" grpId="1" animBg="1"/>
      <p:bldP spid="30" grpId="0" animBg="1"/>
      <p:bldP spid="30" grpId="1" animBg="1"/>
      <p:bldP spid="31" grpId="0" animBg="1"/>
      <p:bldP spid="31" grpId="1" animBg="1"/>
      <p:bldP spid="32" grpId="0" animBg="1"/>
      <p:bldP spid="33" grpId="0" animBg="1"/>
      <p:bldP spid="33" grpId="1" animBg="1"/>
      <p:bldP spid="3" grpId="0"/>
      <p:bldP spid="3" grpId="1"/>
      <p:bldP spid="3" grpId="2"/>
      <p:bldP spid="3" grpId="3"/>
      <p:bldP spid="3" grpId="4"/>
      <p:bldP spid="3" grpId="5"/>
      <p:bldP spid="3" grpId="6"/>
      <p:bldP spid="37" grpId="0"/>
      <p:bldP spid="37" grpId="1"/>
      <p:bldP spid="37" grpId="2"/>
      <p:bldP spid="37" grpId="3"/>
      <p:bldP spid="37" grpId="4"/>
      <p:bldP spid="37" grpId="5"/>
      <p:bldP spid="37" grpId="6"/>
      <p:bldP spid="38" grpId="0"/>
      <p:bldP spid="38" grpId="1"/>
      <p:bldP spid="38" grpId="2"/>
      <p:bldP spid="38" grpId="3"/>
      <p:bldP spid="38" grpId="4"/>
      <p:bldP spid="38" grpId="5"/>
      <p:bldP spid="38" grpId="6"/>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57200" y="2738139"/>
            <a:ext cx="8229600" cy="1143000"/>
          </a:xfrm>
        </p:spPr>
        <p:txBody>
          <a:bodyPr/>
          <a:lstStyle/>
          <a:p>
            <a:r>
              <a:rPr lang="fr-FR" dirty="0" smtClean="0"/>
              <a:t>Fin</a:t>
            </a:r>
            <a:endParaRPr lang="fr-FR" dirty="0"/>
          </a:p>
        </p:txBody>
      </p:sp>
    </p:spTree>
    <p:extLst>
      <p:ext uri="{BB962C8B-B14F-4D97-AF65-F5344CB8AC3E}">
        <p14:creationId xmlns:p14="http://schemas.microsoft.com/office/powerpoint/2010/main" val="5682974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custDataLst>
              <p:tags r:id="rId1"/>
            </p:custDataLst>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a:t>
            </a:r>
          </a:p>
          <a:p>
            <a:pPr marL="0" indent="0" algn="ctr">
              <a:buNone/>
            </a:pPr>
            <a:r>
              <a:rPr lang="fr-FR" sz="2000" dirty="0" smtClean="0"/>
              <a:t>C’est 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custDataLst>
              <p:tags r:id="rId40"/>
            </p:custDataLst>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47" action="ppaction://hlinksldjump"/>
          </p:cNvPr>
          <p:cNvSpPr/>
          <p:nvPr>
            <p:custDataLst>
              <p:tags r:id="rId43"/>
            </p:custDataLst>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8" action="ppaction://hlinksldjump"/>
          </p:cNvPr>
          <p:cNvSpPr/>
          <p:nvPr>
            <p:custDataLst>
              <p:tags r:id="rId44"/>
            </p:custDataLst>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a:t>
            </a:r>
            <a:r>
              <a:rPr lang="fr-FR" sz="2000">
                <a:effectLst/>
              </a:rPr>
              <a:t>, </a:t>
            </a:r>
            <a:r>
              <a:rPr lang="fr-FR" sz="2000" smtClean="0">
                <a:effectLst/>
              </a:rPr>
              <a:t>et, </a:t>
            </a:r>
            <a:r>
              <a:rPr lang="fr-FR" sz="2000" dirty="0">
                <a:effectLst/>
              </a:rPr>
              <a:t>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47" action="ppaction://hlinksldjump"/>
          </p:cNvPr>
          <p:cNvSpPr/>
          <p:nvPr>
            <p:custDataLst>
              <p:tags r:id="rId43"/>
            </p:custDataLst>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4"/>
            </p:custDataLst>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custDataLst>
              <p:tags r:id="rId1"/>
            </p:custDataLst>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 </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custDataLst>
              <p:tags r:id="rId1"/>
            </p:custDataLst>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custDataLst>
              <p:tags r:id="rId2"/>
            </p:custDataLst>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custDataLst>
              <p:tags r:id="rId3"/>
            </p:custDataLst>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custDataLst>
              <p:tags r:id="rId4"/>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5"/>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a:t>Les moteurs Courant Continu</a:t>
            </a:r>
          </a:p>
        </p:txBody>
      </p:sp>
      <p:cxnSp>
        <p:nvCxnSpPr>
          <p:cNvPr id="8" name="Connecteur droit avec flèche 7"/>
          <p:cNvCxnSpPr/>
          <p:nvPr>
            <p:custDataLst>
              <p:tags r:id="rId6"/>
            </p:custDataLst>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custDataLst>
              <p:tags r:id="rId7"/>
            </p:custDataLst>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custDataLst>
              <p:tags r:id="rId8"/>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652" name="Groupe 2651"/>
          <p:cNvGrpSpPr/>
          <p:nvPr>
            <p:custDataLst>
              <p:tags r:id="rId9"/>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10"/>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11"/>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2"/>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3"/>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4"/>
            </p:custDataLst>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15"/>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6"/>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7"/>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8"/>
            </p:custDataLst>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
            </p:custDataLst>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20"/>
            </p:custDataLst>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21"/>
            </p:custDataLst>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custDataLst>
              <p:tags r:id="rId22"/>
            </p:custDataLst>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3"/>
            </p:custDataLst>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24"/>
            </p:custDataLst>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25"/>
            </p:custDataLst>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26"/>
            </p:custDataLst>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27"/>
            </p:custDataLst>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custDataLst>
              <p:tags r:id="rId28"/>
            </p:custDataLst>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a:ln>
              <a:solidFill>
                <a:srgbClr val="00B0F0"/>
              </a:solidFill>
            </a:ln>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29"/>
            </p:custDataLst>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0"/>
            </p:custDataLst>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1"/>
            </p:custDataLst>
          </p:nvPr>
        </p:nvGrpSpPr>
        <p:grpSpPr>
          <a:xfrm>
            <a:off x="3759137" y="2060848"/>
            <a:ext cx="634033" cy="523220"/>
            <a:chOff x="4596393" y="6513778"/>
            <a:chExt cx="634033" cy="523220"/>
          </a:xfrm>
          <a:effectLst>
            <a:outerShdw blurRad="50800" dist="38100" dir="2700000" algn="tl" rotWithShape="0">
              <a:prstClr val="black">
                <a:alpha val="40000"/>
              </a:prstClr>
            </a:outerShdw>
          </a:effectLst>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13778"/>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rPr>
                <a:t>F</a:t>
              </a:r>
              <a:endParaRPr lang="fr-FR" sz="2800" b="1" dirty="0">
                <a:solidFill>
                  <a:srgbClr val="00B0F0"/>
                </a:solidFill>
              </a:endParaRPr>
            </a:p>
          </p:txBody>
        </p:sp>
      </p:grpSp>
      <p:grpSp>
        <p:nvGrpSpPr>
          <p:cNvPr id="2680" name="Groupe 2679"/>
          <p:cNvGrpSpPr/>
          <p:nvPr>
            <p:custDataLst>
              <p:tags r:id="rId32"/>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33"/>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custDataLst>
              <p:tags r:id="rId34"/>
            </p:custDataLst>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6" name="Rectangle à coins arrondis 5"/>
          <p:cNvSpPr/>
          <p:nvPr>
            <p:custDataLst>
              <p:tags r:id="rId35"/>
            </p:custDataLst>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custDataLst>
              <p:tags r:id="rId36"/>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custDataLst>
              <p:tags r:id="rId37"/>
            </p:custDataLst>
          </p:nvPr>
        </p:nvSpPr>
        <p:spPr>
          <a:xfrm>
            <a:off x="1214428" y="1565751"/>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bg/>
                                          </p:spTgt>
                                        </p:tgtEl>
                                        <p:attrNameLst>
                                          <p:attrName>style.visibility</p:attrName>
                                        </p:attrNameLst>
                                      </p:cBhvr>
                                      <p:to>
                                        <p:strVal val="visible"/>
                                      </p:to>
                                    </p:set>
                                    <p:animEffect transition="in" filter="fade">
                                      <p:cBhvr>
                                        <p:cTn id="7" dur="500"/>
                                        <p:tgtEl>
                                          <p:spTgt spid="3">
                                            <p:bg/>
                                          </p:spTgt>
                                        </p:tgtEl>
                                      </p:cBhvr>
                                    </p:animEffect>
                                  </p:childTnLst>
                                </p:cTn>
                              </p:par>
                            </p:childTnLst>
                          </p:cTn>
                        </p:par>
                        <p:par>
                          <p:cTn id="8" fill="hold">
                            <p:stCondLst>
                              <p:cond delay="5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2782"/>
                                        </p:tgtEl>
                                        <p:attrNameLst>
                                          <p:attrName>style.visibility</p:attrName>
                                        </p:attrNameLst>
                                      </p:cBhvr>
                                      <p:to>
                                        <p:strVal val="visible"/>
                                      </p:to>
                                    </p:set>
                                    <p:animEffect transition="in" filter="fade">
                                      <p:cBhvr>
                                        <p:cTn id="24" dur="500"/>
                                        <p:tgtEl>
                                          <p:spTgt spid="2782"/>
                                        </p:tgtEl>
                                      </p:cBhvr>
                                    </p:animEffect>
                                  </p:childTnLst>
                                </p:cTn>
                              </p:par>
                            </p:childTnLst>
                          </p:cTn>
                        </p:par>
                        <p:par>
                          <p:cTn id="25" fill="hold">
                            <p:stCondLst>
                              <p:cond delay="1500"/>
                            </p:stCondLst>
                            <p:childTnLst>
                              <p:par>
                                <p:cTn id="26" presetID="22" presetClass="entr" presetSubtype="1" fill="hold" nodeType="afterEffect">
                                  <p:stCondLst>
                                    <p:cond delay="0"/>
                                  </p:stCondLst>
                                  <p:childTnLst>
                                    <p:set>
                                      <p:cBhvr>
                                        <p:cTn id="27" dur="1" fill="hold">
                                          <p:stCondLst>
                                            <p:cond delay="0"/>
                                          </p:stCondLst>
                                        </p:cTn>
                                        <p:tgtEl>
                                          <p:spTgt spid="2781"/>
                                        </p:tgtEl>
                                        <p:attrNameLst>
                                          <p:attrName>style.visibility</p:attrName>
                                        </p:attrNameLst>
                                      </p:cBhvr>
                                      <p:to>
                                        <p:strVal val="visible"/>
                                      </p:to>
                                    </p:set>
                                    <p:animEffect transition="in" filter="wipe(up)">
                                      <p:cBhvr>
                                        <p:cTn id="28" dur="500"/>
                                        <p:tgtEl>
                                          <p:spTgt spid="2781"/>
                                        </p:tgtEl>
                                      </p:cBhvr>
                                    </p:animEffect>
                                  </p:childTnLst>
                                </p:cTn>
                              </p:par>
                            </p:childTnLst>
                          </p:cTn>
                        </p:par>
                        <p:par>
                          <p:cTn id="29" fill="hold">
                            <p:stCondLst>
                              <p:cond delay="2000"/>
                            </p:stCondLst>
                            <p:childTnLst>
                              <p:par>
                                <p:cTn id="30" presetID="10" presetClass="entr" presetSubtype="0" fill="hold" nodeType="afterEffect">
                                  <p:stCondLst>
                                    <p:cond delay="0"/>
                                  </p:stCondLst>
                                  <p:childTnLst>
                                    <p:set>
                                      <p:cBhvr>
                                        <p:cTn id="31" dur="1" fill="hold">
                                          <p:stCondLst>
                                            <p:cond delay="0"/>
                                          </p:stCondLst>
                                        </p:cTn>
                                        <p:tgtEl>
                                          <p:spTgt spid="2652"/>
                                        </p:tgtEl>
                                        <p:attrNameLst>
                                          <p:attrName>style.visibility</p:attrName>
                                        </p:attrNameLst>
                                      </p:cBhvr>
                                      <p:to>
                                        <p:strVal val="visible"/>
                                      </p:to>
                                    </p:set>
                                    <p:animEffect transition="in" filter="fade">
                                      <p:cBhvr>
                                        <p:cTn id="32" dur="500"/>
                                        <p:tgtEl>
                                          <p:spTgt spid="2652"/>
                                        </p:tgtEl>
                                      </p:cBhvr>
                                    </p:animEffect>
                                  </p:childTnLst>
                                </p:cTn>
                              </p:par>
                            </p:childTnLst>
                          </p:cTn>
                        </p:par>
                        <p:par>
                          <p:cTn id="33" fill="hold">
                            <p:stCondLst>
                              <p:cond delay="2500"/>
                            </p:stCondLst>
                            <p:childTnLst>
                              <p:par>
                                <p:cTn id="34" presetID="22" presetClass="entr" presetSubtype="4" fill="hold" grpId="0" nodeType="afterEffect">
                                  <p:stCondLst>
                                    <p:cond delay="250"/>
                                  </p:stCondLst>
                                  <p:childTnLst>
                                    <p:set>
                                      <p:cBhvr>
                                        <p:cTn id="35" dur="1" fill="hold">
                                          <p:stCondLst>
                                            <p:cond delay="0"/>
                                          </p:stCondLst>
                                        </p:cTn>
                                        <p:tgtEl>
                                          <p:spTgt spid="2698"/>
                                        </p:tgtEl>
                                        <p:attrNameLst>
                                          <p:attrName>style.visibility</p:attrName>
                                        </p:attrNameLst>
                                      </p:cBhvr>
                                      <p:to>
                                        <p:strVal val="visible"/>
                                      </p:to>
                                    </p:set>
                                    <p:animEffect transition="in" filter="wipe(down)">
                                      <p:cBhvr>
                                        <p:cTn id="36" dur="500"/>
                                        <p:tgtEl>
                                          <p:spTgt spid="2698"/>
                                        </p:tgtEl>
                                      </p:cBhvr>
                                    </p:animEffect>
                                  </p:childTnLst>
                                </p:cTn>
                              </p:par>
                            </p:childTnLst>
                          </p:cTn>
                        </p:par>
                        <p:par>
                          <p:cTn id="37" fill="hold">
                            <p:stCondLst>
                              <p:cond delay="3250"/>
                            </p:stCondLst>
                            <p:childTnLst>
                              <p:par>
                                <p:cTn id="38" presetID="22" presetClass="entr" presetSubtype="2" fill="hold" grpId="0" nodeType="afterEffect">
                                  <p:stCondLst>
                                    <p:cond delay="250"/>
                                  </p:stCondLst>
                                  <p:childTnLst>
                                    <p:set>
                                      <p:cBhvr>
                                        <p:cTn id="39" dur="1" fill="hold">
                                          <p:stCondLst>
                                            <p:cond delay="0"/>
                                          </p:stCondLst>
                                        </p:cTn>
                                        <p:tgtEl>
                                          <p:spTgt spid="2699"/>
                                        </p:tgtEl>
                                        <p:attrNameLst>
                                          <p:attrName>style.visibility</p:attrName>
                                        </p:attrNameLst>
                                      </p:cBhvr>
                                      <p:to>
                                        <p:strVal val="visible"/>
                                      </p:to>
                                    </p:set>
                                    <p:animEffect transition="in" filter="wipe(right)">
                                      <p:cBhvr>
                                        <p:cTn id="40" dur="500"/>
                                        <p:tgtEl>
                                          <p:spTgt spid="2699"/>
                                        </p:tgtEl>
                                      </p:cBhvr>
                                    </p:animEffect>
                                  </p:childTnLst>
                                </p:cTn>
                              </p:par>
                            </p:childTnLst>
                          </p:cTn>
                        </p:par>
                        <p:par>
                          <p:cTn id="41" fill="hold">
                            <p:stCondLst>
                              <p:cond delay="4000"/>
                            </p:stCondLst>
                            <p:childTnLst>
                              <p:par>
                                <p:cTn id="42" presetID="10" presetClass="entr" presetSubtype="0" fill="hold" nodeType="afterEffect">
                                  <p:stCondLst>
                                    <p:cond delay="250"/>
                                  </p:stCondLst>
                                  <p:childTnLst>
                                    <p:set>
                                      <p:cBhvr>
                                        <p:cTn id="43" dur="1" fill="hold">
                                          <p:stCondLst>
                                            <p:cond delay="0"/>
                                          </p:stCondLst>
                                        </p:cTn>
                                        <p:tgtEl>
                                          <p:spTgt spid="2700"/>
                                        </p:tgtEl>
                                        <p:attrNameLst>
                                          <p:attrName>style.visibility</p:attrName>
                                        </p:attrNameLst>
                                      </p:cBhvr>
                                      <p:to>
                                        <p:strVal val="visible"/>
                                      </p:to>
                                    </p:set>
                                    <p:animEffect transition="in" filter="fade">
                                      <p:cBhvr>
                                        <p:cTn id="44" dur="500"/>
                                        <p:tgtEl>
                                          <p:spTgt spid="270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iterate type="wd">
                                    <p:tmPct val="10000"/>
                                  </p:iterate>
                                  <p:childTnLst>
                                    <p:set>
                                      <p:cBhvr>
                                        <p:cTn id="48" dur="1" fill="hold">
                                          <p:stCondLst>
                                            <p:cond delay="0"/>
                                          </p:stCondLst>
                                        </p:cTn>
                                        <p:tgtEl>
                                          <p:spTgt spid="3">
                                            <p:txEl>
                                              <p:pRg st="1" end="1"/>
                                            </p:txEl>
                                          </p:spTgt>
                                        </p:tgtEl>
                                        <p:attrNameLst>
                                          <p:attrName>style.visibility</p:attrName>
                                        </p:attrNameLst>
                                      </p:cBhvr>
                                      <p:to>
                                        <p:strVal val="visible"/>
                                      </p:to>
                                    </p:set>
                                    <p:animEffect transition="in" filter="fade">
                                      <p:cBhvr>
                                        <p:cTn id="49" dur="500"/>
                                        <p:tgtEl>
                                          <p:spTgt spid="3">
                                            <p:txEl>
                                              <p:pRg st="1" end="1"/>
                                            </p:txEl>
                                          </p:spTgt>
                                        </p:tgtEl>
                                      </p:cBhvr>
                                    </p:animEffect>
                                  </p:childTnLst>
                                </p:cTn>
                              </p:par>
                            </p:childTnLst>
                          </p:cTn>
                        </p:par>
                        <p:par>
                          <p:cTn id="50" fill="hold">
                            <p:stCondLst>
                              <p:cond delay="1900"/>
                            </p:stCondLst>
                            <p:childTnLst>
                              <p:par>
                                <p:cTn id="51" presetID="10" presetClass="entr" presetSubtype="0" fill="hold" grpId="0" nodeType="afterEffect">
                                  <p:stCondLst>
                                    <p:cond delay="0"/>
                                  </p:stCondLst>
                                  <p:iterate type="wd">
                                    <p:tmPct val="10000"/>
                                  </p:iterate>
                                  <p:childTnLst>
                                    <p:set>
                                      <p:cBhvr>
                                        <p:cTn id="52" dur="1" fill="hold">
                                          <p:stCondLst>
                                            <p:cond delay="0"/>
                                          </p:stCondLst>
                                        </p:cTn>
                                        <p:tgtEl>
                                          <p:spTgt spid="3">
                                            <p:txEl>
                                              <p:pRg st="2" end="2"/>
                                            </p:txEl>
                                          </p:spTgt>
                                        </p:tgtEl>
                                        <p:attrNameLst>
                                          <p:attrName>style.visibility</p:attrName>
                                        </p:attrNameLst>
                                      </p:cBhvr>
                                      <p:to>
                                        <p:strVal val="visible"/>
                                      </p:to>
                                    </p:set>
                                    <p:animEffect transition="in" filter="fade">
                                      <p:cBhvr>
                                        <p:cTn id="53" dur="500"/>
                                        <p:tgtEl>
                                          <p:spTgt spid="3">
                                            <p:txEl>
                                              <p:pRg st="2" end="2"/>
                                            </p:txEl>
                                          </p:spTgt>
                                        </p:tgtEl>
                                      </p:cBhvr>
                                    </p:animEffect>
                                  </p:childTnLst>
                                </p:cTn>
                              </p:par>
                            </p:childTnLst>
                          </p:cTn>
                        </p:par>
                        <p:par>
                          <p:cTn id="54" fill="hold">
                            <p:stCondLst>
                              <p:cond delay="3000"/>
                            </p:stCondLst>
                            <p:childTnLst>
                              <p:par>
                                <p:cTn id="55" presetID="10" presetClass="entr" presetSubtype="0" fill="hold" nodeType="afterEffect">
                                  <p:stCondLst>
                                    <p:cond delay="250"/>
                                  </p:stCondLst>
                                  <p:childTnLst>
                                    <p:set>
                                      <p:cBhvr>
                                        <p:cTn id="56" dur="1" fill="hold">
                                          <p:stCondLst>
                                            <p:cond delay="0"/>
                                          </p:stCondLst>
                                        </p:cTn>
                                        <p:tgtEl>
                                          <p:spTgt spid="2714"/>
                                        </p:tgtEl>
                                        <p:attrNameLst>
                                          <p:attrName>style.visibility</p:attrName>
                                        </p:attrNameLst>
                                      </p:cBhvr>
                                      <p:to>
                                        <p:strVal val="visible"/>
                                      </p:to>
                                    </p:set>
                                    <p:animEffect transition="in" filter="fade">
                                      <p:cBhvr>
                                        <p:cTn id="57" dur="500"/>
                                        <p:tgtEl>
                                          <p:spTgt spid="2714"/>
                                        </p:tgtEl>
                                      </p:cBhvr>
                                    </p:animEffect>
                                  </p:childTnLst>
                                </p:cTn>
                              </p:par>
                            </p:childTnLst>
                          </p:cTn>
                        </p:par>
                        <p:par>
                          <p:cTn id="58" fill="hold">
                            <p:stCondLst>
                              <p:cond delay="3750"/>
                            </p:stCondLst>
                            <p:childTnLst>
                              <p:par>
                                <p:cTn id="59" presetID="10" presetClass="entr" presetSubtype="0" fill="hold" grpId="0" nodeType="after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fade">
                                      <p:cBhvr>
                                        <p:cTn id="61" dur="500"/>
                                        <p:tgtEl>
                                          <p:spTgt spid="6"/>
                                        </p:tgtEl>
                                      </p:cBhvr>
                                    </p:animEffect>
                                  </p:childTnLst>
                                </p:cTn>
                              </p:par>
                            </p:childTnLst>
                          </p:cTn>
                        </p:par>
                        <p:par>
                          <p:cTn id="62" fill="hold">
                            <p:stCondLst>
                              <p:cond delay="4250"/>
                            </p:stCondLst>
                            <p:childTnLst>
                              <p:par>
                                <p:cTn id="63" presetID="22" presetClass="entr" presetSubtype="4" fill="hold"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ipe(down)">
                                      <p:cBhvr>
                                        <p:cTn id="65" dur="500"/>
                                        <p:tgtEl>
                                          <p:spTgt spid="8"/>
                                        </p:tgtEl>
                                      </p:cBhvr>
                                    </p:animEffect>
                                  </p:childTnLst>
                                </p:cTn>
                              </p:par>
                            </p:childTnLst>
                          </p:cTn>
                        </p:par>
                        <p:par>
                          <p:cTn id="66" fill="hold">
                            <p:stCondLst>
                              <p:cond delay="4750"/>
                            </p:stCondLst>
                            <p:childTnLst>
                              <p:par>
                                <p:cTn id="67" presetID="10" presetClass="entr" presetSubtype="0" fill="hold" grpId="0" nodeType="afterEffect">
                                  <p:stCondLst>
                                    <p:cond delay="0"/>
                                  </p:stCondLst>
                                  <p:childTnLst>
                                    <p:set>
                                      <p:cBhvr>
                                        <p:cTn id="68" dur="1" fill="hold">
                                          <p:stCondLst>
                                            <p:cond delay="0"/>
                                          </p:stCondLst>
                                        </p:cTn>
                                        <p:tgtEl>
                                          <p:spTgt spid="94"/>
                                        </p:tgtEl>
                                        <p:attrNameLst>
                                          <p:attrName>style.visibility</p:attrName>
                                        </p:attrNameLst>
                                      </p:cBhvr>
                                      <p:to>
                                        <p:strVal val="visible"/>
                                      </p:to>
                                    </p:set>
                                    <p:animEffect transition="in" filter="fade">
                                      <p:cBhvr>
                                        <p:cTn id="69" dur="500"/>
                                        <p:tgtEl>
                                          <p:spTgt spid="94"/>
                                        </p:tgtEl>
                                      </p:cBhvr>
                                    </p:animEffect>
                                  </p:childTnLst>
                                </p:cTn>
                              </p:par>
                            </p:childTnLst>
                          </p:cTn>
                        </p:par>
                        <p:par>
                          <p:cTn id="70" fill="hold">
                            <p:stCondLst>
                              <p:cond delay="5250"/>
                            </p:stCondLst>
                            <p:childTnLst>
                              <p:par>
                                <p:cTn id="71" presetID="22" presetClass="entr" presetSubtype="2" fill="hold" nodeType="afterEffect">
                                  <p:stCondLst>
                                    <p:cond delay="0"/>
                                  </p:stCondLst>
                                  <p:childTnLst>
                                    <p:set>
                                      <p:cBhvr>
                                        <p:cTn id="72" dur="1" fill="hold">
                                          <p:stCondLst>
                                            <p:cond delay="0"/>
                                          </p:stCondLst>
                                        </p:cTn>
                                        <p:tgtEl>
                                          <p:spTgt spid="97"/>
                                        </p:tgtEl>
                                        <p:attrNameLst>
                                          <p:attrName>style.visibility</p:attrName>
                                        </p:attrNameLst>
                                      </p:cBhvr>
                                      <p:to>
                                        <p:strVal val="visible"/>
                                      </p:to>
                                    </p:set>
                                    <p:animEffect transition="in" filter="wipe(right)">
                                      <p:cBhvr>
                                        <p:cTn id="73" dur="500"/>
                                        <p:tgtEl>
                                          <p:spTgt spid="97"/>
                                        </p:tgtEl>
                                      </p:cBhvr>
                                    </p:animEffect>
                                  </p:childTnLst>
                                </p:cTn>
                              </p:par>
                            </p:childTnLst>
                          </p:cTn>
                        </p:par>
                        <p:par>
                          <p:cTn id="74" fill="hold">
                            <p:stCondLst>
                              <p:cond delay="5750"/>
                            </p:stCondLst>
                            <p:childTnLst>
                              <p:par>
                                <p:cTn id="75" presetID="22" presetClass="entr" presetSubtype="2" fill="hold" nodeType="afterEffect">
                                  <p:stCondLst>
                                    <p:cond delay="0"/>
                                  </p:stCondLst>
                                  <p:childTnLst>
                                    <p:set>
                                      <p:cBhvr>
                                        <p:cTn id="76" dur="1" fill="hold">
                                          <p:stCondLst>
                                            <p:cond delay="0"/>
                                          </p:stCondLst>
                                        </p:cTn>
                                        <p:tgtEl>
                                          <p:spTgt spid="99"/>
                                        </p:tgtEl>
                                        <p:attrNameLst>
                                          <p:attrName>style.visibility</p:attrName>
                                        </p:attrNameLst>
                                      </p:cBhvr>
                                      <p:to>
                                        <p:strVal val="visible"/>
                                      </p:to>
                                    </p:set>
                                    <p:animEffect transition="in" filter="wipe(right)">
                                      <p:cBhvr>
                                        <p:cTn id="77" dur="500"/>
                                        <p:tgtEl>
                                          <p:spTgt spid="99"/>
                                        </p:tgtEl>
                                      </p:cBhvr>
                                    </p:animEffect>
                                  </p:childTnLst>
                                </p:cTn>
                              </p:par>
                            </p:childTnLst>
                          </p:cTn>
                        </p:par>
                        <p:par>
                          <p:cTn id="78" fill="hold">
                            <p:stCondLst>
                              <p:cond delay="625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custDataLst>
              <p:tags r:id="rId38"/>
            </p:custDataLst>
          </p:nvPr>
        </p:nvGrpSpPr>
        <p:grpSpPr>
          <a:xfrm>
            <a:off x="2707370" y="2323681"/>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9"/>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40"/>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1"/>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2"/>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3"/>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4"/>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5"/>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6"/>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7"/>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8"/>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9"/>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50"/>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1"/>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2"/>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3"/>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4"/>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5"/>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6"/>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7"/>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8"/>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9"/>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60"/>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1"/>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2"/>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3"/>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4"/>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5"/>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6"/>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7"/>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8"/>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9"/>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70"/>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1"/>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2"/>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3"/>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4"/>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5"/>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6"/>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7"/>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8"/>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9"/>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80"/>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1"/>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2"/>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3"/>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4"/>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5"/>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6"/>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7"/>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8"/>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9"/>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90"/>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1"/>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2"/>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3"/>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4"/>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5"/>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6"/>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7"/>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8"/>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9"/>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100"/>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1"/>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2"/>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3"/>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4"/>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5"/>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6"/>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7"/>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8"/>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9"/>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10"/>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1"/>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2"/>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3"/>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4"/>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5"/>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6"/>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7"/>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8"/>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9"/>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20"/>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1"/>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2"/>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3"/>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4"/>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5"/>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6"/>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7"/>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8"/>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9"/>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30"/>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1"/>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2"/>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3"/>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4"/>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5"/>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6"/>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7"/>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8"/>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9"/>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40"/>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1"/>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2"/>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3"/>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4"/>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5"/>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6"/>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7"/>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8"/>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9"/>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50"/>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1"/>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2"/>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3"/>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4"/>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5"/>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6"/>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7"/>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8"/>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9"/>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60"/>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1"/>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2"/>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3"/>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4"/>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5"/>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6"/>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7"/>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8"/>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9"/>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70"/>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1"/>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2"/>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3"/>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4"/>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5"/>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6"/>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7"/>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8"/>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9"/>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80"/>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1"/>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2"/>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3"/>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4"/>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5"/>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6"/>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7"/>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8"/>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9"/>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90"/>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1"/>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2"/>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3"/>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4"/>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custDataLst>
              <p:tags r:id="rId195"/>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6"/>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7"/>
            </p:custDataLst>
          </p:nvPr>
        </p:nvGrpSpPr>
        <p:grpSpPr>
          <a:xfrm>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198"/>
            </p:custDataLst>
          </p:nvPr>
        </p:nvGrpSpPr>
        <p:grpSpPr>
          <a:xfrm>
            <a:off x="4233731" y="3862821"/>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9"/>
            </p:custDataLst>
          </p:nvPr>
        </p:nvGrpSpPr>
        <p:grpSpPr>
          <a:xfrm>
            <a:off x="4239491" y="3818293"/>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0"/>
            </p:custDataLst>
          </p:nvPr>
        </p:nvSpPr>
        <p:spPr>
          <a:xfrm>
            <a:off x="1646066" y="160750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custDataLst>
              <p:tags r:id="rId201"/>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grpSp>
        <p:nvGrpSpPr>
          <p:cNvPr id="2671" name="Groupe 2670"/>
          <p:cNvGrpSpPr/>
          <p:nvPr>
            <p:custDataLst>
              <p:tags r:id="rId202"/>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100"/>
                                        <p:tgtEl>
                                          <p:spTgt spid="112"/>
                                        </p:tgtEl>
                                      </p:cBhvr>
                                    </p:animEffect>
                                  </p:childTnLst>
                                </p:cTn>
                              </p:par>
                              <p:par>
                                <p:cTn id="25" presetID="1" presetClass="exit" presetSubtype="0" fill="hold" nodeType="withEffect">
                                  <p:stCondLst>
                                    <p:cond delay="0"/>
                                  </p:stCondLst>
                                  <p:childTnLst>
                                    <p:set>
                                      <p:cBhvr>
                                        <p:cTn id="26" dur="1" fill="hold">
                                          <p:stCondLst>
                                            <p:cond delay="99"/>
                                          </p:stCondLst>
                                        </p:cTn>
                                        <p:tgtEl>
                                          <p:spTgt spid="699"/>
                                        </p:tgtEl>
                                        <p:attrNameLst>
                                          <p:attrName>style.visibility</p:attrName>
                                        </p:attrNameLst>
                                      </p:cBhvr>
                                      <p:to>
                                        <p:strVal val="hidden"/>
                                      </p:to>
                                    </p:set>
                                  </p:childTnLst>
                                </p:cTn>
                              </p:par>
                            </p:childTnLst>
                          </p:cTn>
                        </p:par>
                        <p:par>
                          <p:cTn id="27" fill="hold">
                            <p:stCondLst>
                              <p:cond delay="60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100"/>
                                        <p:tgtEl>
                                          <p:spTgt spid="705"/>
                                        </p:tgtEl>
                                      </p:cBhvr>
                                    </p:animEffect>
                                  </p:childTnLst>
                                </p:cTn>
                              </p:par>
                              <p:par>
                                <p:cTn id="31" presetID="1" presetClass="exit" presetSubtype="0" fill="hold" nodeType="withEffect">
                                  <p:stCondLst>
                                    <p:cond delay="0"/>
                                  </p:stCondLst>
                                  <p:childTnLst>
                                    <p:set>
                                      <p:cBhvr>
                                        <p:cTn id="32" dur="1" fill="hold">
                                          <p:stCondLst>
                                            <p:cond delay="99"/>
                                          </p:stCondLst>
                                        </p:cTn>
                                        <p:tgtEl>
                                          <p:spTgt spid="112"/>
                                        </p:tgtEl>
                                        <p:attrNameLst>
                                          <p:attrName>style.visibility</p:attrName>
                                        </p:attrNameLst>
                                      </p:cBhvr>
                                      <p:to>
                                        <p:strVal val="hidden"/>
                                      </p:to>
                                    </p:set>
                                  </p:childTnLst>
                                </p:cTn>
                              </p:par>
                            </p:childTnLst>
                          </p:cTn>
                        </p:par>
                        <p:par>
                          <p:cTn id="33" fill="hold">
                            <p:stCondLst>
                              <p:cond delay="7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100"/>
                                        <p:tgtEl>
                                          <p:spTgt spid="118"/>
                                        </p:tgtEl>
                                      </p:cBhvr>
                                    </p:animEffect>
                                  </p:childTnLst>
                                </p:cTn>
                              </p:par>
                              <p:par>
                                <p:cTn id="37" presetID="1" presetClass="exit" presetSubtype="0" fill="hold" nodeType="withEffect">
                                  <p:stCondLst>
                                    <p:cond delay="0"/>
                                  </p:stCondLst>
                                  <p:childTnLst>
                                    <p:set>
                                      <p:cBhvr>
                                        <p:cTn id="38" dur="1" fill="hold">
                                          <p:stCondLst>
                                            <p:cond delay="99"/>
                                          </p:stCondLst>
                                        </p:cTn>
                                        <p:tgtEl>
                                          <p:spTgt spid="705"/>
                                        </p:tgtEl>
                                        <p:attrNameLst>
                                          <p:attrName>style.visibility</p:attrName>
                                        </p:attrNameLst>
                                      </p:cBhvr>
                                      <p:to>
                                        <p:strVal val="hidden"/>
                                      </p:to>
                                    </p:set>
                                  </p:childTnLst>
                                </p:cTn>
                              </p:par>
                            </p:childTnLst>
                          </p:cTn>
                        </p:par>
                        <p:par>
                          <p:cTn id="39" fill="hold">
                            <p:stCondLst>
                              <p:cond delay="80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100"/>
                                        <p:tgtEl>
                                          <p:spTgt spid="713"/>
                                        </p:tgtEl>
                                      </p:cBhvr>
                                    </p:animEffect>
                                  </p:childTnLst>
                                </p:cTn>
                              </p:par>
                              <p:par>
                                <p:cTn id="43" presetID="1" presetClass="exit" presetSubtype="0" fill="hold" nodeType="withEffect">
                                  <p:stCondLst>
                                    <p:cond delay="0"/>
                                  </p:stCondLst>
                                  <p:childTnLst>
                                    <p:set>
                                      <p:cBhvr>
                                        <p:cTn id="44" dur="1" fill="hold">
                                          <p:stCondLst>
                                            <p:cond delay="99"/>
                                          </p:stCondLst>
                                        </p:cTn>
                                        <p:tgtEl>
                                          <p:spTgt spid="118"/>
                                        </p:tgtEl>
                                        <p:attrNameLst>
                                          <p:attrName>style.visibility</p:attrName>
                                        </p:attrNameLst>
                                      </p:cBhvr>
                                      <p:to>
                                        <p:strVal val="hidden"/>
                                      </p:to>
                                    </p:set>
                                  </p:childTnLst>
                                </p:cTn>
                              </p:par>
                            </p:childTnLst>
                          </p:cTn>
                        </p:par>
                        <p:par>
                          <p:cTn id="45" fill="hold">
                            <p:stCondLst>
                              <p:cond delay="9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100"/>
                                        <p:tgtEl>
                                          <p:spTgt spid="124"/>
                                        </p:tgtEl>
                                      </p:cBhvr>
                                    </p:animEffect>
                                  </p:childTnLst>
                                </p:cTn>
                              </p:par>
                              <p:par>
                                <p:cTn id="49" presetID="1" presetClass="exit" presetSubtype="0" fill="hold" nodeType="withEffect">
                                  <p:stCondLst>
                                    <p:cond delay="0"/>
                                  </p:stCondLst>
                                  <p:childTnLst>
                                    <p:set>
                                      <p:cBhvr>
                                        <p:cTn id="50" dur="1" fill="hold">
                                          <p:stCondLst>
                                            <p:cond delay="99"/>
                                          </p:stCondLst>
                                        </p:cTn>
                                        <p:tgtEl>
                                          <p:spTgt spid="713"/>
                                        </p:tgtEl>
                                        <p:attrNameLst>
                                          <p:attrName>style.visibility</p:attrName>
                                        </p:attrNameLst>
                                      </p:cBhvr>
                                      <p:to>
                                        <p:strVal val="hidden"/>
                                      </p:to>
                                    </p:se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100"/>
                                        <p:tgtEl>
                                          <p:spTgt spid="719"/>
                                        </p:tgtEl>
                                      </p:cBhvr>
                                    </p:animEffect>
                                  </p:childTnLst>
                                </p:cTn>
                              </p:par>
                              <p:par>
                                <p:cTn id="55" presetID="1" presetClass="exit" presetSubtype="0" fill="hold" nodeType="withEffect">
                                  <p:stCondLst>
                                    <p:cond delay="0"/>
                                  </p:stCondLst>
                                  <p:childTnLst>
                                    <p:set>
                                      <p:cBhvr>
                                        <p:cTn id="56" dur="1" fill="hold">
                                          <p:stCondLst>
                                            <p:cond delay="99"/>
                                          </p:stCondLst>
                                        </p:cTn>
                                        <p:tgtEl>
                                          <p:spTgt spid="124"/>
                                        </p:tgtEl>
                                        <p:attrNameLst>
                                          <p:attrName>style.visibility</p:attrName>
                                        </p:attrNameLst>
                                      </p:cBhvr>
                                      <p:to>
                                        <p:strVal val="hidden"/>
                                      </p:to>
                                    </p:set>
                                  </p:childTnLst>
                                </p:cTn>
                              </p:par>
                            </p:childTnLst>
                          </p:cTn>
                        </p:par>
                        <p:par>
                          <p:cTn id="57" fill="hold">
                            <p:stCondLst>
                              <p:cond delay="11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100"/>
                                        <p:tgtEl>
                                          <p:spTgt spid="133"/>
                                        </p:tgtEl>
                                      </p:cBhvr>
                                    </p:animEffect>
                                  </p:childTnLst>
                                </p:cTn>
                              </p:par>
                              <p:par>
                                <p:cTn id="61" presetID="1" presetClass="exit" presetSubtype="0" fill="hold" nodeType="withEffect">
                                  <p:stCondLst>
                                    <p:cond delay="0"/>
                                  </p:stCondLst>
                                  <p:childTnLst>
                                    <p:set>
                                      <p:cBhvr>
                                        <p:cTn id="62" dur="1" fill="hold">
                                          <p:stCondLst>
                                            <p:cond delay="99"/>
                                          </p:stCondLst>
                                        </p:cTn>
                                        <p:tgtEl>
                                          <p:spTgt spid="719"/>
                                        </p:tgtEl>
                                        <p:attrNameLst>
                                          <p:attrName>style.visibility</p:attrName>
                                        </p:attrNameLst>
                                      </p:cBhvr>
                                      <p:to>
                                        <p:strVal val="hidden"/>
                                      </p:to>
                                    </p:set>
                                  </p:childTnLst>
                                </p:cTn>
                              </p:par>
                            </p:childTnLst>
                          </p:cTn>
                        </p:par>
                        <p:par>
                          <p:cTn id="63" fill="hold">
                            <p:stCondLst>
                              <p:cond delay="120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100"/>
                                        <p:tgtEl>
                                          <p:spTgt spid="727"/>
                                        </p:tgtEl>
                                      </p:cBhvr>
                                    </p:animEffect>
                                  </p:childTnLst>
                                </p:cTn>
                              </p:par>
                              <p:par>
                                <p:cTn id="67" presetID="1" presetClass="exit" presetSubtype="0" fill="hold" nodeType="withEffect">
                                  <p:stCondLst>
                                    <p:cond delay="0"/>
                                  </p:stCondLst>
                                  <p:childTnLst>
                                    <p:set>
                                      <p:cBhvr>
                                        <p:cTn id="68" dur="1" fill="hold">
                                          <p:stCondLst>
                                            <p:cond delay="99"/>
                                          </p:stCondLst>
                                        </p:cTn>
                                        <p:tgtEl>
                                          <p:spTgt spid="133"/>
                                        </p:tgtEl>
                                        <p:attrNameLst>
                                          <p:attrName>style.visibility</p:attrName>
                                        </p:attrNameLst>
                                      </p:cBhvr>
                                      <p:to>
                                        <p:strVal val="hidden"/>
                                      </p:to>
                                    </p:set>
                                  </p:childTnLst>
                                </p:cTn>
                              </p:par>
                            </p:childTnLst>
                          </p:cTn>
                        </p:par>
                        <p:par>
                          <p:cTn id="69" fill="hold">
                            <p:stCondLst>
                              <p:cond delay="13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100"/>
                                        <p:tgtEl>
                                          <p:spTgt spid="141"/>
                                        </p:tgtEl>
                                      </p:cBhvr>
                                    </p:animEffect>
                                  </p:childTnLst>
                                </p:cTn>
                              </p:par>
                              <p:par>
                                <p:cTn id="73" presetID="1" presetClass="exit" presetSubtype="0" fill="hold" nodeType="withEffect">
                                  <p:stCondLst>
                                    <p:cond delay="0"/>
                                  </p:stCondLst>
                                  <p:childTnLst>
                                    <p:set>
                                      <p:cBhvr>
                                        <p:cTn id="74" dur="1" fill="hold">
                                          <p:stCondLst>
                                            <p:cond delay="99"/>
                                          </p:stCondLst>
                                        </p:cTn>
                                        <p:tgtEl>
                                          <p:spTgt spid="727"/>
                                        </p:tgtEl>
                                        <p:attrNameLst>
                                          <p:attrName>style.visibility</p:attrName>
                                        </p:attrNameLst>
                                      </p:cBhvr>
                                      <p:to>
                                        <p:strVal val="hidden"/>
                                      </p:to>
                                    </p:set>
                                  </p:childTnLst>
                                </p:cTn>
                              </p:par>
                            </p:childTnLst>
                          </p:cTn>
                        </p:par>
                        <p:par>
                          <p:cTn id="75" fill="hold">
                            <p:stCondLst>
                              <p:cond delay="140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100"/>
                                        <p:tgtEl>
                                          <p:spTgt spid="736"/>
                                        </p:tgtEl>
                                      </p:cBhvr>
                                    </p:animEffect>
                                  </p:childTnLst>
                                </p:cTn>
                              </p:par>
                              <p:par>
                                <p:cTn id="79" presetID="1" presetClass="exit" presetSubtype="0" fill="hold" nodeType="withEffect">
                                  <p:stCondLst>
                                    <p:cond delay="0"/>
                                  </p:stCondLst>
                                  <p:childTnLst>
                                    <p:set>
                                      <p:cBhvr>
                                        <p:cTn id="80" dur="1" fill="hold">
                                          <p:stCondLst>
                                            <p:cond delay="99"/>
                                          </p:stCondLst>
                                        </p:cTn>
                                        <p:tgtEl>
                                          <p:spTgt spid="141"/>
                                        </p:tgtEl>
                                        <p:attrNameLst>
                                          <p:attrName>style.visibility</p:attrName>
                                        </p:attrNameLst>
                                      </p:cBhvr>
                                      <p:to>
                                        <p:strVal val="hidden"/>
                                      </p:to>
                                    </p:set>
                                  </p:childTnLst>
                                </p:cTn>
                              </p:par>
                            </p:childTnLst>
                          </p:cTn>
                        </p:par>
                        <p:par>
                          <p:cTn id="81" fill="hold">
                            <p:stCondLst>
                              <p:cond delay="15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100"/>
                                        <p:tgtEl>
                                          <p:spTgt spid="150"/>
                                        </p:tgtEl>
                                      </p:cBhvr>
                                    </p:animEffect>
                                  </p:childTnLst>
                                </p:cTn>
                              </p:par>
                              <p:par>
                                <p:cTn id="85" presetID="1" presetClass="exit" presetSubtype="0" fill="hold" nodeType="withEffect">
                                  <p:stCondLst>
                                    <p:cond delay="0"/>
                                  </p:stCondLst>
                                  <p:childTnLst>
                                    <p:set>
                                      <p:cBhvr>
                                        <p:cTn id="86" dur="1" fill="hold">
                                          <p:stCondLst>
                                            <p:cond delay="99"/>
                                          </p:stCondLst>
                                        </p:cTn>
                                        <p:tgtEl>
                                          <p:spTgt spid="736"/>
                                        </p:tgtEl>
                                        <p:attrNameLst>
                                          <p:attrName>style.visibility</p:attrName>
                                        </p:attrNameLst>
                                      </p:cBhvr>
                                      <p:to>
                                        <p:strVal val="hidden"/>
                                      </p:to>
                                    </p:set>
                                  </p:childTnLst>
                                </p:cTn>
                              </p:par>
                            </p:childTnLst>
                          </p:cTn>
                        </p:par>
                        <p:par>
                          <p:cTn id="87" fill="hold">
                            <p:stCondLst>
                              <p:cond delay="160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100"/>
                                        <p:tgtEl>
                                          <p:spTgt spid="744"/>
                                        </p:tgtEl>
                                      </p:cBhvr>
                                    </p:animEffect>
                                  </p:childTnLst>
                                </p:cTn>
                              </p:par>
                              <p:par>
                                <p:cTn id="91" presetID="1" presetClass="exit" presetSubtype="0" fill="hold" nodeType="withEffect">
                                  <p:stCondLst>
                                    <p:cond delay="0"/>
                                  </p:stCondLst>
                                  <p:childTnLst>
                                    <p:set>
                                      <p:cBhvr>
                                        <p:cTn id="92" dur="1" fill="hold">
                                          <p:stCondLst>
                                            <p:cond delay="99"/>
                                          </p:stCondLst>
                                        </p:cTn>
                                        <p:tgtEl>
                                          <p:spTgt spid="150"/>
                                        </p:tgtEl>
                                        <p:attrNameLst>
                                          <p:attrName>style.visibility</p:attrName>
                                        </p:attrNameLst>
                                      </p:cBhvr>
                                      <p:to>
                                        <p:strVal val="hidden"/>
                                      </p:to>
                                    </p:set>
                                  </p:childTnLst>
                                </p:cTn>
                              </p:par>
                            </p:childTnLst>
                          </p:cTn>
                        </p:par>
                        <p:par>
                          <p:cTn id="93" fill="hold">
                            <p:stCondLst>
                              <p:cond delay="17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100"/>
                                        <p:tgtEl>
                                          <p:spTgt spid="156"/>
                                        </p:tgtEl>
                                      </p:cBhvr>
                                    </p:animEffect>
                                  </p:childTnLst>
                                </p:cTn>
                              </p:par>
                              <p:par>
                                <p:cTn id="97" presetID="1" presetClass="exit" presetSubtype="0" fill="hold" nodeType="withEffect">
                                  <p:stCondLst>
                                    <p:cond delay="0"/>
                                  </p:stCondLst>
                                  <p:childTnLst>
                                    <p:set>
                                      <p:cBhvr>
                                        <p:cTn id="98" dur="1" fill="hold">
                                          <p:stCondLst>
                                            <p:cond delay="99"/>
                                          </p:stCondLst>
                                        </p:cTn>
                                        <p:tgtEl>
                                          <p:spTgt spid="744"/>
                                        </p:tgtEl>
                                        <p:attrNameLst>
                                          <p:attrName>style.visibility</p:attrName>
                                        </p:attrNameLst>
                                      </p:cBhvr>
                                      <p:to>
                                        <p:strVal val="hidden"/>
                                      </p:to>
                                    </p:set>
                                  </p:childTnLst>
                                </p:cTn>
                              </p:par>
                            </p:childTnLst>
                          </p:cTn>
                        </p:par>
                        <p:par>
                          <p:cTn id="99" fill="hold">
                            <p:stCondLst>
                              <p:cond delay="180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100"/>
                                        <p:tgtEl>
                                          <p:spTgt spid="750"/>
                                        </p:tgtEl>
                                      </p:cBhvr>
                                    </p:animEffect>
                                  </p:childTnLst>
                                </p:cTn>
                              </p:par>
                              <p:par>
                                <p:cTn id="103" presetID="1" presetClass="exit" presetSubtype="0" fill="hold" nodeType="withEffect">
                                  <p:stCondLst>
                                    <p:cond delay="0"/>
                                  </p:stCondLst>
                                  <p:childTnLst>
                                    <p:set>
                                      <p:cBhvr>
                                        <p:cTn id="104" dur="1" fill="hold">
                                          <p:stCondLst>
                                            <p:cond delay="99"/>
                                          </p:stCondLst>
                                        </p:cTn>
                                        <p:tgtEl>
                                          <p:spTgt spid="156"/>
                                        </p:tgtEl>
                                        <p:attrNameLst>
                                          <p:attrName>style.visibility</p:attrName>
                                        </p:attrNameLst>
                                      </p:cBhvr>
                                      <p:to>
                                        <p:strVal val="hidden"/>
                                      </p:to>
                                    </p:set>
                                  </p:childTnLst>
                                </p:cTn>
                              </p:par>
                            </p:childTnLst>
                          </p:cTn>
                        </p:par>
                        <p:par>
                          <p:cTn id="105" fill="hold">
                            <p:stCondLst>
                              <p:cond delay="19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100"/>
                                        <p:tgtEl>
                                          <p:spTgt spid="164"/>
                                        </p:tgtEl>
                                      </p:cBhvr>
                                    </p:animEffect>
                                  </p:childTnLst>
                                </p:cTn>
                              </p:par>
                              <p:par>
                                <p:cTn id="109" presetID="1" presetClass="exit" presetSubtype="0" fill="hold" nodeType="withEffect">
                                  <p:stCondLst>
                                    <p:cond delay="0"/>
                                  </p:stCondLst>
                                  <p:childTnLst>
                                    <p:set>
                                      <p:cBhvr>
                                        <p:cTn id="110" dur="1" fill="hold">
                                          <p:stCondLst>
                                            <p:cond delay="99"/>
                                          </p:stCondLst>
                                        </p:cTn>
                                        <p:tgtEl>
                                          <p:spTgt spid="750"/>
                                        </p:tgtEl>
                                        <p:attrNameLst>
                                          <p:attrName>style.visibility</p:attrName>
                                        </p:attrNameLst>
                                      </p:cBhvr>
                                      <p:to>
                                        <p:strVal val="hidden"/>
                                      </p:to>
                                    </p:set>
                                  </p:childTnLst>
                                </p:cTn>
                              </p:par>
                            </p:childTnLst>
                          </p:cTn>
                        </p:par>
                        <p:par>
                          <p:cTn id="111" fill="hold">
                            <p:stCondLst>
                              <p:cond delay="200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100"/>
                                        <p:tgtEl>
                                          <p:spTgt spid="756"/>
                                        </p:tgtEl>
                                      </p:cBhvr>
                                    </p:animEffect>
                                  </p:childTnLst>
                                </p:cTn>
                              </p:par>
                              <p:par>
                                <p:cTn id="115" presetID="1" presetClass="exit" presetSubtype="0" fill="hold" nodeType="withEffect">
                                  <p:stCondLst>
                                    <p:cond delay="0"/>
                                  </p:stCondLst>
                                  <p:childTnLst>
                                    <p:set>
                                      <p:cBhvr>
                                        <p:cTn id="116" dur="1" fill="hold">
                                          <p:stCondLst>
                                            <p:cond delay="99"/>
                                          </p:stCondLst>
                                        </p:cTn>
                                        <p:tgtEl>
                                          <p:spTgt spid="164"/>
                                        </p:tgtEl>
                                        <p:attrNameLst>
                                          <p:attrName>style.visibility</p:attrName>
                                        </p:attrNameLst>
                                      </p:cBhvr>
                                      <p:to>
                                        <p:strVal val="hidden"/>
                                      </p:to>
                                    </p:set>
                                  </p:childTnLst>
                                </p:cTn>
                              </p:par>
                            </p:childTnLst>
                          </p:cTn>
                        </p:par>
                        <p:par>
                          <p:cTn id="117" fill="hold">
                            <p:stCondLst>
                              <p:cond delay="21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100"/>
                                        <p:tgtEl>
                                          <p:spTgt spid="170"/>
                                        </p:tgtEl>
                                      </p:cBhvr>
                                    </p:animEffect>
                                  </p:childTnLst>
                                </p:cTn>
                              </p:par>
                              <p:par>
                                <p:cTn id="121" presetID="1" presetClass="exit" presetSubtype="0" fill="hold" nodeType="withEffect">
                                  <p:stCondLst>
                                    <p:cond delay="0"/>
                                  </p:stCondLst>
                                  <p:childTnLst>
                                    <p:set>
                                      <p:cBhvr>
                                        <p:cTn id="122" dur="1" fill="hold">
                                          <p:stCondLst>
                                            <p:cond delay="99"/>
                                          </p:stCondLst>
                                        </p:cTn>
                                        <p:tgtEl>
                                          <p:spTgt spid="756"/>
                                        </p:tgtEl>
                                        <p:attrNameLst>
                                          <p:attrName>style.visibility</p:attrName>
                                        </p:attrNameLst>
                                      </p:cBhvr>
                                      <p:to>
                                        <p:strVal val="hidden"/>
                                      </p:to>
                                    </p:set>
                                  </p:childTnLst>
                                </p:cTn>
                              </p:par>
                            </p:childTnLst>
                          </p:cTn>
                        </p:par>
                        <p:par>
                          <p:cTn id="123" fill="hold">
                            <p:stCondLst>
                              <p:cond delay="220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100"/>
                                        <p:tgtEl>
                                          <p:spTgt spid="764"/>
                                        </p:tgtEl>
                                      </p:cBhvr>
                                    </p:animEffect>
                                  </p:childTnLst>
                                </p:cTn>
                              </p:par>
                              <p:par>
                                <p:cTn id="127" presetID="1" presetClass="exit" presetSubtype="0" fill="hold" nodeType="withEffect">
                                  <p:stCondLst>
                                    <p:cond delay="0"/>
                                  </p:stCondLst>
                                  <p:childTnLst>
                                    <p:set>
                                      <p:cBhvr>
                                        <p:cTn id="128" dur="1" fill="hold">
                                          <p:stCondLst>
                                            <p:cond delay="99"/>
                                          </p:stCondLst>
                                        </p:cTn>
                                        <p:tgtEl>
                                          <p:spTgt spid="170"/>
                                        </p:tgtEl>
                                        <p:attrNameLst>
                                          <p:attrName>style.visibility</p:attrName>
                                        </p:attrNameLst>
                                      </p:cBhvr>
                                      <p:to>
                                        <p:strVal val="hidden"/>
                                      </p:to>
                                    </p:set>
                                  </p:childTnLst>
                                </p:cTn>
                              </p:par>
                            </p:childTnLst>
                          </p:cTn>
                        </p:par>
                        <p:par>
                          <p:cTn id="129" fill="hold">
                            <p:stCondLst>
                              <p:cond delay="23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100"/>
                                        <p:tgtEl>
                                          <p:spTgt spid="179"/>
                                        </p:tgtEl>
                                      </p:cBhvr>
                                    </p:animEffect>
                                  </p:childTnLst>
                                </p:cTn>
                              </p:par>
                              <p:par>
                                <p:cTn id="133" presetID="1" presetClass="exit" presetSubtype="0" fill="hold" nodeType="withEffect">
                                  <p:stCondLst>
                                    <p:cond delay="0"/>
                                  </p:stCondLst>
                                  <p:childTnLst>
                                    <p:set>
                                      <p:cBhvr>
                                        <p:cTn id="134" dur="1" fill="hold">
                                          <p:stCondLst>
                                            <p:cond delay="99"/>
                                          </p:stCondLst>
                                        </p:cTn>
                                        <p:tgtEl>
                                          <p:spTgt spid="764"/>
                                        </p:tgtEl>
                                        <p:attrNameLst>
                                          <p:attrName>style.visibility</p:attrName>
                                        </p:attrNameLst>
                                      </p:cBhvr>
                                      <p:to>
                                        <p:strVal val="hidden"/>
                                      </p:to>
                                    </p:set>
                                  </p:childTnLst>
                                </p:cTn>
                              </p:par>
                            </p:childTnLst>
                          </p:cTn>
                        </p:par>
                        <p:par>
                          <p:cTn id="135" fill="hold">
                            <p:stCondLst>
                              <p:cond delay="240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100"/>
                                        <p:tgtEl>
                                          <p:spTgt spid="770"/>
                                        </p:tgtEl>
                                      </p:cBhvr>
                                    </p:animEffect>
                                  </p:childTnLst>
                                </p:cTn>
                              </p:par>
                              <p:par>
                                <p:cTn id="139" presetID="1" presetClass="exit" presetSubtype="0" fill="hold" nodeType="withEffect">
                                  <p:stCondLst>
                                    <p:cond delay="0"/>
                                  </p:stCondLst>
                                  <p:childTnLst>
                                    <p:set>
                                      <p:cBhvr>
                                        <p:cTn id="140" dur="1" fill="hold">
                                          <p:stCondLst>
                                            <p:cond delay="99"/>
                                          </p:stCondLst>
                                        </p:cTn>
                                        <p:tgtEl>
                                          <p:spTgt spid="179"/>
                                        </p:tgtEl>
                                        <p:attrNameLst>
                                          <p:attrName>style.visibility</p:attrName>
                                        </p:attrNameLst>
                                      </p:cBhvr>
                                      <p:to>
                                        <p:strVal val="hidden"/>
                                      </p:to>
                                    </p:set>
                                  </p:childTnLst>
                                </p:cTn>
                              </p:par>
                            </p:childTnLst>
                          </p:cTn>
                        </p:par>
                        <p:par>
                          <p:cTn id="141" fill="hold">
                            <p:stCondLst>
                              <p:cond delay="2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100"/>
                                        <p:tgtEl>
                                          <p:spTgt spid="188"/>
                                        </p:tgtEl>
                                      </p:cBhvr>
                                    </p:animEffect>
                                  </p:childTnLst>
                                </p:cTn>
                              </p:par>
                              <p:par>
                                <p:cTn id="145" presetID="1" presetClass="exit" presetSubtype="0" fill="hold" nodeType="withEffect">
                                  <p:stCondLst>
                                    <p:cond delay="0"/>
                                  </p:stCondLst>
                                  <p:childTnLst>
                                    <p:set>
                                      <p:cBhvr>
                                        <p:cTn id="146" dur="1" fill="hold">
                                          <p:stCondLst>
                                            <p:cond delay="99"/>
                                          </p:stCondLst>
                                        </p:cTn>
                                        <p:tgtEl>
                                          <p:spTgt spid="770"/>
                                        </p:tgtEl>
                                        <p:attrNameLst>
                                          <p:attrName>style.visibility</p:attrName>
                                        </p:attrNameLst>
                                      </p:cBhvr>
                                      <p:to>
                                        <p:strVal val="hidden"/>
                                      </p:to>
                                    </p:set>
                                  </p:childTnLst>
                                </p:cTn>
                              </p:par>
                            </p:childTnLst>
                          </p:cTn>
                        </p:par>
                        <p:par>
                          <p:cTn id="147" fill="hold">
                            <p:stCondLst>
                              <p:cond delay="260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100"/>
                                        <p:tgtEl>
                                          <p:spTgt spid="779"/>
                                        </p:tgtEl>
                                      </p:cBhvr>
                                    </p:animEffect>
                                  </p:childTnLst>
                                </p:cTn>
                              </p:par>
                              <p:par>
                                <p:cTn id="151" presetID="1" presetClass="exit" presetSubtype="0" fill="hold" nodeType="withEffect">
                                  <p:stCondLst>
                                    <p:cond delay="0"/>
                                  </p:stCondLst>
                                  <p:childTnLst>
                                    <p:set>
                                      <p:cBhvr>
                                        <p:cTn id="152" dur="1" fill="hold">
                                          <p:stCondLst>
                                            <p:cond delay="99"/>
                                          </p:stCondLst>
                                        </p:cTn>
                                        <p:tgtEl>
                                          <p:spTgt spid="188"/>
                                        </p:tgtEl>
                                        <p:attrNameLst>
                                          <p:attrName>style.visibility</p:attrName>
                                        </p:attrNameLst>
                                      </p:cBhvr>
                                      <p:to>
                                        <p:strVal val="hidden"/>
                                      </p:to>
                                    </p:set>
                                  </p:childTnLst>
                                </p:cTn>
                              </p:par>
                            </p:childTnLst>
                          </p:cTn>
                        </p:par>
                        <p:par>
                          <p:cTn id="153" fill="hold">
                            <p:stCondLst>
                              <p:cond delay="27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100"/>
                                        <p:tgtEl>
                                          <p:spTgt spid="189"/>
                                        </p:tgtEl>
                                      </p:cBhvr>
                                    </p:animEffect>
                                  </p:childTnLst>
                                </p:cTn>
                              </p:par>
                              <p:par>
                                <p:cTn id="157" presetID="1" presetClass="exit" presetSubtype="0" fill="hold" nodeType="withEffect">
                                  <p:stCondLst>
                                    <p:cond delay="0"/>
                                  </p:stCondLst>
                                  <p:childTnLst>
                                    <p:set>
                                      <p:cBhvr>
                                        <p:cTn id="158" dur="1" fill="hold">
                                          <p:stCondLst>
                                            <p:cond delay="99"/>
                                          </p:stCondLst>
                                        </p:cTn>
                                        <p:tgtEl>
                                          <p:spTgt spid="779"/>
                                        </p:tgtEl>
                                        <p:attrNameLst>
                                          <p:attrName>style.visibility</p:attrName>
                                        </p:attrNameLst>
                                      </p:cBhvr>
                                      <p:to>
                                        <p:strVal val="hidden"/>
                                      </p:to>
                                    </p:set>
                                  </p:childTnLst>
                                </p:cTn>
                              </p:par>
                            </p:childTnLst>
                          </p:cTn>
                        </p:par>
                        <p:par>
                          <p:cTn id="159" fill="hold">
                            <p:stCondLst>
                              <p:cond delay="280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100"/>
                                        <p:tgtEl>
                                          <p:spTgt spid="852"/>
                                        </p:tgtEl>
                                      </p:cBhvr>
                                    </p:animEffect>
                                  </p:childTnLst>
                                </p:cTn>
                              </p:par>
                              <p:par>
                                <p:cTn id="163" presetID="1" presetClass="exit" presetSubtype="0" fill="hold" nodeType="withEffect">
                                  <p:stCondLst>
                                    <p:cond delay="0"/>
                                  </p:stCondLst>
                                  <p:childTnLst>
                                    <p:set>
                                      <p:cBhvr>
                                        <p:cTn id="164" dur="1" fill="hold">
                                          <p:stCondLst>
                                            <p:cond delay="99"/>
                                          </p:stCondLst>
                                        </p:cTn>
                                        <p:tgtEl>
                                          <p:spTgt spid="189"/>
                                        </p:tgtEl>
                                        <p:attrNameLst>
                                          <p:attrName>style.visibility</p:attrName>
                                        </p:attrNameLst>
                                      </p:cBhvr>
                                      <p:to>
                                        <p:strVal val="hidden"/>
                                      </p:to>
                                    </p:set>
                                  </p:childTnLst>
                                </p:cTn>
                              </p:par>
                            </p:childTnLst>
                          </p:cTn>
                        </p:par>
                        <p:par>
                          <p:cTn id="165" fill="hold">
                            <p:stCondLst>
                              <p:cond delay="29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100"/>
                                        <p:tgtEl>
                                          <p:spTgt spid="786"/>
                                        </p:tgtEl>
                                      </p:cBhvr>
                                    </p:animEffect>
                                  </p:childTnLst>
                                </p:cTn>
                              </p:par>
                              <p:par>
                                <p:cTn id="169" presetID="1" presetClass="exit" presetSubtype="0" fill="hold" nodeType="withEffect">
                                  <p:stCondLst>
                                    <p:cond delay="0"/>
                                  </p:stCondLst>
                                  <p:childTnLst>
                                    <p:set>
                                      <p:cBhvr>
                                        <p:cTn id="170" dur="1" fill="hold">
                                          <p:stCondLst>
                                            <p:cond delay="99"/>
                                          </p:stCondLst>
                                        </p:cTn>
                                        <p:tgtEl>
                                          <p:spTgt spid="852"/>
                                        </p:tgtEl>
                                        <p:attrNameLst>
                                          <p:attrName>style.visibility</p:attrName>
                                        </p:attrNameLst>
                                      </p:cBhvr>
                                      <p:to>
                                        <p:strVal val="hidden"/>
                                      </p:to>
                                    </p:set>
                                  </p:childTnLst>
                                </p:cTn>
                              </p:par>
                            </p:childTnLst>
                          </p:cTn>
                        </p:par>
                        <p:par>
                          <p:cTn id="171" fill="hold">
                            <p:stCondLst>
                              <p:cond delay="300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100"/>
                                        <p:tgtEl>
                                          <p:spTgt spid="858"/>
                                        </p:tgtEl>
                                      </p:cBhvr>
                                    </p:animEffect>
                                  </p:childTnLst>
                                </p:cTn>
                              </p:par>
                              <p:par>
                                <p:cTn id="175" presetID="1" presetClass="exit" presetSubtype="0" fill="hold" nodeType="withEffect">
                                  <p:stCondLst>
                                    <p:cond delay="0"/>
                                  </p:stCondLst>
                                  <p:childTnLst>
                                    <p:set>
                                      <p:cBhvr>
                                        <p:cTn id="176" dur="1" fill="hold">
                                          <p:stCondLst>
                                            <p:cond delay="99"/>
                                          </p:stCondLst>
                                        </p:cTn>
                                        <p:tgtEl>
                                          <p:spTgt spid="786"/>
                                        </p:tgtEl>
                                        <p:attrNameLst>
                                          <p:attrName>style.visibility</p:attrName>
                                        </p:attrNameLst>
                                      </p:cBhvr>
                                      <p:to>
                                        <p:strVal val="hidden"/>
                                      </p:to>
                                    </p:set>
                                  </p:childTnLst>
                                </p:cTn>
                              </p:par>
                            </p:childTnLst>
                          </p:cTn>
                        </p:par>
                        <p:par>
                          <p:cTn id="177" fill="hold">
                            <p:stCondLst>
                              <p:cond delay="31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100"/>
                                        <p:tgtEl>
                                          <p:spTgt spid="792"/>
                                        </p:tgtEl>
                                      </p:cBhvr>
                                    </p:animEffect>
                                  </p:childTnLst>
                                </p:cTn>
                              </p:par>
                              <p:par>
                                <p:cTn id="181" presetID="1" presetClass="exit" presetSubtype="0" fill="hold" nodeType="withEffect">
                                  <p:stCondLst>
                                    <p:cond delay="0"/>
                                  </p:stCondLst>
                                  <p:childTnLst>
                                    <p:set>
                                      <p:cBhvr>
                                        <p:cTn id="182" dur="1" fill="hold">
                                          <p:stCondLst>
                                            <p:cond delay="99"/>
                                          </p:stCondLst>
                                        </p:cTn>
                                        <p:tgtEl>
                                          <p:spTgt spid="858"/>
                                        </p:tgtEl>
                                        <p:attrNameLst>
                                          <p:attrName>style.visibility</p:attrName>
                                        </p:attrNameLst>
                                      </p:cBhvr>
                                      <p:to>
                                        <p:strVal val="hidden"/>
                                      </p:to>
                                    </p:set>
                                  </p:childTnLst>
                                </p:cTn>
                              </p:par>
                            </p:childTnLst>
                          </p:cTn>
                        </p:par>
                        <p:par>
                          <p:cTn id="183" fill="hold">
                            <p:stCondLst>
                              <p:cond delay="320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100"/>
                                        <p:tgtEl>
                                          <p:spTgt spid="864"/>
                                        </p:tgtEl>
                                      </p:cBhvr>
                                    </p:animEffect>
                                  </p:childTnLst>
                                </p:cTn>
                              </p:par>
                              <p:par>
                                <p:cTn id="187" presetID="1" presetClass="exit" presetSubtype="0" fill="hold" nodeType="withEffect">
                                  <p:stCondLst>
                                    <p:cond delay="0"/>
                                  </p:stCondLst>
                                  <p:childTnLst>
                                    <p:set>
                                      <p:cBhvr>
                                        <p:cTn id="188" dur="1" fill="hold">
                                          <p:stCondLst>
                                            <p:cond delay="99"/>
                                          </p:stCondLst>
                                        </p:cTn>
                                        <p:tgtEl>
                                          <p:spTgt spid="792"/>
                                        </p:tgtEl>
                                        <p:attrNameLst>
                                          <p:attrName>style.visibility</p:attrName>
                                        </p:attrNameLst>
                                      </p:cBhvr>
                                      <p:to>
                                        <p:strVal val="hidden"/>
                                      </p:to>
                                    </p:set>
                                  </p:childTnLst>
                                </p:cTn>
                              </p:par>
                            </p:childTnLst>
                          </p:cTn>
                        </p:par>
                        <p:par>
                          <p:cTn id="189" fill="hold">
                            <p:stCondLst>
                              <p:cond delay="33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100"/>
                                        <p:tgtEl>
                                          <p:spTgt spid="798"/>
                                        </p:tgtEl>
                                      </p:cBhvr>
                                    </p:animEffect>
                                  </p:childTnLst>
                                </p:cTn>
                              </p:par>
                              <p:par>
                                <p:cTn id="193" presetID="1" presetClass="exit" presetSubtype="0" fill="hold" nodeType="withEffect">
                                  <p:stCondLst>
                                    <p:cond delay="0"/>
                                  </p:stCondLst>
                                  <p:childTnLst>
                                    <p:set>
                                      <p:cBhvr>
                                        <p:cTn id="194" dur="1" fill="hold">
                                          <p:stCondLst>
                                            <p:cond delay="99"/>
                                          </p:stCondLst>
                                        </p:cTn>
                                        <p:tgtEl>
                                          <p:spTgt spid="864"/>
                                        </p:tgtEl>
                                        <p:attrNameLst>
                                          <p:attrName>style.visibility</p:attrName>
                                        </p:attrNameLst>
                                      </p:cBhvr>
                                      <p:to>
                                        <p:strVal val="hidden"/>
                                      </p:to>
                                    </p:set>
                                  </p:childTnLst>
                                </p:cTn>
                              </p:par>
                            </p:childTnLst>
                          </p:cTn>
                        </p:par>
                        <p:par>
                          <p:cTn id="195" fill="hold">
                            <p:stCondLst>
                              <p:cond delay="340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100"/>
                                        <p:tgtEl>
                                          <p:spTgt spid="870"/>
                                        </p:tgtEl>
                                      </p:cBhvr>
                                    </p:animEffect>
                                  </p:childTnLst>
                                </p:cTn>
                              </p:par>
                              <p:par>
                                <p:cTn id="199" presetID="1" presetClass="exit" presetSubtype="0" fill="hold" nodeType="withEffect">
                                  <p:stCondLst>
                                    <p:cond delay="0"/>
                                  </p:stCondLst>
                                  <p:childTnLst>
                                    <p:set>
                                      <p:cBhvr>
                                        <p:cTn id="200" dur="1" fill="hold">
                                          <p:stCondLst>
                                            <p:cond delay="99"/>
                                          </p:stCondLst>
                                        </p:cTn>
                                        <p:tgtEl>
                                          <p:spTgt spid="798"/>
                                        </p:tgtEl>
                                        <p:attrNameLst>
                                          <p:attrName>style.visibility</p:attrName>
                                        </p:attrNameLst>
                                      </p:cBhvr>
                                      <p:to>
                                        <p:strVal val="hidden"/>
                                      </p:to>
                                    </p:set>
                                  </p:childTnLst>
                                </p:cTn>
                              </p:par>
                            </p:childTnLst>
                          </p:cTn>
                        </p:par>
                        <p:par>
                          <p:cTn id="201" fill="hold">
                            <p:stCondLst>
                              <p:cond delay="35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100"/>
                                        <p:tgtEl>
                                          <p:spTgt spid="804"/>
                                        </p:tgtEl>
                                      </p:cBhvr>
                                    </p:animEffect>
                                  </p:childTnLst>
                                </p:cTn>
                              </p:par>
                              <p:par>
                                <p:cTn id="205" presetID="1" presetClass="exit" presetSubtype="0" fill="hold" nodeType="withEffect">
                                  <p:stCondLst>
                                    <p:cond delay="0"/>
                                  </p:stCondLst>
                                  <p:childTnLst>
                                    <p:set>
                                      <p:cBhvr>
                                        <p:cTn id="206" dur="1" fill="hold">
                                          <p:stCondLst>
                                            <p:cond delay="99"/>
                                          </p:stCondLst>
                                        </p:cTn>
                                        <p:tgtEl>
                                          <p:spTgt spid="870"/>
                                        </p:tgtEl>
                                        <p:attrNameLst>
                                          <p:attrName>style.visibility</p:attrName>
                                        </p:attrNameLst>
                                      </p:cBhvr>
                                      <p:to>
                                        <p:strVal val="hidden"/>
                                      </p:to>
                                    </p:set>
                                  </p:childTnLst>
                                </p:cTn>
                              </p:par>
                            </p:childTnLst>
                          </p:cTn>
                        </p:par>
                        <p:par>
                          <p:cTn id="207" fill="hold">
                            <p:stCondLst>
                              <p:cond delay="360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100"/>
                                        <p:tgtEl>
                                          <p:spTgt spid="876"/>
                                        </p:tgtEl>
                                      </p:cBhvr>
                                    </p:animEffect>
                                  </p:childTnLst>
                                </p:cTn>
                              </p:par>
                              <p:par>
                                <p:cTn id="211" presetID="1" presetClass="exit" presetSubtype="0" fill="hold" nodeType="withEffect">
                                  <p:stCondLst>
                                    <p:cond delay="0"/>
                                  </p:stCondLst>
                                  <p:childTnLst>
                                    <p:set>
                                      <p:cBhvr>
                                        <p:cTn id="212" dur="1" fill="hold">
                                          <p:stCondLst>
                                            <p:cond delay="99"/>
                                          </p:stCondLst>
                                        </p:cTn>
                                        <p:tgtEl>
                                          <p:spTgt spid="804"/>
                                        </p:tgtEl>
                                        <p:attrNameLst>
                                          <p:attrName>style.visibility</p:attrName>
                                        </p:attrNameLst>
                                      </p:cBhvr>
                                      <p:to>
                                        <p:strVal val="hidden"/>
                                      </p:to>
                                    </p:set>
                                  </p:childTnLst>
                                </p:cTn>
                              </p:par>
                            </p:childTnLst>
                          </p:cTn>
                        </p:par>
                        <p:par>
                          <p:cTn id="213" fill="hold">
                            <p:stCondLst>
                              <p:cond delay="37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100"/>
                                        <p:tgtEl>
                                          <p:spTgt spid="810"/>
                                        </p:tgtEl>
                                      </p:cBhvr>
                                    </p:animEffect>
                                  </p:childTnLst>
                                </p:cTn>
                              </p:par>
                              <p:par>
                                <p:cTn id="217" presetID="1" presetClass="exit" presetSubtype="0" fill="hold" nodeType="withEffect">
                                  <p:stCondLst>
                                    <p:cond delay="0"/>
                                  </p:stCondLst>
                                  <p:childTnLst>
                                    <p:set>
                                      <p:cBhvr>
                                        <p:cTn id="218" dur="1" fill="hold">
                                          <p:stCondLst>
                                            <p:cond delay="99"/>
                                          </p:stCondLst>
                                        </p:cTn>
                                        <p:tgtEl>
                                          <p:spTgt spid="876"/>
                                        </p:tgtEl>
                                        <p:attrNameLst>
                                          <p:attrName>style.visibility</p:attrName>
                                        </p:attrNameLst>
                                      </p:cBhvr>
                                      <p:to>
                                        <p:strVal val="hidden"/>
                                      </p:to>
                                    </p:set>
                                  </p:childTnLst>
                                </p:cTn>
                              </p:par>
                            </p:childTnLst>
                          </p:cTn>
                        </p:par>
                        <p:par>
                          <p:cTn id="219" fill="hold">
                            <p:stCondLst>
                              <p:cond delay="380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100"/>
                                        <p:tgtEl>
                                          <p:spTgt spid="882"/>
                                        </p:tgtEl>
                                      </p:cBhvr>
                                    </p:animEffect>
                                  </p:childTnLst>
                                </p:cTn>
                              </p:par>
                              <p:par>
                                <p:cTn id="223" presetID="1" presetClass="exit" presetSubtype="0" fill="hold" nodeType="withEffect">
                                  <p:stCondLst>
                                    <p:cond delay="0"/>
                                  </p:stCondLst>
                                  <p:childTnLst>
                                    <p:set>
                                      <p:cBhvr>
                                        <p:cTn id="224" dur="1" fill="hold">
                                          <p:stCondLst>
                                            <p:cond delay="99"/>
                                          </p:stCondLst>
                                        </p:cTn>
                                        <p:tgtEl>
                                          <p:spTgt spid="810"/>
                                        </p:tgtEl>
                                        <p:attrNameLst>
                                          <p:attrName>style.visibility</p:attrName>
                                        </p:attrNameLst>
                                      </p:cBhvr>
                                      <p:to>
                                        <p:strVal val="hidden"/>
                                      </p:to>
                                    </p:set>
                                  </p:childTnLst>
                                </p:cTn>
                              </p:par>
                            </p:childTnLst>
                          </p:cTn>
                        </p:par>
                        <p:par>
                          <p:cTn id="225" fill="hold">
                            <p:stCondLst>
                              <p:cond delay="39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100"/>
                                        <p:tgtEl>
                                          <p:spTgt spid="816"/>
                                        </p:tgtEl>
                                      </p:cBhvr>
                                    </p:animEffect>
                                  </p:childTnLst>
                                </p:cTn>
                              </p:par>
                              <p:par>
                                <p:cTn id="229" presetID="1" presetClass="exit" presetSubtype="0" fill="hold" nodeType="withEffect">
                                  <p:stCondLst>
                                    <p:cond delay="0"/>
                                  </p:stCondLst>
                                  <p:childTnLst>
                                    <p:set>
                                      <p:cBhvr>
                                        <p:cTn id="230" dur="1" fill="hold">
                                          <p:stCondLst>
                                            <p:cond delay="99"/>
                                          </p:stCondLst>
                                        </p:cTn>
                                        <p:tgtEl>
                                          <p:spTgt spid="882"/>
                                        </p:tgtEl>
                                        <p:attrNameLst>
                                          <p:attrName>style.visibility</p:attrName>
                                        </p:attrNameLst>
                                      </p:cBhvr>
                                      <p:to>
                                        <p:strVal val="hidden"/>
                                      </p:to>
                                    </p:set>
                                  </p:childTnLst>
                                </p:cTn>
                              </p:par>
                            </p:childTnLst>
                          </p:cTn>
                        </p:par>
                        <p:par>
                          <p:cTn id="231" fill="hold">
                            <p:stCondLst>
                              <p:cond delay="400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100"/>
                                        <p:tgtEl>
                                          <p:spTgt spid="888"/>
                                        </p:tgtEl>
                                      </p:cBhvr>
                                    </p:animEffect>
                                  </p:childTnLst>
                                </p:cTn>
                              </p:par>
                              <p:par>
                                <p:cTn id="235" presetID="1" presetClass="exit" presetSubtype="0" fill="hold" nodeType="withEffect">
                                  <p:stCondLst>
                                    <p:cond delay="0"/>
                                  </p:stCondLst>
                                  <p:childTnLst>
                                    <p:set>
                                      <p:cBhvr>
                                        <p:cTn id="236" dur="1" fill="hold">
                                          <p:stCondLst>
                                            <p:cond delay="99"/>
                                          </p:stCondLst>
                                        </p:cTn>
                                        <p:tgtEl>
                                          <p:spTgt spid="816"/>
                                        </p:tgtEl>
                                        <p:attrNameLst>
                                          <p:attrName>style.visibility</p:attrName>
                                        </p:attrNameLst>
                                      </p:cBhvr>
                                      <p:to>
                                        <p:strVal val="hidden"/>
                                      </p:to>
                                    </p:set>
                                  </p:childTnLst>
                                </p:cTn>
                              </p:par>
                            </p:childTnLst>
                          </p:cTn>
                        </p:par>
                        <p:par>
                          <p:cTn id="237" fill="hold">
                            <p:stCondLst>
                              <p:cond delay="41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100"/>
                                        <p:tgtEl>
                                          <p:spTgt spid="822"/>
                                        </p:tgtEl>
                                      </p:cBhvr>
                                    </p:animEffect>
                                  </p:childTnLst>
                                </p:cTn>
                              </p:par>
                              <p:par>
                                <p:cTn id="241" presetID="1" presetClass="exit" presetSubtype="0" fill="hold" nodeType="withEffect">
                                  <p:stCondLst>
                                    <p:cond delay="0"/>
                                  </p:stCondLst>
                                  <p:childTnLst>
                                    <p:set>
                                      <p:cBhvr>
                                        <p:cTn id="242" dur="1" fill="hold">
                                          <p:stCondLst>
                                            <p:cond delay="99"/>
                                          </p:stCondLst>
                                        </p:cTn>
                                        <p:tgtEl>
                                          <p:spTgt spid="888"/>
                                        </p:tgtEl>
                                        <p:attrNameLst>
                                          <p:attrName>style.visibility</p:attrName>
                                        </p:attrNameLst>
                                      </p:cBhvr>
                                      <p:to>
                                        <p:strVal val="hidden"/>
                                      </p:to>
                                    </p:set>
                                  </p:childTnLst>
                                </p:cTn>
                              </p:par>
                            </p:childTnLst>
                          </p:cTn>
                        </p:par>
                        <p:par>
                          <p:cTn id="243" fill="hold">
                            <p:stCondLst>
                              <p:cond delay="420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100"/>
                                        <p:tgtEl>
                                          <p:spTgt spid="894"/>
                                        </p:tgtEl>
                                      </p:cBhvr>
                                    </p:animEffect>
                                  </p:childTnLst>
                                </p:cTn>
                              </p:par>
                              <p:par>
                                <p:cTn id="247" presetID="1" presetClass="exit" presetSubtype="0" fill="hold" nodeType="withEffect">
                                  <p:stCondLst>
                                    <p:cond delay="0"/>
                                  </p:stCondLst>
                                  <p:childTnLst>
                                    <p:set>
                                      <p:cBhvr>
                                        <p:cTn id="248" dur="1" fill="hold">
                                          <p:stCondLst>
                                            <p:cond delay="99"/>
                                          </p:stCondLst>
                                        </p:cTn>
                                        <p:tgtEl>
                                          <p:spTgt spid="822"/>
                                        </p:tgtEl>
                                        <p:attrNameLst>
                                          <p:attrName>style.visibility</p:attrName>
                                        </p:attrNameLst>
                                      </p:cBhvr>
                                      <p:to>
                                        <p:strVal val="hidden"/>
                                      </p:to>
                                    </p:set>
                                  </p:childTnLst>
                                </p:cTn>
                              </p:par>
                            </p:childTnLst>
                          </p:cTn>
                        </p:par>
                        <p:par>
                          <p:cTn id="249" fill="hold">
                            <p:stCondLst>
                              <p:cond delay="43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100"/>
                                        <p:tgtEl>
                                          <p:spTgt spid="828"/>
                                        </p:tgtEl>
                                      </p:cBhvr>
                                    </p:animEffect>
                                  </p:childTnLst>
                                </p:cTn>
                              </p:par>
                              <p:par>
                                <p:cTn id="253" presetID="1" presetClass="exit" presetSubtype="0" fill="hold" nodeType="withEffect">
                                  <p:stCondLst>
                                    <p:cond delay="0"/>
                                  </p:stCondLst>
                                  <p:childTnLst>
                                    <p:set>
                                      <p:cBhvr>
                                        <p:cTn id="254" dur="1" fill="hold">
                                          <p:stCondLst>
                                            <p:cond delay="99"/>
                                          </p:stCondLst>
                                        </p:cTn>
                                        <p:tgtEl>
                                          <p:spTgt spid="894"/>
                                        </p:tgtEl>
                                        <p:attrNameLst>
                                          <p:attrName>style.visibility</p:attrName>
                                        </p:attrNameLst>
                                      </p:cBhvr>
                                      <p:to>
                                        <p:strVal val="hidden"/>
                                      </p:to>
                                    </p:set>
                                  </p:childTnLst>
                                </p:cTn>
                              </p:par>
                            </p:childTnLst>
                          </p:cTn>
                        </p:par>
                        <p:par>
                          <p:cTn id="255" fill="hold">
                            <p:stCondLst>
                              <p:cond delay="440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100"/>
                                        <p:tgtEl>
                                          <p:spTgt spid="900"/>
                                        </p:tgtEl>
                                      </p:cBhvr>
                                    </p:animEffect>
                                  </p:childTnLst>
                                </p:cTn>
                              </p:par>
                              <p:par>
                                <p:cTn id="259" presetID="1" presetClass="exit" presetSubtype="0" fill="hold" nodeType="withEffect">
                                  <p:stCondLst>
                                    <p:cond delay="0"/>
                                  </p:stCondLst>
                                  <p:childTnLst>
                                    <p:set>
                                      <p:cBhvr>
                                        <p:cTn id="260" dur="1" fill="hold">
                                          <p:stCondLst>
                                            <p:cond delay="99"/>
                                          </p:stCondLst>
                                        </p:cTn>
                                        <p:tgtEl>
                                          <p:spTgt spid="828"/>
                                        </p:tgtEl>
                                        <p:attrNameLst>
                                          <p:attrName>style.visibility</p:attrName>
                                        </p:attrNameLst>
                                      </p:cBhvr>
                                      <p:to>
                                        <p:strVal val="hidden"/>
                                      </p:to>
                                    </p:set>
                                  </p:childTnLst>
                                </p:cTn>
                              </p:par>
                            </p:childTnLst>
                          </p:cTn>
                        </p:par>
                        <p:par>
                          <p:cTn id="261" fill="hold">
                            <p:stCondLst>
                              <p:cond delay="4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100"/>
                                        <p:tgtEl>
                                          <p:spTgt spid="834"/>
                                        </p:tgtEl>
                                      </p:cBhvr>
                                    </p:animEffect>
                                  </p:childTnLst>
                                </p:cTn>
                              </p:par>
                              <p:par>
                                <p:cTn id="265" presetID="1" presetClass="exit" presetSubtype="0" fill="hold" nodeType="withEffect">
                                  <p:stCondLst>
                                    <p:cond delay="0"/>
                                  </p:stCondLst>
                                  <p:childTnLst>
                                    <p:set>
                                      <p:cBhvr>
                                        <p:cTn id="266" dur="1" fill="hold">
                                          <p:stCondLst>
                                            <p:cond delay="99"/>
                                          </p:stCondLst>
                                        </p:cTn>
                                        <p:tgtEl>
                                          <p:spTgt spid="900"/>
                                        </p:tgtEl>
                                        <p:attrNameLst>
                                          <p:attrName>style.visibility</p:attrName>
                                        </p:attrNameLst>
                                      </p:cBhvr>
                                      <p:to>
                                        <p:strVal val="hidden"/>
                                      </p:to>
                                    </p:set>
                                  </p:childTnLst>
                                </p:cTn>
                              </p:par>
                            </p:childTnLst>
                          </p:cTn>
                        </p:par>
                        <p:par>
                          <p:cTn id="267" fill="hold">
                            <p:stCondLst>
                              <p:cond delay="460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100"/>
                                        <p:tgtEl>
                                          <p:spTgt spid="906"/>
                                        </p:tgtEl>
                                      </p:cBhvr>
                                    </p:animEffect>
                                  </p:childTnLst>
                                </p:cTn>
                              </p:par>
                              <p:par>
                                <p:cTn id="271" presetID="1" presetClass="exit" presetSubtype="0" fill="hold" nodeType="withEffect">
                                  <p:stCondLst>
                                    <p:cond delay="0"/>
                                  </p:stCondLst>
                                  <p:childTnLst>
                                    <p:set>
                                      <p:cBhvr>
                                        <p:cTn id="272" dur="1" fill="hold">
                                          <p:stCondLst>
                                            <p:cond delay="99"/>
                                          </p:stCondLst>
                                        </p:cTn>
                                        <p:tgtEl>
                                          <p:spTgt spid="834"/>
                                        </p:tgtEl>
                                        <p:attrNameLst>
                                          <p:attrName>style.visibility</p:attrName>
                                        </p:attrNameLst>
                                      </p:cBhvr>
                                      <p:to>
                                        <p:strVal val="hidden"/>
                                      </p:to>
                                    </p:set>
                                  </p:childTnLst>
                                </p:cTn>
                              </p:par>
                            </p:childTnLst>
                          </p:cTn>
                        </p:par>
                        <p:par>
                          <p:cTn id="273" fill="hold">
                            <p:stCondLst>
                              <p:cond delay="47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100"/>
                                        <p:tgtEl>
                                          <p:spTgt spid="840"/>
                                        </p:tgtEl>
                                      </p:cBhvr>
                                    </p:animEffect>
                                  </p:childTnLst>
                                </p:cTn>
                              </p:par>
                              <p:par>
                                <p:cTn id="277" presetID="1" presetClass="exit" presetSubtype="0" fill="hold" nodeType="withEffect">
                                  <p:stCondLst>
                                    <p:cond delay="0"/>
                                  </p:stCondLst>
                                  <p:childTnLst>
                                    <p:set>
                                      <p:cBhvr>
                                        <p:cTn id="278" dur="1" fill="hold">
                                          <p:stCondLst>
                                            <p:cond delay="99"/>
                                          </p:stCondLst>
                                        </p:cTn>
                                        <p:tgtEl>
                                          <p:spTgt spid="906"/>
                                        </p:tgtEl>
                                        <p:attrNameLst>
                                          <p:attrName>style.visibility</p:attrName>
                                        </p:attrNameLst>
                                      </p:cBhvr>
                                      <p:to>
                                        <p:strVal val="hidden"/>
                                      </p:to>
                                    </p:set>
                                  </p:childTnLst>
                                </p:cTn>
                              </p:par>
                            </p:childTnLst>
                          </p:cTn>
                        </p:par>
                        <p:par>
                          <p:cTn id="279" fill="hold">
                            <p:stCondLst>
                              <p:cond delay="480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100"/>
                                        <p:tgtEl>
                                          <p:spTgt spid="912"/>
                                        </p:tgtEl>
                                      </p:cBhvr>
                                    </p:animEffect>
                                  </p:childTnLst>
                                </p:cTn>
                              </p:par>
                              <p:par>
                                <p:cTn id="283" presetID="1" presetClass="exit" presetSubtype="0" fill="hold" nodeType="withEffect">
                                  <p:stCondLst>
                                    <p:cond delay="0"/>
                                  </p:stCondLst>
                                  <p:childTnLst>
                                    <p:set>
                                      <p:cBhvr>
                                        <p:cTn id="284" dur="1" fill="hold">
                                          <p:stCondLst>
                                            <p:cond delay="99"/>
                                          </p:stCondLst>
                                        </p:cTn>
                                        <p:tgtEl>
                                          <p:spTgt spid="840"/>
                                        </p:tgtEl>
                                        <p:attrNameLst>
                                          <p:attrName>style.visibility</p:attrName>
                                        </p:attrNameLst>
                                      </p:cBhvr>
                                      <p:to>
                                        <p:strVal val="hidden"/>
                                      </p:to>
                                    </p:set>
                                  </p:childTnLst>
                                </p:cTn>
                              </p:par>
                            </p:childTnLst>
                          </p:cTn>
                        </p:par>
                        <p:par>
                          <p:cTn id="285" fill="hold">
                            <p:stCondLst>
                              <p:cond delay="49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100"/>
                                        <p:tgtEl>
                                          <p:spTgt spid="846"/>
                                        </p:tgtEl>
                                      </p:cBhvr>
                                    </p:animEffect>
                                  </p:childTnLst>
                                </p:cTn>
                              </p:par>
                              <p:par>
                                <p:cTn id="289" presetID="1" presetClass="exit" presetSubtype="0" fill="hold" nodeType="withEffect">
                                  <p:stCondLst>
                                    <p:cond delay="0"/>
                                  </p:stCondLst>
                                  <p:childTnLst>
                                    <p:set>
                                      <p:cBhvr>
                                        <p:cTn id="290" dur="1" fill="hold">
                                          <p:stCondLst>
                                            <p:cond delay="99"/>
                                          </p:stCondLst>
                                        </p:cTn>
                                        <p:tgtEl>
                                          <p:spTgt spid="912"/>
                                        </p:tgtEl>
                                        <p:attrNameLst>
                                          <p:attrName>style.visibility</p:attrName>
                                        </p:attrNameLst>
                                      </p:cBhvr>
                                      <p:to>
                                        <p:strVal val="hidden"/>
                                      </p:to>
                                    </p:set>
                                  </p:childTnLst>
                                </p:cTn>
                              </p:par>
                            </p:childTnLst>
                          </p:cTn>
                        </p:par>
                        <p:par>
                          <p:cTn id="291" fill="hold">
                            <p:stCondLst>
                              <p:cond delay="500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100"/>
                                        <p:tgtEl>
                                          <p:spTgt spid="918"/>
                                        </p:tgtEl>
                                      </p:cBhvr>
                                    </p:animEffect>
                                  </p:childTnLst>
                                </p:cTn>
                              </p:par>
                              <p:par>
                                <p:cTn id="295" presetID="1" presetClass="exit" presetSubtype="0" fill="hold" nodeType="withEffect">
                                  <p:stCondLst>
                                    <p:cond delay="0"/>
                                  </p:stCondLst>
                                  <p:childTnLst>
                                    <p:set>
                                      <p:cBhvr>
                                        <p:cTn id="296" dur="1" fill="hold">
                                          <p:stCondLst>
                                            <p:cond delay="99"/>
                                          </p:stCondLst>
                                        </p:cTn>
                                        <p:tgtEl>
                                          <p:spTgt spid="846"/>
                                        </p:tgtEl>
                                        <p:attrNameLst>
                                          <p:attrName>style.visibility</p:attrName>
                                        </p:attrNameLst>
                                      </p:cBhvr>
                                      <p:to>
                                        <p:strVal val="hidden"/>
                                      </p:to>
                                    </p:set>
                                  </p:childTnLst>
                                </p:cTn>
                              </p:par>
                            </p:childTnLst>
                          </p:cTn>
                        </p:par>
                        <p:par>
                          <p:cTn id="297" fill="hold">
                            <p:stCondLst>
                              <p:cond delay="51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100"/>
                                        <p:tgtEl>
                                          <p:spTgt spid="780"/>
                                        </p:tgtEl>
                                      </p:cBhvr>
                                    </p:animEffect>
                                  </p:childTnLst>
                                </p:cTn>
                              </p:par>
                              <p:par>
                                <p:cTn id="301" presetID="1" presetClass="exit" presetSubtype="0" fill="hold" nodeType="withEffect">
                                  <p:stCondLst>
                                    <p:cond delay="0"/>
                                  </p:stCondLst>
                                  <p:childTnLst>
                                    <p:set>
                                      <p:cBhvr>
                                        <p:cTn id="302" dur="1" fill="hold">
                                          <p:stCondLst>
                                            <p:cond delay="99"/>
                                          </p:stCondLst>
                                        </p:cTn>
                                        <p:tgtEl>
                                          <p:spTgt spid="918"/>
                                        </p:tgtEl>
                                        <p:attrNameLst>
                                          <p:attrName>style.visibility</p:attrName>
                                        </p:attrNameLst>
                                      </p:cBhvr>
                                      <p:to>
                                        <p:strVal val="hidden"/>
                                      </p:to>
                                    </p:set>
                                  </p:childTnLst>
                                </p:cTn>
                              </p:par>
                            </p:childTnLst>
                          </p:cTn>
                        </p:par>
                        <p:par>
                          <p:cTn id="303" fill="hold">
                            <p:stCondLst>
                              <p:cond delay="520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100"/>
                                        <p:tgtEl>
                                          <p:spTgt spid="1422"/>
                                        </p:tgtEl>
                                      </p:cBhvr>
                                    </p:animEffect>
                                  </p:childTnLst>
                                </p:cTn>
                              </p:par>
                              <p:par>
                                <p:cTn id="307" presetID="1" presetClass="exit" presetSubtype="0" fill="hold" nodeType="withEffect">
                                  <p:stCondLst>
                                    <p:cond delay="0"/>
                                  </p:stCondLst>
                                  <p:childTnLst>
                                    <p:set>
                                      <p:cBhvr>
                                        <p:cTn id="308" dur="1" fill="hold">
                                          <p:stCondLst>
                                            <p:cond delay="99"/>
                                          </p:stCondLst>
                                        </p:cTn>
                                        <p:tgtEl>
                                          <p:spTgt spid="780"/>
                                        </p:tgtEl>
                                        <p:attrNameLst>
                                          <p:attrName>style.visibility</p:attrName>
                                        </p:attrNameLst>
                                      </p:cBhvr>
                                      <p:to>
                                        <p:strVal val="hidden"/>
                                      </p:to>
                                    </p:set>
                                  </p:childTnLst>
                                </p:cTn>
                              </p:par>
                            </p:childTnLst>
                          </p:cTn>
                        </p:par>
                        <p:par>
                          <p:cTn id="309" fill="hold">
                            <p:stCondLst>
                              <p:cond delay="53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100"/>
                                        <p:tgtEl>
                                          <p:spTgt spid="1488"/>
                                        </p:tgtEl>
                                      </p:cBhvr>
                                    </p:animEffect>
                                  </p:childTnLst>
                                </p:cTn>
                              </p:par>
                              <p:par>
                                <p:cTn id="313" presetID="1" presetClass="exit" presetSubtype="0" fill="hold" nodeType="withEffect">
                                  <p:stCondLst>
                                    <p:cond delay="0"/>
                                  </p:stCondLst>
                                  <p:childTnLst>
                                    <p:set>
                                      <p:cBhvr>
                                        <p:cTn id="314" dur="1" fill="hold">
                                          <p:stCondLst>
                                            <p:cond delay="99"/>
                                          </p:stCondLst>
                                        </p:cTn>
                                        <p:tgtEl>
                                          <p:spTgt spid="1422"/>
                                        </p:tgtEl>
                                        <p:attrNameLst>
                                          <p:attrName>style.visibility</p:attrName>
                                        </p:attrNameLst>
                                      </p:cBhvr>
                                      <p:to>
                                        <p:strVal val="hidden"/>
                                      </p:to>
                                    </p:set>
                                  </p:childTnLst>
                                </p:cTn>
                              </p:par>
                            </p:childTnLst>
                          </p:cTn>
                        </p:par>
                        <p:par>
                          <p:cTn id="315" fill="hold">
                            <p:stCondLst>
                              <p:cond delay="540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100"/>
                                        <p:tgtEl>
                                          <p:spTgt spid="1416"/>
                                        </p:tgtEl>
                                      </p:cBhvr>
                                    </p:animEffect>
                                  </p:childTnLst>
                                </p:cTn>
                              </p:par>
                              <p:par>
                                <p:cTn id="319" presetID="1" presetClass="exit" presetSubtype="0" fill="hold" nodeType="withEffect">
                                  <p:stCondLst>
                                    <p:cond delay="0"/>
                                  </p:stCondLst>
                                  <p:childTnLst>
                                    <p:set>
                                      <p:cBhvr>
                                        <p:cTn id="320" dur="1" fill="hold">
                                          <p:stCondLst>
                                            <p:cond delay="99"/>
                                          </p:stCondLst>
                                        </p:cTn>
                                        <p:tgtEl>
                                          <p:spTgt spid="1488"/>
                                        </p:tgtEl>
                                        <p:attrNameLst>
                                          <p:attrName>style.visibility</p:attrName>
                                        </p:attrNameLst>
                                      </p:cBhvr>
                                      <p:to>
                                        <p:strVal val="hidden"/>
                                      </p:to>
                                    </p:set>
                                  </p:childTnLst>
                                </p:cTn>
                              </p:par>
                            </p:childTnLst>
                          </p:cTn>
                        </p:par>
                        <p:par>
                          <p:cTn id="321" fill="hold">
                            <p:stCondLst>
                              <p:cond delay="55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100"/>
                                        <p:tgtEl>
                                          <p:spTgt spid="1482"/>
                                        </p:tgtEl>
                                      </p:cBhvr>
                                    </p:animEffect>
                                  </p:childTnLst>
                                </p:cTn>
                              </p:par>
                              <p:par>
                                <p:cTn id="325" presetID="1" presetClass="exit" presetSubtype="0" fill="hold" nodeType="withEffect">
                                  <p:stCondLst>
                                    <p:cond delay="0"/>
                                  </p:stCondLst>
                                  <p:childTnLst>
                                    <p:set>
                                      <p:cBhvr>
                                        <p:cTn id="326" dur="1" fill="hold">
                                          <p:stCondLst>
                                            <p:cond delay="99"/>
                                          </p:stCondLst>
                                        </p:cTn>
                                        <p:tgtEl>
                                          <p:spTgt spid="1416"/>
                                        </p:tgtEl>
                                        <p:attrNameLst>
                                          <p:attrName>style.visibility</p:attrName>
                                        </p:attrNameLst>
                                      </p:cBhvr>
                                      <p:to>
                                        <p:strVal val="hidden"/>
                                      </p:to>
                                    </p:set>
                                  </p:childTnLst>
                                </p:cTn>
                              </p:par>
                            </p:childTnLst>
                          </p:cTn>
                        </p:par>
                        <p:par>
                          <p:cTn id="327" fill="hold">
                            <p:stCondLst>
                              <p:cond delay="560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100"/>
                                        <p:tgtEl>
                                          <p:spTgt spid="1410"/>
                                        </p:tgtEl>
                                      </p:cBhvr>
                                    </p:animEffect>
                                  </p:childTnLst>
                                </p:cTn>
                              </p:par>
                              <p:par>
                                <p:cTn id="331" presetID="1" presetClass="exit" presetSubtype="0" fill="hold" nodeType="withEffect">
                                  <p:stCondLst>
                                    <p:cond delay="0"/>
                                  </p:stCondLst>
                                  <p:childTnLst>
                                    <p:set>
                                      <p:cBhvr>
                                        <p:cTn id="332" dur="1" fill="hold">
                                          <p:stCondLst>
                                            <p:cond delay="99"/>
                                          </p:stCondLst>
                                        </p:cTn>
                                        <p:tgtEl>
                                          <p:spTgt spid="1482"/>
                                        </p:tgtEl>
                                        <p:attrNameLst>
                                          <p:attrName>style.visibility</p:attrName>
                                        </p:attrNameLst>
                                      </p:cBhvr>
                                      <p:to>
                                        <p:strVal val="hidden"/>
                                      </p:to>
                                    </p:set>
                                  </p:childTnLst>
                                </p:cTn>
                              </p:par>
                            </p:childTnLst>
                          </p:cTn>
                        </p:par>
                        <p:par>
                          <p:cTn id="333" fill="hold">
                            <p:stCondLst>
                              <p:cond delay="57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100"/>
                                        <p:tgtEl>
                                          <p:spTgt spid="1476"/>
                                        </p:tgtEl>
                                      </p:cBhvr>
                                    </p:animEffect>
                                  </p:childTnLst>
                                </p:cTn>
                              </p:par>
                              <p:par>
                                <p:cTn id="337" presetID="1" presetClass="exit" presetSubtype="0" fill="hold" nodeType="withEffect">
                                  <p:stCondLst>
                                    <p:cond delay="0"/>
                                  </p:stCondLst>
                                  <p:childTnLst>
                                    <p:set>
                                      <p:cBhvr>
                                        <p:cTn id="338" dur="1" fill="hold">
                                          <p:stCondLst>
                                            <p:cond delay="99"/>
                                          </p:stCondLst>
                                        </p:cTn>
                                        <p:tgtEl>
                                          <p:spTgt spid="1410"/>
                                        </p:tgtEl>
                                        <p:attrNameLst>
                                          <p:attrName>style.visibility</p:attrName>
                                        </p:attrNameLst>
                                      </p:cBhvr>
                                      <p:to>
                                        <p:strVal val="hidden"/>
                                      </p:to>
                                    </p:set>
                                  </p:childTnLst>
                                </p:cTn>
                              </p:par>
                            </p:childTnLst>
                          </p:cTn>
                        </p:par>
                        <p:par>
                          <p:cTn id="339" fill="hold">
                            <p:stCondLst>
                              <p:cond delay="580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100"/>
                                        <p:tgtEl>
                                          <p:spTgt spid="1404"/>
                                        </p:tgtEl>
                                      </p:cBhvr>
                                    </p:animEffect>
                                  </p:childTnLst>
                                </p:cTn>
                              </p:par>
                              <p:par>
                                <p:cTn id="343" presetID="1" presetClass="exit" presetSubtype="0" fill="hold" nodeType="withEffect">
                                  <p:stCondLst>
                                    <p:cond delay="0"/>
                                  </p:stCondLst>
                                  <p:childTnLst>
                                    <p:set>
                                      <p:cBhvr>
                                        <p:cTn id="344" dur="1" fill="hold">
                                          <p:stCondLst>
                                            <p:cond delay="99"/>
                                          </p:stCondLst>
                                        </p:cTn>
                                        <p:tgtEl>
                                          <p:spTgt spid="1476"/>
                                        </p:tgtEl>
                                        <p:attrNameLst>
                                          <p:attrName>style.visibility</p:attrName>
                                        </p:attrNameLst>
                                      </p:cBhvr>
                                      <p:to>
                                        <p:strVal val="hidden"/>
                                      </p:to>
                                    </p:set>
                                  </p:childTnLst>
                                </p:cTn>
                              </p:par>
                            </p:childTnLst>
                          </p:cTn>
                        </p:par>
                        <p:par>
                          <p:cTn id="345" fill="hold">
                            <p:stCondLst>
                              <p:cond delay="59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100"/>
                                        <p:tgtEl>
                                          <p:spTgt spid="1470"/>
                                        </p:tgtEl>
                                      </p:cBhvr>
                                    </p:animEffect>
                                  </p:childTnLst>
                                </p:cTn>
                              </p:par>
                              <p:par>
                                <p:cTn id="349" presetID="1" presetClass="exit" presetSubtype="0" fill="hold" nodeType="withEffect">
                                  <p:stCondLst>
                                    <p:cond delay="0"/>
                                  </p:stCondLst>
                                  <p:childTnLst>
                                    <p:set>
                                      <p:cBhvr>
                                        <p:cTn id="350" dur="1" fill="hold">
                                          <p:stCondLst>
                                            <p:cond delay="99"/>
                                          </p:stCondLst>
                                        </p:cTn>
                                        <p:tgtEl>
                                          <p:spTgt spid="1404"/>
                                        </p:tgtEl>
                                        <p:attrNameLst>
                                          <p:attrName>style.visibility</p:attrName>
                                        </p:attrNameLst>
                                      </p:cBhvr>
                                      <p:to>
                                        <p:strVal val="hidden"/>
                                      </p:to>
                                    </p:set>
                                  </p:childTnLst>
                                </p:cTn>
                              </p:par>
                            </p:childTnLst>
                          </p:cTn>
                        </p:par>
                        <p:par>
                          <p:cTn id="351" fill="hold">
                            <p:stCondLst>
                              <p:cond delay="600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100"/>
                                        <p:tgtEl>
                                          <p:spTgt spid="1398"/>
                                        </p:tgtEl>
                                      </p:cBhvr>
                                    </p:animEffect>
                                  </p:childTnLst>
                                </p:cTn>
                              </p:par>
                              <p:par>
                                <p:cTn id="355" presetID="1" presetClass="exit" presetSubtype="0" fill="hold" nodeType="withEffect">
                                  <p:stCondLst>
                                    <p:cond delay="0"/>
                                  </p:stCondLst>
                                  <p:childTnLst>
                                    <p:set>
                                      <p:cBhvr>
                                        <p:cTn id="356" dur="1" fill="hold">
                                          <p:stCondLst>
                                            <p:cond delay="99"/>
                                          </p:stCondLst>
                                        </p:cTn>
                                        <p:tgtEl>
                                          <p:spTgt spid="1470"/>
                                        </p:tgtEl>
                                        <p:attrNameLst>
                                          <p:attrName>style.visibility</p:attrName>
                                        </p:attrNameLst>
                                      </p:cBhvr>
                                      <p:to>
                                        <p:strVal val="hidden"/>
                                      </p:to>
                                    </p:set>
                                  </p:childTnLst>
                                </p:cTn>
                              </p:par>
                            </p:childTnLst>
                          </p:cTn>
                        </p:par>
                        <p:par>
                          <p:cTn id="357" fill="hold">
                            <p:stCondLst>
                              <p:cond delay="61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100"/>
                                        <p:tgtEl>
                                          <p:spTgt spid="1464"/>
                                        </p:tgtEl>
                                      </p:cBhvr>
                                    </p:animEffect>
                                  </p:childTnLst>
                                </p:cTn>
                              </p:par>
                              <p:par>
                                <p:cTn id="361" presetID="1" presetClass="exit" presetSubtype="0" fill="hold" nodeType="withEffect">
                                  <p:stCondLst>
                                    <p:cond delay="0"/>
                                  </p:stCondLst>
                                  <p:childTnLst>
                                    <p:set>
                                      <p:cBhvr>
                                        <p:cTn id="362" dur="1" fill="hold">
                                          <p:stCondLst>
                                            <p:cond delay="99"/>
                                          </p:stCondLst>
                                        </p:cTn>
                                        <p:tgtEl>
                                          <p:spTgt spid="1398"/>
                                        </p:tgtEl>
                                        <p:attrNameLst>
                                          <p:attrName>style.visibility</p:attrName>
                                        </p:attrNameLst>
                                      </p:cBhvr>
                                      <p:to>
                                        <p:strVal val="hidden"/>
                                      </p:to>
                                    </p:set>
                                  </p:childTnLst>
                                </p:cTn>
                              </p:par>
                            </p:childTnLst>
                          </p:cTn>
                        </p:par>
                        <p:par>
                          <p:cTn id="363" fill="hold">
                            <p:stCondLst>
                              <p:cond delay="620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100"/>
                                        <p:tgtEl>
                                          <p:spTgt spid="1392"/>
                                        </p:tgtEl>
                                      </p:cBhvr>
                                    </p:animEffect>
                                  </p:childTnLst>
                                </p:cTn>
                              </p:par>
                              <p:par>
                                <p:cTn id="367" presetID="1" presetClass="exit" presetSubtype="0" fill="hold" nodeType="withEffect">
                                  <p:stCondLst>
                                    <p:cond delay="0"/>
                                  </p:stCondLst>
                                  <p:childTnLst>
                                    <p:set>
                                      <p:cBhvr>
                                        <p:cTn id="368" dur="1" fill="hold">
                                          <p:stCondLst>
                                            <p:cond delay="99"/>
                                          </p:stCondLst>
                                        </p:cTn>
                                        <p:tgtEl>
                                          <p:spTgt spid="1464"/>
                                        </p:tgtEl>
                                        <p:attrNameLst>
                                          <p:attrName>style.visibility</p:attrName>
                                        </p:attrNameLst>
                                      </p:cBhvr>
                                      <p:to>
                                        <p:strVal val="hidden"/>
                                      </p:to>
                                    </p:set>
                                  </p:childTnLst>
                                </p:cTn>
                              </p:par>
                            </p:childTnLst>
                          </p:cTn>
                        </p:par>
                        <p:par>
                          <p:cTn id="369" fill="hold">
                            <p:stCondLst>
                              <p:cond delay="63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100"/>
                                        <p:tgtEl>
                                          <p:spTgt spid="1458"/>
                                        </p:tgtEl>
                                      </p:cBhvr>
                                    </p:animEffect>
                                  </p:childTnLst>
                                </p:cTn>
                              </p:par>
                              <p:par>
                                <p:cTn id="373" presetID="1" presetClass="exit" presetSubtype="0" fill="hold" nodeType="withEffect">
                                  <p:stCondLst>
                                    <p:cond delay="0"/>
                                  </p:stCondLst>
                                  <p:childTnLst>
                                    <p:set>
                                      <p:cBhvr>
                                        <p:cTn id="374" dur="1" fill="hold">
                                          <p:stCondLst>
                                            <p:cond delay="99"/>
                                          </p:stCondLst>
                                        </p:cTn>
                                        <p:tgtEl>
                                          <p:spTgt spid="1392"/>
                                        </p:tgtEl>
                                        <p:attrNameLst>
                                          <p:attrName>style.visibility</p:attrName>
                                        </p:attrNameLst>
                                      </p:cBhvr>
                                      <p:to>
                                        <p:strVal val="hidden"/>
                                      </p:to>
                                    </p:set>
                                  </p:childTnLst>
                                </p:cTn>
                              </p:par>
                            </p:childTnLst>
                          </p:cTn>
                        </p:par>
                        <p:par>
                          <p:cTn id="375" fill="hold">
                            <p:stCondLst>
                              <p:cond delay="640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100"/>
                                        <p:tgtEl>
                                          <p:spTgt spid="1386"/>
                                        </p:tgtEl>
                                      </p:cBhvr>
                                    </p:animEffect>
                                  </p:childTnLst>
                                </p:cTn>
                              </p:par>
                              <p:par>
                                <p:cTn id="379" presetID="1" presetClass="exit" presetSubtype="0" fill="hold" nodeType="withEffect">
                                  <p:stCondLst>
                                    <p:cond delay="0"/>
                                  </p:stCondLst>
                                  <p:childTnLst>
                                    <p:set>
                                      <p:cBhvr>
                                        <p:cTn id="380" dur="1" fill="hold">
                                          <p:stCondLst>
                                            <p:cond delay="99"/>
                                          </p:stCondLst>
                                        </p:cTn>
                                        <p:tgtEl>
                                          <p:spTgt spid="1458"/>
                                        </p:tgtEl>
                                        <p:attrNameLst>
                                          <p:attrName>style.visibility</p:attrName>
                                        </p:attrNameLst>
                                      </p:cBhvr>
                                      <p:to>
                                        <p:strVal val="hidden"/>
                                      </p:to>
                                    </p:set>
                                  </p:childTnLst>
                                </p:cTn>
                              </p:par>
                            </p:childTnLst>
                          </p:cTn>
                        </p:par>
                        <p:par>
                          <p:cTn id="381" fill="hold">
                            <p:stCondLst>
                              <p:cond delay="6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100"/>
                                        <p:tgtEl>
                                          <p:spTgt spid="1452"/>
                                        </p:tgtEl>
                                      </p:cBhvr>
                                    </p:animEffect>
                                  </p:childTnLst>
                                </p:cTn>
                              </p:par>
                              <p:par>
                                <p:cTn id="385" presetID="1" presetClass="exit" presetSubtype="0" fill="hold" nodeType="withEffect">
                                  <p:stCondLst>
                                    <p:cond delay="0"/>
                                  </p:stCondLst>
                                  <p:childTnLst>
                                    <p:set>
                                      <p:cBhvr>
                                        <p:cTn id="386" dur="1" fill="hold">
                                          <p:stCondLst>
                                            <p:cond delay="99"/>
                                          </p:stCondLst>
                                        </p:cTn>
                                        <p:tgtEl>
                                          <p:spTgt spid="1386"/>
                                        </p:tgtEl>
                                        <p:attrNameLst>
                                          <p:attrName>style.visibility</p:attrName>
                                        </p:attrNameLst>
                                      </p:cBhvr>
                                      <p:to>
                                        <p:strVal val="hidden"/>
                                      </p:to>
                                    </p:set>
                                  </p:childTnLst>
                                </p:cTn>
                              </p:par>
                            </p:childTnLst>
                          </p:cTn>
                        </p:par>
                        <p:par>
                          <p:cTn id="387" fill="hold">
                            <p:stCondLst>
                              <p:cond delay="660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100"/>
                                        <p:tgtEl>
                                          <p:spTgt spid="1380"/>
                                        </p:tgtEl>
                                      </p:cBhvr>
                                    </p:animEffect>
                                  </p:childTnLst>
                                </p:cTn>
                              </p:par>
                              <p:par>
                                <p:cTn id="391" presetID="1" presetClass="exit" presetSubtype="0" fill="hold" nodeType="withEffect">
                                  <p:stCondLst>
                                    <p:cond delay="0"/>
                                  </p:stCondLst>
                                  <p:childTnLst>
                                    <p:set>
                                      <p:cBhvr>
                                        <p:cTn id="392" dur="1" fill="hold">
                                          <p:stCondLst>
                                            <p:cond delay="99"/>
                                          </p:stCondLst>
                                        </p:cTn>
                                        <p:tgtEl>
                                          <p:spTgt spid="1452"/>
                                        </p:tgtEl>
                                        <p:attrNameLst>
                                          <p:attrName>style.visibility</p:attrName>
                                        </p:attrNameLst>
                                      </p:cBhvr>
                                      <p:to>
                                        <p:strVal val="hidden"/>
                                      </p:to>
                                    </p:set>
                                  </p:childTnLst>
                                </p:cTn>
                              </p:par>
                            </p:childTnLst>
                          </p:cTn>
                        </p:par>
                        <p:par>
                          <p:cTn id="393" fill="hold">
                            <p:stCondLst>
                              <p:cond delay="67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100"/>
                                        <p:tgtEl>
                                          <p:spTgt spid="1446"/>
                                        </p:tgtEl>
                                      </p:cBhvr>
                                    </p:animEffect>
                                  </p:childTnLst>
                                </p:cTn>
                              </p:par>
                              <p:par>
                                <p:cTn id="397" presetID="1" presetClass="exit" presetSubtype="0" fill="hold" nodeType="withEffect">
                                  <p:stCondLst>
                                    <p:cond delay="0"/>
                                  </p:stCondLst>
                                  <p:childTnLst>
                                    <p:set>
                                      <p:cBhvr>
                                        <p:cTn id="398" dur="1" fill="hold">
                                          <p:stCondLst>
                                            <p:cond delay="99"/>
                                          </p:stCondLst>
                                        </p:cTn>
                                        <p:tgtEl>
                                          <p:spTgt spid="1380"/>
                                        </p:tgtEl>
                                        <p:attrNameLst>
                                          <p:attrName>style.visibility</p:attrName>
                                        </p:attrNameLst>
                                      </p:cBhvr>
                                      <p:to>
                                        <p:strVal val="hidden"/>
                                      </p:to>
                                    </p:set>
                                  </p:childTnLst>
                                </p:cTn>
                              </p:par>
                            </p:childTnLst>
                          </p:cTn>
                        </p:par>
                        <p:par>
                          <p:cTn id="399" fill="hold">
                            <p:stCondLst>
                              <p:cond delay="680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100"/>
                                        <p:tgtEl>
                                          <p:spTgt spid="1374"/>
                                        </p:tgtEl>
                                      </p:cBhvr>
                                    </p:animEffect>
                                  </p:childTnLst>
                                </p:cTn>
                              </p:par>
                              <p:par>
                                <p:cTn id="403" presetID="1" presetClass="exit" presetSubtype="0" fill="hold" nodeType="withEffect">
                                  <p:stCondLst>
                                    <p:cond delay="0"/>
                                  </p:stCondLst>
                                  <p:childTnLst>
                                    <p:set>
                                      <p:cBhvr>
                                        <p:cTn id="404" dur="1" fill="hold">
                                          <p:stCondLst>
                                            <p:cond delay="99"/>
                                          </p:stCondLst>
                                        </p:cTn>
                                        <p:tgtEl>
                                          <p:spTgt spid="1446"/>
                                        </p:tgtEl>
                                        <p:attrNameLst>
                                          <p:attrName>style.visibility</p:attrName>
                                        </p:attrNameLst>
                                      </p:cBhvr>
                                      <p:to>
                                        <p:strVal val="hidden"/>
                                      </p:to>
                                    </p:set>
                                  </p:childTnLst>
                                </p:cTn>
                              </p:par>
                            </p:childTnLst>
                          </p:cTn>
                        </p:par>
                        <p:par>
                          <p:cTn id="405" fill="hold">
                            <p:stCondLst>
                              <p:cond delay="69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100"/>
                                        <p:tgtEl>
                                          <p:spTgt spid="1440"/>
                                        </p:tgtEl>
                                      </p:cBhvr>
                                    </p:animEffect>
                                  </p:childTnLst>
                                </p:cTn>
                              </p:par>
                              <p:par>
                                <p:cTn id="409" presetID="1" presetClass="exit" presetSubtype="0" fill="hold" nodeType="withEffect">
                                  <p:stCondLst>
                                    <p:cond delay="0"/>
                                  </p:stCondLst>
                                  <p:childTnLst>
                                    <p:set>
                                      <p:cBhvr>
                                        <p:cTn id="410" dur="1" fill="hold">
                                          <p:stCondLst>
                                            <p:cond delay="99"/>
                                          </p:stCondLst>
                                        </p:cTn>
                                        <p:tgtEl>
                                          <p:spTgt spid="1374"/>
                                        </p:tgtEl>
                                        <p:attrNameLst>
                                          <p:attrName>style.visibility</p:attrName>
                                        </p:attrNameLst>
                                      </p:cBhvr>
                                      <p:to>
                                        <p:strVal val="hidden"/>
                                      </p:to>
                                    </p:set>
                                  </p:childTnLst>
                                </p:cTn>
                              </p:par>
                            </p:childTnLst>
                          </p:cTn>
                        </p:par>
                        <p:par>
                          <p:cTn id="411" fill="hold">
                            <p:stCondLst>
                              <p:cond delay="700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100"/>
                                        <p:tgtEl>
                                          <p:spTgt spid="1368"/>
                                        </p:tgtEl>
                                      </p:cBhvr>
                                    </p:animEffect>
                                  </p:childTnLst>
                                </p:cTn>
                              </p:par>
                              <p:par>
                                <p:cTn id="415" presetID="1" presetClass="exit" presetSubtype="0" fill="hold" nodeType="withEffect">
                                  <p:stCondLst>
                                    <p:cond delay="0"/>
                                  </p:stCondLst>
                                  <p:childTnLst>
                                    <p:set>
                                      <p:cBhvr>
                                        <p:cTn id="416" dur="1" fill="hold">
                                          <p:stCondLst>
                                            <p:cond delay="99"/>
                                          </p:stCondLst>
                                        </p:cTn>
                                        <p:tgtEl>
                                          <p:spTgt spid="1440"/>
                                        </p:tgtEl>
                                        <p:attrNameLst>
                                          <p:attrName>style.visibility</p:attrName>
                                        </p:attrNameLst>
                                      </p:cBhvr>
                                      <p:to>
                                        <p:strVal val="hidden"/>
                                      </p:to>
                                    </p:set>
                                  </p:childTnLst>
                                </p:cTn>
                              </p:par>
                            </p:childTnLst>
                          </p:cTn>
                        </p:par>
                        <p:par>
                          <p:cTn id="417" fill="hold">
                            <p:stCondLst>
                              <p:cond delay="71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100"/>
                                        <p:tgtEl>
                                          <p:spTgt spid="1434"/>
                                        </p:tgtEl>
                                      </p:cBhvr>
                                    </p:animEffect>
                                  </p:childTnLst>
                                </p:cTn>
                              </p:par>
                              <p:par>
                                <p:cTn id="421" presetID="1" presetClass="exit" presetSubtype="0" fill="hold" nodeType="withEffect">
                                  <p:stCondLst>
                                    <p:cond delay="0"/>
                                  </p:stCondLst>
                                  <p:childTnLst>
                                    <p:set>
                                      <p:cBhvr>
                                        <p:cTn id="422" dur="1" fill="hold">
                                          <p:stCondLst>
                                            <p:cond delay="99"/>
                                          </p:stCondLst>
                                        </p:cTn>
                                        <p:tgtEl>
                                          <p:spTgt spid="1368"/>
                                        </p:tgtEl>
                                        <p:attrNameLst>
                                          <p:attrName>style.visibility</p:attrName>
                                        </p:attrNameLst>
                                      </p:cBhvr>
                                      <p:to>
                                        <p:strVal val="hidden"/>
                                      </p:to>
                                    </p:set>
                                  </p:childTnLst>
                                </p:cTn>
                              </p:par>
                            </p:childTnLst>
                          </p:cTn>
                        </p:par>
                        <p:par>
                          <p:cTn id="423" fill="hold">
                            <p:stCondLst>
                              <p:cond delay="720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100"/>
                                        <p:tgtEl>
                                          <p:spTgt spid="1362"/>
                                        </p:tgtEl>
                                      </p:cBhvr>
                                    </p:animEffect>
                                  </p:childTnLst>
                                </p:cTn>
                              </p:par>
                              <p:par>
                                <p:cTn id="427" presetID="1" presetClass="exit" presetSubtype="0" fill="hold" nodeType="withEffect">
                                  <p:stCondLst>
                                    <p:cond delay="0"/>
                                  </p:stCondLst>
                                  <p:childTnLst>
                                    <p:set>
                                      <p:cBhvr>
                                        <p:cTn id="428" dur="1" fill="hold">
                                          <p:stCondLst>
                                            <p:cond delay="99"/>
                                          </p:stCondLst>
                                        </p:cTn>
                                        <p:tgtEl>
                                          <p:spTgt spid="1434"/>
                                        </p:tgtEl>
                                        <p:attrNameLst>
                                          <p:attrName>style.visibility</p:attrName>
                                        </p:attrNameLst>
                                      </p:cBhvr>
                                      <p:to>
                                        <p:strVal val="hidden"/>
                                      </p:to>
                                    </p:set>
                                  </p:childTnLst>
                                </p:cTn>
                              </p:par>
                            </p:childTnLst>
                          </p:cTn>
                        </p:par>
                        <p:par>
                          <p:cTn id="429" fill="hold">
                            <p:stCondLst>
                              <p:cond delay="73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100"/>
                                        <p:tgtEl>
                                          <p:spTgt spid="1428"/>
                                        </p:tgtEl>
                                      </p:cBhvr>
                                    </p:animEffect>
                                  </p:childTnLst>
                                </p:cTn>
                              </p:par>
                              <p:par>
                                <p:cTn id="433" presetID="1" presetClass="exit" presetSubtype="0" fill="hold" nodeType="withEffect">
                                  <p:stCondLst>
                                    <p:cond delay="0"/>
                                  </p:stCondLst>
                                  <p:childTnLst>
                                    <p:set>
                                      <p:cBhvr>
                                        <p:cTn id="434" dur="1" fill="hold">
                                          <p:stCondLst>
                                            <p:cond delay="99"/>
                                          </p:stCondLst>
                                        </p:cTn>
                                        <p:tgtEl>
                                          <p:spTgt spid="1362"/>
                                        </p:tgtEl>
                                        <p:attrNameLst>
                                          <p:attrName>style.visibility</p:attrName>
                                        </p:attrNameLst>
                                      </p:cBhvr>
                                      <p:to>
                                        <p:strVal val="hidden"/>
                                      </p:to>
                                    </p:set>
                                  </p:childTnLst>
                                </p:cTn>
                              </p:par>
                            </p:childTnLst>
                          </p:cTn>
                        </p:par>
                        <p:par>
                          <p:cTn id="435" fill="hold">
                            <p:stCondLst>
                              <p:cond delay="740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100"/>
                                        <p:tgtEl>
                                          <p:spTgt spid="1356"/>
                                        </p:tgtEl>
                                      </p:cBhvr>
                                    </p:animEffect>
                                  </p:childTnLst>
                                </p:cTn>
                              </p:par>
                              <p:par>
                                <p:cTn id="439" presetID="1" presetClass="exit" presetSubtype="0" fill="hold" nodeType="withEffect">
                                  <p:stCondLst>
                                    <p:cond delay="0"/>
                                  </p:stCondLst>
                                  <p:childTnLst>
                                    <p:set>
                                      <p:cBhvr>
                                        <p:cTn id="440" dur="1" fill="hold">
                                          <p:stCondLst>
                                            <p:cond delay="99"/>
                                          </p:stCondLst>
                                        </p:cTn>
                                        <p:tgtEl>
                                          <p:spTgt spid="1428"/>
                                        </p:tgtEl>
                                        <p:attrNameLst>
                                          <p:attrName>style.visibility</p:attrName>
                                        </p:attrNameLst>
                                      </p:cBhvr>
                                      <p:to>
                                        <p:strVal val="hidden"/>
                                      </p:to>
                                    </p:set>
                                  </p:childTnLst>
                                </p:cTn>
                              </p:par>
                            </p:childTnLst>
                          </p:cTn>
                        </p:par>
                        <p:par>
                          <p:cTn id="441" fill="hold">
                            <p:stCondLst>
                              <p:cond delay="75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100"/>
                                        <p:tgtEl>
                                          <p:spTgt spid="1494"/>
                                        </p:tgtEl>
                                      </p:cBhvr>
                                    </p:animEffect>
                                  </p:childTnLst>
                                </p:cTn>
                              </p:par>
                              <p:par>
                                <p:cTn id="445" presetID="1" presetClass="exit" presetSubtype="0" fill="hold" nodeType="withEffect">
                                  <p:stCondLst>
                                    <p:cond delay="0"/>
                                  </p:stCondLst>
                                  <p:childTnLst>
                                    <p:set>
                                      <p:cBhvr>
                                        <p:cTn id="446" dur="1" fill="hold">
                                          <p:stCondLst>
                                            <p:cond delay="99"/>
                                          </p:stCondLst>
                                        </p:cTn>
                                        <p:tgtEl>
                                          <p:spTgt spid="1356"/>
                                        </p:tgtEl>
                                        <p:attrNameLst>
                                          <p:attrName>style.visibility</p:attrName>
                                        </p:attrNameLst>
                                      </p:cBhvr>
                                      <p:to>
                                        <p:strVal val="hidden"/>
                                      </p:to>
                                    </p:set>
                                  </p:childTnLst>
                                </p:cTn>
                              </p:par>
                            </p:childTnLst>
                          </p:cTn>
                        </p:par>
                        <p:par>
                          <p:cTn id="447" fill="hold">
                            <p:stCondLst>
                              <p:cond delay="760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100"/>
                                        <p:tgtEl>
                                          <p:spTgt spid="1284"/>
                                        </p:tgtEl>
                                      </p:cBhvr>
                                    </p:animEffect>
                                  </p:childTnLst>
                                </p:cTn>
                              </p:par>
                              <p:par>
                                <p:cTn id="451" presetID="1" presetClass="exit" presetSubtype="0" fill="hold" nodeType="withEffect">
                                  <p:stCondLst>
                                    <p:cond delay="0"/>
                                  </p:stCondLst>
                                  <p:childTnLst>
                                    <p:set>
                                      <p:cBhvr>
                                        <p:cTn id="452" dur="1" fill="hold">
                                          <p:stCondLst>
                                            <p:cond delay="99"/>
                                          </p:stCondLst>
                                        </p:cTn>
                                        <p:tgtEl>
                                          <p:spTgt spid="1494"/>
                                        </p:tgtEl>
                                        <p:attrNameLst>
                                          <p:attrName>style.visibility</p:attrName>
                                        </p:attrNameLst>
                                      </p:cBhvr>
                                      <p:to>
                                        <p:strVal val="hidden"/>
                                      </p:to>
                                    </p:set>
                                  </p:childTnLst>
                                </p:cTn>
                              </p:par>
                            </p:childTnLst>
                          </p:cTn>
                        </p:par>
                        <p:par>
                          <p:cTn id="453" fill="hold">
                            <p:stCondLst>
                              <p:cond delay="77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100"/>
                                        <p:tgtEl>
                                          <p:spTgt spid="1344"/>
                                        </p:tgtEl>
                                      </p:cBhvr>
                                    </p:animEffect>
                                  </p:childTnLst>
                                </p:cTn>
                              </p:par>
                              <p:par>
                                <p:cTn id="457" presetID="1" presetClass="exit" presetSubtype="0" fill="hold" nodeType="withEffect">
                                  <p:stCondLst>
                                    <p:cond delay="0"/>
                                  </p:stCondLst>
                                  <p:childTnLst>
                                    <p:set>
                                      <p:cBhvr>
                                        <p:cTn id="458" dur="1" fill="hold">
                                          <p:stCondLst>
                                            <p:cond delay="99"/>
                                          </p:stCondLst>
                                        </p:cTn>
                                        <p:tgtEl>
                                          <p:spTgt spid="1284"/>
                                        </p:tgtEl>
                                        <p:attrNameLst>
                                          <p:attrName>style.visibility</p:attrName>
                                        </p:attrNameLst>
                                      </p:cBhvr>
                                      <p:to>
                                        <p:strVal val="hidden"/>
                                      </p:to>
                                    </p:set>
                                  </p:childTnLst>
                                </p:cTn>
                              </p:par>
                            </p:childTnLst>
                          </p:cTn>
                        </p:par>
                        <p:par>
                          <p:cTn id="459" fill="hold">
                            <p:stCondLst>
                              <p:cond delay="780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100"/>
                                        <p:tgtEl>
                                          <p:spTgt spid="1278"/>
                                        </p:tgtEl>
                                      </p:cBhvr>
                                    </p:animEffect>
                                  </p:childTnLst>
                                </p:cTn>
                              </p:par>
                              <p:par>
                                <p:cTn id="463" presetID="1" presetClass="exit" presetSubtype="0" fill="hold" nodeType="withEffect">
                                  <p:stCondLst>
                                    <p:cond delay="0"/>
                                  </p:stCondLst>
                                  <p:childTnLst>
                                    <p:set>
                                      <p:cBhvr>
                                        <p:cTn id="464" dur="1" fill="hold">
                                          <p:stCondLst>
                                            <p:cond delay="99"/>
                                          </p:stCondLst>
                                        </p:cTn>
                                        <p:tgtEl>
                                          <p:spTgt spid="1344"/>
                                        </p:tgtEl>
                                        <p:attrNameLst>
                                          <p:attrName>style.visibility</p:attrName>
                                        </p:attrNameLst>
                                      </p:cBhvr>
                                      <p:to>
                                        <p:strVal val="hidden"/>
                                      </p:to>
                                    </p:set>
                                  </p:childTnLst>
                                </p:cTn>
                              </p:par>
                            </p:childTnLst>
                          </p:cTn>
                        </p:par>
                        <p:par>
                          <p:cTn id="465" fill="hold">
                            <p:stCondLst>
                              <p:cond delay="79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100"/>
                                        <p:tgtEl>
                                          <p:spTgt spid="1338"/>
                                        </p:tgtEl>
                                      </p:cBhvr>
                                    </p:animEffect>
                                  </p:childTnLst>
                                </p:cTn>
                              </p:par>
                              <p:par>
                                <p:cTn id="469" presetID="1" presetClass="exit" presetSubtype="0" fill="hold" nodeType="withEffect">
                                  <p:stCondLst>
                                    <p:cond delay="0"/>
                                  </p:stCondLst>
                                  <p:childTnLst>
                                    <p:set>
                                      <p:cBhvr>
                                        <p:cTn id="470" dur="1" fill="hold">
                                          <p:stCondLst>
                                            <p:cond delay="99"/>
                                          </p:stCondLst>
                                        </p:cTn>
                                        <p:tgtEl>
                                          <p:spTgt spid="1278"/>
                                        </p:tgtEl>
                                        <p:attrNameLst>
                                          <p:attrName>style.visibility</p:attrName>
                                        </p:attrNameLst>
                                      </p:cBhvr>
                                      <p:to>
                                        <p:strVal val="hidden"/>
                                      </p:to>
                                    </p:set>
                                  </p:childTnLst>
                                </p:cTn>
                              </p:par>
                            </p:childTnLst>
                          </p:cTn>
                        </p:par>
                        <p:par>
                          <p:cTn id="471" fill="hold">
                            <p:stCondLst>
                              <p:cond delay="800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100"/>
                                        <p:tgtEl>
                                          <p:spTgt spid="1272"/>
                                        </p:tgtEl>
                                      </p:cBhvr>
                                    </p:animEffect>
                                  </p:childTnLst>
                                </p:cTn>
                              </p:par>
                              <p:par>
                                <p:cTn id="475" presetID="1" presetClass="exit" presetSubtype="0" fill="hold" nodeType="withEffect">
                                  <p:stCondLst>
                                    <p:cond delay="0"/>
                                  </p:stCondLst>
                                  <p:childTnLst>
                                    <p:set>
                                      <p:cBhvr>
                                        <p:cTn id="476" dur="1" fill="hold">
                                          <p:stCondLst>
                                            <p:cond delay="99"/>
                                          </p:stCondLst>
                                        </p:cTn>
                                        <p:tgtEl>
                                          <p:spTgt spid="1338"/>
                                        </p:tgtEl>
                                        <p:attrNameLst>
                                          <p:attrName>style.visibility</p:attrName>
                                        </p:attrNameLst>
                                      </p:cBhvr>
                                      <p:to>
                                        <p:strVal val="hidden"/>
                                      </p:to>
                                    </p:set>
                                  </p:childTnLst>
                                </p:cTn>
                              </p:par>
                            </p:childTnLst>
                          </p:cTn>
                        </p:par>
                        <p:par>
                          <p:cTn id="477" fill="hold">
                            <p:stCondLst>
                              <p:cond delay="81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100"/>
                                        <p:tgtEl>
                                          <p:spTgt spid="1332"/>
                                        </p:tgtEl>
                                      </p:cBhvr>
                                    </p:animEffect>
                                  </p:childTnLst>
                                </p:cTn>
                              </p:par>
                              <p:par>
                                <p:cTn id="481" presetID="1" presetClass="exit" presetSubtype="0" fill="hold" nodeType="withEffect">
                                  <p:stCondLst>
                                    <p:cond delay="0"/>
                                  </p:stCondLst>
                                  <p:childTnLst>
                                    <p:set>
                                      <p:cBhvr>
                                        <p:cTn id="482" dur="1" fill="hold">
                                          <p:stCondLst>
                                            <p:cond delay="99"/>
                                          </p:stCondLst>
                                        </p:cTn>
                                        <p:tgtEl>
                                          <p:spTgt spid="1272"/>
                                        </p:tgtEl>
                                        <p:attrNameLst>
                                          <p:attrName>style.visibility</p:attrName>
                                        </p:attrNameLst>
                                      </p:cBhvr>
                                      <p:to>
                                        <p:strVal val="hidden"/>
                                      </p:to>
                                    </p:set>
                                  </p:childTnLst>
                                </p:cTn>
                              </p:par>
                            </p:childTnLst>
                          </p:cTn>
                        </p:par>
                        <p:par>
                          <p:cTn id="483" fill="hold">
                            <p:stCondLst>
                              <p:cond delay="820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100"/>
                                        <p:tgtEl>
                                          <p:spTgt spid="1266"/>
                                        </p:tgtEl>
                                      </p:cBhvr>
                                    </p:animEffect>
                                  </p:childTnLst>
                                </p:cTn>
                              </p:par>
                              <p:par>
                                <p:cTn id="487" presetID="1" presetClass="exit" presetSubtype="0" fill="hold" nodeType="withEffect">
                                  <p:stCondLst>
                                    <p:cond delay="0"/>
                                  </p:stCondLst>
                                  <p:childTnLst>
                                    <p:set>
                                      <p:cBhvr>
                                        <p:cTn id="488" dur="1" fill="hold">
                                          <p:stCondLst>
                                            <p:cond delay="99"/>
                                          </p:stCondLst>
                                        </p:cTn>
                                        <p:tgtEl>
                                          <p:spTgt spid="1332"/>
                                        </p:tgtEl>
                                        <p:attrNameLst>
                                          <p:attrName>style.visibility</p:attrName>
                                        </p:attrNameLst>
                                      </p:cBhvr>
                                      <p:to>
                                        <p:strVal val="hidden"/>
                                      </p:to>
                                    </p:set>
                                  </p:childTnLst>
                                </p:cTn>
                              </p:par>
                            </p:childTnLst>
                          </p:cTn>
                        </p:par>
                        <p:par>
                          <p:cTn id="489" fill="hold">
                            <p:stCondLst>
                              <p:cond delay="83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100"/>
                                        <p:tgtEl>
                                          <p:spTgt spid="1326"/>
                                        </p:tgtEl>
                                      </p:cBhvr>
                                    </p:animEffect>
                                  </p:childTnLst>
                                </p:cTn>
                              </p:par>
                              <p:par>
                                <p:cTn id="493" presetID="1" presetClass="exit" presetSubtype="0" fill="hold" nodeType="withEffect">
                                  <p:stCondLst>
                                    <p:cond delay="0"/>
                                  </p:stCondLst>
                                  <p:childTnLst>
                                    <p:set>
                                      <p:cBhvr>
                                        <p:cTn id="494" dur="1" fill="hold">
                                          <p:stCondLst>
                                            <p:cond delay="99"/>
                                          </p:stCondLst>
                                        </p:cTn>
                                        <p:tgtEl>
                                          <p:spTgt spid="1266"/>
                                        </p:tgtEl>
                                        <p:attrNameLst>
                                          <p:attrName>style.visibility</p:attrName>
                                        </p:attrNameLst>
                                      </p:cBhvr>
                                      <p:to>
                                        <p:strVal val="hidden"/>
                                      </p:to>
                                    </p:set>
                                  </p:childTnLst>
                                </p:cTn>
                              </p:par>
                            </p:childTnLst>
                          </p:cTn>
                        </p:par>
                        <p:par>
                          <p:cTn id="495" fill="hold">
                            <p:stCondLst>
                              <p:cond delay="840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100"/>
                                        <p:tgtEl>
                                          <p:spTgt spid="1260"/>
                                        </p:tgtEl>
                                      </p:cBhvr>
                                    </p:animEffect>
                                  </p:childTnLst>
                                </p:cTn>
                              </p:par>
                              <p:par>
                                <p:cTn id="499" presetID="1" presetClass="exit" presetSubtype="0" fill="hold" nodeType="withEffect">
                                  <p:stCondLst>
                                    <p:cond delay="0"/>
                                  </p:stCondLst>
                                  <p:childTnLst>
                                    <p:set>
                                      <p:cBhvr>
                                        <p:cTn id="500" dur="1" fill="hold">
                                          <p:stCondLst>
                                            <p:cond delay="99"/>
                                          </p:stCondLst>
                                        </p:cTn>
                                        <p:tgtEl>
                                          <p:spTgt spid="1326"/>
                                        </p:tgtEl>
                                        <p:attrNameLst>
                                          <p:attrName>style.visibility</p:attrName>
                                        </p:attrNameLst>
                                      </p:cBhvr>
                                      <p:to>
                                        <p:strVal val="hidden"/>
                                      </p:to>
                                    </p:set>
                                  </p:childTnLst>
                                </p:cTn>
                              </p:par>
                            </p:childTnLst>
                          </p:cTn>
                        </p:par>
                        <p:par>
                          <p:cTn id="501" fill="hold">
                            <p:stCondLst>
                              <p:cond delay="8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100"/>
                                        <p:tgtEl>
                                          <p:spTgt spid="1320"/>
                                        </p:tgtEl>
                                      </p:cBhvr>
                                    </p:animEffect>
                                  </p:childTnLst>
                                </p:cTn>
                              </p:par>
                              <p:par>
                                <p:cTn id="505" presetID="1" presetClass="exit" presetSubtype="0" fill="hold" nodeType="withEffect">
                                  <p:stCondLst>
                                    <p:cond delay="0"/>
                                  </p:stCondLst>
                                  <p:childTnLst>
                                    <p:set>
                                      <p:cBhvr>
                                        <p:cTn id="506" dur="1" fill="hold">
                                          <p:stCondLst>
                                            <p:cond delay="99"/>
                                          </p:stCondLst>
                                        </p:cTn>
                                        <p:tgtEl>
                                          <p:spTgt spid="1260"/>
                                        </p:tgtEl>
                                        <p:attrNameLst>
                                          <p:attrName>style.visibility</p:attrName>
                                        </p:attrNameLst>
                                      </p:cBhvr>
                                      <p:to>
                                        <p:strVal val="hidden"/>
                                      </p:to>
                                    </p:set>
                                  </p:childTnLst>
                                </p:cTn>
                              </p:par>
                            </p:childTnLst>
                          </p:cTn>
                        </p:par>
                        <p:par>
                          <p:cTn id="507" fill="hold">
                            <p:stCondLst>
                              <p:cond delay="860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100"/>
                                        <p:tgtEl>
                                          <p:spTgt spid="1254"/>
                                        </p:tgtEl>
                                      </p:cBhvr>
                                    </p:animEffect>
                                  </p:childTnLst>
                                </p:cTn>
                              </p:par>
                              <p:par>
                                <p:cTn id="511" presetID="1" presetClass="exit" presetSubtype="0" fill="hold" nodeType="withEffect">
                                  <p:stCondLst>
                                    <p:cond delay="0"/>
                                  </p:stCondLst>
                                  <p:childTnLst>
                                    <p:set>
                                      <p:cBhvr>
                                        <p:cTn id="512" dur="1" fill="hold">
                                          <p:stCondLst>
                                            <p:cond delay="99"/>
                                          </p:stCondLst>
                                        </p:cTn>
                                        <p:tgtEl>
                                          <p:spTgt spid="1320"/>
                                        </p:tgtEl>
                                        <p:attrNameLst>
                                          <p:attrName>style.visibility</p:attrName>
                                        </p:attrNameLst>
                                      </p:cBhvr>
                                      <p:to>
                                        <p:strVal val="hidden"/>
                                      </p:to>
                                    </p:set>
                                  </p:childTnLst>
                                </p:cTn>
                              </p:par>
                            </p:childTnLst>
                          </p:cTn>
                        </p:par>
                        <p:par>
                          <p:cTn id="513" fill="hold">
                            <p:stCondLst>
                              <p:cond delay="87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100"/>
                                        <p:tgtEl>
                                          <p:spTgt spid="1212"/>
                                        </p:tgtEl>
                                      </p:cBhvr>
                                    </p:animEffect>
                                  </p:childTnLst>
                                </p:cTn>
                              </p:par>
                              <p:par>
                                <p:cTn id="517" presetID="1" presetClass="exit" presetSubtype="0" fill="hold" nodeType="withEffect">
                                  <p:stCondLst>
                                    <p:cond delay="0"/>
                                  </p:stCondLst>
                                  <p:childTnLst>
                                    <p:set>
                                      <p:cBhvr>
                                        <p:cTn id="518" dur="1" fill="hold">
                                          <p:stCondLst>
                                            <p:cond delay="99"/>
                                          </p:stCondLst>
                                        </p:cTn>
                                        <p:tgtEl>
                                          <p:spTgt spid="1254"/>
                                        </p:tgtEl>
                                        <p:attrNameLst>
                                          <p:attrName>style.visibility</p:attrName>
                                        </p:attrNameLst>
                                      </p:cBhvr>
                                      <p:to>
                                        <p:strVal val="hidden"/>
                                      </p:to>
                                    </p:set>
                                  </p:childTnLst>
                                </p:cTn>
                              </p:par>
                            </p:childTnLst>
                          </p:cTn>
                        </p:par>
                        <p:par>
                          <p:cTn id="519" fill="hold">
                            <p:stCondLst>
                              <p:cond delay="880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100"/>
                                        <p:tgtEl>
                                          <p:spTgt spid="1248"/>
                                        </p:tgtEl>
                                      </p:cBhvr>
                                    </p:animEffect>
                                  </p:childTnLst>
                                </p:cTn>
                              </p:par>
                              <p:par>
                                <p:cTn id="523" presetID="1" presetClass="exit" presetSubtype="0" fill="hold" nodeType="withEffect">
                                  <p:stCondLst>
                                    <p:cond delay="0"/>
                                  </p:stCondLst>
                                  <p:childTnLst>
                                    <p:set>
                                      <p:cBhvr>
                                        <p:cTn id="524" dur="1" fill="hold">
                                          <p:stCondLst>
                                            <p:cond delay="99"/>
                                          </p:stCondLst>
                                        </p:cTn>
                                        <p:tgtEl>
                                          <p:spTgt spid="1212"/>
                                        </p:tgtEl>
                                        <p:attrNameLst>
                                          <p:attrName>style.visibility</p:attrName>
                                        </p:attrNameLst>
                                      </p:cBhvr>
                                      <p:to>
                                        <p:strVal val="hidden"/>
                                      </p:to>
                                    </p:set>
                                  </p:childTnLst>
                                </p:cTn>
                              </p:par>
                            </p:childTnLst>
                          </p:cTn>
                        </p:par>
                        <p:par>
                          <p:cTn id="525" fill="hold">
                            <p:stCondLst>
                              <p:cond delay="89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100"/>
                                        <p:tgtEl>
                                          <p:spTgt spid="1314"/>
                                        </p:tgtEl>
                                      </p:cBhvr>
                                    </p:animEffect>
                                  </p:childTnLst>
                                </p:cTn>
                              </p:par>
                              <p:par>
                                <p:cTn id="529" presetID="1" presetClass="exit" presetSubtype="0" fill="hold" nodeType="withEffect">
                                  <p:stCondLst>
                                    <p:cond delay="0"/>
                                  </p:stCondLst>
                                  <p:childTnLst>
                                    <p:set>
                                      <p:cBhvr>
                                        <p:cTn id="530" dur="1" fill="hold">
                                          <p:stCondLst>
                                            <p:cond delay="99"/>
                                          </p:stCondLst>
                                        </p:cTn>
                                        <p:tgtEl>
                                          <p:spTgt spid="1248"/>
                                        </p:tgtEl>
                                        <p:attrNameLst>
                                          <p:attrName>style.visibility</p:attrName>
                                        </p:attrNameLst>
                                      </p:cBhvr>
                                      <p:to>
                                        <p:strVal val="hidden"/>
                                      </p:to>
                                    </p:set>
                                  </p:childTnLst>
                                </p:cTn>
                              </p:par>
                            </p:childTnLst>
                          </p:cTn>
                        </p:par>
                        <p:par>
                          <p:cTn id="531" fill="hold">
                            <p:stCondLst>
                              <p:cond delay="900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100"/>
                                        <p:tgtEl>
                                          <p:spTgt spid="1242"/>
                                        </p:tgtEl>
                                      </p:cBhvr>
                                    </p:animEffect>
                                  </p:childTnLst>
                                </p:cTn>
                              </p:par>
                              <p:par>
                                <p:cTn id="535" presetID="1" presetClass="exit" presetSubtype="0" fill="hold" nodeType="withEffect">
                                  <p:stCondLst>
                                    <p:cond delay="0"/>
                                  </p:stCondLst>
                                  <p:childTnLst>
                                    <p:set>
                                      <p:cBhvr>
                                        <p:cTn id="536" dur="1" fill="hold">
                                          <p:stCondLst>
                                            <p:cond delay="99"/>
                                          </p:stCondLst>
                                        </p:cTn>
                                        <p:tgtEl>
                                          <p:spTgt spid="1314"/>
                                        </p:tgtEl>
                                        <p:attrNameLst>
                                          <p:attrName>style.visibility</p:attrName>
                                        </p:attrNameLst>
                                      </p:cBhvr>
                                      <p:to>
                                        <p:strVal val="hidden"/>
                                      </p:to>
                                    </p:set>
                                  </p:childTnLst>
                                </p:cTn>
                              </p:par>
                            </p:childTnLst>
                          </p:cTn>
                        </p:par>
                        <p:par>
                          <p:cTn id="537" fill="hold">
                            <p:stCondLst>
                              <p:cond delay="91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100"/>
                                        <p:tgtEl>
                                          <p:spTgt spid="1308"/>
                                        </p:tgtEl>
                                      </p:cBhvr>
                                    </p:animEffect>
                                  </p:childTnLst>
                                </p:cTn>
                              </p:par>
                              <p:par>
                                <p:cTn id="541" presetID="1" presetClass="exit" presetSubtype="0" fill="hold" nodeType="withEffect">
                                  <p:stCondLst>
                                    <p:cond delay="0"/>
                                  </p:stCondLst>
                                  <p:childTnLst>
                                    <p:set>
                                      <p:cBhvr>
                                        <p:cTn id="542" dur="1" fill="hold">
                                          <p:stCondLst>
                                            <p:cond delay="99"/>
                                          </p:stCondLst>
                                        </p:cTn>
                                        <p:tgtEl>
                                          <p:spTgt spid="1242"/>
                                        </p:tgtEl>
                                        <p:attrNameLst>
                                          <p:attrName>style.visibility</p:attrName>
                                        </p:attrNameLst>
                                      </p:cBhvr>
                                      <p:to>
                                        <p:strVal val="hidden"/>
                                      </p:to>
                                    </p:set>
                                  </p:childTnLst>
                                </p:cTn>
                              </p:par>
                            </p:childTnLst>
                          </p:cTn>
                        </p:par>
                        <p:par>
                          <p:cTn id="543" fill="hold">
                            <p:stCondLst>
                              <p:cond delay="920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100"/>
                                        <p:tgtEl>
                                          <p:spTgt spid="1236"/>
                                        </p:tgtEl>
                                      </p:cBhvr>
                                    </p:animEffect>
                                  </p:childTnLst>
                                </p:cTn>
                              </p:par>
                              <p:par>
                                <p:cTn id="547" presetID="1" presetClass="exit" presetSubtype="0" fill="hold" nodeType="withEffect">
                                  <p:stCondLst>
                                    <p:cond delay="0"/>
                                  </p:stCondLst>
                                  <p:childTnLst>
                                    <p:set>
                                      <p:cBhvr>
                                        <p:cTn id="548" dur="1" fill="hold">
                                          <p:stCondLst>
                                            <p:cond delay="99"/>
                                          </p:stCondLst>
                                        </p:cTn>
                                        <p:tgtEl>
                                          <p:spTgt spid="1308"/>
                                        </p:tgtEl>
                                        <p:attrNameLst>
                                          <p:attrName>style.visibility</p:attrName>
                                        </p:attrNameLst>
                                      </p:cBhvr>
                                      <p:to>
                                        <p:strVal val="hidden"/>
                                      </p:to>
                                    </p:set>
                                  </p:childTnLst>
                                </p:cTn>
                              </p:par>
                            </p:childTnLst>
                          </p:cTn>
                        </p:par>
                        <p:par>
                          <p:cTn id="549" fill="hold">
                            <p:stCondLst>
                              <p:cond delay="93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100"/>
                                        <p:tgtEl>
                                          <p:spTgt spid="1302"/>
                                        </p:tgtEl>
                                      </p:cBhvr>
                                    </p:animEffect>
                                  </p:childTnLst>
                                </p:cTn>
                              </p:par>
                              <p:par>
                                <p:cTn id="553" presetID="1" presetClass="exit" presetSubtype="0" fill="hold" nodeType="withEffect">
                                  <p:stCondLst>
                                    <p:cond delay="0"/>
                                  </p:stCondLst>
                                  <p:childTnLst>
                                    <p:set>
                                      <p:cBhvr>
                                        <p:cTn id="554" dur="1" fill="hold">
                                          <p:stCondLst>
                                            <p:cond delay="99"/>
                                          </p:stCondLst>
                                        </p:cTn>
                                        <p:tgtEl>
                                          <p:spTgt spid="1236"/>
                                        </p:tgtEl>
                                        <p:attrNameLst>
                                          <p:attrName>style.visibility</p:attrName>
                                        </p:attrNameLst>
                                      </p:cBhvr>
                                      <p:to>
                                        <p:strVal val="hidden"/>
                                      </p:to>
                                    </p:set>
                                  </p:childTnLst>
                                </p:cTn>
                              </p:par>
                            </p:childTnLst>
                          </p:cTn>
                        </p:par>
                        <p:par>
                          <p:cTn id="555" fill="hold">
                            <p:stCondLst>
                              <p:cond delay="940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100"/>
                                        <p:tgtEl>
                                          <p:spTgt spid="1218"/>
                                        </p:tgtEl>
                                      </p:cBhvr>
                                    </p:animEffect>
                                  </p:childTnLst>
                                </p:cTn>
                              </p:par>
                              <p:par>
                                <p:cTn id="559" presetID="1" presetClass="exit" presetSubtype="0" fill="hold" nodeType="withEffect">
                                  <p:stCondLst>
                                    <p:cond delay="0"/>
                                  </p:stCondLst>
                                  <p:childTnLst>
                                    <p:set>
                                      <p:cBhvr>
                                        <p:cTn id="560" dur="1" fill="hold">
                                          <p:stCondLst>
                                            <p:cond delay="99"/>
                                          </p:stCondLst>
                                        </p:cTn>
                                        <p:tgtEl>
                                          <p:spTgt spid="1302"/>
                                        </p:tgtEl>
                                        <p:attrNameLst>
                                          <p:attrName>style.visibility</p:attrName>
                                        </p:attrNameLst>
                                      </p:cBhvr>
                                      <p:to>
                                        <p:strVal val="hidden"/>
                                      </p:to>
                                    </p:set>
                                  </p:childTnLst>
                                </p:cTn>
                              </p:par>
                            </p:childTnLst>
                          </p:cTn>
                        </p:par>
                        <p:par>
                          <p:cTn id="561" fill="hold">
                            <p:stCondLst>
                              <p:cond delay="95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100"/>
                                        <p:tgtEl>
                                          <p:spTgt spid="1296"/>
                                        </p:tgtEl>
                                      </p:cBhvr>
                                    </p:animEffect>
                                  </p:childTnLst>
                                </p:cTn>
                              </p:par>
                              <p:par>
                                <p:cTn id="565" presetID="1" presetClass="exit" presetSubtype="0" fill="hold" nodeType="withEffect">
                                  <p:stCondLst>
                                    <p:cond delay="0"/>
                                  </p:stCondLst>
                                  <p:childTnLst>
                                    <p:set>
                                      <p:cBhvr>
                                        <p:cTn id="566" dur="1" fill="hold">
                                          <p:stCondLst>
                                            <p:cond delay="99"/>
                                          </p:stCondLst>
                                        </p:cTn>
                                        <p:tgtEl>
                                          <p:spTgt spid="1218"/>
                                        </p:tgtEl>
                                        <p:attrNameLst>
                                          <p:attrName>style.visibility</p:attrName>
                                        </p:attrNameLst>
                                      </p:cBhvr>
                                      <p:to>
                                        <p:strVal val="hidden"/>
                                      </p:to>
                                    </p:set>
                                  </p:childTnLst>
                                </p:cTn>
                              </p:par>
                            </p:childTnLst>
                          </p:cTn>
                        </p:par>
                        <p:par>
                          <p:cTn id="567" fill="hold">
                            <p:stCondLst>
                              <p:cond delay="960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100"/>
                                        <p:tgtEl>
                                          <p:spTgt spid="1224"/>
                                        </p:tgtEl>
                                      </p:cBhvr>
                                    </p:animEffect>
                                  </p:childTnLst>
                                </p:cTn>
                              </p:par>
                              <p:par>
                                <p:cTn id="571" presetID="1" presetClass="exit" presetSubtype="0" fill="hold" nodeType="withEffect">
                                  <p:stCondLst>
                                    <p:cond delay="0"/>
                                  </p:stCondLst>
                                  <p:childTnLst>
                                    <p:set>
                                      <p:cBhvr>
                                        <p:cTn id="572" dur="1" fill="hold">
                                          <p:stCondLst>
                                            <p:cond delay="99"/>
                                          </p:stCondLst>
                                        </p:cTn>
                                        <p:tgtEl>
                                          <p:spTgt spid="1296"/>
                                        </p:tgtEl>
                                        <p:attrNameLst>
                                          <p:attrName>style.visibility</p:attrName>
                                        </p:attrNameLst>
                                      </p:cBhvr>
                                      <p:to>
                                        <p:strVal val="hidden"/>
                                      </p:to>
                                    </p:set>
                                  </p:childTnLst>
                                </p:cTn>
                              </p:par>
                            </p:childTnLst>
                          </p:cTn>
                        </p:par>
                        <p:par>
                          <p:cTn id="573" fill="hold">
                            <p:stCondLst>
                              <p:cond delay="97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100"/>
                                        <p:tgtEl>
                                          <p:spTgt spid="1290"/>
                                        </p:tgtEl>
                                      </p:cBhvr>
                                    </p:animEffect>
                                  </p:childTnLst>
                                </p:cTn>
                              </p:par>
                              <p:par>
                                <p:cTn id="577" presetID="1" presetClass="exit" presetSubtype="0" fill="hold" nodeType="withEffect">
                                  <p:stCondLst>
                                    <p:cond delay="0"/>
                                  </p:stCondLst>
                                  <p:childTnLst>
                                    <p:set>
                                      <p:cBhvr>
                                        <p:cTn id="578" dur="1" fill="hold">
                                          <p:stCondLst>
                                            <p:cond delay="99"/>
                                          </p:stCondLst>
                                        </p:cTn>
                                        <p:tgtEl>
                                          <p:spTgt spid="1224"/>
                                        </p:tgtEl>
                                        <p:attrNameLst>
                                          <p:attrName>style.visibility</p:attrName>
                                        </p:attrNameLst>
                                      </p:cBhvr>
                                      <p:to>
                                        <p:strVal val="hidden"/>
                                      </p:to>
                                    </p:set>
                                  </p:childTnLst>
                                </p:cTn>
                              </p:par>
                            </p:childTnLst>
                          </p:cTn>
                        </p:par>
                        <p:par>
                          <p:cTn id="579" fill="hold">
                            <p:stCondLst>
                              <p:cond delay="980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100"/>
                                        <p:tgtEl>
                                          <p:spTgt spid="1230"/>
                                        </p:tgtEl>
                                      </p:cBhvr>
                                    </p:animEffect>
                                  </p:childTnLst>
                                </p:cTn>
                              </p:par>
                              <p:par>
                                <p:cTn id="583" presetID="1" presetClass="exit" presetSubtype="0" fill="hold" nodeType="withEffect">
                                  <p:stCondLst>
                                    <p:cond delay="0"/>
                                  </p:stCondLst>
                                  <p:childTnLst>
                                    <p:set>
                                      <p:cBhvr>
                                        <p:cTn id="584" dur="1" fill="hold">
                                          <p:stCondLst>
                                            <p:cond delay="99"/>
                                          </p:stCondLst>
                                        </p:cTn>
                                        <p:tgtEl>
                                          <p:spTgt spid="1290"/>
                                        </p:tgtEl>
                                        <p:attrNameLst>
                                          <p:attrName>style.visibility</p:attrName>
                                        </p:attrNameLst>
                                      </p:cBhvr>
                                      <p:to>
                                        <p:strVal val="hidden"/>
                                      </p:to>
                                    </p:set>
                                  </p:childTnLst>
                                </p:cTn>
                              </p:par>
                            </p:childTnLst>
                          </p:cTn>
                        </p:par>
                        <p:par>
                          <p:cTn id="585" fill="hold">
                            <p:stCondLst>
                              <p:cond delay="99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100"/>
                                        <p:tgtEl>
                                          <p:spTgt spid="1350"/>
                                        </p:tgtEl>
                                      </p:cBhvr>
                                    </p:animEffect>
                                  </p:childTnLst>
                                </p:cTn>
                              </p:par>
                              <p:par>
                                <p:cTn id="589" presetID="1" presetClass="exit" presetSubtype="0" fill="hold" nodeType="withEffect">
                                  <p:stCondLst>
                                    <p:cond delay="0"/>
                                  </p:stCondLst>
                                  <p:childTnLst>
                                    <p:set>
                                      <p:cBhvr>
                                        <p:cTn id="590" dur="1" fill="hold">
                                          <p:stCondLst>
                                            <p:cond delay="99"/>
                                          </p:stCondLst>
                                        </p:cTn>
                                        <p:tgtEl>
                                          <p:spTgt spid="1230"/>
                                        </p:tgtEl>
                                        <p:attrNameLst>
                                          <p:attrName>style.visibility</p:attrName>
                                        </p:attrNameLst>
                                      </p:cBhvr>
                                      <p:to>
                                        <p:strVal val="hidden"/>
                                      </p:to>
                                    </p:set>
                                  </p:childTnLst>
                                </p:cTn>
                              </p:par>
                            </p:childTnLst>
                          </p:cTn>
                        </p:par>
                        <p:par>
                          <p:cTn id="591" fill="hold">
                            <p:stCondLst>
                              <p:cond delay="1000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100"/>
                                        <p:tgtEl>
                                          <p:spTgt spid="2286"/>
                                        </p:tgtEl>
                                      </p:cBhvr>
                                    </p:animEffect>
                                  </p:childTnLst>
                                </p:cTn>
                              </p:par>
                              <p:par>
                                <p:cTn id="595" presetID="1" presetClass="exit" presetSubtype="0" fill="hold" nodeType="withEffect">
                                  <p:stCondLst>
                                    <p:cond delay="0"/>
                                  </p:stCondLst>
                                  <p:childTnLst>
                                    <p:set>
                                      <p:cBhvr>
                                        <p:cTn id="596" dur="1" fill="hold">
                                          <p:stCondLst>
                                            <p:cond delay="99"/>
                                          </p:stCondLst>
                                        </p:cTn>
                                        <p:tgtEl>
                                          <p:spTgt spid="1350"/>
                                        </p:tgtEl>
                                        <p:attrNameLst>
                                          <p:attrName>style.visibility</p:attrName>
                                        </p:attrNameLst>
                                      </p:cBhvr>
                                      <p:to>
                                        <p:strVal val="hidden"/>
                                      </p:to>
                                    </p:set>
                                  </p:childTnLst>
                                </p:cTn>
                              </p:par>
                            </p:childTnLst>
                          </p:cTn>
                        </p:par>
                        <p:par>
                          <p:cTn id="597" fill="hold">
                            <p:stCondLst>
                              <p:cond delay="101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100"/>
                                        <p:tgtEl>
                                          <p:spTgt spid="2352"/>
                                        </p:tgtEl>
                                      </p:cBhvr>
                                    </p:animEffect>
                                  </p:childTnLst>
                                </p:cTn>
                              </p:par>
                              <p:par>
                                <p:cTn id="601" presetID="1" presetClass="exit" presetSubtype="0" fill="hold" nodeType="withEffect">
                                  <p:stCondLst>
                                    <p:cond delay="0"/>
                                  </p:stCondLst>
                                  <p:childTnLst>
                                    <p:set>
                                      <p:cBhvr>
                                        <p:cTn id="602" dur="1" fill="hold">
                                          <p:stCondLst>
                                            <p:cond delay="99"/>
                                          </p:stCondLst>
                                        </p:cTn>
                                        <p:tgtEl>
                                          <p:spTgt spid="2286"/>
                                        </p:tgtEl>
                                        <p:attrNameLst>
                                          <p:attrName>style.visibility</p:attrName>
                                        </p:attrNameLst>
                                      </p:cBhvr>
                                      <p:to>
                                        <p:strVal val="hidden"/>
                                      </p:to>
                                    </p:set>
                                  </p:childTnLst>
                                </p:cTn>
                              </p:par>
                            </p:childTnLst>
                          </p:cTn>
                        </p:par>
                        <p:par>
                          <p:cTn id="603" fill="hold">
                            <p:stCondLst>
                              <p:cond delay="1020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100"/>
                                        <p:tgtEl>
                                          <p:spTgt spid="2280"/>
                                        </p:tgtEl>
                                      </p:cBhvr>
                                    </p:animEffect>
                                  </p:childTnLst>
                                </p:cTn>
                              </p:par>
                              <p:par>
                                <p:cTn id="607" presetID="1" presetClass="exit" presetSubtype="0" fill="hold" nodeType="withEffect">
                                  <p:stCondLst>
                                    <p:cond delay="0"/>
                                  </p:stCondLst>
                                  <p:childTnLst>
                                    <p:set>
                                      <p:cBhvr>
                                        <p:cTn id="608" dur="1" fill="hold">
                                          <p:stCondLst>
                                            <p:cond delay="99"/>
                                          </p:stCondLst>
                                        </p:cTn>
                                        <p:tgtEl>
                                          <p:spTgt spid="2352"/>
                                        </p:tgtEl>
                                        <p:attrNameLst>
                                          <p:attrName>style.visibility</p:attrName>
                                        </p:attrNameLst>
                                      </p:cBhvr>
                                      <p:to>
                                        <p:strVal val="hidden"/>
                                      </p:to>
                                    </p:set>
                                  </p:childTnLst>
                                </p:cTn>
                              </p:par>
                            </p:childTnLst>
                          </p:cTn>
                        </p:par>
                        <p:par>
                          <p:cTn id="609" fill="hold">
                            <p:stCondLst>
                              <p:cond delay="103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100"/>
                                        <p:tgtEl>
                                          <p:spTgt spid="2346"/>
                                        </p:tgtEl>
                                      </p:cBhvr>
                                    </p:animEffect>
                                  </p:childTnLst>
                                </p:cTn>
                              </p:par>
                              <p:par>
                                <p:cTn id="613" presetID="1" presetClass="exit" presetSubtype="0" fill="hold" nodeType="withEffect">
                                  <p:stCondLst>
                                    <p:cond delay="0"/>
                                  </p:stCondLst>
                                  <p:childTnLst>
                                    <p:set>
                                      <p:cBhvr>
                                        <p:cTn id="614" dur="1" fill="hold">
                                          <p:stCondLst>
                                            <p:cond delay="99"/>
                                          </p:stCondLst>
                                        </p:cTn>
                                        <p:tgtEl>
                                          <p:spTgt spid="2280"/>
                                        </p:tgtEl>
                                        <p:attrNameLst>
                                          <p:attrName>style.visibility</p:attrName>
                                        </p:attrNameLst>
                                      </p:cBhvr>
                                      <p:to>
                                        <p:strVal val="hidden"/>
                                      </p:to>
                                    </p:set>
                                  </p:childTnLst>
                                </p:cTn>
                              </p:par>
                            </p:childTnLst>
                          </p:cTn>
                        </p:par>
                        <p:par>
                          <p:cTn id="615" fill="hold">
                            <p:stCondLst>
                              <p:cond delay="1040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100"/>
                                        <p:tgtEl>
                                          <p:spTgt spid="2274"/>
                                        </p:tgtEl>
                                      </p:cBhvr>
                                    </p:animEffect>
                                  </p:childTnLst>
                                </p:cTn>
                              </p:par>
                              <p:par>
                                <p:cTn id="619" presetID="1" presetClass="exit" presetSubtype="0" fill="hold" nodeType="withEffect">
                                  <p:stCondLst>
                                    <p:cond delay="0"/>
                                  </p:stCondLst>
                                  <p:childTnLst>
                                    <p:set>
                                      <p:cBhvr>
                                        <p:cTn id="620" dur="1" fill="hold">
                                          <p:stCondLst>
                                            <p:cond delay="99"/>
                                          </p:stCondLst>
                                        </p:cTn>
                                        <p:tgtEl>
                                          <p:spTgt spid="2346"/>
                                        </p:tgtEl>
                                        <p:attrNameLst>
                                          <p:attrName>style.visibility</p:attrName>
                                        </p:attrNameLst>
                                      </p:cBhvr>
                                      <p:to>
                                        <p:strVal val="hidden"/>
                                      </p:to>
                                    </p:set>
                                  </p:childTnLst>
                                </p:cTn>
                              </p:par>
                            </p:childTnLst>
                          </p:cTn>
                        </p:par>
                        <p:par>
                          <p:cTn id="621" fill="hold">
                            <p:stCondLst>
                              <p:cond delay="10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100"/>
                                        <p:tgtEl>
                                          <p:spTgt spid="2340"/>
                                        </p:tgtEl>
                                      </p:cBhvr>
                                    </p:animEffect>
                                  </p:childTnLst>
                                </p:cTn>
                              </p:par>
                              <p:par>
                                <p:cTn id="625" presetID="1" presetClass="exit" presetSubtype="0" fill="hold" nodeType="withEffect">
                                  <p:stCondLst>
                                    <p:cond delay="0"/>
                                  </p:stCondLst>
                                  <p:childTnLst>
                                    <p:set>
                                      <p:cBhvr>
                                        <p:cTn id="626" dur="1" fill="hold">
                                          <p:stCondLst>
                                            <p:cond delay="99"/>
                                          </p:stCondLst>
                                        </p:cTn>
                                        <p:tgtEl>
                                          <p:spTgt spid="2274"/>
                                        </p:tgtEl>
                                        <p:attrNameLst>
                                          <p:attrName>style.visibility</p:attrName>
                                        </p:attrNameLst>
                                      </p:cBhvr>
                                      <p:to>
                                        <p:strVal val="hidden"/>
                                      </p:to>
                                    </p:set>
                                  </p:childTnLst>
                                </p:cTn>
                              </p:par>
                            </p:childTnLst>
                          </p:cTn>
                        </p:par>
                        <p:par>
                          <p:cTn id="627" fill="hold">
                            <p:stCondLst>
                              <p:cond delay="1060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100"/>
                                        <p:tgtEl>
                                          <p:spTgt spid="2268"/>
                                        </p:tgtEl>
                                      </p:cBhvr>
                                    </p:animEffect>
                                  </p:childTnLst>
                                </p:cTn>
                              </p:par>
                              <p:par>
                                <p:cTn id="631" presetID="1" presetClass="exit" presetSubtype="0" fill="hold" nodeType="withEffect">
                                  <p:stCondLst>
                                    <p:cond delay="0"/>
                                  </p:stCondLst>
                                  <p:childTnLst>
                                    <p:set>
                                      <p:cBhvr>
                                        <p:cTn id="632" dur="1" fill="hold">
                                          <p:stCondLst>
                                            <p:cond delay="99"/>
                                          </p:stCondLst>
                                        </p:cTn>
                                        <p:tgtEl>
                                          <p:spTgt spid="2340"/>
                                        </p:tgtEl>
                                        <p:attrNameLst>
                                          <p:attrName>style.visibility</p:attrName>
                                        </p:attrNameLst>
                                      </p:cBhvr>
                                      <p:to>
                                        <p:strVal val="hidden"/>
                                      </p:to>
                                    </p:set>
                                  </p:childTnLst>
                                </p:cTn>
                              </p:par>
                            </p:childTnLst>
                          </p:cTn>
                        </p:par>
                        <p:par>
                          <p:cTn id="633" fill="hold">
                            <p:stCondLst>
                              <p:cond delay="107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100"/>
                                        <p:tgtEl>
                                          <p:spTgt spid="2334"/>
                                        </p:tgtEl>
                                      </p:cBhvr>
                                    </p:animEffect>
                                  </p:childTnLst>
                                </p:cTn>
                              </p:par>
                              <p:par>
                                <p:cTn id="637" presetID="1" presetClass="exit" presetSubtype="0" fill="hold" nodeType="withEffect">
                                  <p:stCondLst>
                                    <p:cond delay="0"/>
                                  </p:stCondLst>
                                  <p:childTnLst>
                                    <p:set>
                                      <p:cBhvr>
                                        <p:cTn id="638" dur="1" fill="hold">
                                          <p:stCondLst>
                                            <p:cond delay="99"/>
                                          </p:stCondLst>
                                        </p:cTn>
                                        <p:tgtEl>
                                          <p:spTgt spid="2268"/>
                                        </p:tgtEl>
                                        <p:attrNameLst>
                                          <p:attrName>style.visibility</p:attrName>
                                        </p:attrNameLst>
                                      </p:cBhvr>
                                      <p:to>
                                        <p:strVal val="hidden"/>
                                      </p:to>
                                    </p:set>
                                  </p:childTnLst>
                                </p:cTn>
                              </p:par>
                            </p:childTnLst>
                          </p:cTn>
                        </p:par>
                        <p:par>
                          <p:cTn id="639" fill="hold">
                            <p:stCondLst>
                              <p:cond delay="1080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100"/>
                                        <p:tgtEl>
                                          <p:spTgt spid="2262"/>
                                        </p:tgtEl>
                                      </p:cBhvr>
                                    </p:animEffect>
                                  </p:childTnLst>
                                </p:cTn>
                              </p:par>
                              <p:par>
                                <p:cTn id="643" presetID="1" presetClass="exit" presetSubtype="0" fill="hold" nodeType="withEffect">
                                  <p:stCondLst>
                                    <p:cond delay="0"/>
                                  </p:stCondLst>
                                  <p:childTnLst>
                                    <p:set>
                                      <p:cBhvr>
                                        <p:cTn id="644" dur="1" fill="hold">
                                          <p:stCondLst>
                                            <p:cond delay="99"/>
                                          </p:stCondLst>
                                        </p:cTn>
                                        <p:tgtEl>
                                          <p:spTgt spid="2334"/>
                                        </p:tgtEl>
                                        <p:attrNameLst>
                                          <p:attrName>style.visibility</p:attrName>
                                        </p:attrNameLst>
                                      </p:cBhvr>
                                      <p:to>
                                        <p:strVal val="hidden"/>
                                      </p:to>
                                    </p:set>
                                  </p:childTnLst>
                                </p:cTn>
                              </p:par>
                            </p:childTnLst>
                          </p:cTn>
                        </p:par>
                        <p:par>
                          <p:cTn id="645" fill="hold">
                            <p:stCondLst>
                              <p:cond delay="109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100"/>
                                        <p:tgtEl>
                                          <p:spTgt spid="2328"/>
                                        </p:tgtEl>
                                      </p:cBhvr>
                                    </p:animEffect>
                                  </p:childTnLst>
                                </p:cTn>
                              </p:par>
                              <p:par>
                                <p:cTn id="649" presetID="1" presetClass="exit" presetSubtype="0" fill="hold" nodeType="withEffect">
                                  <p:stCondLst>
                                    <p:cond delay="0"/>
                                  </p:stCondLst>
                                  <p:childTnLst>
                                    <p:set>
                                      <p:cBhvr>
                                        <p:cTn id="650" dur="1" fill="hold">
                                          <p:stCondLst>
                                            <p:cond delay="99"/>
                                          </p:stCondLst>
                                        </p:cTn>
                                        <p:tgtEl>
                                          <p:spTgt spid="2262"/>
                                        </p:tgtEl>
                                        <p:attrNameLst>
                                          <p:attrName>style.visibility</p:attrName>
                                        </p:attrNameLst>
                                      </p:cBhvr>
                                      <p:to>
                                        <p:strVal val="hidden"/>
                                      </p:to>
                                    </p:set>
                                  </p:childTnLst>
                                </p:cTn>
                              </p:par>
                            </p:childTnLst>
                          </p:cTn>
                        </p:par>
                        <p:par>
                          <p:cTn id="651" fill="hold">
                            <p:stCondLst>
                              <p:cond delay="1100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100"/>
                                        <p:tgtEl>
                                          <p:spTgt spid="2256"/>
                                        </p:tgtEl>
                                      </p:cBhvr>
                                    </p:animEffect>
                                  </p:childTnLst>
                                </p:cTn>
                              </p:par>
                              <p:par>
                                <p:cTn id="655" presetID="1" presetClass="exit" presetSubtype="0" fill="hold" nodeType="withEffect">
                                  <p:stCondLst>
                                    <p:cond delay="0"/>
                                  </p:stCondLst>
                                  <p:childTnLst>
                                    <p:set>
                                      <p:cBhvr>
                                        <p:cTn id="656" dur="1" fill="hold">
                                          <p:stCondLst>
                                            <p:cond delay="99"/>
                                          </p:stCondLst>
                                        </p:cTn>
                                        <p:tgtEl>
                                          <p:spTgt spid="2328"/>
                                        </p:tgtEl>
                                        <p:attrNameLst>
                                          <p:attrName>style.visibility</p:attrName>
                                        </p:attrNameLst>
                                      </p:cBhvr>
                                      <p:to>
                                        <p:strVal val="hidden"/>
                                      </p:to>
                                    </p:set>
                                  </p:childTnLst>
                                </p:cTn>
                              </p:par>
                            </p:childTnLst>
                          </p:cTn>
                        </p:par>
                        <p:par>
                          <p:cTn id="657" fill="hold">
                            <p:stCondLst>
                              <p:cond delay="111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100"/>
                                        <p:tgtEl>
                                          <p:spTgt spid="2322"/>
                                        </p:tgtEl>
                                      </p:cBhvr>
                                    </p:animEffect>
                                  </p:childTnLst>
                                </p:cTn>
                              </p:par>
                              <p:par>
                                <p:cTn id="661" presetID="1" presetClass="exit" presetSubtype="0" fill="hold" nodeType="withEffect">
                                  <p:stCondLst>
                                    <p:cond delay="0"/>
                                  </p:stCondLst>
                                  <p:childTnLst>
                                    <p:set>
                                      <p:cBhvr>
                                        <p:cTn id="662" dur="1" fill="hold">
                                          <p:stCondLst>
                                            <p:cond delay="99"/>
                                          </p:stCondLst>
                                        </p:cTn>
                                        <p:tgtEl>
                                          <p:spTgt spid="2256"/>
                                        </p:tgtEl>
                                        <p:attrNameLst>
                                          <p:attrName>style.visibility</p:attrName>
                                        </p:attrNameLst>
                                      </p:cBhvr>
                                      <p:to>
                                        <p:strVal val="hidden"/>
                                      </p:to>
                                    </p:set>
                                  </p:childTnLst>
                                </p:cTn>
                              </p:par>
                            </p:childTnLst>
                          </p:cTn>
                        </p:par>
                        <p:par>
                          <p:cTn id="663" fill="hold">
                            <p:stCondLst>
                              <p:cond delay="1120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100"/>
                                        <p:tgtEl>
                                          <p:spTgt spid="2250"/>
                                        </p:tgtEl>
                                      </p:cBhvr>
                                    </p:animEffect>
                                  </p:childTnLst>
                                </p:cTn>
                              </p:par>
                              <p:par>
                                <p:cTn id="667" presetID="1" presetClass="exit" presetSubtype="0" fill="hold" nodeType="withEffect">
                                  <p:stCondLst>
                                    <p:cond delay="0"/>
                                  </p:stCondLst>
                                  <p:childTnLst>
                                    <p:set>
                                      <p:cBhvr>
                                        <p:cTn id="668" dur="1" fill="hold">
                                          <p:stCondLst>
                                            <p:cond delay="99"/>
                                          </p:stCondLst>
                                        </p:cTn>
                                        <p:tgtEl>
                                          <p:spTgt spid="2322"/>
                                        </p:tgtEl>
                                        <p:attrNameLst>
                                          <p:attrName>style.visibility</p:attrName>
                                        </p:attrNameLst>
                                      </p:cBhvr>
                                      <p:to>
                                        <p:strVal val="hidden"/>
                                      </p:to>
                                    </p:set>
                                  </p:childTnLst>
                                </p:cTn>
                              </p:par>
                            </p:childTnLst>
                          </p:cTn>
                        </p:par>
                        <p:par>
                          <p:cTn id="669" fill="hold">
                            <p:stCondLst>
                              <p:cond delay="113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100"/>
                                        <p:tgtEl>
                                          <p:spTgt spid="2316"/>
                                        </p:tgtEl>
                                      </p:cBhvr>
                                    </p:animEffect>
                                  </p:childTnLst>
                                </p:cTn>
                              </p:par>
                              <p:par>
                                <p:cTn id="673" presetID="1" presetClass="exit" presetSubtype="0" fill="hold" nodeType="withEffect">
                                  <p:stCondLst>
                                    <p:cond delay="0"/>
                                  </p:stCondLst>
                                  <p:childTnLst>
                                    <p:set>
                                      <p:cBhvr>
                                        <p:cTn id="674" dur="1" fill="hold">
                                          <p:stCondLst>
                                            <p:cond delay="99"/>
                                          </p:stCondLst>
                                        </p:cTn>
                                        <p:tgtEl>
                                          <p:spTgt spid="2250"/>
                                        </p:tgtEl>
                                        <p:attrNameLst>
                                          <p:attrName>style.visibility</p:attrName>
                                        </p:attrNameLst>
                                      </p:cBhvr>
                                      <p:to>
                                        <p:strVal val="hidden"/>
                                      </p:to>
                                    </p:set>
                                  </p:childTnLst>
                                </p:cTn>
                              </p:par>
                            </p:childTnLst>
                          </p:cTn>
                        </p:par>
                        <p:par>
                          <p:cTn id="675" fill="hold">
                            <p:stCondLst>
                              <p:cond delay="1140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100"/>
                                        <p:tgtEl>
                                          <p:spTgt spid="2244"/>
                                        </p:tgtEl>
                                      </p:cBhvr>
                                    </p:animEffect>
                                  </p:childTnLst>
                                </p:cTn>
                              </p:par>
                              <p:par>
                                <p:cTn id="679" presetID="1" presetClass="exit" presetSubtype="0" fill="hold" nodeType="withEffect">
                                  <p:stCondLst>
                                    <p:cond delay="0"/>
                                  </p:stCondLst>
                                  <p:childTnLst>
                                    <p:set>
                                      <p:cBhvr>
                                        <p:cTn id="680" dur="1" fill="hold">
                                          <p:stCondLst>
                                            <p:cond delay="99"/>
                                          </p:stCondLst>
                                        </p:cTn>
                                        <p:tgtEl>
                                          <p:spTgt spid="2316"/>
                                        </p:tgtEl>
                                        <p:attrNameLst>
                                          <p:attrName>style.visibility</p:attrName>
                                        </p:attrNameLst>
                                      </p:cBhvr>
                                      <p:to>
                                        <p:strVal val="hidden"/>
                                      </p:to>
                                    </p:set>
                                  </p:childTnLst>
                                </p:cTn>
                              </p:par>
                            </p:childTnLst>
                          </p:cTn>
                        </p:par>
                        <p:par>
                          <p:cTn id="681" fill="hold">
                            <p:stCondLst>
                              <p:cond delay="115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100"/>
                                        <p:tgtEl>
                                          <p:spTgt spid="2310"/>
                                        </p:tgtEl>
                                      </p:cBhvr>
                                    </p:animEffect>
                                  </p:childTnLst>
                                </p:cTn>
                              </p:par>
                              <p:par>
                                <p:cTn id="685" presetID="1" presetClass="exit" presetSubtype="0" fill="hold" nodeType="withEffect">
                                  <p:stCondLst>
                                    <p:cond delay="0"/>
                                  </p:stCondLst>
                                  <p:childTnLst>
                                    <p:set>
                                      <p:cBhvr>
                                        <p:cTn id="686" dur="1" fill="hold">
                                          <p:stCondLst>
                                            <p:cond delay="99"/>
                                          </p:stCondLst>
                                        </p:cTn>
                                        <p:tgtEl>
                                          <p:spTgt spid="2244"/>
                                        </p:tgtEl>
                                        <p:attrNameLst>
                                          <p:attrName>style.visibility</p:attrName>
                                        </p:attrNameLst>
                                      </p:cBhvr>
                                      <p:to>
                                        <p:strVal val="hidden"/>
                                      </p:to>
                                    </p:set>
                                  </p:childTnLst>
                                </p:cTn>
                              </p:par>
                            </p:childTnLst>
                          </p:cTn>
                        </p:par>
                        <p:par>
                          <p:cTn id="687" fill="hold">
                            <p:stCondLst>
                              <p:cond delay="1160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100"/>
                                        <p:tgtEl>
                                          <p:spTgt spid="2238"/>
                                        </p:tgtEl>
                                      </p:cBhvr>
                                    </p:animEffect>
                                  </p:childTnLst>
                                </p:cTn>
                              </p:par>
                              <p:par>
                                <p:cTn id="691" presetID="1" presetClass="exit" presetSubtype="0" fill="hold" nodeType="withEffect">
                                  <p:stCondLst>
                                    <p:cond delay="0"/>
                                  </p:stCondLst>
                                  <p:childTnLst>
                                    <p:set>
                                      <p:cBhvr>
                                        <p:cTn id="692" dur="1" fill="hold">
                                          <p:stCondLst>
                                            <p:cond delay="99"/>
                                          </p:stCondLst>
                                        </p:cTn>
                                        <p:tgtEl>
                                          <p:spTgt spid="2310"/>
                                        </p:tgtEl>
                                        <p:attrNameLst>
                                          <p:attrName>style.visibility</p:attrName>
                                        </p:attrNameLst>
                                      </p:cBhvr>
                                      <p:to>
                                        <p:strVal val="hidden"/>
                                      </p:to>
                                    </p:set>
                                  </p:childTnLst>
                                </p:cTn>
                              </p:par>
                            </p:childTnLst>
                          </p:cTn>
                        </p:par>
                        <p:par>
                          <p:cTn id="693" fill="hold">
                            <p:stCondLst>
                              <p:cond delay="117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100"/>
                                        <p:tgtEl>
                                          <p:spTgt spid="2304"/>
                                        </p:tgtEl>
                                      </p:cBhvr>
                                    </p:animEffect>
                                  </p:childTnLst>
                                </p:cTn>
                              </p:par>
                              <p:par>
                                <p:cTn id="697" presetID="1" presetClass="exit" presetSubtype="0" fill="hold" nodeType="withEffect">
                                  <p:stCondLst>
                                    <p:cond delay="0"/>
                                  </p:stCondLst>
                                  <p:childTnLst>
                                    <p:set>
                                      <p:cBhvr>
                                        <p:cTn id="698" dur="1" fill="hold">
                                          <p:stCondLst>
                                            <p:cond delay="99"/>
                                          </p:stCondLst>
                                        </p:cTn>
                                        <p:tgtEl>
                                          <p:spTgt spid="2238"/>
                                        </p:tgtEl>
                                        <p:attrNameLst>
                                          <p:attrName>style.visibility</p:attrName>
                                        </p:attrNameLst>
                                      </p:cBhvr>
                                      <p:to>
                                        <p:strVal val="hidden"/>
                                      </p:to>
                                    </p:set>
                                  </p:childTnLst>
                                </p:cTn>
                              </p:par>
                            </p:childTnLst>
                          </p:cTn>
                        </p:par>
                        <p:par>
                          <p:cTn id="699" fill="hold">
                            <p:stCondLst>
                              <p:cond delay="1180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100"/>
                                        <p:tgtEl>
                                          <p:spTgt spid="2232"/>
                                        </p:tgtEl>
                                      </p:cBhvr>
                                    </p:animEffect>
                                  </p:childTnLst>
                                </p:cTn>
                              </p:par>
                              <p:par>
                                <p:cTn id="703" presetID="1" presetClass="exit" presetSubtype="0" fill="hold" nodeType="withEffect">
                                  <p:stCondLst>
                                    <p:cond delay="0"/>
                                  </p:stCondLst>
                                  <p:childTnLst>
                                    <p:set>
                                      <p:cBhvr>
                                        <p:cTn id="704" dur="1" fill="hold">
                                          <p:stCondLst>
                                            <p:cond delay="99"/>
                                          </p:stCondLst>
                                        </p:cTn>
                                        <p:tgtEl>
                                          <p:spTgt spid="2304"/>
                                        </p:tgtEl>
                                        <p:attrNameLst>
                                          <p:attrName>style.visibility</p:attrName>
                                        </p:attrNameLst>
                                      </p:cBhvr>
                                      <p:to>
                                        <p:strVal val="hidden"/>
                                      </p:to>
                                    </p:set>
                                  </p:childTnLst>
                                </p:cTn>
                              </p:par>
                            </p:childTnLst>
                          </p:cTn>
                        </p:par>
                        <p:par>
                          <p:cTn id="705" fill="hold">
                            <p:stCondLst>
                              <p:cond delay="119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100"/>
                                        <p:tgtEl>
                                          <p:spTgt spid="2298"/>
                                        </p:tgtEl>
                                      </p:cBhvr>
                                    </p:animEffect>
                                  </p:childTnLst>
                                </p:cTn>
                              </p:par>
                              <p:par>
                                <p:cTn id="709" presetID="1" presetClass="exit" presetSubtype="0" fill="hold" nodeType="withEffect">
                                  <p:stCondLst>
                                    <p:cond delay="0"/>
                                  </p:stCondLst>
                                  <p:childTnLst>
                                    <p:set>
                                      <p:cBhvr>
                                        <p:cTn id="710" dur="1" fill="hold">
                                          <p:stCondLst>
                                            <p:cond delay="99"/>
                                          </p:stCondLst>
                                        </p:cTn>
                                        <p:tgtEl>
                                          <p:spTgt spid="2232"/>
                                        </p:tgtEl>
                                        <p:attrNameLst>
                                          <p:attrName>style.visibility</p:attrName>
                                        </p:attrNameLst>
                                      </p:cBhvr>
                                      <p:to>
                                        <p:strVal val="hidden"/>
                                      </p:to>
                                    </p:set>
                                  </p:childTnLst>
                                </p:cTn>
                              </p:par>
                            </p:childTnLst>
                          </p:cTn>
                        </p:par>
                        <p:par>
                          <p:cTn id="711" fill="hold">
                            <p:stCondLst>
                              <p:cond delay="1200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100"/>
                                        <p:tgtEl>
                                          <p:spTgt spid="2226"/>
                                        </p:tgtEl>
                                      </p:cBhvr>
                                    </p:animEffect>
                                  </p:childTnLst>
                                </p:cTn>
                              </p:par>
                              <p:par>
                                <p:cTn id="715" presetID="1" presetClass="exit" presetSubtype="0" fill="hold" nodeType="withEffect">
                                  <p:stCondLst>
                                    <p:cond delay="0"/>
                                  </p:stCondLst>
                                  <p:childTnLst>
                                    <p:set>
                                      <p:cBhvr>
                                        <p:cTn id="716" dur="1" fill="hold">
                                          <p:stCondLst>
                                            <p:cond delay="99"/>
                                          </p:stCondLst>
                                        </p:cTn>
                                        <p:tgtEl>
                                          <p:spTgt spid="2298"/>
                                        </p:tgtEl>
                                        <p:attrNameLst>
                                          <p:attrName>style.visibility</p:attrName>
                                        </p:attrNameLst>
                                      </p:cBhvr>
                                      <p:to>
                                        <p:strVal val="hidden"/>
                                      </p:to>
                                    </p:set>
                                  </p:childTnLst>
                                </p:cTn>
                              </p:par>
                            </p:childTnLst>
                          </p:cTn>
                        </p:par>
                        <p:par>
                          <p:cTn id="717" fill="hold">
                            <p:stCondLst>
                              <p:cond delay="121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100"/>
                                        <p:tgtEl>
                                          <p:spTgt spid="2292"/>
                                        </p:tgtEl>
                                      </p:cBhvr>
                                    </p:animEffect>
                                  </p:childTnLst>
                                </p:cTn>
                              </p:par>
                              <p:par>
                                <p:cTn id="721" presetID="1" presetClass="exit" presetSubtype="0" fill="hold" nodeType="withEffect">
                                  <p:stCondLst>
                                    <p:cond delay="0"/>
                                  </p:stCondLst>
                                  <p:childTnLst>
                                    <p:set>
                                      <p:cBhvr>
                                        <p:cTn id="722" dur="1" fill="hold">
                                          <p:stCondLst>
                                            <p:cond delay="99"/>
                                          </p:stCondLst>
                                        </p:cTn>
                                        <p:tgtEl>
                                          <p:spTgt spid="2226"/>
                                        </p:tgtEl>
                                        <p:attrNameLst>
                                          <p:attrName>style.visibility</p:attrName>
                                        </p:attrNameLst>
                                      </p:cBhvr>
                                      <p:to>
                                        <p:strVal val="hidden"/>
                                      </p:to>
                                    </p:set>
                                  </p:childTnLst>
                                </p:cTn>
                              </p:par>
                            </p:childTnLst>
                          </p:cTn>
                        </p:par>
                        <p:par>
                          <p:cTn id="723" fill="hold">
                            <p:stCondLst>
                              <p:cond delay="1220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100"/>
                                        <p:tgtEl>
                                          <p:spTgt spid="2220"/>
                                        </p:tgtEl>
                                      </p:cBhvr>
                                    </p:animEffect>
                                  </p:childTnLst>
                                </p:cTn>
                              </p:par>
                              <p:par>
                                <p:cTn id="727" presetID="1" presetClass="exit" presetSubtype="0" fill="hold" nodeType="withEffect">
                                  <p:stCondLst>
                                    <p:cond delay="0"/>
                                  </p:stCondLst>
                                  <p:childTnLst>
                                    <p:set>
                                      <p:cBhvr>
                                        <p:cTn id="728" dur="1" fill="hold">
                                          <p:stCondLst>
                                            <p:cond delay="99"/>
                                          </p:stCondLst>
                                        </p:cTn>
                                        <p:tgtEl>
                                          <p:spTgt spid="2292"/>
                                        </p:tgtEl>
                                        <p:attrNameLst>
                                          <p:attrName>style.visibility</p:attrName>
                                        </p:attrNameLst>
                                      </p:cBhvr>
                                      <p:to>
                                        <p:strVal val="hidden"/>
                                      </p:to>
                                    </p:set>
                                  </p:childTnLst>
                                </p:cTn>
                              </p:par>
                            </p:childTnLst>
                          </p:cTn>
                        </p:par>
                        <p:par>
                          <p:cTn id="729" fill="hold">
                            <p:stCondLst>
                              <p:cond delay="123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100"/>
                                        <p:tgtEl>
                                          <p:spTgt spid="2358"/>
                                        </p:tgtEl>
                                      </p:cBhvr>
                                    </p:animEffect>
                                  </p:childTnLst>
                                </p:cTn>
                              </p:par>
                              <p:par>
                                <p:cTn id="733" presetID="1" presetClass="exit" presetSubtype="0" fill="hold" nodeType="withEffect">
                                  <p:stCondLst>
                                    <p:cond delay="0"/>
                                  </p:stCondLst>
                                  <p:childTnLst>
                                    <p:set>
                                      <p:cBhvr>
                                        <p:cTn id="734" dur="1" fill="hold">
                                          <p:stCondLst>
                                            <p:cond delay="99"/>
                                          </p:stCondLst>
                                        </p:cTn>
                                        <p:tgtEl>
                                          <p:spTgt spid="2220"/>
                                        </p:tgtEl>
                                        <p:attrNameLst>
                                          <p:attrName>style.visibility</p:attrName>
                                        </p:attrNameLst>
                                      </p:cBhvr>
                                      <p:to>
                                        <p:strVal val="hidden"/>
                                      </p:to>
                                    </p:set>
                                  </p:childTnLst>
                                </p:cTn>
                              </p:par>
                            </p:childTnLst>
                          </p:cTn>
                        </p:par>
                        <p:par>
                          <p:cTn id="735" fill="hold">
                            <p:stCondLst>
                              <p:cond delay="1240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100"/>
                                        <p:tgtEl>
                                          <p:spTgt spid="2148"/>
                                        </p:tgtEl>
                                      </p:cBhvr>
                                    </p:animEffect>
                                  </p:childTnLst>
                                </p:cTn>
                              </p:par>
                              <p:par>
                                <p:cTn id="739" presetID="1" presetClass="exit" presetSubtype="0" fill="hold" nodeType="withEffect">
                                  <p:stCondLst>
                                    <p:cond delay="0"/>
                                  </p:stCondLst>
                                  <p:childTnLst>
                                    <p:set>
                                      <p:cBhvr>
                                        <p:cTn id="740" dur="1" fill="hold">
                                          <p:stCondLst>
                                            <p:cond delay="99"/>
                                          </p:stCondLst>
                                        </p:cTn>
                                        <p:tgtEl>
                                          <p:spTgt spid="2358"/>
                                        </p:tgtEl>
                                        <p:attrNameLst>
                                          <p:attrName>style.visibility</p:attrName>
                                        </p:attrNameLst>
                                      </p:cBhvr>
                                      <p:to>
                                        <p:strVal val="hidden"/>
                                      </p:to>
                                    </p:set>
                                  </p:childTnLst>
                                </p:cTn>
                              </p:par>
                            </p:childTnLst>
                          </p:cTn>
                        </p:par>
                        <p:par>
                          <p:cTn id="741" fill="hold">
                            <p:stCondLst>
                              <p:cond delay="12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100"/>
                                        <p:tgtEl>
                                          <p:spTgt spid="2208"/>
                                        </p:tgtEl>
                                      </p:cBhvr>
                                    </p:animEffect>
                                  </p:childTnLst>
                                </p:cTn>
                              </p:par>
                              <p:par>
                                <p:cTn id="745" presetID="1" presetClass="exit" presetSubtype="0" fill="hold" nodeType="withEffect">
                                  <p:stCondLst>
                                    <p:cond delay="0"/>
                                  </p:stCondLst>
                                  <p:childTnLst>
                                    <p:set>
                                      <p:cBhvr>
                                        <p:cTn id="746" dur="1" fill="hold">
                                          <p:stCondLst>
                                            <p:cond delay="99"/>
                                          </p:stCondLst>
                                        </p:cTn>
                                        <p:tgtEl>
                                          <p:spTgt spid="2148"/>
                                        </p:tgtEl>
                                        <p:attrNameLst>
                                          <p:attrName>style.visibility</p:attrName>
                                        </p:attrNameLst>
                                      </p:cBhvr>
                                      <p:to>
                                        <p:strVal val="hidden"/>
                                      </p:to>
                                    </p:set>
                                  </p:childTnLst>
                                </p:cTn>
                              </p:par>
                            </p:childTnLst>
                          </p:cTn>
                        </p:par>
                        <p:par>
                          <p:cTn id="747" fill="hold">
                            <p:stCondLst>
                              <p:cond delay="1260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100"/>
                                        <p:tgtEl>
                                          <p:spTgt spid="2142"/>
                                        </p:tgtEl>
                                      </p:cBhvr>
                                    </p:animEffect>
                                  </p:childTnLst>
                                </p:cTn>
                              </p:par>
                              <p:par>
                                <p:cTn id="751" presetID="1" presetClass="exit" presetSubtype="0" fill="hold" nodeType="withEffect">
                                  <p:stCondLst>
                                    <p:cond delay="0"/>
                                  </p:stCondLst>
                                  <p:childTnLst>
                                    <p:set>
                                      <p:cBhvr>
                                        <p:cTn id="752" dur="1" fill="hold">
                                          <p:stCondLst>
                                            <p:cond delay="99"/>
                                          </p:stCondLst>
                                        </p:cTn>
                                        <p:tgtEl>
                                          <p:spTgt spid="2208"/>
                                        </p:tgtEl>
                                        <p:attrNameLst>
                                          <p:attrName>style.visibility</p:attrName>
                                        </p:attrNameLst>
                                      </p:cBhvr>
                                      <p:to>
                                        <p:strVal val="hidden"/>
                                      </p:to>
                                    </p:set>
                                  </p:childTnLst>
                                </p:cTn>
                              </p:par>
                            </p:childTnLst>
                          </p:cTn>
                        </p:par>
                        <p:par>
                          <p:cTn id="753" fill="hold">
                            <p:stCondLst>
                              <p:cond delay="127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100"/>
                                        <p:tgtEl>
                                          <p:spTgt spid="2202"/>
                                        </p:tgtEl>
                                      </p:cBhvr>
                                    </p:animEffect>
                                  </p:childTnLst>
                                </p:cTn>
                              </p:par>
                              <p:par>
                                <p:cTn id="757" presetID="1" presetClass="exit" presetSubtype="0" fill="hold" nodeType="withEffect">
                                  <p:stCondLst>
                                    <p:cond delay="0"/>
                                  </p:stCondLst>
                                  <p:childTnLst>
                                    <p:set>
                                      <p:cBhvr>
                                        <p:cTn id="758" dur="1" fill="hold">
                                          <p:stCondLst>
                                            <p:cond delay="99"/>
                                          </p:stCondLst>
                                        </p:cTn>
                                        <p:tgtEl>
                                          <p:spTgt spid="2142"/>
                                        </p:tgtEl>
                                        <p:attrNameLst>
                                          <p:attrName>style.visibility</p:attrName>
                                        </p:attrNameLst>
                                      </p:cBhvr>
                                      <p:to>
                                        <p:strVal val="hidden"/>
                                      </p:to>
                                    </p:set>
                                  </p:childTnLst>
                                </p:cTn>
                              </p:par>
                            </p:childTnLst>
                          </p:cTn>
                        </p:par>
                        <p:par>
                          <p:cTn id="759" fill="hold">
                            <p:stCondLst>
                              <p:cond delay="1280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100"/>
                                        <p:tgtEl>
                                          <p:spTgt spid="2136"/>
                                        </p:tgtEl>
                                      </p:cBhvr>
                                    </p:animEffect>
                                  </p:childTnLst>
                                </p:cTn>
                              </p:par>
                              <p:par>
                                <p:cTn id="763" presetID="1" presetClass="exit" presetSubtype="0" fill="hold" nodeType="withEffect">
                                  <p:stCondLst>
                                    <p:cond delay="0"/>
                                  </p:stCondLst>
                                  <p:childTnLst>
                                    <p:set>
                                      <p:cBhvr>
                                        <p:cTn id="764" dur="1" fill="hold">
                                          <p:stCondLst>
                                            <p:cond delay="99"/>
                                          </p:stCondLst>
                                        </p:cTn>
                                        <p:tgtEl>
                                          <p:spTgt spid="2202"/>
                                        </p:tgtEl>
                                        <p:attrNameLst>
                                          <p:attrName>style.visibility</p:attrName>
                                        </p:attrNameLst>
                                      </p:cBhvr>
                                      <p:to>
                                        <p:strVal val="hidden"/>
                                      </p:to>
                                    </p:set>
                                  </p:childTnLst>
                                </p:cTn>
                              </p:par>
                            </p:childTnLst>
                          </p:cTn>
                        </p:par>
                        <p:par>
                          <p:cTn id="765" fill="hold">
                            <p:stCondLst>
                              <p:cond delay="129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100"/>
                                        <p:tgtEl>
                                          <p:spTgt spid="2196"/>
                                        </p:tgtEl>
                                      </p:cBhvr>
                                    </p:animEffect>
                                  </p:childTnLst>
                                </p:cTn>
                              </p:par>
                              <p:par>
                                <p:cTn id="769" presetID="1" presetClass="exit" presetSubtype="0" fill="hold" nodeType="withEffect">
                                  <p:stCondLst>
                                    <p:cond delay="0"/>
                                  </p:stCondLst>
                                  <p:childTnLst>
                                    <p:set>
                                      <p:cBhvr>
                                        <p:cTn id="770" dur="1" fill="hold">
                                          <p:stCondLst>
                                            <p:cond delay="99"/>
                                          </p:stCondLst>
                                        </p:cTn>
                                        <p:tgtEl>
                                          <p:spTgt spid="2136"/>
                                        </p:tgtEl>
                                        <p:attrNameLst>
                                          <p:attrName>style.visibility</p:attrName>
                                        </p:attrNameLst>
                                      </p:cBhvr>
                                      <p:to>
                                        <p:strVal val="hidden"/>
                                      </p:to>
                                    </p:set>
                                  </p:childTnLst>
                                </p:cTn>
                              </p:par>
                            </p:childTnLst>
                          </p:cTn>
                        </p:par>
                        <p:par>
                          <p:cTn id="771" fill="hold">
                            <p:stCondLst>
                              <p:cond delay="1300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100"/>
                                        <p:tgtEl>
                                          <p:spTgt spid="2130"/>
                                        </p:tgtEl>
                                      </p:cBhvr>
                                    </p:animEffect>
                                  </p:childTnLst>
                                </p:cTn>
                              </p:par>
                              <p:par>
                                <p:cTn id="775" presetID="1" presetClass="exit" presetSubtype="0" fill="hold" nodeType="withEffect">
                                  <p:stCondLst>
                                    <p:cond delay="0"/>
                                  </p:stCondLst>
                                  <p:childTnLst>
                                    <p:set>
                                      <p:cBhvr>
                                        <p:cTn id="776" dur="1" fill="hold">
                                          <p:stCondLst>
                                            <p:cond delay="99"/>
                                          </p:stCondLst>
                                        </p:cTn>
                                        <p:tgtEl>
                                          <p:spTgt spid="2196"/>
                                        </p:tgtEl>
                                        <p:attrNameLst>
                                          <p:attrName>style.visibility</p:attrName>
                                        </p:attrNameLst>
                                      </p:cBhvr>
                                      <p:to>
                                        <p:strVal val="hidden"/>
                                      </p:to>
                                    </p:set>
                                  </p:childTnLst>
                                </p:cTn>
                              </p:par>
                            </p:childTnLst>
                          </p:cTn>
                        </p:par>
                        <p:par>
                          <p:cTn id="777" fill="hold">
                            <p:stCondLst>
                              <p:cond delay="131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100"/>
                                        <p:tgtEl>
                                          <p:spTgt spid="2190"/>
                                        </p:tgtEl>
                                      </p:cBhvr>
                                    </p:animEffect>
                                  </p:childTnLst>
                                </p:cTn>
                              </p:par>
                              <p:par>
                                <p:cTn id="781" presetID="1" presetClass="exit" presetSubtype="0" fill="hold" nodeType="withEffect">
                                  <p:stCondLst>
                                    <p:cond delay="0"/>
                                  </p:stCondLst>
                                  <p:childTnLst>
                                    <p:set>
                                      <p:cBhvr>
                                        <p:cTn id="782" dur="1" fill="hold">
                                          <p:stCondLst>
                                            <p:cond delay="99"/>
                                          </p:stCondLst>
                                        </p:cTn>
                                        <p:tgtEl>
                                          <p:spTgt spid="2130"/>
                                        </p:tgtEl>
                                        <p:attrNameLst>
                                          <p:attrName>style.visibility</p:attrName>
                                        </p:attrNameLst>
                                      </p:cBhvr>
                                      <p:to>
                                        <p:strVal val="hidden"/>
                                      </p:to>
                                    </p:set>
                                  </p:childTnLst>
                                </p:cTn>
                              </p:par>
                            </p:childTnLst>
                          </p:cTn>
                        </p:par>
                        <p:par>
                          <p:cTn id="783" fill="hold">
                            <p:stCondLst>
                              <p:cond delay="1320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100"/>
                                        <p:tgtEl>
                                          <p:spTgt spid="2124"/>
                                        </p:tgtEl>
                                      </p:cBhvr>
                                    </p:animEffect>
                                  </p:childTnLst>
                                </p:cTn>
                              </p:par>
                              <p:par>
                                <p:cTn id="787" presetID="1" presetClass="exit" presetSubtype="0" fill="hold" nodeType="withEffect">
                                  <p:stCondLst>
                                    <p:cond delay="0"/>
                                  </p:stCondLst>
                                  <p:childTnLst>
                                    <p:set>
                                      <p:cBhvr>
                                        <p:cTn id="788" dur="1" fill="hold">
                                          <p:stCondLst>
                                            <p:cond delay="99"/>
                                          </p:stCondLst>
                                        </p:cTn>
                                        <p:tgtEl>
                                          <p:spTgt spid="2190"/>
                                        </p:tgtEl>
                                        <p:attrNameLst>
                                          <p:attrName>style.visibility</p:attrName>
                                        </p:attrNameLst>
                                      </p:cBhvr>
                                      <p:to>
                                        <p:strVal val="hidden"/>
                                      </p:to>
                                    </p:set>
                                  </p:childTnLst>
                                </p:cTn>
                              </p:par>
                            </p:childTnLst>
                          </p:cTn>
                        </p:par>
                        <p:par>
                          <p:cTn id="789" fill="hold">
                            <p:stCondLst>
                              <p:cond delay="133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100"/>
                                        <p:tgtEl>
                                          <p:spTgt spid="2184"/>
                                        </p:tgtEl>
                                      </p:cBhvr>
                                    </p:animEffect>
                                  </p:childTnLst>
                                </p:cTn>
                              </p:par>
                              <p:par>
                                <p:cTn id="793" presetID="1" presetClass="exit" presetSubtype="0" fill="hold" nodeType="withEffect">
                                  <p:stCondLst>
                                    <p:cond delay="0"/>
                                  </p:stCondLst>
                                  <p:childTnLst>
                                    <p:set>
                                      <p:cBhvr>
                                        <p:cTn id="794" dur="1" fill="hold">
                                          <p:stCondLst>
                                            <p:cond delay="99"/>
                                          </p:stCondLst>
                                        </p:cTn>
                                        <p:tgtEl>
                                          <p:spTgt spid="2124"/>
                                        </p:tgtEl>
                                        <p:attrNameLst>
                                          <p:attrName>style.visibility</p:attrName>
                                        </p:attrNameLst>
                                      </p:cBhvr>
                                      <p:to>
                                        <p:strVal val="hidden"/>
                                      </p:to>
                                    </p:set>
                                  </p:childTnLst>
                                </p:cTn>
                              </p:par>
                            </p:childTnLst>
                          </p:cTn>
                        </p:par>
                        <p:par>
                          <p:cTn id="795" fill="hold">
                            <p:stCondLst>
                              <p:cond delay="1340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100"/>
                                        <p:tgtEl>
                                          <p:spTgt spid="2118"/>
                                        </p:tgtEl>
                                      </p:cBhvr>
                                    </p:animEffect>
                                  </p:childTnLst>
                                </p:cTn>
                              </p:par>
                              <p:par>
                                <p:cTn id="799" presetID="1" presetClass="exit" presetSubtype="0" fill="hold" nodeType="withEffect">
                                  <p:stCondLst>
                                    <p:cond delay="0"/>
                                  </p:stCondLst>
                                  <p:childTnLst>
                                    <p:set>
                                      <p:cBhvr>
                                        <p:cTn id="800" dur="1" fill="hold">
                                          <p:stCondLst>
                                            <p:cond delay="99"/>
                                          </p:stCondLst>
                                        </p:cTn>
                                        <p:tgtEl>
                                          <p:spTgt spid="2184"/>
                                        </p:tgtEl>
                                        <p:attrNameLst>
                                          <p:attrName>style.visibility</p:attrName>
                                        </p:attrNameLst>
                                      </p:cBhvr>
                                      <p:to>
                                        <p:strVal val="hidden"/>
                                      </p:to>
                                    </p:set>
                                  </p:childTnLst>
                                </p:cTn>
                              </p:par>
                            </p:childTnLst>
                          </p:cTn>
                        </p:par>
                        <p:par>
                          <p:cTn id="801" fill="hold">
                            <p:stCondLst>
                              <p:cond delay="135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100"/>
                                        <p:tgtEl>
                                          <p:spTgt spid="2076"/>
                                        </p:tgtEl>
                                      </p:cBhvr>
                                    </p:animEffect>
                                  </p:childTnLst>
                                </p:cTn>
                              </p:par>
                              <p:par>
                                <p:cTn id="805" presetID="1" presetClass="exit" presetSubtype="0" fill="hold" nodeType="withEffect">
                                  <p:stCondLst>
                                    <p:cond delay="0"/>
                                  </p:stCondLst>
                                  <p:childTnLst>
                                    <p:set>
                                      <p:cBhvr>
                                        <p:cTn id="806" dur="1" fill="hold">
                                          <p:stCondLst>
                                            <p:cond delay="99"/>
                                          </p:stCondLst>
                                        </p:cTn>
                                        <p:tgtEl>
                                          <p:spTgt spid="2118"/>
                                        </p:tgtEl>
                                        <p:attrNameLst>
                                          <p:attrName>style.visibility</p:attrName>
                                        </p:attrNameLst>
                                      </p:cBhvr>
                                      <p:to>
                                        <p:strVal val="hidden"/>
                                      </p:to>
                                    </p:set>
                                  </p:childTnLst>
                                </p:cTn>
                              </p:par>
                            </p:childTnLst>
                          </p:cTn>
                        </p:par>
                        <p:par>
                          <p:cTn id="807" fill="hold">
                            <p:stCondLst>
                              <p:cond delay="1360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100"/>
                                        <p:tgtEl>
                                          <p:spTgt spid="2112"/>
                                        </p:tgtEl>
                                      </p:cBhvr>
                                    </p:animEffect>
                                  </p:childTnLst>
                                </p:cTn>
                              </p:par>
                              <p:par>
                                <p:cTn id="811" presetID="1" presetClass="exit" presetSubtype="0" fill="hold" nodeType="withEffect">
                                  <p:stCondLst>
                                    <p:cond delay="0"/>
                                  </p:stCondLst>
                                  <p:childTnLst>
                                    <p:set>
                                      <p:cBhvr>
                                        <p:cTn id="812" dur="1" fill="hold">
                                          <p:stCondLst>
                                            <p:cond delay="99"/>
                                          </p:stCondLst>
                                        </p:cTn>
                                        <p:tgtEl>
                                          <p:spTgt spid="2076"/>
                                        </p:tgtEl>
                                        <p:attrNameLst>
                                          <p:attrName>style.visibility</p:attrName>
                                        </p:attrNameLst>
                                      </p:cBhvr>
                                      <p:to>
                                        <p:strVal val="hidden"/>
                                      </p:to>
                                    </p:set>
                                  </p:childTnLst>
                                </p:cTn>
                              </p:par>
                            </p:childTnLst>
                          </p:cTn>
                        </p:par>
                        <p:par>
                          <p:cTn id="813" fill="hold">
                            <p:stCondLst>
                              <p:cond delay="137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100"/>
                                        <p:tgtEl>
                                          <p:spTgt spid="2178"/>
                                        </p:tgtEl>
                                      </p:cBhvr>
                                    </p:animEffect>
                                  </p:childTnLst>
                                </p:cTn>
                              </p:par>
                              <p:par>
                                <p:cTn id="817" presetID="1" presetClass="exit" presetSubtype="0" fill="hold" nodeType="withEffect">
                                  <p:stCondLst>
                                    <p:cond delay="0"/>
                                  </p:stCondLst>
                                  <p:childTnLst>
                                    <p:set>
                                      <p:cBhvr>
                                        <p:cTn id="818" dur="1" fill="hold">
                                          <p:stCondLst>
                                            <p:cond delay="99"/>
                                          </p:stCondLst>
                                        </p:cTn>
                                        <p:tgtEl>
                                          <p:spTgt spid="2112"/>
                                        </p:tgtEl>
                                        <p:attrNameLst>
                                          <p:attrName>style.visibility</p:attrName>
                                        </p:attrNameLst>
                                      </p:cBhvr>
                                      <p:to>
                                        <p:strVal val="hidden"/>
                                      </p:to>
                                    </p:set>
                                  </p:childTnLst>
                                </p:cTn>
                              </p:par>
                            </p:childTnLst>
                          </p:cTn>
                        </p:par>
                        <p:par>
                          <p:cTn id="819" fill="hold">
                            <p:stCondLst>
                              <p:cond delay="1380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100"/>
                                        <p:tgtEl>
                                          <p:spTgt spid="2106"/>
                                        </p:tgtEl>
                                      </p:cBhvr>
                                    </p:animEffect>
                                  </p:childTnLst>
                                </p:cTn>
                              </p:par>
                              <p:par>
                                <p:cTn id="823" presetID="1" presetClass="exit" presetSubtype="0" fill="hold" nodeType="withEffect">
                                  <p:stCondLst>
                                    <p:cond delay="0"/>
                                  </p:stCondLst>
                                  <p:childTnLst>
                                    <p:set>
                                      <p:cBhvr>
                                        <p:cTn id="824" dur="1" fill="hold">
                                          <p:stCondLst>
                                            <p:cond delay="99"/>
                                          </p:stCondLst>
                                        </p:cTn>
                                        <p:tgtEl>
                                          <p:spTgt spid="2178"/>
                                        </p:tgtEl>
                                        <p:attrNameLst>
                                          <p:attrName>style.visibility</p:attrName>
                                        </p:attrNameLst>
                                      </p:cBhvr>
                                      <p:to>
                                        <p:strVal val="hidden"/>
                                      </p:to>
                                    </p:set>
                                  </p:childTnLst>
                                </p:cTn>
                              </p:par>
                            </p:childTnLst>
                          </p:cTn>
                        </p:par>
                        <p:par>
                          <p:cTn id="825" fill="hold">
                            <p:stCondLst>
                              <p:cond delay="139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100"/>
                                        <p:tgtEl>
                                          <p:spTgt spid="2172"/>
                                        </p:tgtEl>
                                      </p:cBhvr>
                                    </p:animEffect>
                                  </p:childTnLst>
                                </p:cTn>
                              </p:par>
                              <p:par>
                                <p:cTn id="829" presetID="1" presetClass="exit" presetSubtype="0" fill="hold" nodeType="withEffect">
                                  <p:stCondLst>
                                    <p:cond delay="0"/>
                                  </p:stCondLst>
                                  <p:childTnLst>
                                    <p:set>
                                      <p:cBhvr>
                                        <p:cTn id="830" dur="1" fill="hold">
                                          <p:stCondLst>
                                            <p:cond delay="99"/>
                                          </p:stCondLst>
                                        </p:cTn>
                                        <p:tgtEl>
                                          <p:spTgt spid="2106"/>
                                        </p:tgtEl>
                                        <p:attrNameLst>
                                          <p:attrName>style.visibility</p:attrName>
                                        </p:attrNameLst>
                                      </p:cBhvr>
                                      <p:to>
                                        <p:strVal val="hidden"/>
                                      </p:to>
                                    </p:set>
                                  </p:childTnLst>
                                </p:cTn>
                              </p:par>
                            </p:childTnLst>
                          </p:cTn>
                        </p:par>
                        <p:par>
                          <p:cTn id="831" fill="hold">
                            <p:stCondLst>
                              <p:cond delay="1400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100"/>
                                        <p:tgtEl>
                                          <p:spTgt spid="2100"/>
                                        </p:tgtEl>
                                      </p:cBhvr>
                                    </p:animEffect>
                                  </p:childTnLst>
                                </p:cTn>
                              </p:par>
                              <p:par>
                                <p:cTn id="835" presetID="1" presetClass="exit" presetSubtype="0" fill="hold" nodeType="withEffect">
                                  <p:stCondLst>
                                    <p:cond delay="0"/>
                                  </p:stCondLst>
                                  <p:childTnLst>
                                    <p:set>
                                      <p:cBhvr>
                                        <p:cTn id="836" dur="1" fill="hold">
                                          <p:stCondLst>
                                            <p:cond delay="99"/>
                                          </p:stCondLst>
                                        </p:cTn>
                                        <p:tgtEl>
                                          <p:spTgt spid="2172"/>
                                        </p:tgtEl>
                                        <p:attrNameLst>
                                          <p:attrName>style.visibility</p:attrName>
                                        </p:attrNameLst>
                                      </p:cBhvr>
                                      <p:to>
                                        <p:strVal val="hidden"/>
                                      </p:to>
                                    </p:set>
                                  </p:childTnLst>
                                </p:cTn>
                              </p:par>
                            </p:childTnLst>
                          </p:cTn>
                        </p:par>
                        <p:par>
                          <p:cTn id="837" fill="hold">
                            <p:stCondLst>
                              <p:cond delay="141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100"/>
                                        <p:tgtEl>
                                          <p:spTgt spid="2166"/>
                                        </p:tgtEl>
                                      </p:cBhvr>
                                    </p:animEffect>
                                  </p:childTnLst>
                                </p:cTn>
                              </p:par>
                              <p:par>
                                <p:cTn id="841" presetID="1" presetClass="exit" presetSubtype="0" fill="hold" nodeType="withEffect">
                                  <p:stCondLst>
                                    <p:cond delay="0"/>
                                  </p:stCondLst>
                                  <p:childTnLst>
                                    <p:set>
                                      <p:cBhvr>
                                        <p:cTn id="842" dur="1" fill="hold">
                                          <p:stCondLst>
                                            <p:cond delay="99"/>
                                          </p:stCondLst>
                                        </p:cTn>
                                        <p:tgtEl>
                                          <p:spTgt spid="2100"/>
                                        </p:tgtEl>
                                        <p:attrNameLst>
                                          <p:attrName>style.visibility</p:attrName>
                                        </p:attrNameLst>
                                      </p:cBhvr>
                                      <p:to>
                                        <p:strVal val="hidden"/>
                                      </p:to>
                                    </p:set>
                                  </p:childTnLst>
                                </p:cTn>
                              </p:par>
                            </p:childTnLst>
                          </p:cTn>
                        </p:par>
                        <p:par>
                          <p:cTn id="843" fill="hold">
                            <p:stCondLst>
                              <p:cond delay="1420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100"/>
                                        <p:tgtEl>
                                          <p:spTgt spid="2082"/>
                                        </p:tgtEl>
                                      </p:cBhvr>
                                    </p:animEffect>
                                  </p:childTnLst>
                                </p:cTn>
                              </p:par>
                              <p:par>
                                <p:cTn id="847" presetID="1" presetClass="exit" presetSubtype="0" fill="hold" nodeType="withEffect">
                                  <p:stCondLst>
                                    <p:cond delay="0"/>
                                  </p:stCondLst>
                                  <p:childTnLst>
                                    <p:set>
                                      <p:cBhvr>
                                        <p:cTn id="848" dur="1" fill="hold">
                                          <p:stCondLst>
                                            <p:cond delay="99"/>
                                          </p:stCondLst>
                                        </p:cTn>
                                        <p:tgtEl>
                                          <p:spTgt spid="2166"/>
                                        </p:tgtEl>
                                        <p:attrNameLst>
                                          <p:attrName>style.visibility</p:attrName>
                                        </p:attrNameLst>
                                      </p:cBhvr>
                                      <p:to>
                                        <p:strVal val="hidden"/>
                                      </p:to>
                                    </p:set>
                                  </p:childTnLst>
                                </p:cTn>
                              </p:par>
                            </p:childTnLst>
                          </p:cTn>
                        </p:par>
                        <p:par>
                          <p:cTn id="849" fill="hold">
                            <p:stCondLst>
                              <p:cond delay="143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100"/>
                                        <p:tgtEl>
                                          <p:spTgt spid="2160"/>
                                        </p:tgtEl>
                                      </p:cBhvr>
                                    </p:animEffect>
                                  </p:childTnLst>
                                </p:cTn>
                              </p:par>
                              <p:par>
                                <p:cTn id="853" presetID="1" presetClass="exit" presetSubtype="0" fill="hold" nodeType="withEffect">
                                  <p:stCondLst>
                                    <p:cond delay="0"/>
                                  </p:stCondLst>
                                  <p:childTnLst>
                                    <p:set>
                                      <p:cBhvr>
                                        <p:cTn id="854" dur="1" fill="hold">
                                          <p:stCondLst>
                                            <p:cond delay="99"/>
                                          </p:stCondLst>
                                        </p:cTn>
                                        <p:tgtEl>
                                          <p:spTgt spid="2082"/>
                                        </p:tgtEl>
                                        <p:attrNameLst>
                                          <p:attrName>style.visibility</p:attrName>
                                        </p:attrNameLst>
                                      </p:cBhvr>
                                      <p:to>
                                        <p:strVal val="hidden"/>
                                      </p:to>
                                    </p:set>
                                  </p:childTnLst>
                                </p:cTn>
                              </p:par>
                            </p:childTnLst>
                          </p:cTn>
                        </p:par>
                        <p:par>
                          <p:cTn id="855" fill="hold">
                            <p:stCondLst>
                              <p:cond delay="1440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100"/>
                                        <p:tgtEl>
                                          <p:spTgt spid="2088"/>
                                        </p:tgtEl>
                                      </p:cBhvr>
                                    </p:animEffect>
                                  </p:childTnLst>
                                </p:cTn>
                              </p:par>
                              <p:par>
                                <p:cTn id="859" presetID="1" presetClass="exit" presetSubtype="0" fill="hold" nodeType="withEffect">
                                  <p:stCondLst>
                                    <p:cond delay="0"/>
                                  </p:stCondLst>
                                  <p:childTnLst>
                                    <p:set>
                                      <p:cBhvr>
                                        <p:cTn id="860" dur="1" fill="hold">
                                          <p:stCondLst>
                                            <p:cond delay="99"/>
                                          </p:stCondLst>
                                        </p:cTn>
                                        <p:tgtEl>
                                          <p:spTgt spid="2160"/>
                                        </p:tgtEl>
                                        <p:attrNameLst>
                                          <p:attrName>style.visibility</p:attrName>
                                        </p:attrNameLst>
                                      </p:cBhvr>
                                      <p:to>
                                        <p:strVal val="hidden"/>
                                      </p:to>
                                    </p:set>
                                  </p:childTnLst>
                                </p:cTn>
                              </p:par>
                            </p:childTnLst>
                          </p:cTn>
                        </p:par>
                        <p:par>
                          <p:cTn id="861" fill="hold">
                            <p:stCondLst>
                              <p:cond delay="14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100"/>
                                        <p:tgtEl>
                                          <p:spTgt spid="2154"/>
                                        </p:tgtEl>
                                      </p:cBhvr>
                                    </p:animEffect>
                                  </p:childTnLst>
                                </p:cTn>
                              </p:par>
                              <p:par>
                                <p:cTn id="865" presetID="1" presetClass="exit" presetSubtype="0" fill="hold" nodeType="withEffect">
                                  <p:stCondLst>
                                    <p:cond delay="0"/>
                                  </p:stCondLst>
                                  <p:childTnLst>
                                    <p:set>
                                      <p:cBhvr>
                                        <p:cTn id="866" dur="1" fill="hold">
                                          <p:stCondLst>
                                            <p:cond delay="99"/>
                                          </p:stCondLst>
                                        </p:cTn>
                                        <p:tgtEl>
                                          <p:spTgt spid="2088"/>
                                        </p:tgtEl>
                                        <p:attrNameLst>
                                          <p:attrName>style.visibility</p:attrName>
                                        </p:attrNameLst>
                                      </p:cBhvr>
                                      <p:to>
                                        <p:strVal val="hidden"/>
                                      </p:to>
                                    </p:set>
                                  </p:childTnLst>
                                </p:cTn>
                              </p:par>
                            </p:childTnLst>
                          </p:cTn>
                        </p:par>
                        <p:par>
                          <p:cTn id="867" fill="hold">
                            <p:stCondLst>
                              <p:cond delay="1460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100"/>
                                        <p:tgtEl>
                                          <p:spTgt spid="2094"/>
                                        </p:tgtEl>
                                      </p:cBhvr>
                                    </p:animEffect>
                                  </p:childTnLst>
                                </p:cTn>
                              </p:par>
                              <p:par>
                                <p:cTn id="871" presetID="1" presetClass="exit" presetSubtype="0" fill="hold" nodeType="withEffect">
                                  <p:stCondLst>
                                    <p:cond delay="0"/>
                                  </p:stCondLst>
                                  <p:childTnLst>
                                    <p:set>
                                      <p:cBhvr>
                                        <p:cTn id="872" dur="1" fill="hold">
                                          <p:stCondLst>
                                            <p:cond delay="99"/>
                                          </p:stCondLst>
                                        </p:cTn>
                                        <p:tgtEl>
                                          <p:spTgt spid="2154"/>
                                        </p:tgtEl>
                                        <p:attrNameLst>
                                          <p:attrName>style.visibility</p:attrName>
                                        </p:attrNameLst>
                                      </p:cBhvr>
                                      <p:to>
                                        <p:strVal val="hidden"/>
                                      </p:to>
                                    </p:set>
                                  </p:childTnLst>
                                </p:cTn>
                              </p:par>
                            </p:childTnLst>
                          </p:cTn>
                        </p:par>
                        <p:par>
                          <p:cTn id="873" fill="hold">
                            <p:stCondLst>
                              <p:cond delay="147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100"/>
                                        <p:tgtEl>
                                          <p:spTgt spid="2214"/>
                                        </p:tgtEl>
                                      </p:cBhvr>
                                    </p:animEffect>
                                  </p:childTnLst>
                                </p:cTn>
                              </p:par>
                              <p:par>
                                <p:cTn id="877" presetID="1" presetClass="exit" presetSubtype="0" fill="hold" nodeType="withEffect">
                                  <p:stCondLst>
                                    <p:cond delay="0"/>
                                  </p:stCondLst>
                                  <p:childTnLst>
                                    <p:set>
                                      <p:cBhvr>
                                        <p:cTn id="878" dur="1" fill="hold">
                                          <p:stCondLst>
                                            <p:cond delay="99"/>
                                          </p:stCondLst>
                                        </p:cTn>
                                        <p:tgtEl>
                                          <p:spTgt spid="2094"/>
                                        </p:tgtEl>
                                        <p:attrNameLst>
                                          <p:attrName>style.visibility</p:attrName>
                                        </p:attrNameLst>
                                      </p:cBhvr>
                                      <p:to>
                                        <p:strVal val="hidden"/>
                                      </p:to>
                                    </p:set>
                                  </p:childTnLst>
                                </p:cTn>
                              </p:par>
                            </p:childTnLst>
                          </p:cTn>
                        </p:par>
                        <p:par>
                          <p:cTn id="879" fill="hold">
                            <p:stCondLst>
                              <p:cond delay="1480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100"/>
                                        <p:tgtEl>
                                          <p:spTgt spid="2574"/>
                                        </p:tgtEl>
                                      </p:cBhvr>
                                    </p:animEffect>
                                  </p:childTnLst>
                                </p:cTn>
                              </p:par>
                              <p:par>
                                <p:cTn id="883" presetID="1" presetClass="exit" presetSubtype="0" fill="hold" nodeType="withEffect">
                                  <p:stCondLst>
                                    <p:cond delay="0"/>
                                  </p:stCondLst>
                                  <p:childTnLst>
                                    <p:set>
                                      <p:cBhvr>
                                        <p:cTn id="884" dur="1" fill="hold">
                                          <p:stCondLst>
                                            <p:cond delay="99"/>
                                          </p:stCondLst>
                                        </p:cTn>
                                        <p:tgtEl>
                                          <p:spTgt spid="2214"/>
                                        </p:tgtEl>
                                        <p:attrNameLst>
                                          <p:attrName>style.visibility</p:attrName>
                                        </p:attrNameLst>
                                      </p:cBhvr>
                                      <p:to>
                                        <p:strVal val="hidden"/>
                                      </p:to>
                                    </p:set>
                                  </p:childTnLst>
                                </p:cTn>
                              </p:par>
                            </p:childTnLst>
                          </p:cTn>
                        </p:par>
                        <p:par>
                          <p:cTn id="885" fill="hold">
                            <p:stCondLst>
                              <p:cond delay="149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100"/>
                                        <p:tgtEl>
                                          <p:spTgt spid="2640"/>
                                        </p:tgtEl>
                                      </p:cBhvr>
                                    </p:animEffect>
                                  </p:childTnLst>
                                </p:cTn>
                              </p:par>
                              <p:par>
                                <p:cTn id="889" presetID="1" presetClass="exit" presetSubtype="0" fill="hold" nodeType="withEffect">
                                  <p:stCondLst>
                                    <p:cond delay="0"/>
                                  </p:stCondLst>
                                  <p:childTnLst>
                                    <p:set>
                                      <p:cBhvr>
                                        <p:cTn id="890" dur="1" fill="hold">
                                          <p:stCondLst>
                                            <p:cond delay="99"/>
                                          </p:stCondLst>
                                        </p:cTn>
                                        <p:tgtEl>
                                          <p:spTgt spid="2574"/>
                                        </p:tgtEl>
                                        <p:attrNameLst>
                                          <p:attrName>style.visibility</p:attrName>
                                        </p:attrNameLst>
                                      </p:cBhvr>
                                      <p:to>
                                        <p:strVal val="hidden"/>
                                      </p:to>
                                    </p:set>
                                  </p:childTnLst>
                                </p:cTn>
                              </p:par>
                            </p:childTnLst>
                          </p:cTn>
                        </p:par>
                        <p:par>
                          <p:cTn id="891" fill="hold">
                            <p:stCondLst>
                              <p:cond delay="1500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100"/>
                                        <p:tgtEl>
                                          <p:spTgt spid="2568"/>
                                        </p:tgtEl>
                                      </p:cBhvr>
                                    </p:animEffect>
                                  </p:childTnLst>
                                </p:cTn>
                              </p:par>
                              <p:par>
                                <p:cTn id="895" presetID="1" presetClass="exit" presetSubtype="0" fill="hold" nodeType="withEffect">
                                  <p:stCondLst>
                                    <p:cond delay="0"/>
                                  </p:stCondLst>
                                  <p:childTnLst>
                                    <p:set>
                                      <p:cBhvr>
                                        <p:cTn id="896" dur="1" fill="hold">
                                          <p:stCondLst>
                                            <p:cond delay="99"/>
                                          </p:stCondLst>
                                        </p:cTn>
                                        <p:tgtEl>
                                          <p:spTgt spid="2640"/>
                                        </p:tgtEl>
                                        <p:attrNameLst>
                                          <p:attrName>style.visibility</p:attrName>
                                        </p:attrNameLst>
                                      </p:cBhvr>
                                      <p:to>
                                        <p:strVal val="hidden"/>
                                      </p:to>
                                    </p:set>
                                  </p:childTnLst>
                                </p:cTn>
                              </p:par>
                            </p:childTnLst>
                          </p:cTn>
                        </p:par>
                        <p:par>
                          <p:cTn id="897" fill="hold">
                            <p:stCondLst>
                              <p:cond delay="151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100"/>
                                        <p:tgtEl>
                                          <p:spTgt spid="2634"/>
                                        </p:tgtEl>
                                      </p:cBhvr>
                                    </p:animEffect>
                                  </p:childTnLst>
                                </p:cTn>
                              </p:par>
                              <p:par>
                                <p:cTn id="901" presetID="1" presetClass="exit" presetSubtype="0" fill="hold" nodeType="withEffect">
                                  <p:stCondLst>
                                    <p:cond delay="0"/>
                                  </p:stCondLst>
                                  <p:childTnLst>
                                    <p:set>
                                      <p:cBhvr>
                                        <p:cTn id="902" dur="1" fill="hold">
                                          <p:stCondLst>
                                            <p:cond delay="99"/>
                                          </p:stCondLst>
                                        </p:cTn>
                                        <p:tgtEl>
                                          <p:spTgt spid="2568"/>
                                        </p:tgtEl>
                                        <p:attrNameLst>
                                          <p:attrName>style.visibility</p:attrName>
                                        </p:attrNameLst>
                                      </p:cBhvr>
                                      <p:to>
                                        <p:strVal val="hidden"/>
                                      </p:to>
                                    </p:set>
                                  </p:childTnLst>
                                </p:cTn>
                              </p:par>
                            </p:childTnLst>
                          </p:cTn>
                        </p:par>
                        <p:par>
                          <p:cTn id="903" fill="hold">
                            <p:stCondLst>
                              <p:cond delay="1520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100"/>
                                        <p:tgtEl>
                                          <p:spTgt spid="2562"/>
                                        </p:tgtEl>
                                      </p:cBhvr>
                                    </p:animEffect>
                                  </p:childTnLst>
                                </p:cTn>
                              </p:par>
                              <p:par>
                                <p:cTn id="907" presetID="1" presetClass="exit" presetSubtype="0" fill="hold" nodeType="withEffect">
                                  <p:stCondLst>
                                    <p:cond delay="0"/>
                                  </p:stCondLst>
                                  <p:childTnLst>
                                    <p:set>
                                      <p:cBhvr>
                                        <p:cTn id="908" dur="1" fill="hold">
                                          <p:stCondLst>
                                            <p:cond delay="99"/>
                                          </p:stCondLst>
                                        </p:cTn>
                                        <p:tgtEl>
                                          <p:spTgt spid="2634"/>
                                        </p:tgtEl>
                                        <p:attrNameLst>
                                          <p:attrName>style.visibility</p:attrName>
                                        </p:attrNameLst>
                                      </p:cBhvr>
                                      <p:to>
                                        <p:strVal val="hidden"/>
                                      </p:to>
                                    </p:set>
                                  </p:childTnLst>
                                </p:cTn>
                              </p:par>
                            </p:childTnLst>
                          </p:cTn>
                        </p:par>
                        <p:par>
                          <p:cTn id="909" fill="hold">
                            <p:stCondLst>
                              <p:cond delay="153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100"/>
                                        <p:tgtEl>
                                          <p:spTgt spid="2628"/>
                                        </p:tgtEl>
                                      </p:cBhvr>
                                    </p:animEffect>
                                  </p:childTnLst>
                                </p:cTn>
                              </p:par>
                              <p:par>
                                <p:cTn id="913" presetID="1" presetClass="exit" presetSubtype="0" fill="hold" nodeType="withEffect">
                                  <p:stCondLst>
                                    <p:cond delay="0"/>
                                  </p:stCondLst>
                                  <p:childTnLst>
                                    <p:set>
                                      <p:cBhvr>
                                        <p:cTn id="914" dur="1" fill="hold">
                                          <p:stCondLst>
                                            <p:cond delay="99"/>
                                          </p:stCondLst>
                                        </p:cTn>
                                        <p:tgtEl>
                                          <p:spTgt spid="2562"/>
                                        </p:tgtEl>
                                        <p:attrNameLst>
                                          <p:attrName>style.visibility</p:attrName>
                                        </p:attrNameLst>
                                      </p:cBhvr>
                                      <p:to>
                                        <p:strVal val="hidden"/>
                                      </p:to>
                                    </p:set>
                                  </p:childTnLst>
                                </p:cTn>
                              </p:par>
                            </p:childTnLst>
                          </p:cTn>
                        </p:par>
                        <p:par>
                          <p:cTn id="915" fill="hold">
                            <p:stCondLst>
                              <p:cond delay="1540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100"/>
                                        <p:tgtEl>
                                          <p:spTgt spid="2556"/>
                                        </p:tgtEl>
                                      </p:cBhvr>
                                    </p:animEffect>
                                  </p:childTnLst>
                                </p:cTn>
                              </p:par>
                              <p:par>
                                <p:cTn id="919" presetID="1" presetClass="exit" presetSubtype="0" fill="hold" nodeType="withEffect">
                                  <p:stCondLst>
                                    <p:cond delay="0"/>
                                  </p:stCondLst>
                                  <p:childTnLst>
                                    <p:set>
                                      <p:cBhvr>
                                        <p:cTn id="920" dur="1" fill="hold">
                                          <p:stCondLst>
                                            <p:cond delay="99"/>
                                          </p:stCondLst>
                                        </p:cTn>
                                        <p:tgtEl>
                                          <p:spTgt spid="2628"/>
                                        </p:tgtEl>
                                        <p:attrNameLst>
                                          <p:attrName>style.visibility</p:attrName>
                                        </p:attrNameLst>
                                      </p:cBhvr>
                                      <p:to>
                                        <p:strVal val="hidden"/>
                                      </p:to>
                                    </p:set>
                                  </p:childTnLst>
                                </p:cTn>
                              </p:par>
                            </p:childTnLst>
                          </p:cTn>
                        </p:par>
                        <p:par>
                          <p:cTn id="921" fill="hold">
                            <p:stCondLst>
                              <p:cond delay="155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100"/>
                                        <p:tgtEl>
                                          <p:spTgt spid="2622"/>
                                        </p:tgtEl>
                                      </p:cBhvr>
                                    </p:animEffect>
                                  </p:childTnLst>
                                </p:cTn>
                              </p:par>
                              <p:par>
                                <p:cTn id="925" presetID="1" presetClass="exit" presetSubtype="0" fill="hold" nodeType="withEffect">
                                  <p:stCondLst>
                                    <p:cond delay="0"/>
                                  </p:stCondLst>
                                  <p:childTnLst>
                                    <p:set>
                                      <p:cBhvr>
                                        <p:cTn id="926" dur="1" fill="hold">
                                          <p:stCondLst>
                                            <p:cond delay="99"/>
                                          </p:stCondLst>
                                        </p:cTn>
                                        <p:tgtEl>
                                          <p:spTgt spid="2556"/>
                                        </p:tgtEl>
                                        <p:attrNameLst>
                                          <p:attrName>style.visibility</p:attrName>
                                        </p:attrNameLst>
                                      </p:cBhvr>
                                      <p:to>
                                        <p:strVal val="hidden"/>
                                      </p:to>
                                    </p:set>
                                  </p:childTnLst>
                                </p:cTn>
                              </p:par>
                            </p:childTnLst>
                          </p:cTn>
                        </p:par>
                        <p:par>
                          <p:cTn id="927" fill="hold">
                            <p:stCondLst>
                              <p:cond delay="1560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100"/>
                                        <p:tgtEl>
                                          <p:spTgt spid="2550"/>
                                        </p:tgtEl>
                                      </p:cBhvr>
                                    </p:animEffect>
                                  </p:childTnLst>
                                </p:cTn>
                              </p:par>
                              <p:par>
                                <p:cTn id="931" presetID="1" presetClass="exit" presetSubtype="0" fill="hold" nodeType="withEffect">
                                  <p:stCondLst>
                                    <p:cond delay="0"/>
                                  </p:stCondLst>
                                  <p:childTnLst>
                                    <p:set>
                                      <p:cBhvr>
                                        <p:cTn id="932" dur="1" fill="hold">
                                          <p:stCondLst>
                                            <p:cond delay="99"/>
                                          </p:stCondLst>
                                        </p:cTn>
                                        <p:tgtEl>
                                          <p:spTgt spid="2622"/>
                                        </p:tgtEl>
                                        <p:attrNameLst>
                                          <p:attrName>style.visibility</p:attrName>
                                        </p:attrNameLst>
                                      </p:cBhvr>
                                      <p:to>
                                        <p:strVal val="hidden"/>
                                      </p:to>
                                    </p:set>
                                  </p:childTnLst>
                                </p:cTn>
                              </p:par>
                            </p:childTnLst>
                          </p:cTn>
                        </p:par>
                        <p:par>
                          <p:cTn id="933" fill="hold">
                            <p:stCondLst>
                              <p:cond delay="157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100"/>
                                        <p:tgtEl>
                                          <p:spTgt spid="2616"/>
                                        </p:tgtEl>
                                      </p:cBhvr>
                                    </p:animEffect>
                                  </p:childTnLst>
                                </p:cTn>
                              </p:par>
                              <p:par>
                                <p:cTn id="937" presetID="1" presetClass="exit" presetSubtype="0" fill="hold" nodeType="withEffect">
                                  <p:stCondLst>
                                    <p:cond delay="0"/>
                                  </p:stCondLst>
                                  <p:childTnLst>
                                    <p:set>
                                      <p:cBhvr>
                                        <p:cTn id="938" dur="1" fill="hold">
                                          <p:stCondLst>
                                            <p:cond delay="99"/>
                                          </p:stCondLst>
                                        </p:cTn>
                                        <p:tgtEl>
                                          <p:spTgt spid="2550"/>
                                        </p:tgtEl>
                                        <p:attrNameLst>
                                          <p:attrName>style.visibility</p:attrName>
                                        </p:attrNameLst>
                                      </p:cBhvr>
                                      <p:to>
                                        <p:strVal val="hidden"/>
                                      </p:to>
                                    </p:set>
                                  </p:childTnLst>
                                </p:cTn>
                              </p:par>
                            </p:childTnLst>
                          </p:cTn>
                        </p:par>
                        <p:par>
                          <p:cTn id="939" fill="hold">
                            <p:stCondLst>
                              <p:cond delay="1580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100"/>
                                        <p:tgtEl>
                                          <p:spTgt spid="2544"/>
                                        </p:tgtEl>
                                      </p:cBhvr>
                                    </p:animEffect>
                                  </p:childTnLst>
                                </p:cTn>
                              </p:par>
                              <p:par>
                                <p:cTn id="943" presetID="1" presetClass="exit" presetSubtype="0" fill="hold" nodeType="withEffect">
                                  <p:stCondLst>
                                    <p:cond delay="0"/>
                                  </p:stCondLst>
                                  <p:childTnLst>
                                    <p:set>
                                      <p:cBhvr>
                                        <p:cTn id="944" dur="1" fill="hold">
                                          <p:stCondLst>
                                            <p:cond delay="99"/>
                                          </p:stCondLst>
                                        </p:cTn>
                                        <p:tgtEl>
                                          <p:spTgt spid="2616"/>
                                        </p:tgtEl>
                                        <p:attrNameLst>
                                          <p:attrName>style.visibility</p:attrName>
                                        </p:attrNameLst>
                                      </p:cBhvr>
                                      <p:to>
                                        <p:strVal val="hidden"/>
                                      </p:to>
                                    </p:set>
                                  </p:childTnLst>
                                </p:cTn>
                              </p:par>
                            </p:childTnLst>
                          </p:cTn>
                        </p:par>
                        <p:par>
                          <p:cTn id="945" fill="hold">
                            <p:stCondLst>
                              <p:cond delay="159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100"/>
                                        <p:tgtEl>
                                          <p:spTgt spid="2610"/>
                                        </p:tgtEl>
                                      </p:cBhvr>
                                    </p:animEffect>
                                  </p:childTnLst>
                                </p:cTn>
                              </p:par>
                              <p:par>
                                <p:cTn id="949" presetID="1" presetClass="exit" presetSubtype="0" fill="hold" nodeType="withEffect">
                                  <p:stCondLst>
                                    <p:cond delay="0"/>
                                  </p:stCondLst>
                                  <p:childTnLst>
                                    <p:set>
                                      <p:cBhvr>
                                        <p:cTn id="950" dur="1" fill="hold">
                                          <p:stCondLst>
                                            <p:cond delay="99"/>
                                          </p:stCondLst>
                                        </p:cTn>
                                        <p:tgtEl>
                                          <p:spTgt spid="2544"/>
                                        </p:tgtEl>
                                        <p:attrNameLst>
                                          <p:attrName>style.visibility</p:attrName>
                                        </p:attrNameLst>
                                      </p:cBhvr>
                                      <p:to>
                                        <p:strVal val="hidden"/>
                                      </p:to>
                                    </p:set>
                                  </p:childTnLst>
                                </p:cTn>
                              </p:par>
                            </p:childTnLst>
                          </p:cTn>
                        </p:par>
                        <p:par>
                          <p:cTn id="951" fill="hold">
                            <p:stCondLst>
                              <p:cond delay="1600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100"/>
                                        <p:tgtEl>
                                          <p:spTgt spid="2538"/>
                                        </p:tgtEl>
                                      </p:cBhvr>
                                    </p:animEffect>
                                  </p:childTnLst>
                                </p:cTn>
                              </p:par>
                              <p:par>
                                <p:cTn id="955" presetID="1" presetClass="exit" presetSubtype="0" fill="hold" nodeType="withEffect">
                                  <p:stCondLst>
                                    <p:cond delay="0"/>
                                  </p:stCondLst>
                                  <p:childTnLst>
                                    <p:set>
                                      <p:cBhvr>
                                        <p:cTn id="956" dur="1" fill="hold">
                                          <p:stCondLst>
                                            <p:cond delay="99"/>
                                          </p:stCondLst>
                                        </p:cTn>
                                        <p:tgtEl>
                                          <p:spTgt spid="2610"/>
                                        </p:tgtEl>
                                        <p:attrNameLst>
                                          <p:attrName>style.visibility</p:attrName>
                                        </p:attrNameLst>
                                      </p:cBhvr>
                                      <p:to>
                                        <p:strVal val="hidden"/>
                                      </p:to>
                                    </p:set>
                                  </p:childTnLst>
                                </p:cTn>
                              </p:par>
                            </p:childTnLst>
                          </p:cTn>
                        </p:par>
                        <p:par>
                          <p:cTn id="957" fill="hold">
                            <p:stCondLst>
                              <p:cond delay="161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100"/>
                                        <p:tgtEl>
                                          <p:spTgt spid="2604"/>
                                        </p:tgtEl>
                                      </p:cBhvr>
                                    </p:animEffect>
                                  </p:childTnLst>
                                </p:cTn>
                              </p:par>
                              <p:par>
                                <p:cTn id="961" presetID="1" presetClass="exit" presetSubtype="0" fill="hold" nodeType="withEffect">
                                  <p:stCondLst>
                                    <p:cond delay="0"/>
                                  </p:stCondLst>
                                  <p:childTnLst>
                                    <p:set>
                                      <p:cBhvr>
                                        <p:cTn id="962" dur="1" fill="hold">
                                          <p:stCondLst>
                                            <p:cond delay="99"/>
                                          </p:stCondLst>
                                        </p:cTn>
                                        <p:tgtEl>
                                          <p:spTgt spid="2538"/>
                                        </p:tgtEl>
                                        <p:attrNameLst>
                                          <p:attrName>style.visibility</p:attrName>
                                        </p:attrNameLst>
                                      </p:cBhvr>
                                      <p:to>
                                        <p:strVal val="hidden"/>
                                      </p:to>
                                    </p:set>
                                  </p:childTnLst>
                                </p:cTn>
                              </p:par>
                            </p:childTnLst>
                          </p:cTn>
                        </p:par>
                        <p:par>
                          <p:cTn id="963" fill="hold">
                            <p:stCondLst>
                              <p:cond delay="1620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100"/>
                                        <p:tgtEl>
                                          <p:spTgt spid="2532"/>
                                        </p:tgtEl>
                                      </p:cBhvr>
                                    </p:animEffect>
                                  </p:childTnLst>
                                </p:cTn>
                              </p:par>
                              <p:par>
                                <p:cTn id="967" presetID="1" presetClass="exit" presetSubtype="0" fill="hold" nodeType="withEffect">
                                  <p:stCondLst>
                                    <p:cond delay="0"/>
                                  </p:stCondLst>
                                  <p:childTnLst>
                                    <p:set>
                                      <p:cBhvr>
                                        <p:cTn id="968" dur="1" fill="hold">
                                          <p:stCondLst>
                                            <p:cond delay="99"/>
                                          </p:stCondLst>
                                        </p:cTn>
                                        <p:tgtEl>
                                          <p:spTgt spid="2604"/>
                                        </p:tgtEl>
                                        <p:attrNameLst>
                                          <p:attrName>style.visibility</p:attrName>
                                        </p:attrNameLst>
                                      </p:cBhvr>
                                      <p:to>
                                        <p:strVal val="hidden"/>
                                      </p:to>
                                    </p:set>
                                  </p:childTnLst>
                                </p:cTn>
                              </p:par>
                            </p:childTnLst>
                          </p:cTn>
                        </p:par>
                        <p:par>
                          <p:cTn id="969" fill="hold">
                            <p:stCondLst>
                              <p:cond delay="163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100"/>
                                        <p:tgtEl>
                                          <p:spTgt spid="2598"/>
                                        </p:tgtEl>
                                      </p:cBhvr>
                                    </p:animEffect>
                                  </p:childTnLst>
                                </p:cTn>
                              </p:par>
                              <p:par>
                                <p:cTn id="973" presetID="1" presetClass="exit" presetSubtype="0" fill="hold" nodeType="withEffect">
                                  <p:stCondLst>
                                    <p:cond delay="0"/>
                                  </p:stCondLst>
                                  <p:childTnLst>
                                    <p:set>
                                      <p:cBhvr>
                                        <p:cTn id="974" dur="1" fill="hold">
                                          <p:stCondLst>
                                            <p:cond delay="99"/>
                                          </p:stCondLst>
                                        </p:cTn>
                                        <p:tgtEl>
                                          <p:spTgt spid="2532"/>
                                        </p:tgtEl>
                                        <p:attrNameLst>
                                          <p:attrName>style.visibility</p:attrName>
                                        </p:attrNameLst>
                                      </p:cBhvr>
                                      <p:to>
                                        <p:strVal val="hidden"/>
                                      </p:to>
                                    </p:set>
                                  </p:childTnLst>
                                </p:cTn>
                              </p:par>
                            </p:childTnLst>
                          </p:cTn>
                        </p:par>
                        <p:par>
                          <p:cTn id="975" fill="hold">
                            <p:stCondLst>
                              <p:cond delay="1640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100"/>
                                        <p:tgtEl>
                                          <p:spTgt spid="2526"/>
                                        </p:tgtEl>
                                      </p:cBhvr>
                                    </p:animEffect>
                                  </p:childTnLst>
                                </p:cTn>
                              </p:par>
                              <p:par>
                                <p:cTn id="979" presetID="1" presetClass="exit" presetSubtype="0" fill="hold" nodeType="withEffect">
                                  <p:stCondLst>
                                    <p:cond delay="0"/>
                                  </p:stCondLst>
                                  <p:childTnLst>
                                    <p:set>
                                      <p:cBhvr>
                                        <p:cTn id="980" dur="1" fill="hold">
                                          <p:stCondLst>
                                            <p:cond delay="99"/>
                                          </p:stCondLst>
                                        </p:cTn>
                                        <p:tgtEl>
                                          <p:spTgt spid="2598"/>
                                        </p:tgtEl>
                                        <p:attrNameLst>
                                          <p:attrName>style.visibility</p:attrName>
                                        </p:attrNameLst>
                                      </p:cBhvr>
                                      <p:to>
                                        <p:strVal val="hidden"/>
                                      </p:to>
                                    </p:set>
                                  </p:childTnLst>
                                </p:cTn>
                              </p:par>
                            </p:childTnLst>
                          </p:cTn>
                        </p:par>
                        <p:par>
                          <p:cTn id="981" fill="hold">
                            <p:stCondLst>
                              <p:cond delay="16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100"/>
                                        <p:tgtEl>
                                          <p:spTgt spid="2592"/>
                                        </p:tgtEl>
                                      </p:cBhvr>
                                    </p:animEffect>
                                  </p:childTnLst>
                                </p:cTn>
                              </p:par>
                              <p:par>
                                <p:cTn id="985" presetID="1" presetClass="exit" presetSubtype="0" fill="hold" nodeType="withEffect">
                                  <p:stCondLst>
                                    <p:cond delay="0"/>
                                  </p:stCondLst>
                                  <p:childTnLst>
                                    <p:set>
                                      <p:cBhvr>
                                        <p:cTn id="986" dur="1" fill="hold">
                                          <p:stCondLst>
                                            <p:cond delay="99"/>
                                          </p:stCondLst>
                                        </p:cTn>
                                        <p:tgtEl>
                                          <p:spTgt spid="2526"/>
                                        </p:tgtEl>
                                        <p:attrNameLst>
                                          <p:attrName>style.visibility</p:attrName>
                                        </p:attrNameLst>
                                      </p:cBhvr>
                                      <p:to>
                                        <p:strVal val="hidden"/>
                                      </p:to>
                                    </p:set>
                                  </p:childTnLst>
                                </p:cTn>
                              </p:par>
                            </p:childTnLst>
                          </p:cTn>
                        </p:par>
                        <p:par>
                          <p:cTn id="987" fill="hold">
                            <p:stCondLst>
                              <p:cond delay="1660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100"/>
                                        <p:tgtEl>
                                          <p:spTgt spid="2520"/>
                                        </p:tgtEl>
                                      </p:cBhvr>
                                    </p:animEffect>
                                  </p:childTnLst>
                                </p:cTn>
                              </p:par>
                              <p:par>
                                <p:cTn id="991" presetID="1" presetClass="exit" presetSubtype="0" fill="hold" nodeType="withEffect">
                                  <p:stCondLst>
                                    <p:cond delay="0"/>
                                  </p:stCondLst>
                                  <p:childTnLst>
                                    <p:set>
                                      <p:cBhvr>
                                        <p:cTn id="992" dur="1" fill="hold">
                                          <p:stCondLst>
                                            <p:cond delay="99"/>
                                          </p:stCondLst>
                                        </p:cTn>
                                        <p:tgtEl>
                                          <p:spTgt spid="2592"/>
                                        </p:tgtEl>
                                        <p:attrNameLst>
                                          <p:attrName>style.visibility</p:attrName>
                                        </p:attrNameLst>
                                      </p:cBhvr>
                                      <p:to>
                                        <p:strVal val="hidden"/>
                                      </p:to>
                                    </p:set>
                                  </p:childTnLst>
                                </p:cTn>
                              </p:par>
                            </p:childTnLst>
                          </p:cTn>
                        </p:par>
                        <p:par>
                          <p:cTn id="993" fill="hold">
                            <p:stCondLst>
                              <p:cond delay="167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100"/>
                                        <p:tgtEl>
                                          <p:spTgt spid="2586"/>
                                        </p:tgtEl>
                                      </p:cBhvr>
                                    </p:animEffect>
                                  </p:childTnLst>
                                </p:cTn>
                              </p:par>
                              <p:par>
                                <p:cTn id="997" presetID="1" presetClass="exit" presetSubtype="0" fill="hold" nodeType="withEffect">
                                  <p:stCondLst>
                                    <p:cond delay="0"/>
                                  </p:stCondLst>
                                  <p:childTnLst>
                                    <p:set>
                                      <p:cBhvr>
                                        <p:cTn id="998" dur="1" fill="hold">
                                          <p:stCondLst>
                                            <p:cond delay="99"/>
                                          </p:stCondLst>
                                        </p:cTn>
                                        <p:tgtEl>
                                          <p:spTgt spid="2520"/>
                                        </p:tgtEl>
                                        <p:attrNameLst>
                                          <p:attrName>style.visibility</p:attrName>
                                        </p:attrNameLst>
                                      </p:cBhvr>
                                      <p:to>
                                        <p:strVal val="hidden"/>
                                      </p:to>
                                    </p:set>
                                  </p:childTnLst>
                                </p:cTn>
                              </p:par>
                            </p:childTnLst>
                          </p:cTn>
                        </p:par>
                        <p:par>
                          <p:cTn id="999" fill="hold">
                            <p:stCondLst>
                              <p:cond delay="1680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100"/>
                                        <p:tgtEl>
                                          <p:spTgt spid="2514"/>
                                        </p:tgtEl>
                                      </p:cBhvr>
                                    </p:animEffect>
                                  </p:childTnLst>
                                </p:cTn>
                              </p:par>
                              <p:par>
                                <p:cTn id="1003" presetID="1" presetClass="exit" presetSubtype="0" fill="hold" nodeType="withEffect">
                                  <p:stCondLst>
                                    <p:cond delay="0"/>
                                  </p:stCondLst>
                                  <p:childTnLst>
                                    <p:set>
                                      <p:cBhvr>
                                        <p:cTn id="1004" dur="1" fill="hold">
                                          <p:stCondLst>
                                            <p:cond delay="99"/>
                                          </p:stCondLst>
                                        </p:cTn>
                                        <p:tgtEl>
                                          <p:spTgt spid="2586"/>
                                        </p:tgtEl>
                                        <p:attrNameLst>
                                          <p:attrName>style.visibility</p:attrName>
                                        </p:attrNameLst>
                                      </p:cBhvr>
                                      <p:to>
                                        <p:strVal val="hidden"/>
                                      </p:to>
                                    </p:set>
                                  </p:childTnLst>
                                </p:cTn>
                              </p:par>
                            </p:childTnLst>
                          </p:cTn>
                        </p:par>
                        <p:par>
                          <p:cTn id="1005" fill="hold">
                            <p:stCondLst>
                              <p:cond delay="169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100"/>
                                        <p:tgtEl>
                                          <p:spTgt spid="2580"/>
                                        </p:tgtEl>
                                      </p:cBhvr>
                                    </p:animEffect>
                                  </p:childTnLst>
                                </p:cTn>
                              </p:par>
                              <p:par>
                                <p:cTn id="1009" presetID="1" presetClass="exit" presetSubtype="0" fill="hold" nodeType="withEffect">
                                  <p:stCondLst>
                                    <p:cond delay="0"/>
                                  </p:stCondLst>
                                  <p:childTnLst>
                                    <p:set>
                                      <p:cBhvr>
                                        <p:cTn id="1010" dur="1" fill="hold">
                                          <p:stCondLst>
                                            <p:cond delay="99"/>
                                          </p:stCondLst>
                                        </p:cTn>
                                        <p:tgtEl>
                                          <p:spTgt spid="2514"/>
                                        </p:tgtEl>
                                        <p:attrNameLst>
                                          <p:attrName>style.visibility</p:attrName>
                                        </p:attrNameLst>
                                      </p:cBhvr>
                                      <p:to>
                                        <p:strVal val="hidden"/>
                                      </p:to>
                                    </p:set>
                                  </p:childTnLst>
                                </p:cTn>
                              </p:par>
                            </p:childTnLst>
                          </p:cTn>
                        </p:par>
                        <p:par>
                          <p:cTn id="1011" fill="hold">
                            <p:stCondLst>
                              <p:cond delay="1700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100"/>
                                        <p:tgtEl>
                                          <p:spTgt spid="2508"/>
                                        </p:tgtEl>
                                      </p:cBhvr>
                                    </p:animEffect>
                                  </p:childTnLst>
                                </p:cTn>
                              </p:par>
                              <p:par>
                                <p:cTn id="1015" presetID="1" presetClass="exit" presetSubtype="0" fill="hold" nodeType="withEffect">
                                  <p:stCondLst>
                                    <p:cond delay="0"/>
                                  </p:stCondLst>
                                  <p:childTnLst>
                                    <p:set>
                                      <p:cBhvr>
                                        <p:cTn id="1016" dur="1" fill="hold">
                                          <p:stCondLst>
                                            <p:cond delay="99"/>
                                          </p:stCondLst>
                                        </p:cTn>
                                        <p:tgtEl>
                                          <p:spTgt spid="2580"/>
                                        </p:tgtEl>
                                        <p:attrNameLst>
                                          <p:attrName>style.visibility</p:attrName>
                                        </p:attrNameLst>
                                      </p:cBhvr>
                                      <p:to>
                                        <p:strVal val="hidden"/>
                                      </p:to>
                                    </p:set>
                                  </p:childTnLst>
                                </p:cTn>
                              </p:par>
                            </p:childTnLst>
                          </p:cTn>
                        </p:par>
                        <p:par>
                          <p:cTn id="1017" fill="hold">
                            <p:stCondLst>
                              <p:cond delay="171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100"/>
                                        <p:tgtEl>
                                          <p:spTgt spid="2646"/>
                                        </p:tgtEl>
                                      </p:cBhvr>
                                    </p:animEffect>
                                  </p:childTnLst>
                                </p:cTn>
                              </p:par>
                              <p:par>
                                <p:cTn id="1021" presetID="1" presetClass="exit" presetSubtype="0" fill="hold" nodeType="withEffect">
                                  <p:stCondLst>
                                    <p:cond delay="0"/>
                                  </p:stCondLst>
                                  <p:childTnLst>
                                    <p:set>
                                      <p:cBhvr>
                                        <p:cTn id="1022" dur="1" fill="hold">
                                          <p:stCondLst>
                                            <p:cond delay="99"/>
                                          </p:stCondLst>
                                        </p:cTn>
                                        <p:tgtEl>
                                          <p:spTgt spid="2508"/>
                                        </p:tgtEl>
                                        <p:attrNameLst>
                                          <p:attrName>style.visibility</p:attrName>
                                        </p:attrNameLst>
                                      </p:cBhvr>
                                      <p:to>
                                        <p:strVal val="hidden"/>
                                      </p:to>
                                    </p:set>
                                  </p:childTnLst>
                                </p:cTn>
                              </p:par>
                            </p:childTnLst>
                          </p:cTn>
                        </p:par>
                        <p:par>
                          <p:cTn id="1023" fill="hold">
                            <p:stCondLst>
                              <p:cond delay="1720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100"/>
                                        <p:tgtEl>
                                          <p:spTgt spid="2436"/>
                                        </p:tgtEl>
                                      </p:cBhvr>
                                    </p:animEffect>
                                  </p:childTnLst>
                                </p:cTn>
                              </p:par>
                              <p:par>
                                <p:cTn id="1027" presetID="1" presetClass="exit" presetSubtype="0" fill="hold" nodeType="withEffect">
                                  <p:stCondLst>
                                    <p:cond delay="0"/>
                                  </p:stCondLst>
                                  <p:childTnLst>
                                    <p:set>
                                      <p:cBhvr>
                                        <p:cTn id="1028" dur="1" fill="hold">
                                          <p:stCondLst>
                                            <p:cond delay="99"/>
                                          </p:stCondLst>
                                        </p:cTn>
                                        <p:tgtEl>
                                          <p:spTgt spid="2646"/>
                                        </p:tgtEl>
                                        <p:attrNameLst>
                                          <p:attrName>style.visibility</p:attrName>
                                        </p:attrNameLst>
                                      </p:cBhvr>
                                      <p:to>
                                        <p:strVal val="hidden"/>
                                      </p:to>
                                    </p:set>
                                  </p:childTnLst>
                                </p:cTn>
                              </p:par>
                            </p:childTnLst>
                          </p:cTn>
                        </p:par>
                        <p:par>
                          <p:cTn id="1029" fill="hold">
                            <p:stCondLst>
                              <p:cond delay="173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100"/>
                                        <p:tgtEl>
                                          <p:spTgt spid="2496"/>
                                        </p:tgtEl>
                                      </p:cBhvr>
                                    </p:animEffect>
                                  </p:childTnLst>
                                </p:cTn>
                              </p:par>
                              <p:par>
                                <p:cTn id="1033" presetID="1" presetClass="exit" presetSubtype="0" fill="hold" nodeType="withEffect">
                                  <p:stCondLst>
                                    <p:cond delay="0"/>
                                  </p:stCondLst>
                                  <p:childTnLst>
                                    <p:set>
                                      <p:cBhvr>
                                        <p:cTn id="1034" dur="1" fill="hold">
                                          <p:stCondLst>
                                            <p:cond delay="99"/>
                                          </p:stCondLst>
                                        </p:cTn>
                                        <p:tgtEl>
                                          <p:spTgt spid="2436"/>
                                        </p:tgtEl>
                                        <p:attrNameLst>
                                          <p:attrName>style.visibility</p:attrName>
                                        </p:attrNameLst>
                                      </p:cBhvr>
                                      <p:to>
                                        <p:strVal val="hidden"/>
                                      </p:to>
                                    </p:set>
                                  </p:childTnLst>
                                </p:cTn>
                              </p:par>
                            </p:childTnLst>
                          </p:cTn>
                        </p:par>
                        <p:par>
                          <p:cTn id="1035" fill="hold">
                            <p:stCondLst>
                              <p:cond delay="1740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100"/>
                                        <p:tgtEl>
                                          <p:spTgt spid="2430"/>
                                        </p:tgtEl>
                                      </p:cBhvr>
                                    </p:animEffect>
                                  </p:childTnLst>
                                </p:cTn>
                              </p:par>
                              <p:par>
                                <p:cTn id="1039" presetID="1" presetClass="exit" presetSubtype="0" fill="hold" nodeType="withEffect">
                                  <p:stCondLst>
                                    <p:cond delay="0"/>
                                  </p:stCondLst>
                                  <p:childTnLst>
                                    <p:set>
                                      <p:cBhvr>
                                        <p:cTn id="1040" dur="1" fill="hold">
                                          <p:stCondLst>
                                            <p:cond delay="99"/>
                                          </p:stCondLst>
                                        </p:cTn>
                                        <p:tgtEl>
                                          <p:spTgt spid="2496"/>
                                        </p:tgtEl>
                                        <p:attrNameLst>
                                          <p:attrName>style.visibility</p:attrName>
                                        </p:attrNameLst>
                                      </p:cBhvr>
                                      <p:to>
                                        <p:strVal val="hidden"/>
                                      </p:to>
                                    </p:set>
                                  </p:childTnLst>
                                </p:cTn>
                              </p:par>
                            </p:childTnLst>
                          </p:cTn>
                        </p:par>
                        <p:par>
                          <p:cTn id="1041" fill="hold">
                            <p:stCondLst>
                              <p:cond delay="175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100"/>
                                        <p:tgtEl>
                                          <p:spTgt spid="2490"/>
                                        </p:tgtEl>
                                      </p:cBhvr>
                                    </p:animEffect>
                                  </p:childTnLst>
                                </p:cTn>
                              </p:par>
                              <p:par>
                                <p:cTn id="1045" presetID="1" presetClass="exit" presetSubtype="0" fill="hold" nodeType="withEffect">
                                  <p:stCondLst>
                                    <p:cond delay="0"/>
                                  </p:stCondLst>
                                  <p:childTnLst>
                                    <p:set>
                                      <p:cBhvr>
                                        <p:cTn id="1046" dur="1" fill="hold">
                                          <p:stCondLst>
                                            <p:cond delay="99"/>
                                          </p:stCondLst>
                                        </p:cTn>
                                        <p:tgtEl>
                                          <p:spTgt spid="2430"/>
                                        </p:tgtEl>
                                        <p:attrNameLst>
                                          <p:attrName>style.visibility</p:attrName>
                                        </p:attrNameLst>
                                      </p:cBhvr>
                                      <p:to>
                                        <p:strVal val="hidden"/>
                                      </p:to>
                                    </p:set>
                                  </p:childTnLst>
                                </p:cTn>
                              </p:par>
                            </p:childTnLst>
                          </p:cTn>
                        </p:par>
                        <p:par>
                          <p:cTn id="1047" fill="hold">
                            <p:stCondLst>
                              <p:cond delay="1760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100"/>
                                        <p:tgtEl>
                                          <p:spTgt spid="2424"/>
                                        </p:tgtEl>
                                      </p:cBhvr>
                                    </p:animEffect>
                                  </p:childTnLst>
                                </p:cTn>
                              </p:par>
                              <p:par>
                                <p:cTn id="1051" presetID="1" presetClass="exit" presetSubtype="0" fill="hold" nodeType="withEffect">
                                  <p:stCondLst>
                                    <p:cond delay="0"/>
                                  </p:stCondLst>
                                  <p:childTnLst>
                                    <p:set>
                                      <p:cBhvr>
                                        <p:cTn id="1052" dur="1" fill="hold">
                                          <p:stCondLst>
                                            <p:cond delay="99"/>
                                          </p:stCondLst>
                                        </p:cTn>
                                        <p:tgtEl>
                                          <p:spTgt spid="2490"/>
                                        </p:tgtEl>
                                        <p:attrNameLst>
                                          <p:attrName>style.visibility</p:attrName>
                                        </p:attrNameLst>
                                      </p:cBhvr>
                                      <p:to>
                                        <p:strVal val="hidden"/>
                                      </p:to>
                                    </p:set>
                                  </p:childTnLst>
                                </p:cTn>
                              </p:par>
                            </p:childTnLst>
                          </p:cTn>
                        </p:par>
                        <p:par>
                          <p:cTn id="1053" fill="hold">
                            <p:stCondLst>
                              <p:cond delay="177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100"/>
                                        <p:tgtEl>
                                          <p:spTgt spid="2484"/>
                                        </p:tgtEl>
                                      </p:cBhvr>
                                    </p:animEffect>
                                  </p:childTnLst>
                                </p:cTn>
                              </p:par>
                              <p:par>
                                <p:cTn id="1057" presetID="1" presetClass="exit" presetSubtype="0" fill="hold" nodeType="withEffect">
                                  <p:stCondLst>
                                    <p:cond delay="0"/>
                                  </p:stCondLst>
                                  <p:childTnLst>
                                    <p:set>
                                      <p:cBhvr>
                                        <p:cTn id="1058" dur="1" fill="hold">
                                          <p:stCondLst>
                                            <p:cond delay="99"/>
                                          </p:stCondLst>
                                        </p:cTn>
                                        <p:tgtEl>
                                          <p:spTgt spid="2424"/>
                                        </p:tgtEl>
                                        <p:attrNameLst>
                                          <p:attrName>style.visibility</p:attrName>
                                        </p:attrNameLst>
                                      </p:cBhvr>
                                      <p:to>
                                        <p:strVal val="hidden"/>
                                      </p:to>
                                    </p:set>
                                  </p:childTnLst>
                                </p:cTn>
                              </p:par>
                            </p:childTnLst>
                          </p:cTn>
                        </p:par>
                        <p:par>
                          <p:cTn id="1059" fill="hold">
                            <p:stCondLst>
                              <p:cond delay="1780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100"/>
                                        <p:tgtEl>
                                          <p:spTgt spid="2418"/>
                                        </p:tgtEl>
                                      </p:cBhvr>
                                    </p:animEffect>
                                  </p:childTnLst>
                                </p:cTn>
                              </p:par>
                              <p:par>
                                <p:cTn id="1063" presetID="1" presetClass="exit" presetSubtype="0" fill="hold" nodeType="withEffect">
                                  <p:stCondLst>
                                    <p:cond delay="0"/>
                                  </p:stCondLst>
                                  <p:childTnLst>
                                    <p:set>
                                      <p:cBhvr>
                                        <p:cTn id="1064" dur="1" fill="hold">
                                          <p:stCondLst>
                                            <p:cond delay="99"/>
                                          </p:stCondLst>
                                        </p:cTn>
                                        <p:tgtEl>
                                          <p:spTgt spid="2484"/>
                                        </p:tgtEl>
                                        <p:attrNameLst>
                                          <p:attrName>style.visibility</p:attrName>
                                        </p:attrNameLst>
                                      </p:cBhvr>
                                      <p:to>
                                        <p:strVal val="hidden"/>
                                      </p:to>
                                    </p:set>
                                  </p:childTnLst>
                                </p:cTn>
                              </p:par>
                            </p:childTnLst>
                          </p:cTn>
                        </p:par>
                        <p:par>
                          <p:cTn id="1065" fill="hold">
                            <p:stCondLst>
                              <p:cond delay="179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100"/>
                                        <p:tgtEl>
                                          <p:spTgt spid="2478"/>
                                        </p:tgtEl>
                                      </p:cBhvr>
                                    </p:animEffect>
                                  </p:childTnLst>
                                </p:cTn>
                              </p:par>
                              <p:par>
                                <p:cTn id="1069" presetID="1" presetClass="exit" presetSubtype="0" fill="hold" nodeType="withEffect">
                                  <p:stCondLst>
                                    <p:cond delay="0"/>
                                  </p:stCondLst>
                                  <p:childTnLst>
                                    <p:set>
                                      <p:cBhvr>
                                        <p:cTn id="1070" dur="1" fill="hold">
                                          <p:stCondLst>
                                            <p:cond delay="99"/>
                                          </p:stCondLst>
                                        </p:cTn>
                                        <p:tgtEl>
                                          <p:spTgt spid="2418"/>
                                        </p:tgtEl>
                                        <p:attrNameLst>
                                          <p:attrName>style.visibility</p:attrName>
                                        </p:attrNameLst>
                                      </p:cBhvr>
                                      <p:to>
                                        <p:strVal val="hidden"/>
                                      </p:to>
                                    </p:set>
                                  </p:childTnLst>
                                </p:cTn>
                              </p:par>
                            </p:childTnLst>
                          </p:cTn>
                        </p:par>
                        <p:par>
                          <p:cTn id="1071" fill="hold">
                            <p:stCondLst>
                              <p:cond delay="1800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100"/>
                                        <p:tgtEl>
                                          <p:spTgt spid="2412"/>
                                        </p:tgtEl>
                                      </p:cBhvr>
                                    </p:animEffect>
                                  </p:childTnLst>
                                </p:cTn>
                              </p:par>
                              <p:par>
                                <p:cTn id="1075" presetID="1" presetClass="exit" presetSubtype="0" fill="hold" nodeType="withEffect">
                                  <p:stCondLst>
                                    <p:cond delay="0"/>
                                  </p:stCondLst>
                                  <p:childTnLst>
                                    <p:set>
                                      <p:cBhvr>
                                        <p:cTn id="1076" dur="1" fill="hold">
                                          <p:stCondLst>
                                            <p:cond delay="99"/>
                                          </p:stCondLst>
                                        </p:cTn>
                                        <p:tgtEl>
                                          <p:spTgt spid="2478"/>
                                        </p:tgtEl>
                                        <p:attrNameLst>
                                          <p:attrName>style.visibility</p:attrName>
                                        </p:attrNameLst>
                                      </p:cBhvr>
                                      <p:to>
                                        <p:strVal val="hidden"/>
                                      </p:to>
                                    </p:set>
                                  </p:childTnLst>
                                </p:cTn>
                              </p:par>
                            </p:childTnLst>
                          </p:cTn>
                        </p:par>
                        <p:par>
                          <p:cTn id="1077" fill="hold">
                            <p:stCondLst>
                              <p:cond delay="181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100"/>
                                        <p:tgtEl>
                                          <p:spTgt spid="2472"/>
                                        </p:tgtEl>
                                      </p:cBhvr>
                                    </p:animEffect>
                                  </p:childTnLst>
                                </p:cTn>
                              </p:par>
                              <p:par>
                                <p:cTn id="1081" presetID="1" presetClass="exit" presetSubtype="0" fill="hold" nodeType="withEffect">
                                  <p:stCondLst>
                                    <p:cond delay="0"/>
                                  </p:stCondLst>
                                  <p:childTnLst>
                                    <p:set>
                                      <p:cBhvr>
                                        <p:cTn id="1082" dur="1" fill="hold">
                                          <p:stCondLst>
                                            <p:cond delay="99"/>
                                          </p:stCondLst>
                                        </p:cTn>
                                        <p:tgtEl>
                                          <p:spTgt spid="2412"/>
                                        </p:tgtEl>
                                        <p:attrNameLst>
                                          <p:attrName>style.visibility</p:attrName>
                                        </p:attrNameLst>
                                      </p:cBhvr>
                                      <p:to>
                                        <p:strVal val="hidden"/>
                                      </p:to>
                                    </p:set>
                                  </p:childTnLst>
                                </p:cTn>
                              </p:par>
                            </p:childTnLst>
                          </p:cTn>
                        </p:par>
                        <p:par>
                          <p:cTn id="1083" fill="hold">
                            <p:stCondLst>
                              <p:cond delay="1820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100"/>
                                        <p:tgtEl>
                                          <p:spTgt spid="2406"/>
                                        </p:tgtEl>
                                      </p:cBhvr>
                                    </p:animEffect>
                                  </p:childTnLst>
                                </p:cTn>
                              </p:par>
                              <p:par>
                                <p:cTn id="1087" presetID="1" presetClass="exit" presetSubtype="0" fill="hold" nodeType="withEffect">
                                  <p:stCondLst>
                                    <p:cond delay="0"/>
                                  </p:stCondLst>
                                  <p:childTnLst>
                                    <p:set>
                                      <p:cBhvr>
                                        <p:cTn id="1088" dur="1" fill="hold">
                                          <p:stCondLst>
                                            <p:cond delay="99"/>
                                          </p:stCondLst>
                                        </p:cTn>
                                        <p:tgtEl>
                                          <p:spTgt spid="2472"/>
                                        </p:tgtEl>
                                        <p:attrNameLst>
                                          <p:attrName>style.visibility</p:attrName>
                                        </p:attrNameLst>
                                      </p:cBhvr>
                                      <p:to>
                                        <p:strVal val="hidden"/>
                                      </p:to>
                                    </p:set>
                                  </p:childTnLst>
                                </p:cTn>
                              </p:par>
                            </p:childTnLst>
                          </p:cTn>
                        </p:par>
                        <p:par>
                          <p:cTn id="1089" fill="hold">
                            <p:stCondLst>
                              <p:cond delay="183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100"/>
                                        <p:tgtEl>
                                          <p:spTgt spid="2364"/>
                                        </p:tgtEl>
                                      </p:cBhvr>
                                    </p:animEffect>
                                  </p:childTnLst>
                                </p:cTn>
                              </p:par>
                              <p:par>
                                <p:cTn id="1093" presetID="1" presetClass="exit" presetSubtype="0" fill="hold" nodeType="withEffect">
                                  <p:stCondLst>
                                    <p:cond delay="0"/>
                                  </p:stCondLst>
                                  <p:childTnLst>
                                    <p:set>
                                      <p:cBhvr>
                                        <p:cTn id="1094" dur="1" fill="hold">
                                          <p:stCondLst>
                                            <p:cond delay="99"/>
                                          </p:stCondLst>
                                        </p:cTn>
                                        <p:tgtEl>
                                          <p:spTgt spid="2406"/>
                                        </p:tgtEl>
                                        <p:attrNameLst>
                                          <p:attrName>style.visibility</p:attrName>
                                        </p:attrNameLst>
                                      </p:cBhvr>
                                      <p:to>
                                        <p:strVal val="hidden"/>
                                      </p:to>
                                    </p:set>
                                  </p:childTnLst>
                                </p:cTn>
                              </p:par>
                            </p:childTnLst>
                          </p:cTn>
                        </p:par>
                        <p:par>
                          <p:cTn id="1095" fill="hold">
                            <p:stCondLst>
                              <p:cond delay="1840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100"/>
                                        <p:tgtEl>
                                          <p:spTgt spid="2400"/>
                                        </p:tgtEl>
                                      </p:cBhvr>
                                    </p:animEffect>
                                  </p:childTnLst>
                                </p:cTn>
                              </p:par>
                              <p:par>
                                <p:cTn id="1099" presetID="1" presetClass="exit" presetSubtype="0" fill="hold" nodeType="withEffect">
                                  <p:stCondLst>
                                    <p:cond delay="0"/>
                                  </p:stCondLst>
                                  <p:childTnLst>
                                    <p:set>
                                      <p:cBhvr>
                                        <p:cTn id="1100" dur="1" fill="hold">
                                          <p:stCondLst>
                                            <p:cond delay="99"/>
                                          </p:stCondLst>
                                        </p:cTn>
                                        <p:tgtEl>
                                          <p:spTgt spid="2364"/>
                                        </p:tgtEl>
                                        <p:attrNameLst>
                                          <p:attrName>style.visibility</p:attrName>
                                        </p:attrNameLst>
                                      </p:cBhvr>
                                      <p:to>
                                        <p:strVal val="hidden"/>
                                      </p:to>
                                    </p:set>
                                  </p:childTnLst>
                                </p:cTn>
                              </p:par>
                            </p:childTnLst>
                          </p:cTn>
                        </p:par>
                        <p:par>
                          <p:cTn id="1101" fill="hold">
                            <p:stCondLst>
                              <p:cond delay="18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100"/>
                                        <p:tgtEl>
                                          <p:spTgt spid="2466"/>
                                        </p:tgtEl>
                                      </p:cBhvr>
                                    </p:animEffect>
                                  </p:childTnLst>
                                </p:cTn>
                              </p:par>
                              <p:par>
                                <p:cTn id="1105" presetID="1" presetClass="exit" presetSubtype="0" fill="hold" nodeType="withEffect">
                                  <p:stCondLst>
                                    <p:cond delay="0"/>
                                  </p:stCondLst>
                                  <p:childTnLst>
                                    <p:set>
                                      <p:cBhvr>
                                        <p:cTn id="1106" dur="1" fill="hold">
                                          <p:stCondLst>
                                            <p:cond delay="99"/>
                                          </p:stCondLst>
                                        </p:cTn>
                                        <p:tgtEl>
                                          <p:spTgt spid="2400"/>
                                        </p:tgtEl>
                                        <p:attrNameLst>
                                          <p:attrName>style.visibility</p:attrName>
                                        </p:attrNameLst>
                                      </p:cBhvr>
                                      <p:to>
                                        <p:strVal val="hidden"/>
                                      </p:to>
                                    </p:set>
                                  </p:childTnLst>
                                </p:cTn>
                              </p:par>
                            </p:childTnLst>
                          </p:cTn>
                        </p:par>
                        <p:par>
                          <p:cTn id="1107" fill="hold">
                            <p:stCondLst>
                              <p:cond delay="1860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100"/>
                                        <p:tgtEl>
                                          <p:spTgt spid="2394"/>
                                        </p:tgtEl>
                                      </p:cBhvr>
                                    </p:animEffect>
                                  </p:childTnLst>
                                </p:cTn>
                              </p:par>
                              <p:par>
                                <p:cTn id="1111" presetID="1" presetClass="exit" presetSubtype="0" fill="hold" nodeType="withEffect">
                                  <p:stCondLst>
                                    <p:cond delay="0"/>
                                  </p:stCondLst>
                                  <p:childTnLst>
                                    <p:set>
                                      <p:cBhvr>
                                        <p:cTn id="1112" dur="1" fill="hold">
                                          <p:stCondLst>
                                            <p:cond delay="99"/>
                                          </p:stCondLst>
                                        </p:cTn>
                                        <p:tgtEl>
                                          <p:spTgt spid="2466"/>
                                        </p:tgtEl>
                                        <p:attrNameLst>
                                          <p:attrName>style.visibility</p:attrName>
                                        </p:attrNameLst>
                                      </p:cBhvr>
                                      <p:to>
                                        <p:strVal val="hidden"/>
                                      </p:to>
                                    </p:set>
                                  </p:childTnLst>
                                </p:cTn>
                              </p:par>
                            </p:childTnLst>
                          </p:cTn>
                        </p:par>
                        <p:par>
                          <p:cTn id="1113" fill="hold">
                            <p:stCondLst>
                              <p:cond delay="187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100"/>
                                        <p:tgtEl>
                                          <p:spTgt spid="2460"/>
                                        </p:tgtEl>
                                      </p:cBhvr>
                                    </p:animEffect>
                                  </p:childTnLst>
                                </p:cTn>
                              </p:par>
                              <p:par>
                                <p:cTn id="1117" presetID="1" presetClass="exit" presetSubtype="0" fill="hold" nodeType="withEffect">
                                  <p:stCondLst>
                                    <p:cond delay="0"/>
                                  </p:stCondLst>
                                  <p:childTnLst>
                                    <p:set>
                                      <p:cBhvr>
                                        <p:cTn id="1118" dur="1" fill="hold">
                                          <p:stCondLst>
                                            <p:cond delay="99"/>
                                          </p:stCondLst>
                                        </p:cTn>
                                        <p:tgtEl>
                                          <p:spTgt spid="2394"/>
                                        </p:tgtEl>
                                        <p:attrNameLst>
                                          <p:attrName>style.visibility</p:attrName>
                                        </p:attrNameLst>
                                      </p:cBhvr>
                                      <p:to>
                                        <p:strVal val="hidden"/>
                                      </p:to>
                                    </p:set>
                                  </p:childTnLst>
                                </p:cTn>
                              </p:par>
                            </p:childTnLst>
                          </p:cTn>
                        </p:par>
                        <p:par>
                          <p:cTn id="1119" fill="hold">
                            <p:stCondLst>
                              <p:cond delay="1880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100"/>
                                        <p:tgtEl>
                                          <p:spTgt spid="2388"/>
                                        </p:tgtEl>
                                      </p:cBhvr>
                                    </p:animEffect>
                                  </p:childTnLst>
                                </p:cTn>
                              </p:par>
                              <p:par>
                                <p:cTn id="1123" presetID="1" presetClass="exit" presetSubtype="0" fill="hold" nodeType="withEffect">
                                  <p:stCondLst>
                                    <p:cond delay="0"/>
                                  </p:stCondLst>
                                  <p:childTnLst>
                                    <p:set>
                                      <p:cBhvr>
                                        <p:cTn id="1124" dur="1" fill="hold">
                                          <p:stCondLst>
                                            <p:cond delay="99"/>
                                          </p:stCondLst>
                                        </p:cTn>
                                        <p:tgtEl>
                                          <p:spTgt spid="2460"/>
                                        </p:tgtEl>
                                        <p:attrNameLst>
                                          <p:attrName>style.visibility</p:attrName>
                                        </p:attrNameLst>
                                      </p:cBhvr>
                                      <p:to>
                                        <p:strVal val="hidden"/>
                                      </p:to>
                                    </p:set>
                                  </p:childTnLst>
                                </p:cTn>
                              </p:par>
                            </p:childTnLst>
                          </p:cTn>
                        </p:par>
                        <p:par>
                          <p:cTn id="1125" fill="hold">
                            <p:stCondLst>
                              <p:cond delay="189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100"/>
                                        <p:tgtEl>
                                          <p:spTgt spid="2454"/>
                                        </p:tgtEl>
                                      </p:cBhvr>
                                    </p:animEffect>
                                  </p:childTnLst>
                                </p:cTn>
                              </p:par>
                              <p:par>
                                <p:cTn id="1129" presetID="1" presetClass="exit" presetSubtype="0" fill="hold" nodeType="withEffect">
                                  <p:stCondLst>
                                    <p:cond delay="0"/>
                                  </p:stCondLst>
                                  <p:childTnLst>
                                    <p:set>
                                      <p:cBhvr>
                                        <p:cTn id="1130" dur="1" fill="hold">
                                          <p:stCondLst>
                                            <p:cond delay="99"/>
                                          </p:stCondLst>
                                        </p:cTn>
                                        <p:tgtEl>
                                          <p:spTgt spid="2388"/>
                                        </p:tgtEl>
                                        <p:attrNameLst>
                                          <p:attrName>style.visibility</p:attrName>
                                        </p:attrNameLst>
                                      </p:cBhvr>
                                      <p:to>
                                        <p:strVal val="hidden"/>
                                      </p:to>
                                    </p:set>
                                  </p:childTnLst>
                                </p:cTn>
                              </p:par>
                            </p:childTnLst>
                          </p:cTn>
                        </p:par>
                        <p:par>
                          <p:cTn id="1131" fill="hold">
                            <p:stCondLst>
                              <p:cond delay="1900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100"/>
                                        <p:tgtEl>
                                          <p:spTgt spid="2370"/>
                                        </p:tgtEl>
                                      </p:cBhvr>
                                    </p:animEffect>
                                  </p:childTnLst>
                                </p:cTn>
                              </p:par>
                              <p:par>
                                <p:cTn id="1135" presetID="1" presetClass="exit" presetSubtype="0" fill="hold" nodeType="withEffect">
                                  <p:stCondLst>
                                    <p:cond delay="0"/>
                                  </p:stCondLst>
                                  <p:childTnLst>
                                    <p:set>
                                      <p:cBhvr>
                                        <p:cTn id="1136" dur="1" fill="hold">
                                          <p:stCondLst>
                                            <p:cond delay="99"/>
                                          </p:stCondLst>
                                        </p:cTn>
                                        <p:tgtEl>
                                          <p:spTgt spid="2454"/>
                                        </p:tgtEl>
                                        <p:attrNameLst>
                                          <p:attrName>style.visibility</p:attrName>
                                        </p:attrNameLst>
                                      </p:cBhvr>
                                      <p:to>
                                        <p:strVal val="hidden"/>
                                      </p:to>
                                    </p:set>
                                  </p:childTnLst>
                                </p:cTn>
                              </p:par>
                            </p:childTnLst>
                          </p:cTn>
                        </p:par>
                        <p:par>
                          <p:cTn id="1137" fill="hold">
                            <p:stCondLst>
                              <p:cond delay="191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100"/>
                                        <p:tgtEl>
                                          <p:spTgt spid="2448"/>
                                        </p:tgtEl>
                                      </p:cBhvr>
                                    </p:animEffect>
                                  </p:childTnLst>
                                </p:cTn>
                              </p:par>
                              <p:par>
                                <p:cTn id="1141" presetID="1" presetClass="exit" presetSubtype="0" fill="hold" nodeType="withEffect">
                                  <p:stCondLst>
                                    <p:cond delay="0"/>
                                  </p:stCondLst>
                                  <p:childTnLst>
                                    <p:set>
                                      <p:cBhvr>
                                        <p:cTn id="1142" dur="1" fill="hold">
                                          <p:stCondLst>
                                            <p:cond delay="99"/>
                                          </p:stCondLst>
                                        </p:cTn>
                                        <p:tgtEl>
                                          <p:spTgt spid="2370"/>
                                        </p:tgtEl>
                                        <p:attrNameLst>
                                          <p:attrName>style.visibility</p:attrName>
                                        </p:attrNameLst>
                                      </p:cBhvr>
                                      <p:to>
                                        <p:strVal val="hidden"/>
                                      </p:to>
                                    </p:set>
                                  </p:childTnLst>
                                </p:cTn>
                              </p:par>
                            </p:childTnLst>
                          </p:cTn>
                        </p:par>
                        <p:par>
                          <p:cTn id="1143" fill="hold">
                            <p:stCondLst>
                              <p:cond delay="1920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100"/>
                                        <p:tgtEl>
                                          <p:spTgt spid="2376"/>
                                        </p:tgtEl>
                                      </p:cBhvr>
                                    </p:animEffect>
                                  </p:childTnLst>
                                </p:cTn>
                              </p:par>
                              <p:par>
                                <p:cTn id="1147" presetID="1" presetClass="exit" presetSubtype="0" fill="hold" nodeType="withEffect">
                                  <p:stCondLst>
                                    <p:cond delay="0"/>
                                  </p:stCondLst>
                                  <p:childTnLst>
                                    <p:set>
                                      <p:cBhvr>
                                        <p:cTn id="1148" dur="1" fill="hold">
                                          <p:stCondLst>
                                            <p:cond delay="99"/>
                                          </p:stCondLst>
                                        </p:cTn>
                                        <p:tgtEl>
                                          <p:spTgt spid="2448"/>
                                        </p:tgtEl>
                                        <p:attrNameLst>
                                          <p:attrName>style.visibility</p:attrName>
                                        </p:attrNameLst>
                                      </p:cBhvr>
                                      <p:to>
                                        <p:strVal val="hidden"/>
                                      </p:to>
                                    </p:set>
                                  </p:childTnLst>
                                </p:cTn>
                              </p:par>
                            </p:childTnLst>
                          </p:cTn>
                        </p:par>
                        <p:par>
                          <p:cTn id="1149" fill="hold">
                            <p:stCondLst>
                              <p:cond delay="193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100"/>
                                        <p:tgtEl>
                                          <p:spTgt spid="2442"/>
                                        </p:tgtEl>
                                      </p:cBhvr>
                                    </p:animEffect>
                                  </p:childTnLst>
                                </p:cTn>
                              </p:par>
                              <p:par>
                                <p:cTn id="1153" presetID="1" presetClass="exit" presetSubtype="0" fill="hold" nodeType="withEffect">
                                  <p:stCondLst>
                                    <p:cond delay="0"/>
                                  </p:stCondLst>
                                  <p:childTnLst>
                                    <p:set>
                                      <p:cBhvr>
                                        <p:cTn id="1154" dur="1" fill="hold">
                                          <p:stCondLst>
                                            <p:cond delay="99"/>
                                          </p:stCondLst>
                                        </p:cTn>
                                        <p:tgtEl>
                                          <p:spTgt spid="2376"/>
                                        </p:tgtEl>
                                        <p:attrNameLst>
                                          <p:attrName>style.visibility</p:attrName>
                                        </p:attrNameLst>
                                      </p:cBhvr>
                                      <p:to>
                                        <p:strVal val="hidden"/>
                                      </p:to>
                                    </p:set>
                                  </p:childTnLst>
                                </p:cTn>
                              </p:par>
                            </p:childTnLst>
                          </p:cTn>
                        </p:par>
                        <p:par>
                          <p:cTn id="1155" fill="hold">
                            <p:stCondLst>
                              <p:cond delay="1940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100"/>
                                        <p:tgtEl>
                                          <p:spTgt spid="2382"/>
                                        </p:tgtEl>
                                      </p:cBhvr>
                                    </p:animEffect>
                                  </p:childTnLst>
                                </p:cTn>
                              </p:par>
                              <p:par>
                                <p:cTn id="1159" presetID="1" presetClass="exit" presetSubtype="0" fill="hold" nodeType="withEffect">
                                  <p:stCondLst>
                                    <p:cond delay="0"/>
                                  </p:stCondLst>
                                  <p:childTnLst>
                                    <p:set>
                                      <p:cBhvr>
                                        <p:cTn id="1160" dur="1" fill="hold">
                                          <p:stCondLst>
                                            <p:cond delay="99"/>
                                          </p:stCondLst>
                                        </p:cTn>
                                        <p:tgtEl>
                                          <p:spTgt spid="2442"/>
                                        </p:tgtEl>
                                        <p:attrNameLst>
                                          <p:attrName>style.visibility</p:attrName>
                                        </p:attrNameLst>
                                      </p:cBhvr>
                                      <p:to>
                                        <p:strVal val="hidden"/>
                                      </p:to>
                                    </p:set>
                                  </p:childTnLst>
                                </p:cTn>
                              </p:par>
                            </p:childTnLst>
                          </p:cTn>
                        </p:par>
                        <p:par>
                          <p:cTn id="1161" fill="hold">
                            <p:stCondLst>
                              <p:cond delay="195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10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960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960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LAYERS_CUSTOMIZATION" val="UEsDBBQAAgAIAOO5MUdaf7mZOgQAAOEOAAAdAAAAdW5pdmVyc2FsL2NvbW1vbl9tZXNzYWdlcy5sbmetV/9u2zYQ/r9A34EQUGADtrQd0KIYEge0xNhCZMmV6DjZDwiMxNhEKDGTKLfZX32aPtieZEfKbuymg6R0gG2YtO+7091335HHpx8LiTa8qoUqT5zXR68cxMtM5aJcnTgLevbzOwfVmpU5k6rkJ06pHHQ6ev7sWLJy1bAVh+/PnyF0XPC6hmU9MquHNRL5iTMfp240m+PwKg2iSZSO/YkzclVxx8p7FKiV+qP64Ze37z6+fvP2x+OXW8s+QMkMB8EhFLJIb171AAppHAUpoJEgDckldUbmc5hdtKCBHxJntP0yzHoekwtnZD477RZxTEKaJoHvkdRP0jCiNhcBocRzRleqQWu24UgrtBH8A9JrDpXUouKoliK3P2QKNsqGdznzohn2wzQmCY19l/pR6IwSVVX3P1lY1ui1qsBdjXJRs2vJc+sTOGN/v6t4Da6ZBk4heOm1gH+qgonyqNN1jJd+OElpFAVJSkJvt+OMSJkjr2LGzUCUGCckBoCK1bx6gm1qWWbNEZZyGMLUn0wDeFMTwlSs1hLeemgccwI1mPOyywo4QmJgV5Iso9gzSQNXiKE7VtcfVJUf8GO/UF3AfuhGQEGX7oFTg7EDhhoLUI6q4pnuApuRJMETko6jSyAy9F00xCI6h3Y7H2JxRRJoEZJ02YT4wp9gQ3jTYjv+7/orY4bO8h6xLAM7k76NUE0NOyal0AW20+phXhLyfgFV83HwjS5uASGxtl4rseEQQpV3swc0xSWe4c/7hf9beob9gHgpEMqLlim1YmecMZCHUmnEpFTmAcAvyzeszDi65hlrgPD38Ldc5PZvptg2kr8a8TdieistL7aqFHrk8sXRwNAOhOxxhEVTQ3ha8+JOd7neC/8pURhi/2cIfR59oP+kbdaxDx0wFqq/BQF5NoIEiir7W/nhGTiatz0PouCXNwN8htEWIFToqRgXkKqDEC4ghQPsl2Sc+BSG7ZJf10J3zjFb2bZA3y5qBgcHyTV/KOw1v1HQE5KzTTvOQNZspTsLujctD7SH+jSAkEMAXLUjESClKCD+vAfmYkZ2GWgl4+BJlqqRuW1RKW6tbEBum4I/nsM3lSrsrmT1jrytap1+TxTtw8Wt0/mAeZIQHLvT1MWhS8wRzjSN7GkEXDQxBTRJAzw25kDKgulsDVp5o5oy7wnUnsI8coYBbJvShLMqW//z6XNPjK8iaXfRdvfXQSDQYUaIyBew30Olef1nFwjF40M7u+hjtT217ux6HmKpD3T4X06HrNX0QhWwddTtF9i2LRqmFLvTGRAysfxTTZV1j959hBmOz0FU7PnKGc1YdQuKRJWSg1Bsqg0B9TDvDxeHRktR8iG236fp5oGpP0+x59lbFDSfFNltO7xyOCtm2+uUhOtUXzB3ikMQvK/weC70QEA7I3byAo3erh/afPN4ZHxZ1fYyevxy7276L1BLAwQUAAIACADjuTFHmd7J2s4DAAAxDwAAJwAAAHVuaXZlcnNhbC9mbGFzaF9wdWJsaXNoaW5nX3NldHRpbmdzLnhtbNVXX3PaRhB/51PcqJPHIDu1a4cReDy2GDPBQJDcJtPpeA7dgq4+3am6E4Q89dPkg/WTdE9nYwg4Fc244w4PoNXub//9do8Lzj5lgsyh0FzJtnfYPPAIyEQxLmdt7ybuvj71iDZUMiqUhLYnlUfOOo0gLyeC6zQCY1BVE4SRupWbtpcak7d8f7FYNLnOC/tWidIgvm4mKvPzAjRIA4WfC7rEL7PMQXudRoOQwImuFSsFEM4wBMltdFR0BdWp5zu1CU3uZoUqJbtQQhWkmE3a3g+n5/bzoOOgLnkG0ianOyi0YtOijHEbDxUR/wwkBT5LMfCTI48sODNp23tzZFFQ299GqbBdDtSiXChMRpp7+AwMZdRQ9+j8Gfhk9IPAidhS0ownMb4hNv+2dxnfRv3eZXg7GMZhdHsVX/ddDHsYxeGHeA+juBf3w33068JffRyF435v8O42Hg77cW/0aIUV3ShI4G9WLMDKqrJIYFWwwKRlNpGUCyTbV2XUYJCughYziFWXYxOnVGjwyO85zN6XVHCzRFYfIKvvAPJznUNixrZtbc8UJXiPcA4QA8Nerihx/HZFiZPTjdR95/0xrZ1RBtQYmqRIHpRVoQX+uuhBbarkRmr2mUyUYKuEIJsAG9AM1kYiuuOyi5qHHpliEwSmel5wKjzCDaaerIx1OdGGm2oIu+uaBLFw2IFcR1ulSFJa6I2Kr6puiZ90fh0oA/o3Vwonekr1F1UKRpaqJILfATGKYJvLDH+lQNaHiUwLlVVSHHdDtOAY3JzDAthZHUcf0UVWoiVumlyAcR7+KPlnMoGpKhAX6Bx3Esq5dvjNvYBzqvUjKH2I8ZUbkd7gMvzwyiZI2ZzKZE9w5AZkuXkOfIq5S4UuhFBYzTUIrExCSw1VfxhnlVqdNGv7Tum8arptZAWK7eYYj8PEFwmymMsS6gImVBIlxZLQBDeFthSac1VqlDiyOGj9rwJ0poTLKtQZDhs6KxgUddAODt/8eHT808np21bT/+vPL6+/aXS/PUeCWm9ufV48uZ7rWX21pP/B6Buresu2q4rMMpRtOd19/Nyvye1FEvh2we3ed9VafonrLgrPxxdXZBxGN/04atUhw0ARLFiSIpum9s9KHZvhTYztCOuojsbhz7XCwL7UmoQwqgU3rJXHuzpaY3cMjNaOgFoh4A6fuQMDt7jgGUdW/i/G86lJ+f7J/k+m87v+jbjRfqbpBFokKXb02Vjw4rffc5b3JVXMPa3uDxsXhsDfeTWzbzIueYZ1tKf76j7XOT46wCvIzleNBqJtXnM7jb8BUEsDBBQAAgAIAOO5MUfvg8FetgIAAFAKAAAhAAAAdW5pdmVyc2FsL2ZsYXNoX3NraW5fc2V0dGluZ3MueG1slVZtb9owEP6+X4HYd9K90kkpEqVMqtSt1Vr1u5MciYVjR/aFjn8/27EbGwhkOSHhu+fJvfjuIFVbyhcfJpM0F0zIZ0CkvFRG43UTWtxMsxZR8FkuOALHGReyJmy6+PjTPmlikZdYYgdyLGdDcujdzO0zhuJ8fJsbGSLkom4I3z+IUswykm9LKVpeXAyt2jcgGeVbjbz6MV+tBx0wqvAeoY5iWl8bGUdpJCgFJqTvayMXWYxkwLynK/uM5PSuzmd/QNtRRdHSlp+MDNEaUkJc5OulkWE812+Pb2Vu5DwB4S9q6JfPRgahjOxBxi+/+2pkkCGatvmfHmmkKE1BY875S3znMEEKPX4mqisjFwkmIePo4i248thc7wKQ+xrOfWrGVQr2ZOp6sBDMpWcMFihbSBN/6myqEm+PLer58PZQ02OedMxPpFUhqtf1uD/wRnkRgJyiR7wK1taw6sINgLG+x69Wt3ZTLDaEKYd91wUBStg5ZRBhr+yRv3VVj5CBskc+M1rAI2f7I/ihpeP4G74l7i7PF19bgRN99PXyJ281nh7M3KrAtVN4TC0KWCgTzgutwdxamlhdF1JyFFPKyY6WBKngvwwu29tkVJocGFyjnW6rFCkyONVtNka9o8P7sue4GZ017sbuN6FPrjtPUK/wmylBJHlV698kNZ04np4RXZhpcpphlqSGg7znGzGSUxO5BfkiBBvrhQuEEGszGwKLbrKG4GkSlCBNThc5dS85VX3e1hnItb40Cr5rYl2Hq2hZMf3BVwpvUMSEAWPHxEq/jhP63pSBwnUAEJlXvmW7Q2epW4aUwQ784AcKm/BQZqnSLTrUbUt8gA2G/eY0oxrS7Ym+UUJcbDhBeNVxiXjjhIYRPY8kUzazaOz9Bg5iiZay32Wm98I1Zs+ulaI3a/txCbXS/JP8B1BLAwQUAAIACADjuTFHsnzk/6MDAABCDgAAJgAAAHVuaXZlcnNhbC9odG1sX3B1Ymxpc2hpbmdfc2V0dGluZ3MueG1s1VdRc9o4EH7nV2jc6WNx0ksvKWPIZBJnwpQABafXzs1NRlgL1kWWXEmG0qf+mv6w/pKurISEkuTMXdu7Gx7A691vd79dfTbR4YdckDlow5VsB7vNnYCATBXjctYOLpLTZwcBMZZKRoWS0A6kCshhpxEV5URwk43BWnQ1BGGkaRW2HWTWFq0wXCwWTW4K7e4qUVrEN81U5WGhwYC0oMNC0CV+2WUBJug0GoRE3nSuWCmAcIYlSO6qo+LM5iIIvdeEplczrUrJjpVQmujZpB08OThynxsfj3TCc5CuN9NBozPbFmWMu3KoGPOPQDLgswzr3t8LyIIzm7WD53sOBb3DTZQK27dAHcqxwl6kvYbPwVJGLfWXPp+FD9bcGLyJLSXNeZrgHeLabwcnyeW41z2JL/uDJB5fniXnPV/DFkFJ/DbZIijpJr14G/+68GfvhvGo1+2/ukwGg17SHd5GIaNrhEThOmMRMqtKncKKsMhmZT6RlAvctW9oNGBxWwXVM0jUKcchTqkwEJA/C5i9LqngdolLvYNLfQVQHJkCUjtyY2sHVpcQ3MJ5QCwMZ7laiRcvVyuxf7DWeuiz37Z1b5URtZamGS4P2qrSovCu6cZtquRaa+6aTJRgq4amyLLAXo40pyIg3GJv6equdQzYUy6Qfxe725xKu9FcmlFt1jhc8ehWOe383lcWzB++OW96yPU3VQpGlqokgl8BsYrg4Mocf2VA7h4PMtUqr6yCGkuM4AzInMMC2GGdRO8wRV5iJEpHIcD6DO9L/pFMYKo04gKdo8ignRuP39wKuKDG3ILSmxqf+qXv9k/it09dg5TNqUy3BMdpQ17YH4FPsXepMIUQCtm8A4HMpLQ0UM2HcVa51Wmzdu6Mzquhu0FWoDhujvV4TLyR4hZyWUJdwJRKoqRYEpri2TduheZclQYtflk8tPlbBfpQwmVV6gwfKJhMM9B10HZ2n/+y9+LX/YOXrWb45dPnZ48GXevhUFCXzQvi8YOCWy/qG9n9i6BHxHcj9lTp3G0o20h6/wPlWvg2hSQKnezcr2CV0P4cARvHR6PjMzKKxxe9ZNyqM96+IkhBmuF+TN0LRZ2YwUWCBMd1XIej+E2tMpDpWrsdj2vBDWr18aqO18gL+/COqNcqAVV55h8BqMuC5xz37H9x4B7a/X9+Vn/KeXv8jcGfxu913oDqNMMZ/bC5/vsK9V0J+y9x4K9W7+FrL95ReO9fnAba1//3dRpfAVBLAwQUAAIACADjuTFHQq3qOp4BAAAtBgAAHwAAAHVuaXZlcnNhbC9odG1sX3NraW5fc2V0dGluZ3MuanONlE1vwjAMhu/8iiq7Toh9wnZDg0lIHCaN27RDKKZUpHGUhA6G+O+rw1fTpoP40rx6+jp25GxbUbFYzKLXaOu+3f7D3zsNSLN6Bbe+Lhr0jHRmRDqDSZqBSCWwCpIffz3JuzMRMmbSmU43n2RrSn4MA7QKaDqgmYCWB7SfgLYmbc6FKYu/XmGHovYFlbo8XVmLsh2jtCBtW6LOuGPYzbtb5foqMOagL6BzHoNn2nWriTw7PnUpylyMmeJyM8YE21MeLxONKzlryr/YKNDFfS/3QOel+zb07ERq7MhCVk087FE0k0qDMXDI+zykCMKCT0GUfDtu/YN6xvWCKnSemtQe6f4dRZlWPIFal3p9Ch+ThVetm12KOmdhbffEwz2FRwi+AV2zGjxSeCCqlbriApXGhDpSQ+s9P6EC+SyVySF1hyLI0WHJtql750Ld8QfMGyGsjNAiMJFZ07txxdTb4OCaStZxaOZFSAzlxRCoQmJ+Er3j2Oo7QvuviHFrebzIiueheBmp5WCKb9AjOUcSMq6XoCeIoijo+9LRq8lbuz9QSwMEFAACAAgAj3wySJZRcFq6AAAAowEAABoAAAB1bml2ZXJzYWwvaTE4bl9wcmVzZXRzLnhtbJ2QsQrCMBCG9z5FuN3GbqUkcRPcHHSWmqYaaS8ll1gf35SKdJGCQyD/8X0/yYndq+/Y03iyDiUU+RaYQe0aizcJ59N+UwKjUGNTdw6NBHTAdioTtijx6A2ZQCxVIEm4hzBUnI/jmFsafGog18WQiinXrufp9A75ZPJhVmF2K/uX/ZmByjLGxDXaLhxQpXtKM8LIawmTc9GYW2wd8F+AWQNavwI8hhXAxwUg+PfFU9KRQvpmCoIvlquyN1BLAwQUAAIACACPfDJIlBOzImkAAABuAAAAHAAAAHVuaXZlcnNhbC9sb2NhbF9zZXR0aW5ncy54bWwNzDEOgzAMQNGdU1jeKe3WgcDGVpbSA1jERZEcG5GA4PZk+8PTb/szChy8pWDq8PV4IrDO5oMuDn/TUL8RUib1JKbsUA2h76pWbCb5cs4FJliFLt4mjiUyjxSLHHYRqOFTXv/AHpuuugFQSwMEFAACAAgAJJP0Rook4qj6AgAAsAgAABQAAAB1bml2ZXJzYWwvcGxheWVyLnhtbK1VTW/bMAw9p8D+g6F7paRd1zawW3QFgh3WoUDWbbdAtRlbi78myXXTXz/K8vecbgV2SGBTfI8U+Ui7189J7DyBVCJLPbKgc+JA6meBSEOPPHxdHV+Q66t3R24e8z1IRwQeKVJhADwmTgDKlyLXCL7nOvJIz0CRmTi5FJkUeo/cZ8jdRbok745m6JIqj0Ra50vGyrKkQiEiDVUWF4ZEUT9LWC5BQapBMpsGcRrsUv8djb8kS5ne56B6yFy/PXBN0nI8KzEgKU9pJkN2Mp8v2I+7z2s/goQfi1RpnvpAHKzkrCrlI/d3d1lQxKCMbebaJNegtUmiss1cvRSLi9RR0veIddgkoBQPQdE4DQmzWDYBdrcxV1HNowa0hlftRM1b+W3M+6ZxqzrHOue8eIyFivCoD+msk0CXDaO6SXXdSkEPjYJWhok4En4VQkJQvX5rJTJfEBuwVVyVJ1Wljwf4tOK+zuT+FmGoorqDtG0atU2jFajloG30dUdBmttugetCQlOqmfskAsi+cCm5kcWVlgW4bGSssWwIdpm9ct2kriFupJP47B96Y/xGrfmpXutMBfgfjfmERG1NRBrA80qgj4YEa6oBi21sVOcxNTG7nFTxmPR0PTDZHOum4EUczWUIOIYB15x1dnYICpIrdPELOcL2Dg6CIxFGMf70JMP49CBNwuVukqF3cBAcZ/5uAtqa2zKycR1HYmoV5LKJdeL6hdJZIl4qeQ72jF5WOnxt5Jqjm1y0B+fzP0ZxEKMZzC2ZWF3mqbevmsN7M6dadT6b3FoGasV5AF3k1quZhSIf+QSw5UWsb/s5NfuwBx3lPDUd01zfUe9ZuRYv4JQiMF+6xampSQRGMx75cHHaY8B+4nYZhK9MhyJus7SpA6WserP/VUWbLV+3znb9UIddrOGTgNJi7Ex9RHWEMivSYNRDmncfERXjTruRwJ0YtnijxQmKNMs98h4f6jtfnl12Vz7HTzjrfWvubWCbyxtWep1wpyBW67q9iFvvBnz8DVBLAwQUAAIACACPfDJINdvZrWgBAADzAgAAKQAAAHVuaXZlcnNhbC9za2luX2N1c3RvbWl6YXRpb25fc2V0dGluZ3MueG1sjVLbahsxEH3PV4j8gCWNbgtbg67FkIdCE/K89aphiaMtK4WEoo+vNq1x3Lq0mqeZc+YMMzp9fpySfc5lfpq+D2Wa0+dYypQe8vYKoX4/H+bl0xJzLHlzqtxPaZxfdunrvNZaNZchjcMy2hXNW4zC20NKauVUy5hhFEnmqVfIeW4b1oHrwDbMUWL7zW8SP3WXuI+pXFbtN2fonw27lONSdmmMr1s4Z7+Hzjf4uAzj1Hh5K9ga9Ti1OrYGYoRL7ivVACCQ5Y44XKXspCbIY8YxVKMoUECEc9KJSiTl0LLQiabCfCcQk4xRV6mnrRtpbRy1VUJHiG7TvOpsDcFIjBEhBJirXEAwGDU2NA0Naj0gODAgqjaaKEDBBhNY9c4Ly5GiXmBcmTGA8em4p+3en+tU/e91juf8h+DFL7iIrt7aXDBXv39elka+jU/fDkOJ6MuQ4278cB3ubm6uf3nyzb9HxmrUtvFfff0DUEsDBBQAAgAIAJB8MkjB4jFcVBEAAIEiAAAXAAAAdW5pdmVyc2FsL3VuaXZlcnNhbC5wbmftWmtcUum6p5qy6X7ZjeaNSWdne3I0bRRvyZSW02myLEvNCxWpowZmigiCNOPMWCk67ZlUQrRySs0LmSkKCjU1oCPKMRVSXFIxQoLgGAJyEc/Szpw97TOfzqfzwQ8s3mfxZ633eZ7/+7z/Z/3WlaOhIWtX2a6CQCBrD34efAwCWUaBQJYqV64Az2R0B0WCX0vSj4XsgzT02o+DxnuJew/vhUAai1abzywH7fcvfB6VDoGsezL/WcJLrT4HgTh9cDB4b3hWnAo4lH8+YivvpYZihuRAqr5eluZEufL68+XL9/892GrT8m073sP8LSw4bVPwrmXXd6zc+P7ly10f2W74IqEv69Y0KjaNdp1xT/mG7gdcT3wcFCEaZWVOxjJma7t913v3Z0nJMG96+5tfZXdK4phTr/Ldl0Igj4IO7D4JPxnSK63vNPdXWAbc1oBTZIUfKUzbTKF36E75O4P2RCXzzXZPCUHTkznvpU+wdizXuAYF2wga68KIhhdYjinW/w/rJhUcQHgbwLBAnl7+AjyeDd4OHj2cNkMgl2yuvQ+BfFbQ+R4E8uGBc+AUNjh7LoFALm9chC/CF+GL8EX4InwRvghfhC/CF+GL8EX4InwR/v8F7mjW0kkAOPrs6//LZWXVnYRZrQgmCDRNyGqqyocDpp5uph4hvNpsf1MXpWIN5zW7s4iEdfqX+Oxw0wrIJUCG7FL7qNnVHA5hziSBv85qktXHc98A8RJrrb5Ck2V60UnQDkbAKgz8xGF48ZNBdh1xWKX8yZTVEZssgUDui7vdOYTrqW6DUwmoaEZP0w25rV11Qz+xZe6oVYhstyCg3/KVPV2XxKD/oFZqMxuImo5J4uQBGEpbc4SYrHl2yL1DZa6YM8up9BxtLYxt6Ello/zkGqrELKsnzlVCZ1/fStJoj2l6+hMwNLLBYpbD4Z+iyjiTWqbK+5+RPJSG+HI14nkbreoGojnUPsbelLScZPWo8ri70cVRo76XSpDaqTIFyeXooZSjIpSRTMt11tiutoTVvnUE30FDSgYeG1mj2gbqMj3aqGjkOWaLcVuqMTnLD+ME2aPpmnRakaaaiEiLMpnnJxR9K2obrCH/DVvfkapc/V5zzGxdfArbox5tvQXthSorL1FlMK499cvsiRCfKkEwxm4EupdcVB/5bCB+UvOTbBKSlaFYft+lgvCAOMLcDrQImPENB2N5Xdb+6wv56qJXGQA7VCHEITLE6XV+O+i5s8YoKxUQ0LTqRzeIglZreMR2S6nolmY0S+Sna7FTH7sqp23Par/eFxuBYcbZ2IiGLg94IABHrr94C0rDKpzM0bPERx1agAOFsSGoJz4dKexhWVp2YMS5uFebN5gIpx5Llvz+esDlEyavNqUfZaqLlg0PYACUySNY5tAHhghN0+9n7OHZQneOwFbtPCY7+pzrTyk5LurCAycKBgVeFuV0VknjvgvBcb8Ml1YViIOWjxgbzs2ylUwg08430wHDRFcxemBn0wPdVWWTw2ubC9HA7vkUhUkGlY61DWGM2SY0JeW4YG/NZOJVvv9tsegg4DeZj84O9Vo3w0pqwld9meNSc/zM7tFPpGamEh0ss43B4Nc2e8qg3PhMjeSDNDHauaoBKTGgTabQPgAquBWtB92wZ2LA2PbeioY9ujMY4kI3ZJfWoqF8MNxhxPMtYkvQlb+4mfZD0skzYf3LZfEYEVBZwFe/ye8cQTDUUQy+b4ayHNN93k5i6MUOG/R99XYvnjUYoMzxDNNp4Sfp9QpO0rju8bZ3wlZla2UGHt4KXNqGKl/FN7rF6GMDemsD3/jlzZppfD8S4aMWvqSrbNAsld6NJyAe9NqVeE0YQ2UN4s4a5XMsO8SBIjEKGd7u7JlXsvWkmSd9Zwbrs8G7rQOYiYAn4PP3XYcY6EuH8BaDXMyrShGq8sCZemW//NZ6ePY+PWQTBWEaFnnDLVNFqebf8+DtvkcrqkQG5Q/TkXdlnyANoYfpY7xxw8XvPDpCi7prc++gNHwOVjZW+NYFXiSP3R/ahxLU6K7wmbHnTfRtH8dw4a2edVZzZSEq+dX6NGAA47HvgVNDQwl+4+n2DbtuN+UU2lBLarop0vqf0XEJazuGUIxrSGEYozvIUhyyhYKwvCmBkcxS6Bw2dW7SR9d4fyFb3mJLsS1guDNvJDjoXxogp0vS5w4NY08w3BMAT1EdelmVOV9uTearb54ruNrpgSDjTxDiWspbUwYI8aLq8Wazzx5E7667ovE0XGr7FDcIew9XbtCjC3CFg//mjOIS0b49tSknPM0G+kMskIn7bYDdUFRZvPE68tS3QOnJScdCzc6VPMynSzP4MATWeaXSbGzb+UKBn+x15zVUuqV/owwkdTf8554TWJKr1scwnEKfnSxnt/nGFhUp83O1TmcP12qwDvffEua4MgrKShT3ui+kTFktv4ZvUMqAiPm8+Y5xdtZItYPm7b1ZyMRq+RW/dQgoTI5L0BI83ZDE3n9gorxQ4qk5N4BdiukeuWspHuYa2qdgwsyBSUbHlRMmeig99bvBMaFB2w5zb/JLQKypIsA1t6/5ls/wHn+Oypit87CKI99IjGvJPEbGhJA1SjnBEilqcfCHfjMQgDQrIjjJ8vGcIwod5hijF1mHlCRVvW6x8uGoLZFc5BmythF7ElpJC9nDzlwirM9u6eUc3lMsSu+y0TycMs0MjQv3KIu3VragCrTLu4MwyhWt3xjd4vStD+ko5DdCAr+jEN/bqrqoMFTdLeIZtY2Z7RSvpeoNgGXem4SCthDhXUrFcVFYvxLXxDWPHHschZwoikWKNNOBhbM5sl+c0oGtTRWW6SpYP3fnJi+hQbjz3B4S8JV0VbQcUSUa167gxI0Dnklva2YBZsJf9TdAB5GLAChvda6XzHrMT8w1ZgH12d4C1jD4f1kFDQ2A9cZW2pYyCsPcTD//ZaZyhQ9DYtExVMhn25L5vN+3lGhw0tLsHMfqD+0rCremRSLZZYNZZ1JzSu4X14cVcTTtJoWua56zyAEdWSO8O1TlzvVsBrQjnk7Z5PFGElbFQg6gKsUurBhXT15v1Hq3X/G5tY3qMu2qKAHCHRtzRmlWTvvtEcLR96XctrhxqR5TR1J6MIm0gXqNDbjwh//BVC3ppbPghVgX5fvpEcFk6w941S5P8WXquFi1cE+0vEJli8Trm/rnq8HupenVEWUp0d2NUKpKuPYC+grpcAsXHxMwGlvXr/SY2zV6wZan8sp0QBRh9bKb9ntZgW6TtWIXMA5iPvK85suSxvqU1PO7ddJSEpAXPyEJpvIVLX2qH2KDZaRQgRJaEgEbwJXjKEbfWn9uqTzyr8LdqkpLtcx8SY6lu2Lneb+GxS0dnZ1YWAMZihfy549cAeaS3vrsAL9wMr6djlR6vmqMy6odl5ayCit4aXo/QWsZms8zSQHBVJa/00RMhdN4cdth8rDQKE42Kb4V9tlWhiXjYQqz4cGBSFGpZCutx8Sg5lxFV0xcbOy0p7tlQOm2UA9besBAJLYX/22dXABjejbcx1gweJpjRGdrQVqQDUyIpjxEI1wwygCun46WeRWdnWmYnSRxDEYRJyc9pHwQ51UfvSKLpbb4cI2lrHvjUuhOm0oqPePfnZqodcxlavz/cGqgxcPSdyONv2dp4wGHdFHVORmvKy3HIVsgw/4jpEwoONVyQLT1D+J4KSYdxbFi33LrkMqBaVtNZrH2lxED8oEXsdy7QHv+X05F5JANW0aHz0i/847D2SDLU9s/Dmz4/kxMmHLJEdWI7VseNXyftlWq92DGP3uXQePhnwlVE85QQ6csH2F+JduJMPwa5EgyT/XkBU7fouKebh9pACnWGGhA7V63NDmj/9DCRnc/pWAcEIQujAMVhtp1a4RYmEiShwYgct3TzUceFh3Mq/bg/NDmmEfnjUh9coihNWnRO8hYnWIKAy7wszobIJAyX664zwv7PFMqJ8TWGtGJZL4kxIFr6UBJHO6h7YDAobGz16JkueThGc+rBHYa2S5G9RSs6jew7HbcaBrSgeuJCYKWhHHx3Gm/jtEX3a3bBmzk5HhZt12Lg+tE7cLOXdRYSKyi3RaXD85vKz28QF0j9fs6q1JUeY5xnIpLHj11l+X6gsM0IfeMDj7XhdEGZ4I/n524W7JQBM6IIuVUUuaCTkDvLkck829FwVnyh8/ArX2kPFvdpvMY3+ClwN2mnmQi1VMBjRblA5ZbYqlkI6DHJVHRFaCYQB9HnueZQ8+Rg5zSCYomGU2KVxWl708AvJnEB937nZvCMQL/1gMRr5wdedV2L8zexqP+HZm/mXW4mtI6TYSzJ2/aLzbiKK3cvRK9EklJG23pdlVeJ1S/S9GT2tAxF7ihy9vV3yv1k/7YD35HALNpAX2DkYiR6EEiqkCdlvN6vhaP1wns/lSah3jtAoWBngMV5AJmkKluL8G+IBlaojtRWZjPSrqTzzf0Fzq3Jw9If8O3d8TpsqyauD5c+EkGHNxzGTUecz0azStbisZ73aB1MykZ8WPfPiRLZH1BsJGCob7W8VBujpTpd0lHGSQFI6C5NOeLUOjMIytv+Mzj9d4ci5belsg2AZOjBNcbKsWVGhbH/jYLXmy4LkXditI3bjymTSc43F4oZ02H9zwu1Gb2M2iIhdTovPJkAUwcC7Ms5mclncPWTBm9t8BYZ+nZyKrwTwcNUt87oam73SP6vHonRwv8gv978pwUAKpN6vIjte/FiKmRzUcU08azqtYyPNtBTp7NTr6wHhNdLQbRaGfPycvvxjtBu944gN0lv+SKqTIPCXIyK0Pp/fA5gyA10DQkaNn4BBB9u2W9Uu2e91pddKf86YHOweqIY8pA74JJckGYnqG++N0Cw2K5LmHMJC+m5u3K2pYsqQNLybwi/cjC4Zuqxdbz2lf/82r3h6azUCdN4euFfdgEMnooD25+ScW6yy7VRWQLd9RoZDiFak7PmZtNpRaZbuV/7CgEEOtAuZuH/yWLUJQgrt7gALUavvMn7atr/s5gA7TP5318KLECBa1oiGJA59XUBCWxPEn/hP2OWG0CO5+JW1musT/+iGHrwfZGRRghxoZP3VdbLl4Gy2Etdo3yF6pB2uSl0Bure9nQWMU8x3zzFlwlnl/Nt31LMlWXS8V5aGXDCcb6+Zvds3gNIeHb/S//WW8nOGloNf9y4i80e4dRUetChGvYoKoGfzrVYX7TrQr0+aaz3fkt49ivWxKFxJgWtunhgYM0mEAqfaCPtj4RUAdy69UmK+s/dRpdf+o0ps0aAUNM2nENF5Jh8quJlhNBTVhn2flPNdRi6DqS8+bk9wPjGPzsE7gWQeG//Hm2b//bVFdPIjP0XT8R2ZqX812c29RzrHWGOFBZ3ObdJb8J9pWb6L+x+2NeXVeCbaWqKTVnKh8xYn+UvhFHXZ/zey41lWQSox5dYMy+KeEQoo9O3S8CZbBqdmyD3FIdHptZXxmt54PN2Jc041ziKEbr8BTNSvQ6wpho9tHNPRmRgb14VfuNtIMlWWNGdlyqSU09QjL2U3lQUju5K7QnujujZLkZQXSX2ltZYyh5BPmT+c6uzLS/JQRVIe1JQd9Mb+/EXTgXZyJPPHPT/qolto+uG4LNv7XQg90N17cJmsN8A2an+2GagfbmL7BREEhAXdxKFnfFc32W5pRddcu4vftFR3vKWMyCn0bQz4wOh6bUj22VJorW47GxbYWshD19h1q0UfjpV+9DLpSmpFwKKoJJxsWky5VOm9UP5GBRlc3Ja+eGz52UDz5Eb4VAPgz6Xw85AmbEEoswFBxeCgpHBM6YJHOjoe/9YYk4lsH/sZ6bE7Ng889BjodHCFuv8G3nZnjw4a3gtU6XKLo8Rq+CZ8xyOCyVbUhgbQCvyL8HrXWeg3tTSct6L8QbXl6h/cf8CxUH94cGN+w7/fV/AVBLAwQUAAIACACQfDJIyEK4nUoAAABqAAAAGwAAAHVuaXZlcnNhbC91bml2ZXJzYWwucG5nLnhtbLOxr8jNUShLLSrOzM+zVTLUM1Cyt+PlsikoSi3LTC1XqACKGekZQICSQiUqtzwzpSTDVsnC0hwhlpGamZ5RYqtkZm4MF9QHGgkAUEsBAgAAFAACAAgA47kxR1p/uZk6BAAA4Q4AAB0AAAAAAAAAAQAAAAAAAAAAAHVuaXZlcnNhbC9jb21tb25fbWVzc2FnZXMubG5nUEsBAgAAFAACAAgA47kxR5neydrOAwAAMQ8AACcAAAAAAAAAAQAAAAAAdQQAAHVuaXZlcnNhbC9mbGFzaF9wdWJsaXNoaW5nX3NldHRpbmdzLnhtbFBLAQIAABQAAgAIAOO5MUfvg8FetgIAAFAKAAAhAAAAAAAAAAEAAAAAAIgIAAB1bml2ZXJzYWwvZmxhc2hfc2tpbl9zZXR0aW5ncy54bWxQSwECAAAUAAIACADjuTFHsnzk/6MDAABCDgAAJgAAAAAAAAABAAAAAAB9CwAAdW5pdmVyc2FsL2h0bWxfcHVibGlzaGluZ19zZXR0aW5ncy54bWxQSwECAAAUAAIACADjuTFHQq3qOp4BAAAtBgAAHwAAAAAAAAABAAAAAABkDwAAdW5pdmVyc2FsL2h0bWxfc2tpbl9zZXR0aW5ncy5qc1BLAQIAABQAAgAIAI98MkiWUXBaugAAAKMBAAAaAAAAAAAAAAEAAAAAAD8RAAB1bml2ZXJzYWwvaTE4bl9wcmVzZXRzLnhtbFBLAQIAABQAAgAIAI98MkiUE7MiaQAAAG4AAAAcAAAAAAAAAAEAAAAAADESAAB1bml2ZXJzYWwvbG9jYWxfc2V0dGluZ3MueG1sUEsBAgAAFAACAAgAJJP0Rook4qj6AgAAsAgAABQAAAAAAAAAAQAAAAAA1BIAAHVuaXZlcnNhbC9wbGF5ZXIueG1sUEsBAgAAFAACAAgAj3wySDXb2a1oAQAA8wIAACkAAAAAAAAAAQAAAAAAABYAAHVuaXZlcnNhbC9za2luX2N1c3RvbWl6YXRpb25fc2V0dGluZ3MueG1sUEsBAgAAFAACAAgAkHwySMHiMVxUEQAAgSIAABcAAAAAAAAAAAAAAAAArxcAAHVuaXZlcnNhbC91bml2ZXJzYWwucG5nUEsBAgAAFAACAAgAkHwySMhCuJ1KAAAAagAAABsAAAAAAAAAAQAAAAAAOCkAAHVuaXZlcnNhbC91bml2ZXJzYWwucG5nLnhtbFBLBQYAAAAACwALAEkDAAC7KQAAAAA="/>
  <p:tag name="ISPRING_ULTRA_SCORM_COURSE_ID" val="DA4E20B3-C80B-4675-A38C-D7DCDDC59C1A"/>
  <p:tag name="ISPRING_SCORM_RATE_SLIDES" val="1"/>
  <p:tag name="ISPRING_SCORM_USE_CUSTOM_PASSING_SCORE" val="1"/>
  <p:tag name="ISPRING_SCORM_PASSING_SCORE" val="100.0000000000"/>
  <p:tag name="ISPRINGONLINEFOLDERID" val="0"/>
  <p:tag name="ISPRINGONLINEFOLDERPATH" val="Content List"/>
  <p:tag name="ISPRINGCLOUDFOLDERID" val="0"/>
  <p:tag name="ISPRINGCLOUDFOLDERPATH" val="Content List"/>
  <p:tag name="ISPRING_OUTPUT_FOLDER" val="C:\Users\phil\Documents\techphil\Moteurs électriques"/>
  <p:tag name="ISPRING_RESOURCE_PATHS_HASH_PRESENTER" val="a61f27ef1e86d5fad9ad86cb741738cbe3d9027"/>
  <p:tag name="ISPRING_ULTRA_SCORM_COURCE_TITLE" val="Les moteurs CC 5"/>
  <p:tag name="ISPRING_ULTRA_SCORM_LESSON_TITLE" val="Les moteurs CC 5"/>
  <p:tag name="ISPRING_PRESENTATION_TITLE" val="Les moteurs CC 5"/>
  <p:tag name="ISPRING_SCORM_ENDPOINT" val="&lt;endpoint&gt;&lt;enable&gt;0&lt;/enable&gt;&lt;lrs&gt;http://&lt;/lrs&gt;&lt;auth&gt;0&lt;/auth&gt;&lt;login&gt;&lt;/login&gt;&lt;password&gt;&lt;/password&gt;&lt;key&gt;&lt;/key&gt;&lt;name&gt;&lt;/name&gt;&lt;email&gt;&lt;/email&gt;&lt;/endpoint&gt;&#10;"/>
</p:tagLst>
</file>

<file path=ppt/tags/tag10.xml><?xml version="1.0" encoding="utf-8"?>
<p:tagLst xmlns:a="http://schemas.openxmlformats.org/drawingml/2006/main" xmlns:r="http://schemas.openxmlformats.org/officeDocument/2006/relationships" xmlns:p="http://schemas.openxmlformats.org/presentationml/2006/main">
  <p:tag name="NUM" val="5"/>
</p:tagLst>
</file>

<file path=ppt/tags/tag100.xml><?xml version="1.0" encoding="utf-8"?>
<p:tagLst xmlns:a="http://schemas.openxmlformats.org/drawingml/2006/main" xmlns:r="http://schemas.openxmlformats.org/officeDocument/2006/relationships" xmlns:p="http://schemas.openxmlformats.org/presentationml/2006/main">
  <p:tag name="NUM" val="39"/>
</p:tagLst>
</file>

<file path=ppt/tags/tag1000.xml><?xml version="1.0" encoding="utf-8"?>
<p:tagLst xmlns:a="http://schemas.openxmlformats.org/drawingml/2006/main" xmlns:r="http://schemas.openxmlformats.org/officeDocument/2006/relationships" xmlns:p="http://schemas.openxmlformats.org/presentationml/2006/main">
  <p:tag name="NUM" val="106"/>
</p:tagLst>
</file>

<file path=ppt/tags/tag1001.xml><?xml version="1.0" encoding="utf-8"?>
<p:tagLst xmlns:a="http://schemas.openxmlformats.org/drawingml/2006/main" xmlns:r="http://schemas.openxmlformats.org/officeDocument/2006/relationships" xmlns:p="http://schemas.openxmlformats.org/presentationml/2006/main">
  <p:tag name="NUM" val="107"/>
</p:tagLst>
</file>

<file path=ppt/tags/tag1002.xml><?xml version="1.0" encoding="utf-8"?>
<p:tagLst xmlns:a="http://schemas.openxmlformats.org/drawingml/2006/main" xmlns:r="http://schemas.openxmlformats.org/officeDocument/2006/relationships" xmlns:p="http://schemas.openxmlformats.org/presentationml/2006/main">
  <p:tag name="NUM" val="108"/>
</p:tagLst>
</file>

<file path=ppt/tags/tag1003.xml><?xml version="1.0" encoding="utf-8"?>
<p:tagLst xmlns:a="http://schemas.openxmlformats.org/drawingml/2006/main" xmlns:r="http://schemas.openxmlformats.org/officeDocument/2006/relationships" xmlns:p="http://schemas.openxmlformats.org/presentationml/2006/main">
  <p:tag name="NUM" val="109"/>
</p:tagLst>
</file>

<file path=ppt/tags/tag1004.xml><?xml version="1.0" encoding="utf-8"?>
<p:tagLst xmlns:a="http://schemas.openxmlformats.org/drawingml/2006/main" xmlns:r="http://schemas.openxmlformats.org/officeDocument/2006/relationships" xmlns:p="http://schemas.openxmlformats.org/presentationml/2006/main">
  <p:tag name="NUM" val="110"/>
</p:tagLst>
</file>

<file path=ppt/tags/tag1005.xml><?xml version="1.0" encoding="utf-8"?>
<p:tagLst xmlns:a="http://schemas.openxmlformats.org/drawingml/2006/main" xmlns:r="http://schemas.openxmlformats.org/officeDocument/2006/relationships" xmlns:p="http://schemas.openxmlformats.org/presentationml/2006/main">
  <p:tag name="NUM" val="111"/>
</p:tagLst>
</file>

<file path=ppt/tags/tag1006.xml><?xml version="1.0" encoding="utf-8"?>
<p:tagLst xmlns:a="http://schemas.openxmlformats.org/drawingml/2006/main" xmlns:r="http://schemas.openxmlformats.org/officeDocument/2006/relationships" xmlns:p="http://schemas.openxmlformats.org/presentationml/2006/main">
  <p:tag name="NUM" val="112"/>
</p:tagLst>
</file>

<file path=ppt/tags/tag1007.xml><?xml version="1.0" encoding="utf-8"?>
<p:tagLst xmlns:a="http://schemas.openxmlformats.org/drawingml/2006/main" xmlns:r="http://schemas.openxmlformats.org/officeDocument/2006/relationships" xmlns:p="http://schemas.openxmlformats.org/presentationml/2006/main">
  <p:tag name="NUM" val="113"/>
</p:tagLst>
</file>

<file path=ppt/tags/tag1008.xml><?xml version="1.0" encoding="utf-8"?>
<p:tagLst xmlns:a="http://schemas.openxmlformats.org/drawingml/2006/main" xmlns:r="http://schemas.openxmlformats.org/officeDocument/2006/relationships" xmlns:p="http://schemas.openxmlformats.org/presentationml/2006/main">
  <p:tag name="NUM" val="114"/>
</p:tagLst>
</file>

<file path=ppt/tags/tag1009.xml><?xml version="1.0" encoding="utf-8"?>
<p:tagLst xmlns:a="http://schemas.openxmlformats.org/drawingml/2006/main" xmlns:r="http://schemas.openxmlformats.org/officeDocument/2006/relationships" xmlns:p="http://schemas.openxmlformats.org/presentationml/2006/main">
  <p:tag name="NUM" val="115"/>
</p:tagLst>
</file>

<file path=ppt/tags/tag101.xml><?xml version="1.0" encoding="utf-8"?>
<p:tagLst xmlns:a="http://schemas.openxmlformats.org/drawingml/2006/main" xmlns:r="http://schemas.openxmlformats.org/officeDocument/2006/relationships" xmlns:p="http://schemas.openxmlformats.org/presentationml/2006/main">
  <p:tag name="NUM" val="40"/>
</p:tagLst>
</file>

<file path=ppt/tags/tag1010.xml><?xml version="1.0" encoding="utf-8"?>
<p:tagLst xmlns:a="http://schemas.openxmlformats.org/drawingml/2006/main" xmlns:r="http://schemas.openxmlformats.org/officeDocument/2006/relationships" xmlns:p="http://schemas.openxmlformats.org/presentationml/2006/main">
  <p:tag name="NUM" val="116"/>
</p:tagLst>
</file>

<file path=ppt/tags/tag1011.xml><?xml version="1.0" encoding="utf-8"?>
<p:tagLst xmlns:a="http://schemas.openxmlformats.org/drawingml/2006/main" xmlns:r="http://schemas.openxmlformats.org/officeDocument/2006/relationships" xmlns:p="http://schemas.openxmlformats.org/presentationml/2006/main">
  <p:tag name="NUM" val="117"/>
</p:tagLst>
</file>

<file path=ppt/tags/tag1012.xml><?xml version="1.0" encoding="utf-8"?>
<p:tagLst xmlns:a="http://schemas.openxmlformats.org/drawingml/2006/main" xmlns:r="http://schemas.openxmlformats.org/officeDocument/2006/relationships" xmlns:p="http://schemas.openxmlformats.org/presentationml/2006/main">
  <p:tag name="NUM" val="118"/>
</p:tagLst>
</file>

<file path=ppt/tags/tag1013.xml><?xml version="1.0" encoding="utf-8"?>
<p:tagLst xmlns:a="http://schemas.openxmlformats.org/drawingml/2006/main" xmlns:r="http://schemas.openxmlformats.org/officeDocument/2006/relationships" xmlns:p="http://schemas.openxmlformats.org/presentationml/2006/main">
  <p:tag name="NUM" val="119"/>
</p:tagLst>
</file>

<file path=ppt/tags/tag1014.xml><?xml version="1.0" encoding="utf-8"?>
<p:tagLst xmlns:a="http://schemas.openxmlformats.org/drawingml/2006/main" xmlns:r="http://schemas.openxmlformats.org/officeDocument/2006/relationships" xmlns:p="http://schemas.openxmlformats.org/presentationml/2006/main">
  <p:tag name="NUM" val="120"/>
</p:tagLst>
</file>

<file path=ppt/tags/tag1015.xml><?xml version="1.0" encoding="utf-8"?>
<p:tagLst xmlns:a="http://schemas.openxmlformats.org/drawingml/2006/main" xmlns:r="http://schemas.openxmlformats.org/officeDocument/2006/relationships" xmlns:p="http://schemas.openxmlformats.org/presentationml/2006/main">
  <p:tag name="NUM" val="121"/>
</p:tagLst>
</file>

<file path=ppt/tags/tag1016.xml><?xml version="1.0" encoding="utf-8"?>
<p:tagLst xmlns:a="http://schemas.openxmlformats.org/drawingml/2006/main" xmlns:r="http://schemas.openxmlformats.org/officeDocument/2006/relationships" xmlns:p="http://schemas.openxmlformats.org/presentationml/2006/main">
  <p:tag name="NUM" val="122"/>
</p:tagLst>
</file>

<file path=ppt/tags/tag1017.xml><?xml version="1.0" encoding="utf-8"?>
<p:tagLst xmlns:a="http://schemas.openxmlformats.org/drawingml/2006/main" xmlns:r="http://schemas.openxmlformats.org/officeDocument/2006/relationships" xmlns:p="http://schemas.openxmlformats.org/presentationml/2006/main">
  <p:tag name="NUM" val="123"/>
</p:tagLst>
</file>

<file path=ppt/tags/tag1018.xml><?xml version="1.0" encoding="utf-8"?>
<p:tagLst xmlns:a="http://schemas.openxmlformats.org/drawingml/2006/main" xmlns:r="http://schemas.openxmlformats.org/officeDocument/2006/relationships" xmlns:p="http://schemas.openxmlformats.org/presentationml/2006/main">
  <p:tag name="NUM" val="124"/>
</p:tagLst>
</file>

<file path=ppt/tags/tag1019.xml><?xml version="1.0" encoding="utf-8"?>
<p:tagLst xmlns:a="http://schemas.openxmlformats.org/drawingml/2006/main" xmlns:r="http://schemas.openxmlformats.org/officeDocument/2006/relationships" xmlns:p="http://schemas.openxmlformats.org/presentationml/2006/main">
  <p:tag name="NUM" val="125"/>
</p:tagLst>
</file>

<file path=ppt/tags/tag102.xml><?xml version="1.0" encoding="utf-8"?>
<p:tagLst xmlns:a="http://schemas.openxmlformats.org/drawingml/2006/main" xmlns:r="http://schemas.openxmlformats.org/officeDocument/2006/relationships" xmlns:p="http://schemas.openxmlformats.org/presentationml/2006/main">
  <p:tag name="NUM" val="41"/>
</p:tagLst>
</file>

<file path=ppt/tags/tag1020.xml><?xml version="1.0" encoding="utf-8"?>
<p:tagLst xmlns:a="http://schemas.openxmlformats.org/drawingml/2006/main" xmlns:r="http://schemas.openxmlformats.org/officeDocument/2006/relationships" xmlns:p="http://schemas.openxmlformats.org/presentationml/2006/main">
  <p:tag name="NUM" val="126"/>
</p:tagLst>
</file>

<file path=ppt/tags/tag1021.xml><?xml version="1.0" encoding="utf-8"?>
<p:tagLst xmlns:a="http://schemas.openxmlformats.org/drawingml/2006/main" xmlns:r="http://schemas.openxmlformats.org/officeDocument/2006/relationships" xmlns:p="http://schemas.openxmlformats.org/presentationml/2006/main">
  <p:tag name="NUM" val="127"/>
</p:tagLst>
</file>

<file path=ppt/tags/tag1022.xml><?xml version="1.0" encoding="utf-8"?>
<p:tagLst xmlns:a="http://schemas.openxmlformats.org/drawingml/2006/main" xmlns:r="http://schemas.openxmlformats.org/officeDocument/2006/relationships" xmlns:p="http://schemas.openxmlformats.org/presentationml/2006/main">
  <p:tag name="NUM" val="128"/>
</p:tagLst>
</file>

<file path=ppt/tags/tag1023.xml><?xml version="1.0" encoding="utf-8"?>
<p:tagLst xmlns:a="http://schemas.openxmlformats.org/drawingml/2006/main" xmlns:r="http://schemas.openxmlformats.org/officeDocument/2006/relationships" xmlns:p="http://schemas.openxmlformats.org/presentationml/2006/main">
  <p:tag name="NUM" val="129"/>
</p:tagLst>
</file>

<file path=ppt/tags/tag1024.xml><?xml version="1.0" encoding="utf-8"?>
<p:tagLst xmlns:a="http://schemas.openxmlformats.org/drawingml/2006/main" xmlns:r="http://schemas.openxmlformats.org/officeDocument/2006/relationships" xmlns:p="http://schemas.openxmlformats.org/presentationml/2006/main">
  <p:tag name="NUM" val="130"/>
</p:tagLst>
</file>

<file path=ppt/tags/tag1025.xml><?xml version="1.0" encoding="utf-8"?>
<p:tagLst xmlns:a="http://schemas.openxmlformats.org/drawingml/2006/main" xmlns:r="http://schemas.openxmlformats.org/officeDocument/2006/relationships" xmlns:p="http://schemas.openxmlformats.org/presentationml/2006/main">
  <p:tag name="NUM" val="131"/>
</p:tagLst>
</file>

<file path=ppt/tags/tag1026.xml><?xml version="1.0" encoding="utf-8"?>
<p:tagLst xmlns:a="http://schemas.openxmlformats.org/drawingml/2006/main" xmlns:r="http://schemas.openxmlformats.org/officeDocument/2006/relationships" xmlns:p="http://schemas.openxmlformats.org/presentationml/2006/main">
  <p:tag name="NUM" val="132"/>
</p:tagLst>
</file>

<file path=ppt/tags/tag1027.xml><?xml version="1.0" encoding="utf-8"?>
<p:tagLst xmlns:a="http://schemas.openxmlformats.org/drawingml/2006/main" xmlns:r="http://schemas.openxmlformats.org/officeDocument/2006/relationships" xmlns:p="http://schemas.openxmlformats.org/presentationml/2006/main">
  <p:tag name="NUM" val="133"/>
</p:tagLst>
</file>

<file path=ppt/tags/tag1028.xml><?xml version="1.0" encoding="utf-8"?>
<p:tagLst xmlns:a="http://schemas.openxmlformats.org/drawingml/2006/main" xmlns:r="http://schemas.openxmlformats.org/officeDocument/2006/relationships" xmlns:p="http://schemas.openxmlformats.org/presentationml/2006/main">
  <p:tag name="NUM" val="134"/>
</p:tagLst>
</file>

<file path=ppt/tags/tag1029.xml><?xml version="1.0" encoding="utf-8"?>
<p:tagLst xmlns:a="http://schemas.openxmlformats.org/drawingml/2006/main" xmlns:r="http://schemas.openxmlformats.org/officeDocument/2006/relationships" xmlns:p="http://schemas.openxmlformats.org/presentationml/2006/main">
  <p:tag name="NUM" val="135"/>
</p:tagLst>
</file>

<file path=ppt/tags/tag103.xml><?xml version="1.0" encoding="utf-8"?>
<p:tagLst xmlns:a="http://schemas.openxmlformats.org/drawingml/2006/main" xmlns:r="http://schemas.openxmlformats.org/officeDocument/2006/relationships" xmlns:p="http://schemas.openxmlformats.org/presentationml/2006/main">
  <p:tag name="NUM" val="42"/>
</p:tagLst>
</file>

<file path=ppt/tags/tag1030.xml><?xml version="1.0" encoding="utf-8"?>
<p:tagLst xmlns:a="http://schemas.openxmlformats.org/drawingml/2006/main" xmlns:r="http://schemas.openxmlformats.org/officeDocument/2006/relationships" xmlns:p="http://schemas.openxmlformats.org/presentationml/2006/main">
  <p:tag name="NUM" val="136"/>
</p:tagLst>
</file>

<file path=ppt/tags/tag1031.xml><?xml version="1.0" encoding="utf-8"?>
<p:tagLst xmlns:a="http://schemas.openxmlformats.org/drawingml/2006/main" xmlns:r="http://schemas.openxmlformats.org/officeDocument/2006/relationships" xmlns:p="http://schemas.openxmlformats.org/presentationml/2006/main">
  <p:tag name="NUM" val="137"/>
</p:tagLst>
</file>

<file path=ppt/tags/tag1032.xml><?xml version="1.0" encoding="utf-8"?>
<p:tagLst xmlns:a="http://schemas.openxmlformats.org/drawingml/2006/main" xmlns:r="http://schemas.openxmlformats.org/officeDocument/2006/relationships" xmlns:p="http://schemas.openxmlformats.org/presentationml/2006/main">
  <p:tag name="NUM" val="138"/>
</p:tagLst>
</file>

<file path=ppt/tags/tag1033.xml><?xml version="1.0" encoding="utf-8"?>
<p:tagLst xmlns:a="http://schemas.openxmlformats.org/drawingml/2006/main" xmlns:r="http://schemas.openxmlformats.org/officeDocument/2006/relationships" xmlns:p="http://schemas.openxmlformats.org/presentationml/2006/main">
  <p:tag name="NUM" val="139"/>
</p:tagLst>
</file>

<file path=ppt/tags/tag1034.xml><?xml version="1.0" encoding="utf-8"?>
<p:tagLst xmlns:a="http://schemas.openxmlformats.org/drawingml/2006/main" xmlns:r="http://schemas.openxmlformats.org/officeDocument/2006/relationships" xmlns:p="http://schemas.openxmlformats.org/presentationml/2006/main">
  <p:tag name="NUM" val="140"/>
</p:tagLst>
</file>

<file path=ppt/tags/tag1035.xml><?xml version="1.0" encoding="utf-8"?>
<p:tagLst xmlns:a="http://schemas.openxmlformats.org/drawingml/2006/main" xmlns:r="http://schemas.openxmlformats.org/officeDocument/2006/relationships" xmlns:p="http://schemas.openxmlformats.org/presentationml/2006/main">
  <p:tag name="NUM" val="141"/>
</p:tagLst>
</file>

<file path=ppt/tags/tag1036.xml><?xml version="1.0" encoding="utf-8"?>
<p:tagLst xmlns:a="http://schemas.openxmlformats.org/drawingml/2006/main" xmlns:r="http://schemas.openxmlformats.org/officeDocument/2006/relationships" xmlns:p="http://schemas.openxmlformats.org/presentationml/2006/main">
  <p:tag name="NUM" val="142"/>
</p:tagLst>
</file>

<file path=ppt/tags/tag1037.xml><?xml version="1.0" encoding="utf-8"?>
<p:tagLst xmlns:a="http://schemas.openxmlformats.org/drawingml/2006/main" xmlns:r="http://schemas.openxmlformats.org/officeDocument/2006/relationships" xmlns:p="http://schemas.openxmlformats.org/presentationml/2006/main">
  <p:tag name="NUM" val="143"/>
</p:tagLst>
</file>

<file path=ppt/tags/tag1038.xml><?xml version="1.0" encoding="utf-8"?>
<p:tagLst xmlns:a="http://schemas.openxmlformats.org/drawingml/2006/main" xmlns:r="http://schemas.openxmlformats.org/officeDocument/2006/relationships" xmlns:p="http://schemas.openxmlformats.org/presentationml/2006/main">
  <p:tag name="NUM" val="144"/>
</p:tagLst>
</file>

<file path=ppt/tags/tag1039.xml><?xml version="1.0" encoding="utf-8"?>
<p:tagLst xmlns:a="http://schemas.openxmlformats.org/drawingml/2006/main" xmlns:r="http://schemas.openxmlformats.org/officeDocument/2006/relationships" xmlns:p="http://schemas.openxmlformats.org/presentationml/2006/main">
  <p:tag name="NUM" val="145"/>
</p:tagLst>
</file>

<file path=ppt/tags/tag104.xml><?xml version="1.0" encoding="utf-8"?>
<p:tagLst xmlns:a="http://schemas.openxmlformats.org/drawingml/2006/main" xmlns:r="http://schemas.openxmlformats.org/officeDocument/2006/relationships" xmlns:p="http://schemas.openxmlformats.org/presentationml/2006/main">
  <p:tag name="NUM" val="43"/>
</p:tagLst>
</file>

<file path=ppt/tags/tag1040.xml><?xml version="1.0" encoding="utf-8"?>
<p:tagLst xmlns:a="http://schemas.openxmlformats.org/drawingml/2006/main" xmlns:r="http://schemas.openxmlformats.org/officeDocument/2006/relationships" xmlns:p="http://schemas.openxmlformats.org/presentationml/2006/main">
  <p:tag name="NUM" val="146"/>
</p:tagLst>
</file>

<file path=ppt/tags/tag1041.xml><?xml version="1.0" encoding="utf-8"?>
<p:tagLst xmlns:a="http://schemas.openxmlformats.org/drawingml/2006/main" xmlns:r="http://schemas.openxmlformats.org/officeDocument/2006/relationships" xmlns:p="http://schemas.openxmlformats.org/presentationml/2006/main">
  <p:tag name="NUM" val="147"/>
</p:tagLst>
</file>

<file path=ppt/tags/tag1042.xml><?xml version="1.0" encoding="utf-8"?>
<p:tagLst xmlns:a="http://schemas.openxmlformats.org/drawingml/2006/main" xmlns:r="http://schemas.openxmlformats.org/officeDocument/2006/relationships" xmlns:p="http://schemas.openxmlformats.org/presentationml/2006/main">
  <p:tag name="NUM" val="148"/>
</p:tagLst>
</file>

<file path=ppt/tags/tag1043.xml><?xml version="1.0" encoding="utf-8"?>
<p:tagLst xmlns:a="http://schemas.openxmlformats.org/drawingml/2006/main" xmlns:r="http://schemas.openxmlformats.org/officeDocument/2006/relationships" xmlns:p="http://schemas.openxmlformats.org/presentationml/2006/main">
  <p:tag name="NUM" val="149"/>
</p:tagLst>
</file>

<file path=ppt/tags/tag1044.xml><?xml version="1.0" encoding="utf-8"?>
<p:tagLst xmlns:a="http://schemas.openxmlformats.org/drawingml/2006/main" xmlns:r="http://schemas.openxmlformats.org/officeDocument/2006/relationships" xmlns:p="http://schemas.openxmlformats.org/presentationml/2006/main">
  <p:tag name="NUM" val="150"/>
</p:tagLst>
</file>

<file path=ppt/tags/tag1045.xml><?xml version="1.0" encoding="utf-8"?>
<p:tagLst xmlns:a="http://schemas.openxmlformats.org/drawingml/2006/main" xmlns:r="http://schemas.openxmlformats.org/officeDocument/2006/relationships" xmlns:p="http://schemas.openxmlformats.org/presentationml/2006/main">
  <p:tag name="NUM" val="151"/>
</p:tagLst>
</file>

<file path=ppt/tags/tag1046.xml><?xml version="1.0" encoding="utf-8"?>
<p:tagLst xmlns:a="http://schemas.openxmlformats.org/drawingml/2006/main" xmlns:r="http://schemas.openxmlformats.org/officeDocument/2006/relationships" xmlns:p="http://schemas.openxmlformats.org/presentationml/2006/main">
  <p:tag name="NUM" val="152"/>
</p:tagLst>
</file>

<file path=ppt/tags/tag1047.xml><?xml version="1.0" encoding="utf-8"?>
<p:tagLst xmlns:a="http://schemas.openxmlformats.org/drawingml/2006/main" xmlns:r="http://schemas.openxmlformats.org/officeDocument/2006/relationships" xmlns:p="http://schemas.openxmlformats.org/presentationml/2006/main">
  <p:tag name="NUM" val="153"/>
</p:tagLst>
</file>

<file path=ppt/tags/tag1048.xml><?xml version="1.0" encoding="utf-8"?>
<p:tagLst xmlns:a="http://schemas.openxmlformats.org/drawingml/2006/main" xmlns:r="http://schemas.openxmlformats.org/officeDocument/2006/relationships" xmlns:p="http://schemas.openxmlformats.org/presentationml/2006/main">
  <p:tag name="NUM" val="154"/>
</p:tagLst>
</file>

<file path=ppt/tags/tag1049.xml><?xml version="1.0" encoding="utf-8"?>
<p:tagLst xmlns:a="http://schemas.openxmlformats.org/drawingml/2006/main" xmlns:r="http://schemas.openxmlformats.org/officeDocument/2006/relationships" xmlns:p="http://schemas.openxmlformats.org/presentationml/2006/main">
  <p:tag name="NUM" val="155"/>
</p:tagLst>
</file>

<file path=ppt/tags/tag105.xml><?xml version="1.0" encoding="utf-8"?>
<p:tagLst xmlns:a="http://schemas.openxmlformats.org/drawingml/2006/main" xmlns:r="http://schemas.openxmlformats.org/officeDocument/2006/relationships" xmlns:p="http://schemas.openxmlformats.org/presentationml/2006/main">
  <p:tag name="NUM" val="44"/>
</p:tagLst>
</file>

<file path=ppt/tags/tag1050.xml><?xml version="1.0" encoding="utf-8"?>
<p:tagLst xmlns:a="http://schemas.openxmlformats.org/drawingml/2006/main" xmlns:r="http://schemas.openxmlformats.org/officeDocument/2006/relationships" xmlns:p="http://schemas.openxmlformats.org/presentationml/2006/main">
  <p:tag name="NUM" val="156"/>
</p:tagLst>
</file>

<file path=ppt/tags/tag1051.xml><?xml version="1.0" encoding="utf-8"?>
<p:tagLst xmlns:a="http://schemas.openxmlformats.org/drawingml/2006/main" xmlns:r="http://schemas.openxmlformats.org/officeDocument/2006/relationships" xmlns:p="http://schemas.openxmlformats.org/presentationml/2006/main">
  <p:tag name="NUM" val="157"/>
</p:tagLst>
</file>

<file path=ppt/tags/tag1052.xml><?xml version="1.0" encoding="utf-8"?>
<p:tagLst xmlns:a="http://schemas.openxmlformats.org/drawingml/2006/main" xmlns:r="http://schemas.openxmlformats.org/officeDocument/2006/relationships" xmlns:p="http://schemas.openxmlformats.org/presentationml/2006/main">
  <p:tag name="NUM" val="158"/>
</p:tagLst>
</file>

<file path=ppt/tags/tag1053.xml><?xml version="1.0" encoding="utf-8"?>
<p:tagLst xmlns:a="http://schemas.openxmlformats.org/drawingml/2006/main" xmlns:r="http://schemas.openxmlformats.org/officeDocument/2006/relationships" xmlns:p="http://schemas.openxmlformats.org/presentationml/2006/main">
  <p:tag name="NUM" val="159"/>
</p:tagLst>
</file>

<file path=ppt/tags/tag1054.xml><?xml version="1.0" encoding="utf-8"?>
<p:tagLst xmlns:a="http://schemas.openxmlformats.org/drawingml/2006/main" xmlns:r="http://schemas.openxmlformats.org/officeDocument/2006/relationships" xmlns:p="http://schemas.openxmlformats.org/presentationml/2006/main">
  <p:tag name="NUM" val="160"/>
</p:tagLst>
</file>

<file path=ppt/tags/tag1055.xml><?xml version="1.0" encoding="utf-8"?>
<p:tagLst xmlns:a="http://schemas.openxmlformats.org/drawingml/2006/main" xmlns:r="http://schemas.openxmlformats.org/officeDocument/2006/relationships" xmlns:p="http://schemas.openxmlformats.org/presentationml/2006/main">
  <p:tag name="NUM" val="161"/>
</p:tagLst>
</file>

<file path=ppt/tags/tag1056.xml><?xml version="1.0" encoding="utf-8"?>
<p:tagLst xmlns:a="http://schemas.openxmlformats.org/drawingml/2006/main" xmlns:r="http://schemas.openxmlformats.org/officeDocument/2006/relationships" xmlns:p="http://schemas.openxmlformats.org/presentationml/2006/main">
  <p:tag name="NUM" val="162"/>
</p:tagLst>
</file>

<file path=ppt/tags/tag1057.xml><?xml version="1.0" encoding="utf-8"?>
<p:tagLst xmlns:a="http://schemas.openxmlformats.org/drawingml/2006/main" xmlns:r="http://schemas.openxmlformats.org/officeDocument/2006/relationships" xmlns:p="http://schemas.openxmlformats.org/presentationml/2006/main">
  <p:tag name="NUM" val="163"/>
</p:tagLst>
</file>

<file path=ppt/tags/tag1058.xml><?xml version="1.0" encoding="utf-8"?>
<p:tagLst xmlns:a="http://schemas.openxmlformats.org/drawingml/2006/main" xmlns:r="http://schemas.openxmlformats.org/officeDocument/2006/relationships" xmlns:p="http://schemas.openxmlformats.org/presentationml/2006/main">
  <p:tag name="NUM" val="164"/>
</p:tagLst>
</file>

<file path=ppt/tags/tag1059.xml><?xml version="1.0" encoding="utf-8"?>
<p:tagLst xmlns:a="http://schemas.openxmlformats.org/drawingml/2006/main" xmlns:r="http://schemas.openxmlformats.org/officeDocument/2006/relationships" xmlns:p="http://schemas.openxmlformats.org/presentationml/2006/main">
  <p:tag name="NUM" val="165"/>
</p:tagLst>
</file>

<file path=ppt/tags/tag106.xml><?xml version="1.0" encoding="utf-8"?>
<p:tagLst xmlns:a="http://schemas.openxmlformats.org/drawingml/2006/main" xmlns:r="http://schemas.openxmlformats.org/officeDocument/2006/relationships" xmlns:p="http://schemas.openxmlformats.org/presentationml/2006/main">
  <p:tag name="NUM" val="1"/>
</p:tagLst>
</file>

<file path=ppt/tags/tag1060.xml><?xml version="1.0" encoding="utf-8"?>
<p:tagLst xmlns:a="http://schemas.openxmlformats.org/drawingml/2006/main" xmlns:r="http://schemas.openxmlformats.org/officeDocument/2006/relationships" xmlns:p="http://schemas.openxmlformats.org/presentationml/2006/main">
  <p:tag name="NUM" val="166"/>
</p:tagLst>
</file>

<file path=ppt/tags/tag1061.xml><?xml version="1.0" encoding="utf-8"?>
<p:tagLst xmlns:a="http://schemas.openxmlformats.org/drawingml/2006/main" xmlns:r="http://schemas.openxmlformats.org/officeDocument/2006/relationships" xmlns:p="http://schemas.openxmlformats.org/presentationml/2006/main">
  <p:tag name="NUM" val="167"/>
</p:tagLst>
</file>

<file path=ppt/tags/tag1062.xml><?xml version="1.0" encoding="utf-8"?>
<p:tagLst xmlns:a="http://schemas.openxmlformats.org/drawingml/2006/main" xmlns:r="http://schemas.openxmlformats.org/officeDocument/2006/relationships" xmlns:p="http://schemas.openxmlformats.org/presentationml/2006/main">
  <p:tag name="NUM" val="168"/>
</p:tagLst>
</file>

<file path=ppt/tags/tag1063.xml><?xml version="1.0" encoding="utf-8"?>
<p:tagLst xmlns:a="http://schemas.openxmlformats.org/drawingml/2006/main" xmlns:r="http://schemas.openxmlformats.org/officeDocument/2006/relationships" xmlns:p="http://schemas.openxmlformats.org/presentationml/2006/main">
  <p:tag name="NUM" val="169"/>
</p:tagLst>
</file>

<file path=ppt/tags/tag1064.xml><?xml version="1.0" encoding="utf-8"?>
<p:tagLst xmlns:a="http://schemas.openxmlformats.org/drawingml/2006/main" xmlns:r="http://schemas.openxmlformats.org/officeDocument/2006/relationships" xmlns:p="http://schemas.openxmlformats.org/presentationml/2006/main">
  <p:tag name="NUM" val="170"/>
</p:tagLst>
</file>

<file path=ppt/tags/tag1065.xml><?xml version="1.0" encoding="utf-8"?>
<p:tagLst xmlns:a="http://schemas.openxmlformats.org/drawingml/2006/main" xmlns:r="http://schemas.openxmlformats.org/officeDocument/2006/relationships" xmlns:p="http://schemas.openxmlformats.org/presentationml/2006/main">
  <p:tag name="NUM" val="171"/>
</p:tagLst>
</file>

<file path=ppt/tags/tag1066.xml><?xml version="1.0" encoding="utf-8"?>
<p:tagLst xmlns:a="http://schemas.openxmlformats.org/drawingml/2006/main" xmlns:r="http://schemas.openxmlformats.org/officeDocument/2006/relationships" xmlns:p="http://schemas.openxmlformats.org/presentationml/2006/main">
  <p:tag name="NUM" val="172"/>
</p:tagLst>
</file>

<file path=ppt/tags/tag1067.xml><?xml version="1.0" encoding="utf-8"?>
<p:tagLst xmlns:a="http://schemas.openxmlformats.org/drawingml/2006/main" xmlns:r="http://schemas.openxmlformats.org/officeDocument/2006/relationships" xmlns:p="http://schemas.openxmlformats.org/presentationml/2006/main">
  <p:tag name="NUM" val="173"/>
</p:tagLst>
</file>

<file path=ppt/tags/tag1068.xml><?xml version="1.0" encoding="utf-8"?>
<p:tagLst xmlns:a="http://schemas.openxmlformats.org/drawingml/2006/main" xmlns:r="http://schemas.openxmlformats.org/officeDocument/2006/relationships" xmlns:p="http://schemas.openxmlformats.org/presentationml/2006/main">
  <p:tag name="NUM" val="174"/>
</p:tagLst>
</file>

<file path=ppt/tags/tag1069.xml><?xml version="1.0" encoding="utf-8"?>
<p:tagLst xmlns:a="http://schemas.openxmlformats.org/drawingml/2006/main" xmlns:r="http://schemas.openxmlformats.org/officeDocument/2006/relationships" xmlns:p="http://schemas.openxmlformats.org/presentationml/2006/main">
  <p:tag name="NUM" val="175"/>
</p:tagLst>
</file>

<file path=ppt/tags/tag107.xml><?xml version="1.0" encoding="utf-8"?>
<p:tagLst xmlns:a="http://schemas.openxmlformats.org/drawingml/2006/main" xmlns:r="http://schemas.openxmlformats.org/officeDocument/2006/relationships" xmlns:p="http://schemas.openxmlformats.org/presentationml/2006/main">
  <p:tag name="NUM" val="2"/>
</p:tagLst>
</file>

<file path=ppt/tags/tag1070.xml><?xml version="1.0" encoding="utf-8"?>
<p:tagLst xmlns:a="http://schemas.openxmlformats.org/drawingml/2006/main" xmlns:r="http://schemas.openxmlformats.org/officeDocument/2006/relationships" xmlns:p="http://schemas.openxmlformats.org/presentationml/2006/main">
  <p:tag name="NUM" val="176"/>
</p:tagLst>
</file>

<file path=ppt/tags/tag1071.xml><?xml version="1.0" encoding="utf-8"?>
<p:tagLst xmlns:a="http://schemas.openxmlformats.org/drawingml/2006/main" xmlns:r="http://schemas.openxmlformats.org/officeDocument/2006/relationships" xmlns:p="http://schemas.openxmlformats.org/presentationml/2006/main">
  <p:tag name="NUM" val="177"/>
</p:tagLst>
</file>

<file path=ppt/tags/tag1072.xml><?xml version="1.0" encoding="utf-8"?>
<p:tagLst xmlns:a="http://schemas.openxmlformats.org/drawingml/2006/main" xmlns:r="http://schemas.openxmlformats.org/officeDocument/2006/relationships" xmlns:p="http://schemas.openxmlformats.org/presentationml/2006/main">
  <p:tag name="NUM" val="178"/>
</p:tagLst>
</file>

<file path=ppt/tags/tag1073.xml><?xml version="1.0" encoding="utf-8"?>
<p:tagLst xmlns:a="http://schemas.openxmlformats.org/drawingml/2006/main" xmlns:r="http://schemas.openxmlformats.org/officeDocument/2006/relationships" xmlns:p="http://schemas.openxmlformats.org/presentationml/2006/main">
  <p:tag name="NUM" val="19"/>
</p:tagLst>
</file>

<file path=ppt/tags/tag1074.xml><?xml version="1.0" encoding="utf-8"?>
<p:tagLst xmlns:a="http://schemas.openxmlformats.org/drawingml/2006/main" xmlns:r="http://schemas.openxmlformats.org/officeDocument/2006/relationships" xmlns:p="http://schemas.openxmlformats.org/presentationml/2006/main">
  <p:tag name="NUM" val="21"/>
</p:tagLst>
</file>

<file path=ppt/tags/tag1075.xml><?xml version="1.0" encoding="utf-8"?>
<p:tagLst xmlns:a="http://schemas.openxmlformats.org/drawingml/2006/main" xmlns:r="http://schemas.openxmlformats.org/officeDocument/2006/relationships" xmlns:p="http://schemas.openxmlformats.org/presentationml/2006/main">
  <p:tag name="NUM" val="20"/>
</p:tagLst>
</file>

<file path=ppt/tags/tag1076.xml><?xml version="1.0" encoding="utf-8"?>
<p:tagLst xmlns:a="http://schemas.openxmlformats.org/drawingml/2006/main" xmlns:r="http://schemas.openxmlformats.org/officeDocument/2006/relationships" xmlns:p="http://schemas.openxmlformats.org/presentationml/2006/main">
  <p:tag name="NUM" val="18"/>
</p:tagLst>
</file>

<file path=ppt/tags/tag1077.xml><?xml version="1.0" encoding="utf-8"?>
<p:tagLst xmlns:a="http://schemas.openxmlformats.org/drawingml/2006/main" xmlns:r="http://schemas.openxmlformats.org/officeDocument/2006/relationships" xmlns:p="http://schemas.openxmlformats.org/presentationml/2006/main">
  <p:tag name="NUM" val="17"/>
</p:tagLst>
</file>

<file path=ppt/tags/tag1078.xml><?xml version="1.0" encoding="utf-8"?>
<p:tagLst xmlns:a="http://schemas.openxmlformats.org/drawingml/2006/main" xmlns:r="http://schemas.openxmlformats.org/officeDocument/2006/relationships" xmlns:p="http://schemas.openxmlformats.org/presentationml/2006/main">
  <p:tag name="NUM" val="16"/>
</p:tagLst>
</file>

<file path=ppt/tags/tag1079.xml><?xml version="1.0" encoding="utf-8"?>
<p:tagLst xmlns:a="http://schemas.openxmlformats.org/drawingml/2006/main" xmlns:r="http://schemas.openxmlformats.org/officeDocument/2006/relationships" xmlns:p="http://schemas.openxmlformats.org/presentationml/2006/main">
  <p:tag name="NUM" val="15"/>
</p:tagLst>
</file>

<file path=ppt/tags/tag108.xml><?xml version="1.0" encoding="utf-8"?>
<p:tagLst xmlns:a="http://schemas.openxmlformats.org/drawingml/2006/main" xmlns:r="http://schemas.openxmlformats.org/officeDocument/2006/relationships" xmlns:p="http://schemas.openxmlformats.org/presentationml/2006/main">
  <p:tag name="NUM" val="3"/>
</p:tagLst>
</file>

<file path=ppt/tags/tag1080.xml><?xml version="1.0" encoding="utf-8"?>
<p:tagLst xmlns:a="http://schemas.openxmlformats.org/drawingml/2006/main" xmlns:r="http://schemas.openxmlformats.org/officeDocument/2006/relationships" xmlns:p="http://schemas.openxmlformats.org/presentationml/2006/main">
  <p:tag name="NUM" val="14"/>
</p:tagLst>
</file>

<file path=ppt/tags/tag1081.xml><?xml version="1.0" encoding="utf-8"?>
<p:tagLst xmlns:a="http://schemas.openxmlformats.org/drawingml/2006/main" xmlns:r="http://schemas.openxmlformats.org/officeDocument/2006/relationships" xmlns:p="http://schemas.openxmlformats.org/presentationml/2006/main">
  <p:tag name="NUM" val="13"/>
</p:tagLst>
</file>

<file path=ppt/tags/tag1082.xml><?xml version="1.0" encoding="utf-8"?>
<p:tagLst xmlns:a="http://schemas.openxmlformats.org/drawingml/2006/main" xmlns:r="http://schemas.openxmlformats.org/officeDocument/2006/relationships" xmlns:p="http://schemas.openxmlformats.org/presentationml/2006/main">
  <p:tag name="NUM" val="12"/>
</p:tagLst>
</file>

<file path=ppt/tags/tag1083.xml><?xml version="1.0" encoding="utf-8"?>
<p:tagLst xmlns:a="http://schemas.openxmlformats.org/drawingml/2006/main" xmlns:r="http://schemas.openxmlformats.org/officeDocument/2006/relationships" xmlns:p="http://schemas.openxmlformats.org/presentationml/2006/main">
  <p:tag name="NUM" val="28"/>
</p:tagLst>
</file>

<file path=ppt/tags/tag1084.xml><?xml version="1.0" encoding="utf-8"?>
<p:tagLst xmlns:a="http://schemas.openxmlformats.org/drawingml/2006/main" xmlns:r="http://schemas.openxmlformats.org/officeDocument/2006/relationships" xmlns:p="http://schemas.openxmlformats.org/presentationml/2006/main">
  <p:tag name="NUM" val="19"/>
</p:tagLst>
</file>

<file path=ppt/tags/tag1085.xml><?xml version="1.0" encoding="utf-8"?>
<p:tagLst xmlns:a="http://schemas.openxmlformats.org/drawingml/2006/main" xmlns:r="http://schemas.openxmlformats.org/officeDocument/2006/relationships" xmlns:p="http://schemas.openxmlformats.org/presentationml/2006/main">
  <p:tag name="NUM" val="21"/>
</p:tagLst>
</file>

<file path=ppt/tags/tag1086.xml><?xml version="1.0" encoding="utf-8"?>
<p:tagLst xmlns:a="http://schemas.openxmlformats.org/drawingml/2006/main" xmlns:r="http://schemas.openxmlformats.org/officeDocument/2006/relationships" xmlns:p="http://schemas.openxmlformats.org/presentationml/2006/main">
  <p:tag name="NUM" val="20"/>
</p:tagLst>
</file>

<file path=ppt/tags/tag1087.xml><?xml version="1.0" encoding="utf-8"?>
<p:tagLst xmlns:a="http://schemas.openxmlformats.org/drawingml/2006/main" xmlns:r="http://schemas.openxmlformats.org/officeDocument/2006/relationships" xmlns:p="http://schemas.openxmlformats.org/presentationml/2006/main">
  <p:tag name="NUM" val="18"/>
</p:tagLst>
</file>

<file path=ppt/tags/tag1088.xml><?xml version="1.0" encoding="utf-8"?>
<p:tagLst xmlns:a="http://schemas.openxmlformats.org/drawingml/2006/main" xmlns:r="http://schemas.openxmlformats.org/officeDocument/2006/relationships" xmlns:p="http://schemas.openxmlformats.org/presentationml/2006/main">
  <p:tag name="NUM" val="17"/>
</p:tagLst>
</file>

<file path=ppt/tags/tag1089.xml><?xml version="1.0" encoding="utf-8"?>
<p:tagLst xmlns:a="http://schemas.openxmlformats.org/drawingml/2006/main" xmlns:r="http://schemas.openxmlformats.org/officeDocument/2006/relationships" xmlns:p="http://schemas.openxmlformats.org/presentationml/2006/main">
  <p:tag name="NUM" val="16"/>
</p:tagLst>
</file>

<file path=ppt/tags/tag109.xml><?xml version="1.0" encoding="utf-8"?>
<p:tagLst xmlns:a="http://schemas.openxmlformats.org/drawingml/2006/main" xmlns:r="http://schemas.openxmlformats.org/officeDocument/2006/relationships" xmlns:p="http://schemas.openxmlformats.org/presentationml/2006/main">
  <p:tag name="NUM" val="4"/>
</p:tagLst>
</file>

<file path=ppt/tags/tag1090.xml><?xml version="1.0" encoding="utf-8"?>
<p:tagLst xmlns:a="http://schemas.openxmlformats.org/drawingml/2006/main" xmlns:r="http://schemas.openxmlformats.org/officeDocument/2006/relationships" xmlns:p="http://schemas.openxmlformats.org/presentationml/2006/main">
  <p:tag name="NUM" val="15"/>
</p:tagLst>
</file>

<file path=ppt/tags/tag1091.xml><?xml version="1.0" encoding="utf-8"?>
<p:tagLst xmlns:a="http://schemas.openxmlformats.org/drawingml/2006/main" xmlns:r="http://schemas.openxmlformats.org/officeDocument/2006/relationships" xmlns:p="http://schemas.openxmlformats.org/presentationml/2006/main">
  <p:tag name="NUM" val="14"/>
</p:tagLst>
</file>

<file path=ppt/tags/tag1092.xml><?xml version="1.0" encoding="utf-8"?>
<p:tagLst xmlns:a="http://schemas.openxmlformats.org/drawingml/2006/main" xmlns:r="http://schemas.openxmlformats.org/officeDocument/2006/relationships" xmlns:p="http://schemas.openxmlformats.org/presentationml/2006/main">
  <p:tag name="NUM" val="13"/>
</p:tagLst>
</file>

<file path=ppt/tags/tag1093.xml><?xml version="1.0" encoding="utf-8"?>
<p:tagLst xmlns:a="http://schemas.openxmlformats.org/drawingml/2006/main" xmlns:r="http://schemas.openxmlformats.org/officeDocument/2006/relationships" xmlns:p="http://schemas.openxmlformats.org/presentationml/2006/main">
  <p:tag name="NUM" val="12"/>
</p:tagLst>
</file>

<file path=ppt/tags/tag1094.xml><?xml version="1.0" encoding="utf-8"?>
<p:tagLst xmlns:a="http://schemas.openxmlformats.org/drawingml/2006/main" xmlns:r="http://schemas.openxmlformats.org/officeDocument/2006/relationships" xmlns:p="http://schemas.openxmlformats.org/presentationml/2006/main">
  <p:tag name="NUM" val="28"/>
</p:tagLst>
</file>

<file path=ppt/tags/tag1095.xml><?xml version="1.0" encoding="utf-8"?>
<p:tagLst xmlns:a="http://schemas.openxmlformats.org/drawingml/2006/main" xmlns:r="http://schemas.openxmlformats.org/officeDocument/2006/relationships" xmlns:p="http://schemas.openxmlformats.org/presentationml/2006/main">
  <p:tag name="NUM" val="1"/>
</p:tagLst>
</file>

<file path=ppt/tags/tag1096.xml><?xml version="1.0" encoding="utf-8"?>
<p:tagLst xmlns:a="http://schemas.openxmlformats.org/drawingml/2006/main" xmlns:r="http://schemas.openxmlformats.org/officeDocument/2006/relationships" xmlns:p="http://schemas.openxmlformats.org/presentationml/2006/main">
  <p:tag name="NUM" val="2"/>
</p:tagLst>
</file>

<file path=ppt/tags/tag1097.xml><?xml version="1.0" encoding="utf-8"?>
<p:tagLst xmlns:a="http://schemas.openxmlformats.org/drawingml/2006/main" xmlns:r="http://schemas.openxmlformats.org/officeDocument/2006/relationships" xmlns:p="http://schemas.openxmlformats.org/presentationml/2006/main">
  <p:tag name="NUM" val="3"/>
</p:tagLst>
</file>

<file path=ppt/tags/tag1098.xml><?xml version="1.0" encoding="utf-8"?>
<p:tagLst xmlns:a="http://schemas.openxmlformats.org/drawingml/2006/main" xmlns:r="http://schemas.openxmlformats.org/officeDocument/2006/relationships" xmlns:p="http://schemas.openxmlformats.org/presentationml/2006/main">
  <p:tag name="NUM" val="4"/>
</p:tagLst>
</file>

<file path=ppt/tags/tag1099.xml><?xml version="1.0" encoding="utf-8"?>
<p:tagLst xmlns:a="http://schemas.openxmlformats.org/drawingml/2006/main" xmlns:r="http://schemas.openxmlformats.org/officeDocument/2006/relationships" xmlns:p="http://schemas.openxmlformats.org/presentationml/2006/main">
  <p:tag name="NUM" val="5"/>
</p:tagLst>
</file>

<file path=ppt/tags/tag11.xml><?xml version="1.0" encoding="utf-8"?>
<p:tagLst xmlns:a="http://schemas.openxmlformats.org/drawingml/2006/main" xmlns:r="http://schemas.openxmlformats.org/officeDocument/2006/relationships" xmlns:p="http://schemas.openxmlformats.org/presentationml/2006/main">
  <p:tag name="NUM" val="6"/>
</p:tagLst>
</file>

<file path=ppt/tags/tag110.xml><?xml version="1.0" encoding="utf-8"?>
<p:tagLst xmlns:a="http://schemas.openxmlformats.org/drawingml/2006/main" xmlns:r="http://schemas.openxmlformats.org/officeDocument/2006/relationships" xmlns:p="http://schemas.openxmlformats.org/presentationml/2006/main">
  <p:tag name="NUM" val="5"/>
</p:tagLst>
</file>

<file path=ppt/tags/tag1100.xml><?xml version="1.0" encoding="utf-8"?>
<p:tagLst xmlns:a="http://schemas.openxmlformats.org/drawingml/2006/main" xmlns:r="http://schemas.openxmlformats.org/officeDocument/2006/relationships" xmlns:p="http://schemas.openxmlformats.org/presentationml/2006/main">
  <p:tag name="NUM" val="6"/>
</p:tagLst>
</file>

<file path=ppt/tags/tag1101.xml><?xml version="1.0" encoding="utf-8"?>
<p:tagLst xmlns:a="http://schemas.openxmlformats.org/drawingml/2006/main" xmlns:r="http://schemas.openxmlformats.org/officeDocument/2006/relationships" xmlns:p="http://schemas.openxmlformats.org/presentationml/2006/main">
  <p:tag name="NUM" val="7"/>
</p:tagLst>
</file>

<file path=ppt/tags/tag1102.xml><?xml version="1.0" encoding="utf-8"?>
<p:tagLst xmlns:a="http://schemas.openxmlformats.org/drawingml/2006/main" xmlns:r="http://schemas.openxmlformats.org/officeDocument/2006/relationships" xmlns:p="http://schemas.openxmlformats.org/presentationml/2006/main">
  <p:tag name="NUM" val="8"/>
</p:tagLst>
</file>

<file path=ppt/tags/tag1103.xml><?xml version="1.0" encoding="utf-8"?>
<p:tagLst xmlns:a="http://schemas.openxmlformats.org/drawingml/2006/main" xmlns:r="http://schemas.openxmlformats.org/officeDocument/2006/relationships" xmlns:p="http://schemas.openxmlformats.org/presentationml/2006/main">
  <p:tag name="NUM" val="9"/>
</p:tagLst>
</file>

<file path=ppt/tags/tag1104.xml><?xml version="1.0" encoding="utf-8"?>
<p:tagLst xmlns:a="http://schemas.openxmlformats.org/drawingml/2006/main" xmlns:r="http://schemas.openxmlformats.org/officeDocument/2006/relationships" xmlns:p="http://schemas.openxmlformats.org/presentationml/2006/main">
  <p:tag name="NUM" val="10"/>
</p:tagLst>
</file>

<file path=ppt/tags/tag1105.xml><?xml version="1.0" encoding="utf-8"?>
<p:tagLst xmlns:a="http://schemas.openxmlformats.org/drawingml/2006/main" xmlns:r="http://schemas.openxmlformats.org/officeDocument/2006/relationships" xmlns:p="http://schemas.openxmlformats.org/presentationml/2006/main">
  <p:tag name="NUM" val="11"/>
</p:tagLst>
</file>

<file path=ppt/tags/tag1106.xml><?xml version="1.0" encoding="utf-8"?>
<p:tagLst xmlns:a="http://schemas.openxmlformats.org/drawingml/2006/main" xmlns:r="http://schemas.openxmlformats.org/officeDocument/2006/relationships" xmlns:p="http://schemas.openxmlformats.org/presentationml/2006/main">
  <p:tag name="NUM" val="12"/>
</p:tagLst>
</file>

<file path=ppt/tags/tag1107.xml><?xml version="1.0" encoding="utf-8"?>
<p:tagLst xmlns:a="http://schemas.openxmlformats.org/drawingml/2006/main" xmlns:r="http://schemas.openxmlformats.org/officeDocument/2006/relationships" xmlns:p="http://schemas.openxmlformats.org/presentationml/2006/main">
  <p:tag name="NUM" val="13"/>
</p:tagLst>
</file>

<file path=ppt/tags/tag1108.xml><?xml version="1.0" encoding="utf-8"?>
<p:tagLst xmlns:a="http://schemas.openxmlformats.org/drawingml/2006/main" xmlns:r="http://schemas.openxmlformats.org/officeDocument/2006/relationships" xmlns:p="http://schemas.openxmlformats.org/presentationml/2006/main">
  <p:tag name="NUM" val="14"/>
</p:tagLst>
</file>

<file path=ppt/tags/tag1109.xml><?xml version="1.0" encoding="utf-8"?>
<p:tagLst xmlns:a="http://schemas.openxmlformats.org/drawingml/2006/main" xmlns:r="http://schemas.openxmlformats.org/officeDocument/2006/relationships" xmlns:p="http://schemas.openxmlformats.org/presentationml/2006/main">
  <p:tag name="NUM" val="15"/>
</p:tagLst>
</file>

<file path=ppt/tags/tag111.xml><?xml version="1.0" encoding="utf-8"?>
<p:tagLst xmlns:a="http://schemas.openxmlformats.org/drawingml/2006/main" xmlns:r="http://schemas.openxmlformats.org/officeDocument/2006/relationships" xmlns:p="http://schemas.openxmlformats.org/presentationml/2006/main">
  <p:tag name="NUM" val="6"/>
</p:tagLst>
</file>

<file path=ppt/tags/tag1110.xml><?xml version="1.0" encoding="utf-8"?>
<p:tagLst xmlns:a="http://schemas.openxmlformats.org/drawingml/2006/main" xmlns:r="http://schemas.openxmlformats.org/officeDocument/2006/relationships" xmlns:p="http://schemas.openxmlformats.org/presentationml/2006/main">
  <p:tag name="NUM" val="16"/>
</p:tagLst>
</file>

<file path=ppt/tags/tag1111.xml><?xml version="1.0" encoding="utf-8"?>
<p:tagLst xmlns:a="http://schemas.openxmlformats.org/drawingml/2006/main" xmlns:r="http://schemas.openxmlformats.org/officeDocument/2006/relationships" xmlns:p="http://schemas.openxmlformats.org/presentationml/2006/main">
  <p:tag name="NUM" val="17"/>
</p:tagLst>
</file>

<file path=ppt/tags/tag1112.xml><?xml version="1.0" encoding="utf-8"?>
<p:tagLst xmlns:a="http://schemas.openxmlformats.org/drawingml/2006/main" xmlns:r="http://schemas.openxmlformats.org/officeDocument/2006/relationships" xmlns:p="http://schemas.openxmlformats.org/presentationml/2006/main">
  <p:tag name="NUM" val="18"/>
</p:tagLst>
</file>

<file path=ppt/tags/tag1113.xml><?xml version="1.0" encoding="utf-8"?>
<p:tagLst xmlns:a="http://schemas.openxmlformats.org/drawingml/2006/main" xmlns:r="http://schemas.openxmlformats.org/officeDocument/2006/relationships" xmlns:p="http://schemas.openxmlformats.org/presentationml/2006/main">
  <p:tag name="NUM" val="19"/>
</p:tagLst>
</file>

<file path=ppt/tags/tag1114.xml><?xml version="1.0" encoding="utf-8"?>
<p:tagLst xmlns:a="http://schemas.openxmlformats.org/drawingml/2006/main" xmlns:r="http://schemas.openxmlformats.org/officeDocument/2006/relationships" xmlns:p="http://schemas.openxmlformats.org/presentationml/2006/main">
  <p:tag name="NUM" val="20"/>
</p:tagLst>
</file>

<file path=ppt/tags/tag1115.xml><?xml version="1.0" encoding="utf-8"?>
<p:tagLst xmlns:a="http://schemas.openxmlformats.org/drawingml/2006/main" xmlns:r="http://schemas.openxmlformats.org/officeDocument/2006/relationships" xmlns:p="http://schemas.openxmlformats.org/presentationml/2006/main">
  <p:tag name="NUM" val="21"/>
</p:tagLst>
</file>

<file path=ppt/tags/tag1116.xml><?xml version="1.0" encoding="utf-8"?>
<p:tagLst xmlns:a="http://schemas.openxmlformats.org/drawingml/2006/main" xmlns:r="http://schemas.openxmlformats.org/officeDocument/2006/relationships" xmlns:p="http://schemas.openxmlformats.org/presentationml/2006/main">
  <p:tag name="NUM" val="22"/>
</p:tagLst>
</file>

<file path=ppt/tags/tag1117.xml><?xml version="1.0" encoding="utf-8"?>
<p:tagLst xmlns:a="http://schemas.openxmlformats.org/drawingml/2006/main" xmlns:r="http://schemas.openxmlformats.org/officeDocument/2006/relationships" xmlns:p="http://schemas.openxmlformats.org/presentationml/2006/main">
  <p:tag name="NUM" val="23"/>
</p:tagLst>
</file>

<file path=ppt/tags/tag1118.xml><?xml version="1.0" encoding="utf-8"?>
<p:tagLst xmlns:a="http://schemas.openxmlformats.org/drawingml/2006/main" xmlns:r="http://schemas.openxmlformats.org/officeDocument/2006/relationships" xmlns:p="http://schemas.openxmlformats.org/presentationml/2006/main">
  <p:tag name="NUM" val="24"/>
</p:tagLst>
</file>

<file path=ppt/tags/tag1119.xml><?xml version="1.0" encoding="utf-8"?>
<p:tagLst xmlns:a="http://schemas.openxmlformats.org/drawingml/2006/main" xmlns:r="http://schemas.openxmlformats.org/officeDocument/2006/relationships" xmlns:p="http://schemas.openxmlformats.org/presentationml/2006/main">
  <p:tag name="NUM" val="25"/>
</p:tagLst>
</file>

<file path=ppt/tags/tag112.xml><?xml version="1.0" encoding="utf-8"?>
<p:tagLst xmlns:a="http://schemas.openxmlformats.org/drawingml/2006/main" xmlns:r="http://schemas.openxmlformats.org/officeDocument/2006/relationships" xmlns:p="http://schemas.openxmlformats.org/presentationml/2006/main">
  <p:tag name="NUM" val="7"/>
</p:tagLst>
</file>

<file path=ppt/tags/tag1120.xml><?xml version="1.0" encoding="utf-8"?>
<p:tagLst xmlns:a="http://schemas.openxmlformats.org/drawingml/2006/main" xmlns:r="http://schemas.openxmlformats.org/officeDocument/2006/relationships" xmlns:p="http://schemas.openxmlformats.org/presentationml/2006/main">
  <p:tag name="NUM" val="26"/>
</p:tagLst>
</file>

<file path=ppt/tags/tag1121.xml><?xml version="1.0" encoding="utf-8"?>
<p:tagLst xmlns:a="http://schemas.openxmlformats.org/drawingml/2006/main" xmlns:r="http://schemas.openxmlformats.org/officeDocument/2006/relationships" xmlns:p="http://schemas.openxmlformats.org/presentationml/2006/main">
  <p:tag name="NUM" val="27"/>
</p:tagLst>
</file>

<file path=ppt/tags/tag1122.xml><?xml version="1.0" encoding="utf-8"?>
<p:tagLst xmlns:a="http://schemas.openxmlformats.org/drawingml/2006/main" xmlns:r="http://schemas.openxmlformats.org/officeDocument/2006/relationships" xmlns:p="http://schemas.openxmlformats.org/presentationml/2006/main">
  <p:tag name="NUM" val="28"/>
</p:tagLst>
</file>

<file path=ppt/tags/tag1123.xml><?xml version="1.0" encoding="utf-8"?>
<p:tagLst xmlns:a="http://schemas.openxmlformats.org/drawingml/2006/main" xmlns:r="http://schemas.openxmlformats.org/officeDocument/2006/relationships" xmlns:p="http://schemas.openxmlformats.org/presentationml/2006/main">
  <p:tag name="NUM" val="29"/>
</p:tagLst>
</file>

<file path=ppt/tags/tag1124.xml><?xml version="1.0" encoding="utf-8"?>
<p:tagLst xmlns:a="http://schemas.openxmlformats.org/drawingml/2006/main" xmlns:r="http://schemas.openxmlformats.org/officeDocument/2006/relationships" xmlns:p="http://schemas.openxmlformats.org/presentationml/2006/main">
  <p:tag name="NUM" val="30"/>
</p:tagLst>
</file>

<file path=ppt/tags/tag1125.xml><?xml version="1.0" encoding="utf-8"?>
<p:tagLst xmlns:a="http://schemas.openxmlformats.org/drawingml/2006/main" xmlns:r="http://schemas.openxmlformats.org/officeDocument/2006/relationships" xmlns:p="http://schemas.openxmlformats.org/presentationml/2006/main">
  <p:tag name="NUM" val="31"/>
</p:tagLst>
</file>

<file path=ppt/tags/tag1126.xml><?xml version="1.0" encoding="utf-8"?>
<p:tagLst xmlns:a="http://schemas.openxmlformats.org/drawingml/2006/main" xmlns:r="http://schemas.openxmlformats.org/officeDocument/2006/relationships" xmlns:p="http://schemas.openxmlformats.org/presentationml/2006/main">
  <p:tag name="NUM" val="32"/>
</p:tagLst>
</file>

<file path=ppt/tags/tag1127.xml><?xml version="1.0" encoding="utf-8"?>
<p:tagLst xmlns:a="http://schemas.openxmlformats.org/drawingml/2006/main" xmlns:r="http://schemas.openxmlformats.org/officeDocument/2006/relationships" xmlns:p="http://schemas.openxmlformats.org/presentationml/2006/main">
  <p:tag name="NUM" val="33"/>
</p:tagLst>
</file>

<file path=ppt/tags/tag1128.xml><?xml version="1.0" encoding="utf-8"?>
<p:tagLst xmlns:a="http://schemas.openxmlformats.org/drawingml/2006/main" xmlns:r="http://schemas.openxmlformats.org/officeDocument/2006/relationships" xmlns:p="http://schemas.openxmlformats.org/presentationml/2006/main">
  <p:tag name="NUM" val="34"/>
</p:tagLst>
</file>

<file path=ppt/tags/tag1129.xml><?xml version="1.0" encoding="utf-8"?>
<p:tagLst xmlns:a="http://schemas.openxmlformats.org/drawingml/2006/main" xmlns:r="http://schemas.openxmlformats.org/officeDocument/2006/relationships" xmlns:p="http://schemas.openxmlformats.org/presentationml/2006/main">
  <p:tag name="NUM" val="35"/>
</p:tagLst>
</file>

<file path=ppt/tags/tag113.xml><?xml version="1.0" encoding="utf-8"?>
<p:tagLst xmlns:a="http://schemas.openxmlformats.org/drawingml/2006/main" xmlns:r="http://schemas.openxmlformats.org/officeDocument/2006/relationships" xmlns:p="http://schemas.openxmlformats.org/presentationml/2006/main">
  <p:tag name="NUM" val="8"/>
</p:tagLst>
</file>

<file path=ppt/tags/tag1130.xml><?xml version="1.0" encoding="utf-8"?>
<p:tagLst xmlns:a="http://schemas.openxmlformats.org/drawingml/2006/main" xmlns:r="http://schemas.openxmlformats.org/officeDocument/2006/relationships" xmlns:p="http://schemas.openxmlformats.org/presentationml/2006/main">
  <p:tag name="NUM" val="36"/>
</p:tagLst>
</file>

<file path=ppt/tags/tag1131.xml><?xml version="1.0" encoding="utf-8"?>
<p:tagLst xmlns:a="http://schemas.openxmlformats.org/drawingml/2006/main" xmlns:r="http://schemas.openxmlformats.org/officeDocument/2006/relationships" xmlns:p="http://schemas.openxmlformats.org/presentationml/2006/main">
  <p:tag name="NUM" val="37"/>
</p:tagLst>
</file>

<file path=ppt/tags/tag1132.xml><?xml version="1.0" encoding="utf-8"?>
<p:tagLst xmlns:a="http://schemas.openxmlformats.org/drawingml/2006/main" xmlns:r="http://schemas.openxmlformats.org/officeDocument/2006/relationships" xmlns:p="http://schemas.openxmlformats.org/presentationml/2006/main">
  <p:tag name="NUM" val="38"/>
</p:tagLst>
</file>

<file path=ppt/tags/tag1133.xml><?xml version="1.0" encoding="utf-8"?>
<p:tagLst xmlns:a="http://schemas.openxmlformats.org/drawingml/2006/main" xmlns:r="http://schemas.openxmlformats.org/officeDocument/2006/relationships" xmlns:p="http://schemas.openxmlformats.org/presentationml/2006/main">
  <p:tag name="NUM" val="39"/>
</p:tagLst>
</file>

<file path=ppt/tags/tag1134.xml><?xml version="1.0" encoding="utf-8"?>
<p:tagLst xmlns:a="http://schemas.openxmlformats.org/drawingml/2006/main" xmlns:r="http://schemas.openxmlformats.org/officeDocument/2006/relationships" xmlns:p="http://schemas.openxmlformats.org/presentationml/2006/main">
  <p:tag name="NUM" val="40"/>
</p:tagLst>
</file>

<file path=ppt/tags/tag1135.xml><?xml version="1.0" encoding="utf-8"?>
<p:tagLst xmlns:a="http://schemas.openxmlformats.org/drawingml/2006/main" xmlns:r="http://schemas.openxmlformats.org/officeDocument/2006/relationships" xmlns:p="http://schemas.openxmlformats.org/presentationml/2006/main">
  <p:tag name="NUM" val="41"/>
</p:tagLst>
</file>

<file path=ppt/tags/tag1136.xml><?xml version="1.0" encoding="utf-8"?>
<p:tagLst xmlns:a="http://schemas.openxmlformats.org/drawingml/2006/main" xmlns:r="http://schemas.openxmlformats.org/officeDocument/2006/relationships" xmlns:p="http://schemas.openxmlformats.org/presentationml/2006/main">
  <p:tag name="NUM" val="42"/>
</p:tagLst>
</file>

<file path=ppt/tags/tag1137.xml><?xml version="1.0" encoding="utf-8"?>
<p:tagLst xmlns:a="http://schemas.openxmlformats.org/drawingml/2006/main" xmlns:r="http://schemas.openxmlformats.org/officeDocument/2006/relationships" xmlns:p="http://schemas.openxmlformats.org/presentationml/2006/main">
  <p:tag name="NUM" val="43"/>
</p:tagLst>
</file>

<file path=ppt/tags/tag1138.xml><?xml version="1.0" encoding="utf-8"?>
<p:tagLst xmlns:a="http://schemas.openxmlformats.org/drawingml/2006/main" xmlns:r="http://schemas.openxmlformats.org/officeDocument/2006/relationships" xmlns:p="http://schemas.openxmlformats.org/presentationml/2006/main">
  <p:tag name="NUM" val="44"/>
</p:tagLst>
</file>

<file path=ppt/tags/tag1139.xml><?xml version="1.0" encoding="utf-8"?>
<p:tagLst xmlns:a="http://schemas.openxmlformats.org/drawingml/2006/main" xmlns:r="http://schemas.openxmlformats.org/officeDocument/2006/relationships" xmlns:p="http://schemas.openxmlformats.org/presentationml/2006/main">
  <p:tag name="NUM" val="45"/>
</p:tagLst>
</file>

<file path=ppt/tags/tag114.xml><?xml version="1.0" encoding="utf-8"?>
<p:tagLst xmlns:a="http://schemas.openxmlformats.org/drawingml/2006/main" xmlns:r="http://schemas.openxmlformats.org/officeDocument/2006/relationships" xmlns:p="http://schemas.openxmlformats.org/presentationml/2006/main">
  <p:tag name="NUM" val="9"/>
</p:tagLst>
</file>

<file path=ppt/tags/tag1140.xml><?xml version="1.0" encoding="utf-8"?>
<p:tagLst xmlns:a="http://schemas.openxmlformats.org/drawingml/2006/main" xmlns:r="http://schemas.openxmlformats.org/officeDocument/2006/relationships" xmlns:p="http://schemas.openxmlformats.org/presentationml/2006/main">
  <p:tag name="NUM" val="46"/>
</p:tagLst>
</file>

<file path=ppt/tags/tag1141.xml><?xml version="1.0" encoding="utf-8"?>
<p:tagLst xmlns:a="http://schemas.openxmlformats.org/drawingml/2006/main" xmlns:r="http://schemas.openxmlformats.org/officeDocument/2006/relationships" xmlns:p="http://schemas.openxmlformats.org/presentationml/2006/main">
  <p:tag name="NUM" val="47"/>
</p:tagLst>
</file>

<file path=ppt/tags/tag1142.xml><?xml version="1.0" encoding="utf-8"?>
<p:tagLst xmlns:a="http://schemas.openxmlformats.org/drawingml/2006/main" xmlns:r="http://schemas.openxmlformats.org/officeDocument/2006/relationships" xmlns:p="http://schemas.openxmlformats.org/presentationml/2006/main">
  <p:tag name="NUM" val="48"/>
</p:tagLst>
</file>

<file path=ppt/tags/tag1143.xml><?xml version="1.0" encoding="utf-8"?>
<p:tagLst xmlns:a="http://schemas.openxmlformats.org/drawingml/2006/main" xmlns:r="http://schemas.openxmlformats.org/officeDocument/2006/relationships" xmlns:p="http://schemas.openxmlformats.org/presentationml/2006/main">
  <p:tag name="NUM" val="49"/>
</p:tagLst>
</file>

<file path=ppt/tags/tag1144.xml><?xml version="1.0" encoding="utf-8"?>
<p:tagLst xmlns:a="http://schemas.openxmlformats.org/drawingml/2006/main" xmlns:r="http://schemas.openxmlformats.org/officeDocument/2006/relationships" xmlns:p="http://schemas.openxmlformats.org/presentationml/2006/main">
  <p:tag name="NUM" val="50"/>
</p:tagLst>
</file>

<file path=ppt/tags/tag1145.xml><?xml version="1.0" encoding="utf-8"?>
<p:tagLst xmlns:a="http://schemas.openxmlformats.org/drawingml/2006/main" xmlns:r="http://schemas.openxmlformats.org/officeDocument/2006/relationships" xmlns:p="http://schemas.openxmlformats.org/presentationml/2006/main">
  <p:tag name="NUM" val="51"/>
</p:tagLst>
</file>

<file path=ppt/tags/tag1146.xml><?xml version="1.0" encoding="utf-8"?>
<p:tagLst xmlns:a="http://schemas.openxmlformats.org/drawingml/2006/main" xmlns:r="http://schemas.openxmlformats.org/officeDocument/2006/relationships" xmlns:p="http://schemas.openxmlformats.org/presentationml/2006/main">
  <p:tag name="NUM" val="52"/>
</p:tagLst>
</file>

<file path=ppt/tags/tag1147.xml><?xml version="1.0" encoding="utf-8"?>
<p:tagLst xmlns:a="http://schemas.openxmlformats.org/drawingml/2006/main" xmlns:r="http://schemas.openxmlformats.org/officeDocument/2006/relationships" xmlns:p="http://schemas.openxmlformats.org/presentationml/2006/main">
  <p:tag name="NUM" val="53"/>
</p:tagLst>
</file>

<file path=ppt/tags/tag1148.xml><?xml version="1.0" encoding="utf-8"?>
<p:tagLst xmlns:a="http://schemas.openxmlformats.org/drawingml/2006/main" xmlns:r="http://schemas.openxmlformats.org/officeDocument/2006/relationships" xmlns:p="http://schemas.openxmlformats.org/presentationml/2006/main">
  <p:tag name="NUM" val="54"/>
</p:tagLst>
</file>

<file path=ppt/tags/tag1149.xml><?xml version="1.0" encoding="utf-8"?>
<p:tagLst xmlns:a="http://schemas.openxmlformats.org/drawingml/2006/main" xmlns:r="http://schemas.openxmlformats.org/officeDocument/2006/relationships" xmlns:p="http://schemas.openxmlformats.org/presentationml/2006/main">
  <p:tag name="NUM" val="55"/>
</p:tagLst>
</file>

<file path=ppt/tags/tag115.xml><?xml version="1.0" encoding="utf-8"?>
<p:tagLst xmlns:a="http://schemas.openxmlformats.org/drawingml/2006/main" xmlns:r="http://schemas.openxmlformats.org/officeDocument/2006/relationships" xmlns:p="http://schemas.openxmlformats.org/presentationml/2006/main">
  <p:tag name="NUM" val="10"/>
</p:tagLst>
</file>

<file path=ppt/tags/tag1150.xml><?xml version="1.0" encoding="utf-8"?>
<p:tagLst xmlns:a="http://schemas.openxmlformats.org/drawingml/2006/main" xmlns:r="http://schemas.openxmlformats.org/officeDocument/2006/relationships" xmlns:p="http://schemas.openxmlformats.org/presentationml/2006/main">
  <p:tag name="NUM" val="56"/>
</p:tagLst>
</file>

<file path=ppt/tags/tag1151.xml><?xml version="1.0" encoding="utf-8"?>
<p:tagLst xmlns:a="http://schemas.openxmlformats.org/drawingml/2006/main" xmlns:r="http://schemas.openxmlformats.org/officeDocument/2006/relationships" xmlns:p="http://schemas.openxmlformats.org/presentationml/2006/main">
  <p:tag name="NUM" val="57"/>
</p:tagLst>
</file>

<file path=ppt/tags/tag1152.xml><?xml version="1.0" encoding="utf-8"?>
<p:tagLst xmlns:a="http://schemas.openxmlformats.org/drawingml/2006/main" xmlns:r="http://schemas.openxmlformats.org/officeDocument/2006/relationships" xmlns:p="http://schemas.openxmlformats.org/presentationml/2006/main">
  <p:tag name="NUM" val="58"/>
</p:tagLst>
</file>

<file path=ppt/tags/tag1153.xml><?xml version="1.0" encoding="utf-8"?>
<p:tagLst xmlns:a="http://schemas.openxmlformats.org/drawingml/2006/main" xmlns:r="http://schemas.openxmlformats.org/officeDocument/2006/relationships" xmlns:p="http://schemas.openxmlformats.org/presentationml/2006/main">
  <p:tag name="NUM" val="59"/>
</p:tagLst>
</file>

<file path=ppt/tags/tag1154.xml><?xml version="1.0" encoding="utf-8"?>
<p:tagLst xmlns:a="http://schemas.openxmlformats.org/drawingml/2006/main" xmlns:r="http://schemas.openxmlformats.org/officeDocument/2006/relationships" xmlns:p="http://schemas.openxmlformats.org/presentationml/2006/main">
  <p:tag name="NUM" val="60"/>
</p:tagLst>
</file>

<file path=ppt/tags/tag1155.xml><?xml version="1.0" encoding="utf-8"?>
<p:tagLst xmlns:a="http://schemas.openxmlformats.org/drawingml/2006/main" xmlns:r="http://schemas.openxmlformats.org/officeDocument/2006/relationships" xmlns:p="http://schemas.openxmlformats.org/presentationml/2006/main">
  <p:tag name="NUM" val="61"/>
</p:tagLst>
</file>

<file path=ppt/tags/tag1156.xml><?xml version="1.0" encoding="utf-8"?>
<p:tagLst xmlns:a="http://schemas.openxmlformats.org/drawingml/2006/main" xmlns:r="http://schemas.openxmlformats.org/officeDocument/2006/relationships" xmlns:p="http://schemas.openxmlformats.org/presentationml/2006/main">
  <p:tag name="NUM" val="62"/>
</p:tagLst>
</file>

<file path=ppt/tags/tag1157.xml><?xml version="1.0" encoding="utf-8"?>
<p:tagLst xmlns:a="http://schemas.openxmlformats.org/drawingml/2006/main" xmlns:r="http://schemas.openxmlformats.org/officeDocument/2006/relationships" xmlns:p="http://schemas.openxmlformats.org/presentationml/2006/main">
  <p:tag name="NUM" val="63"/>
</p:tagLst>
</file>

<file path=ppt/tags/tag1158.xml><?xml version="1.0" encoding="utf-8"?>
<p:tagLst xmlns:a="http://schemas.openxmlformats.org/drawingml/2006/main" xmlns:r="http://schemas.openxmlformats.org/officeDocument/2006/relationships" xmlns:p="http://schemas.openxmlformats.org/presentationml/2006/main">
  <p:tag name="NUM" val="64"/>
</p:tagLst>
</file>

<file path=ppt/tags/tag1159.xml><?xml version="1.0" encoding="utf-8"?>
<p:tagLst xmlns:a="http://schemas.openxmlformats.org/drawingml/2006/main" xmlns:r="http://schemas.openxmlformats.org/officeDocument/2006/relationships" xmlns:p="http://schemas.openxmlformats.org/presentationml/2006/main">
  <p:tag name="NUM" val="65"/>
</p:tagLst>
</file>

<file path=ppt/tags/tag116.xml><?xml version="1.0" encoding="utf-8"?>
<p:tagLst xmlns:a="http://schemas.openxmlformats.org/drawingml/2006/main" xmlns:r="http://schemas.openxmlformats.org/officeDocument/2006/relationships" xmlns:p="http://schemas.openxmlformats.org/presentationml/2006/main">
  <p:tag name="NUM" val="11"/>
</p:tagLst>
</file>

<file path=ppt/tags/tag1160.xml><?xml version="1.0" encoding="utf-8"?>
<p:tagLst xmlns:a="http://schemas.openxmlformats.org/drawingml/2006/main" xmlns:r="http://schemas.openxmlformats.org/officeDocument/2006/relationships" xmlns:p="http://schemas.openxmlformats.org/presentationml/2006/main">
  <p:tag name="NUM" val="66"/>
</p:tagLst>
</file>

<file path=ppt/tags/tag1161.xml><?xml version="1.0" encoding="utf-8"?>
<p:tagLst xmlns:a="http://schemas.openxmlformats.org/drawingml/2006/main" xmlns:r="http://schemas.openxmlformats.org/officeDocument/2006/relationships" xmlns:p="http://schemas.openxmlformats.org/presentationml/2006/main">
  <p:tag name="NUM" val="67"/>
</p:tagLst>
</file>

<file path=ppt/tags/tag1162.xml><?xml version="1.0" encoding="utf-8"?>
<p:tagLst xmlns:a="http://schemas.openxmlformats.org/drawingml/2006/main" xmlns:r="http://schemas.openxmlformats.org/officeDocument/2006/relationships" xmlns:p="http://schemas.openxmlformats.org/presentationml/2006/main">
  <p:tag name="NUM" val="68"/>
</p:tagLst>
</file>

<file path=ppt/tags/tag1163.xml><?xml version="1.0" encoding="utf-8"?>
<p:tagLst xmlns:a="http://schemas.openxmlformats.org/drawingml/2006/main" xmlns:r="http://schemas.openxmlformats.org/officeDocument/2006/relationships" xmlns:p="http://schemas.openxmlformats.org/presentationml/2006/main">
  <p:tag name="NUM" val="69"/>
</p:tagLst>
</file>

<file path=ppt/tags/tag1164.xml><?xml version="1.0" encoding="utf-8"?>
<p:tagLst xmlns:a="http://schemas.openxmlformats.org/drawingml/2006/main" xmlns:r="http://schemas.openxmlformats.org/officeDocument/2006/relationships" xmlns:p="http://schemas.openxmlformats.org/presentationml/2006/main">
  <p:tag name="NUM" val="70"/>
</p:tagLst>
</file>

<file path=ppt/tags/tag1165.xml><?xml version="1.0" encoding="utf-8"?>
<p:tagLst xmlns:a="http://schemas.openxmlformats.org/drawingml/2006/main" xmlns:r="http://schemas.openxmlformats.org/officeDocument/2006/relationships" xmlns:p="http://schemas.openxmlformats.org/presentationml/2006/main">
  <p:tag name="NUM" val="71"/>
</p:tagLst>
</file>

<file path=ppt/tags/tag1166.xml><?xml version="1.0" encoding="utf-8"?>
<p:tagLst xmlns:a="http://schemas.openxmlformats.org/drawingml/2006/main" xmlns:r="http://schemas.openxmlformats.org/officeDocument/2006/relationships" xmlns:p="http://schemas.openxmlformats.org/presentationml/2006/main">
  <p:tag name="NUM" val="72"/>
</p:tagLst>
</file>

<file path=ppt/tags/tag1167.xml><?xml version="1.0" encoding="utf-8"?>
<p:tagLst xmlns:a="http://schemas.openxmlformats.org/drawingml/2006/main" xmlns:r="http://schemas.openxmlformats.org/officeDocument/2006/relationships" xmlns:p="http://schemas.openxmlformats.org/presentationml/2006/main">
  <p:tag name="NUM" val="73"/>
</p:tagLst>
</file>

<file path=ppt/tags/tag1168.xml><?xml version="1.0" encoding="utf-8"?>
<p:tagLst xmlns:a="http://schemas.openxmlformats.org/drawingml/2006/main" xmlns:r="http://schemas.openxmlformats.org/officeDocument/2006/relationships" xmlns:p="http://schemas.openxmlformats.org/presentationml/2006/main">
  <p:tag name="NUM" val="74"/>
</p:tagLst>
</file>

<file path=ppt/tags/tag1169.xml><?xml version="1.0" encoding="utf-8"?>
<p:tagLst xmlns:a="http://schemas.openxmlformats.org/drawingml/2006/main" xmlns:r="http://schemas.openxmlformats.org/officeDocument/2006/relationships" xmlns:p="http://schemas.openxmlformats.org/presentationml/2006/main">
  <p:tag name="NUM" val="75"/>
</p:tagLst>
</file>

<file path=ppt/tags/tag117.xml><?xml version="1.0" encoding="utf-8"?>
<p:tagLst xmlns:a="http://schemas.openxmlformats.org/drawingml/2006/main" xmlns:r="http://schemas.openxmlformats.org/officeDocument/2006/relationships" xmlns:p="http://schemas.openxmlformats.org/presentationml/2006/main">
  <p:tag name="NUM" val="12"/>
</p:tagLst>
</file>

<file path=ppt/tags/tag1170.xml><?xml version="1.0" encoding="utf-8"?>
<p:tagLst xmlns:a="http://schemas.openxmlformats.org/drawingml/2006/main" xmlns:r="http://schemas.openxmlformats.org/officeDocument/2006/relationships" xmlns:p="http://schemas.openxmlformats.org/presentationml/2006/main">
  <p:tag name="NUM" val="76"/>
</p:tagLst>
</file>

<file path=ppt/tags/tag1171.xml><?xml version="1.0" encoding="utf-8"?>
<p:tagLst xmlns:a="http://schemas.openxmlformats.org/drawingml/2006/main" xmlns:r="http://schemas.openxmlformats.org/officeDocument/2006/relationships" xmlns:p="http://schemas.openxmlformats.org/presentationml/2006/main">
  <p:tag name="NUM" val="77"/>
</p:tagLst>
</file>

<file path=ppt/tags/tag1172.xml><?xml version="1.0" encoding="utf-8"?>
<p:tagLst xmlns:a="http://schemas.openxmlformats.org/drawingml/2006/main" xmlns:r="http://schemas.openxmlformats.org/officeDocument/2006/relationships" xmlns:p="http://schemas.openxmlformats.org/presentationml/2006/main">
  <p:tag name="NUM" val="78"/>
</p:tagLst>
</file>

<file path=ppt/tags/tag1173.xml><?xml version="1.0" encoding="utf-8"?>
<p:tagLst xmlns:a="http://schemas.openxmlformats.org/drawingml/2006/main" xmlns:r="http://schemas.openxmlformats.org/officeDocument/2006/relationships" xmlns:p="http://schemas.openxmlformats.org/presentationml/2006/main">
  <p:tag name="NUM" val="79"/>
</p:tagLst>
</file>

<file path=ppt/tags/tag1174.xml><?xml version="1.0" encoding="utf-8"?>
<p:tagLst xmlns:a="http://schemas.openxmlformats.org/drawingml/2006/main" xmlns:r="http://schemas.openxmlformats.org/officeDocument/2006/relationships" xmlns:p="http://schemas.openxmlformats.org/presentationml/2006/main">
  <p:tag name="NUM" val="80"/>
</p:tagLst>
</file>

<file path=ppt/tags/tag1175.xml><?xml version="1.0" encoding="utf-8"?>
<p:tagLst xmlns:a="http://schemas.openxmlformats.org/drawingml/2006/main" xmlns:r="http://schemas.openxmlformats.org/officeDocument/2006/relationships" xmlns:p="http://schemas.openxmlformats.org/presentationml/2006/main">
  <p:tag name="NUM" val="81"/>
</p:tagLst>
</file>

<file path=ppt/tags/tag1176.xml><?xml version="1.0" encoding="utf-8"?>
<p:tagLst xmlns:a="http://schemas.openxmlformats.org/drawingml/2006/main" xmlns:r="http://schemas.openxmlformats.org/officeDocument/2006/relationships" xmlns:p="http://schemas.openxmlformats.org/presentationml/2006/main">
  <p:tag name="NUM" val="82"/>
</p:tagLst>
</file>

<file path=ppt/tags/tag1177.xml><?xml version="1.0" encoding="utf-8"?>
<p:tagLst xmlns:a="http://schemas.openxmlformats.org/drawingml/2006/main" xmlns:r="http://schemas.openxmlformats.org/officeDocument/2006/relationships" xmlns:p="http://schemas.openxmlformats.org/presentationml/2006/main">
  <p:tag name="NUM" val="83"/>
</p:tagLst>
</file>

<file path=ppt/tags/tag1178.xml><?xml version="1.0" encoding="utf-8"?>
<p:tagLst xmlns:a="http://schemas.openxmlformats.org/drawingml/2006/main" xmlns:r="http://schemas.openxmlformats.org/officeDocument/2006/relationships" xmlns:p="http://schemas.openxmlformats.org/presentationml/2006/main">
  <p:tag name="NUM" val="84"/>
</p:tagLst>
</file>

<file path=ppt/tags/tag1179.xml><?xml version="1.0" encoding="utf-8"?>
<p:tagLst xmlns:a="http://schemas.openxmlformats.org/drawingml/2006/main" xmlns:r="http://schemas.openxmlformats.org/officeDocument/2006/relationships" xmlns:p="http://schemas.openxmlformats.org/presentationml/2006/main">
  <p:tag name="NUM" val="85"/>
</p:tagLst>
</file>

<file path=ppt/tags/tag118.xml><?xml version="1.0" encoding="utf-8"?>
<p:tagLst xmlns:a="http://schemas.openxmlformats.org/drawingml/2006/main" xmlns:r="http://schemas.openxmlformats.org/officeDocument/2006/relationships" xmlns:p="http://schemas.openxmlformats.org/presentationml/2006/main">
  <p:tag name="NUM" val="13"/>
</p:tagLst>
</file>

<file path=ppt/tags/tag1180.xml><?xml version="1.0" encoding="utf-8"?>
<p:tagLst xmlns:a="http://schemas.openxmlformats.org/drawingml/2006/main" xmlns:r="http://schemas.openxmlformats.org/officeDocument/2006/relationships" xmlns:p="http://schemas.openxmlformats.org/presentationml/2006/main">
  <p:tag name="NUM" val="86"/>
</p:tagLst>
</file>

<file path=ppt/tags/tag1181.xml><?xml version="1.0" encoding="utf-8"?>
<p:tagLst xmlns:a="http://schemas.openxmlformats.org/drawingml/2006/main" xmlns:r="http://schemas.openxmlformats.org/officeDocument/2006/relationships" xmlns:p="http://schemas.openxmlformats.org/presentationml/2006/main">
  <p:tag name="NUM" val="87"/>
</p:tagLst>
</file>

<file path=ppt/tags/tag1182.xml><?xml version="1.0" encoding="utf-8"?>
<p:tagLst xmlns:a="http://schemas.openxmlformats.org/drawingml/2006/main" xmlns:r="http://schemas.openxmlformats.org/officeDocument/2006/relationships" xmlns:p="http://schemas.openxmlformats.org/presentationml/2006/main">
  <p:tag name="NUM" val="88"/>
</p:tagLst>
</file>

<file path=ppt/tags/tag1183.xml><?xml version="1.0" encoding="utf-8"?>
<p:tagLst xmlns:a="http://schemas.openxmlformats.org/drawingml/2006/main" xmlns:r="http://schemas.openxmlformats.org/officeDocument/2006/relationships" xmlns:p="http://schemas.openxmlformats.org/presentationml/2006/main">
  <p:tag name="NUM" val="89"/>
</p:tagLst>
</file>

<file path=ppt/tags/tag1184.xml><?xml version="1.0" encoding="utf-8"?>
<p:tagLst xmlns:a="http://schemas.openxmlformats.org/drawingml/2006/main" xmlns:r="http://schemas.openxmlformats.org/officeDocument/2006/relationships" xmlns:p="http://schemas.openxmlformats.org/presentationml/2006/main">
  <p:tag name="NUM" val="90"/>
</p:tagLst>
</file>

<file path=ppt/tags/tag1185.xml><?xml version="1.0" encoding="utf-8"?>
<p:tagLst xmlns:a="http://schemas.openxmlformats.org/drawingml/2006/main" xmlns:r="http://schemas.openxmlformats.org/officeDocument/2006/relationships" xmlns:p="http://schemas.openxmlformats.org/presentationml/2006/main">
  <p:tag name="NUM" val="91"/>
</p:tagLst>
</file>

<file path=ppt/tags/tag1186.xml><?xml version="1.0" encoding="utf-8"?>
<p:tagLst xmlns:a="http://schemas.openxmlformats.org/drawingml/2006/main" xmlns:r="http://schemas.openxmlformats.org/officeDocument/2006/relationships" xmlns:p="http://schemas.openxmlformats.org/presentationml/2006/main">
  <p:tag name="NUM" val="92"/>
</p:tagLst>
</file>

<file path=ppt/tags/tag1187.xml><?xml version="1.0" encoding="utf-8"?>
<p:tagLst xmlns:a="http://schemas.openxmlformats.org/drawingml/2006/main" xmlns:r="http://schemas.openxmlformats.org/officeDocument/2006/relationships" xmlns:p="http://schemas.openxmlformats.org/presentationml/2006/main">
  <p:tag name="NUM" val="93"/>
</p:tagLst>
</file>

<file path=ppt/tags/tag1188.xml><?xml version="1.0" encoding="utf-8"?>
<p:tagLst xmlns:a="http://schemas.openxmlformats.org/drawingml/2006/main" xmlns:r="http://schemas.openxmlformats.org/officeDocument/2006/relationships" xmlns:p="http://schemas.openxmlformats.org/presentationml/2006/main">
  <p:tag name="NUM" val="94"/>
</p:tagLst>
</file>

<file path=ppt/tags/tag1189.xml><?xml version="1.0" encoding="utf-8"?>
<p:tagLst xmlns:a="http://schemas.openxmlformats.org/drawingml/2006/main" xmlns:r="http://schemas.openxmlformats.org/officeDocument/2006/relationships" xmlns:p="http://schemas.openxmlformats.org/presentationml/2006/main">
  <p:tag name="NUM" val="95"/>
</p:tagLst>
</file>

<file path=ppt/tags/tag119.xml><?xml version="1.0" encoding="utf-8"?>
<p:tagLst xmlns:a="http://schemas.openxmlformats.org/drawingml/2006/main" xmlns:r="http://schemas.openxmlformats.org/officeDocument/2006/relationships" xmlns:p="http://schemas.openxmlformats.org/presentationml/2006/main">
  <p:tag name="NUM" val="14"/>
</p:tagLst>
</file>

<file path=ppt/tags/tag1190.xml><?xml version="1.0" encoding="utf-8"?>
<p:tagLst xmlns:a="http://schemas.openxmlformats.org/drawingml/2006/main" xmlns:r="http://schemas.openxmlformats.org/officeDocument/2006/relationships" xmlns:p="http://schemas.openxmlformats.org/presentationml/2006/main">
  <p:tag name="NUM" val="96"/>
</p:tagLst>
</file>

<file path=ppt/tags/tag1191.xml><?xml version="1.0" encoding="utf-8"?>
<p:tagLst xmlns:a="http://schemas.openxmlformats.org/drawingml/2006/main" xmlns:r="http://schemas.openxmlformats.org/officeDocument/2006/relationships" xmlns:p="http://schemas.openxmlformats.org/presentationml/2006/main">
  <p:tag name="NUM" val="97"/>
</p:tagLst>
</file>

<file path=ppt/tags/tag1192.xml><?xml version="1.0" encoding="utf-8"?>
<p:tagLst xmlns:a="http://schemas.openxmlformats.org/drawingml/2006/main" xmlns:r="http://schemas.openxmlformats.org/officeDocument/2006/relationships" xmlns:p="http://schemas.openxmlformats.org/presentationml/2006/main">
  <p:tag name="NUM" val="98"/>
</p:tagLst>
</file>

<file path=ppt/tags/tag1193.xml><?xml version="1.0" encoding="utf-8"?>
<p:tagLst xmlns:a="http://schemas.openxmlformats.org/drawingml/2006/main" xmlns:r="http://schemas.openxmlformats.org/officeDocument/2006/relationships" xmlns:p="http://schemas.openxmlformats.org/presentationml/2006/main">
  <p:tag name="NUM" val="99"/>
</p:tagLst>
</file>

<file path=ppt/tags/tag1194.xml><?xml version="1.0" encoding="utf-8"?>
<p:tagLst xmlns:a="http://schemas.openxmlformats.org/drawingml/2006/main" xmlns:r="http://schemas.openxmlformats.org/officeDocument/2006/relationships" xmlns:p="http://schemas.openxmlformats.org/presentationml/2006/main">
  <p:tag name="NUM" val="100"/>
</p:tagLst>
</file>

<file path=ppt/tags/tag1195.xml><?xml version="1.0" encoding="utf-8"?>
<p:tagLst xmlns:a="http://schemas.openxmlformats.org/drawingml/2006/main" xmlns:r="http://schemas.openxmlformats.org/officeDocument/2006/relationships" xmlns:p="http://schemas.openxmlformats.org/presentationml/2006/main">
  <p:tag name="NUM" val="101"/>
</p:tagLst>
</file>

<file path=ppt/tags/tag1196.xml><?xml version="1.0" encoding="utf-8"?>
<p:tagLst xmlns:a="http://schemas.openxmlformats.org/drawingml/2006/main" xmlns:r="http://schemas.openxmlformats.org/officeDocument/2006/relationships" xmlns:p="http://schemas.openxmlformats.org/presentationml/2006/main">
  <p:tag name="NUM" val="102"/>
</p:tagLst>
</file>

<file path=ppt/tags/tag1197.xml><?xml version="1.0" encoding="utf-8"?>
<p:tagLst xmlns:a="http://schemas.openxmlformats.org/drawingml/2006/main" xmlns:r="http://schemas.openxmlformats.org/officeDocument/2006/relationships" xmlns:p="http://schemas.openxmlformats.org/presentationml/2006/main">
  <p:tag name="NUM" val="103"/>
</p:tagLst>
</file>

<file path=ppt/tags/tag1198.xml><?xml version="1.0" encoding="utf-8"?>
<p:tagLst xmlns:a="http://schemas.openxmlformats.org/drawingml/2006/main" xmlns:r="http://schemas.openxmlformats.org/officeDocument/2006/relationships" xmlns:p="http://schemas.openxmlformats.org/presentationml/2006/main">
  <p:tag name="NUM" val="104"/>
</p:tagLst>
</file>

<file path=ppt/tags/tag1199.xml><?xml version="1.0" encoding="utf-8"?>
<p:tagLst xmlns:a="http://schemas.openxmlformats.org/drawingml/2006/main" xmlns:r="http://schemas.openxmlformats.org/officeDocument/2006/relationships" xmlns:p="http://schemas.openxmlformats.org/presentationml/2006/main">
  <p:tag name="NUM" val="105"/>
</p:tagLst>
</file>

<file path=ppt/tags/tag12.xml><?xml version="1.0" encoding="utf-8"?>
<p:tagLst xmlns:a="http://schemas.openxmlformats.org/drawingml/2006/main" xmlns:r="http://schemas.openxmlformats.org/officeDocument/2006/relationships" xmlns:p="http://schemas.openxmlformats.org/presentationml/2006/main">
  <p:tag name="NUM" val="7"/>
</p:tagLst>
</file>

<file path=ppt/tags/tag120.xml><?xml version="1.0" encoding="utf-8"?>
<p:tagLst xmlns:a="http://schemas.openxmlformats.org/drawingml/2006/main" xmlns:r="http://schemas.openxmlformats.org/officeDocument/2006/relationships" xmlns:p="http://schemas.openxmlformats.org/presentationml/2006/main">
  <p:tag name="NUM" val="15"/>
</p:tagLst>
</file>

<file path=ppt/tags/tag1200.xml><?xml version="1.0" encoding="utf-8"?>
<p:tagLst xmlns:a="http://schemas.openxmlformats.org/drawingml/2006/main" xmlns:r="http://schemas.openxmlformats.org/officeDocument/2006/relationships" xmlns:p="http://schemas.openxmlformats.org/presentationml/2006/main">
  <p:tag name="NUM" val="106"/>
</p:tagLst>
</file>

<file path=ppt/tags/tag1201.xml><?xml version="1.0" encoding="utf-8"?>
<p:tagLst xmlns:a="http://schemas.openxmlformats.org/drawingml/2006/main" xmlns:r="http://schemas.openxmlformats.org/officeDocument/2006/relationships" xmlns:p="http://schemas.openxmlformats.org/presentationml/2006/main">
  <p:tag name="NUM" val="107"/>
</p:tagLst>
</file>

<file path=ppt/tags/tag1202.xml><?xml version="1.0" encoding="utf-8"?>
<p:tagLst xmlns:a="http://schemas.openxmlformats.org/drawingml/2006/main" xmlns:r="http://schemas.openxmlformats.org/officeDocument/2006/relationships" xmlns:p="http://schemas.openxmlformats.org/presentationml/2006/main">
  <p:tag name="NUM" val="108"/>
</p:tagLst>
</file>

<file path=ppt/tags/tag1203.xml><?xml version="1.0" encoding="utf-8"?>
<p:tagLst xmlns:a="http://schemas.openxmlformats.org/drawingml/2006/main" xmlns:r="http://schemas.openxmlformats.org/officeDocument/2006/relationships" xmlns:p="http://schemas.openxmlformats.org/presentationml/2006/main">
  <p:tag name="NUM" val="109"/>
</p:tagLst>
</file>

<file path=ppt/tags/tag1204.xml><?xml version="1.0" encoding="utf-8"?>
<p:tagLst xmlns:a="http://schemas.openxmlformats.org/drawingml/2006/main" xmlns:r="http://schemas.openxmlformats.org/officeDocument/2006/relationships" xmlns:p="http://schemas.openxmlformats.org/presentationml/2006/main">
  <p:tag name="NUM" val="110"/>
</p:tagLst>
</file>

<file path=ppt/tags/tag1205.xml><?xml version="1.0" encoding="utf-8"?>
<p:tagLst xmlns:a="http://schemas.openxmlformats.org/drawingml/2006/main" xmlns:r="http://schemas.openxmlformats.org/officeDocument/2006/relationships" xmlns:p="http://schemas.openxmlformats.org/presentationml/2006/main">
  <p:tag name="NUM" val="111"/>
</p:tagLst>
</file>

<file path=ppt/tags/tag1206.xml><?xml version="1.0" encoding="utf-8"?>
<p:tagLst xmlns:a="http://schemas.openxmlformats.org/drawingml/2006/main" xmlns:r="http://schemas.openxmlformats.org/officeDocument/2006/relationships" xmlns:p="http://schemas.openxmlformats.org/presentationml/2006/main">
  <p:tag name="NUM" val="112"/>
</p:tagLst>
</file>

<file path=ppt/tags/tag1207.xml><?xml version="1.0" encoding="utf-8"?>
<p:tagLst xmlns:a="http://schemas.openxmlformats.org/drawingml/2006/main" xmlns:r="http://schemas.openxmlformats.org/officeDocument/2006/relationships" xmlns:p="http://schemas.openxmlformats.org/presentationml/2006/main">
  <p:tag name="NUM" val="113"/>
</p:tagLst>
</file>

<file path=ppt/tags/tag1208.xml><?xml version="1.0" encoding="utf-8"?>
<p:tagLst xmlns:a="http://schemas.openxmlformats.org/drawingml/2006/main" xmlns:r="http://schemas.openxmlformats.org/officeDocument/2006/relationships" xmlns:p="http://schemas.openxmlformats.org/presentationml/2006/main">
  <p:tag name="NUM" val="114"/>
</p:tagLst>
</file>

<file path=ppt/tags/tag1209.xml><?xml version="1.0" encoding="utf-8"?>
<p:tagLst xmlns:a="http://schemas.openxmlformats.org/drawingml/2006/main" xmlns:r="http://schemas.openxmlformats.org/officeDocument/2006/relationships" xmlns:p="http://schemas.openxmlformats.org/presentationml/2006/main">
  <p:tag name="NUM" val="115"/>
</p:tagLst>
</file>

<file path=ppt/tags/tag121.xml><?xml version="1.0" encoding="utf-8"?>
<p:tagLst xmlns:a="http://schemas.openxmlformats.org/drawingml/2006/main" xmlns:r="http://schemas.openxmlformats.org/officeDocument/2006/relationships" xmlns:p="http://schemas.openxmlformats.org/presentationml/2006/main">
  <p:tag name="NUM" val="16"/>
</p:tagLst>
</file>

<file path=ppt/tags/tag1210.xml><?xml version="1.0" encoding="utf-8"?>
<p:tagLst xmlns:a="http://schemas.openxmlformats.org/drawingml/2006/main" xmlns:r="http://schemas.openxmlformats.org/officeDocument/2006/relationships" xmlns:p="http://schemas.openxmlformats.org/presentationml/2006/main">
  <p:tag name="NUM" val="116"/>
</p:tagLst>
</file>

<file path=ppt/tags/tag1211.xml><?xml version="1.0" encoding="utf-8"?>
<p:tagLst xmlns:a="http://schemas.openxmlformats.org/drawingml/2006/main" xmlns:r="http://schemas.openxmlformats.org/officeDocument/2006/relationships" xmlns:p="http://schemas.openxmlformats.org/presentationml/2006/main">
  <p:tag name="NUM" val="117"/>
</p:tagLst>
</file>

<file path=ppt/tags/tag1212.xml><?xml version="1.0" encoding="utf-8"?>
<p:tagLst xmlns:a="http://schemas.openxmlformats.org/drawingml/2006/main" xmlns:r="http://schemas.openxmlformats.org/officeDocument/2006/relationships" xmlns:p="http://schemas.openxmlformats.org/presentationml/2006/main">
  <p:tag name="NUM" val="118"/>
</p:tagLst>
</file>

<file path=ppt/tags/tag1213.xml><?xml version="1.0" encoding="utf-8"?>
<p:tagLst xmlns:a="http://schemas.openxmlformats.org/drawingml/2006/main" xmlns:r="http://schemas.openxmlformats.org/officeDocument/2006/relationships" xmlns:p="http://schemas.openxmlformats.org/presentationml/2006/main">
  <p:tag name="NUM" val="119"/>
</p:tagLst>
</file>

<file path=ppt/tags/tag1214.xml><?xml version="1.0" encoding="utf-8"?>
<p:tagLst xmlns:a="http://schemas.openxmlformats.org/drawingml/2006/main" xmlns:r="http://schemas.openxmlformats.org/officeDocument/2006/relationships" xmlns:p="http://schemas.openxmlformats.org/presentationml/2006/main">
  <p:tag name="NUM" val="120"/>
</p:tagLst>
</file>

<file path=ppt/tags/tag1215.xml><?xml version="1.0" encoding="utf-8"?>
<p:tagLst xmlns:a="http://schemas.openxmlformats.org/drawingml/2006/main" xmlns:r="http://schemas.openxmlformats.org/officeDocument/2006/relationships" xmlns:p="http://schemas.openxmlformats.org/presentationml/2006/main">
  <p:tag name="NUM" val="121"/>
</p:tagLst>
</file>

<file path=ppt/tags/tag1216.xml><?xml version="1.0" encoding="utf-8"?>
<p:tagLst xmlns:a="http://schemas.openxmlformats.org/drawingml/2006/main" xmlns:r="http://schemas.openxmlformats.org/officeDocument/2006/relationships" xmlns:p="http://schemas.openxmlformats.org/presentationml/2006/main">
  <p:tag name="NUM" val="122"/>
</p:tagLst>
</file>

<file path=ppt/tags/tag1217.xml><?xml version="1.0" encoding="utf-8"?>
<p:tagLst xmlns:a="http://schemas.openxmlformats.org/drawingml/2006/main" xmlns:r="http://schemas.openxmlformats.org/officeDocument/2006/relationships" xmlns:p="http://schemas.openxmlformats.org/presentationml/2006/main">
  <p:tag name="NUM" val="123"/>
</p:tagLst>
</file>

<file path=ppt/tags/tag1218.xml><?xml version="1.0" encoding="utf-8"?>
<p:tagLst xmlns:a="http://schemas.openxmlformats.org/drawingml/2006/main" xmlns:r="http://schemas.openxmlformats.org/officeDocument/2006/relationships" xmlns:p="http://schemas.openxmlformats.org/presentationml/2006/main">
  <p:tag name="NUM" val="124"/>
</p:tagLst>
</file>

<file path=ppt/tags/tag1219.xml><?xml version="1.0" encoding="utf-8"?>
<p:tagLst xmlns:a="http://schemas.openxmlformats.org/drawingml/2006/main" xmlns:r="http://schemas.openxmlformats.org/officeDocument/2006/relationships" xmlns:p="http://schemas.openxmlformats.org/presentationml/2006/main">
  <p:tag name="NUM" val="125"/>
</p:tagLst>
</file>

<file path=ppt/tags/tag122.xml><?xml version="1.0" encoding="utf-8"?>
<p:tagLst xmlns:a="http://schemas.openxmlformats.org/drawingml/2006/main" xmlns:r="http://schemas.openxmlformats.org/officeDocument/2006/relationships" xmlns:p="http://schemas.openxmlformats.org/presentationml/2006/main">
  <p:tag name="NUM" val="17"/>
</p:tagLst>
</file>

<file path=ppt/tags/tag1220.xml><?xml version="1.0" encoding="utf-8"?>
<p:tagLst xmlns:a="http://schemas.openxmlformats.org/drawingml/2006/main" xmlns:r="http://schemas.openxmlformats.org/officeDocument/2006/relationships" xmlns:p="http://schemas.openxmlformats.org/presentationml/2006/main">
  <p:tag name="NUM" val="126"/>
</p:tagLst>
</file>

<file path=ppt/tags/tag1221.xml><?xml version="1.0" encoding="utf-8"?>
<p:tagLst xmlns:a="http://schemas.openxmlformats.org/drawingml/2006/main" xmlns:r="http://schemas.openxmlformats.org/officeDocument/2006/relationships" xmlns:p="http://schemas.openxmlformats.org/presentationml/2006/main">
  <p:tag name="NUM" val="127"/>
</p:tagLst>
</file>

<file path=ppt/tags/tag1222.xml><?xml version="1.0" encoding="utf-8"?>
<p:tagLst xmlns:a="http://schemas.openxmlformats.org/drawingml/2006/main" xmlns:r="http://schemas.openxmlformats.org/officeDocument/2006/relationships" xmlns:p="http://schemas.openxmlformats.org/presentationml/2006/main">
  <p:tag name="NUM" val="128"/>
</p:tagLst>
</file>

<file path=ppt/tags/tag1223.xml><?xml version="1.0" encoding="utf-8"?>
<p:tagLst xmlns:a="http://schemas.openxmlformats.org/drawingml/2006/main" xmlns:r="http://schemas.openxmlformats.org/officeDocument/2006/relationships" xmlns:p="http://schemas.openxmlformats.org/presentationml/2006/main">
  <p:tag name="NUM" val="129"/>
</p:tagLst>
</file>

<file path=ppt/tags/tag1224.xml><?xml version="1.0" encoding="utf-8"?>
<p:tagLst xmlns:a="http://schemas.openxmlformats.org/drawingml/2006/main" xmlns:r="http://schemas.openxmlformats.org/officeDocument/2006/relationships" xmlns:p="http://schemas.openxmlformats.org/presentationml/2006/main">
  <p:tag name="NUM" val="130"/>
</p:tagLst>
</file>

<file path=ppt/tags/tag1225.xml><?xml version="1.0" encoding="utf-8"?>
<p:tagLst xmlns:a="http://schemas.openxmlformats.org/drawingml/2006/main" xmlns:r="http://schemas.openxmlformats.org/officeDocument/2006/relationships" xmlns:p="http://schemas.openxmlformats.org/presentationml/2006/main">
  <p:tag name="NUM" val="131"/>
</p:tagLst>
</file>

<file path=ppt/tags/tag1226.xml><?xml version="1.0" encoding="utf-8"?>
<p:tagLst xmlns:a="http://schemas.openxmlformats.org/drawingml/2006/main" xmlns:r="http://schemas.openxmlformats.org/officeDocument/2006/relationships" xmlns:p="http://schemas.openxmlformats.org/presentationml/2006/main">
  <p:tag name="NUM" val="132"/>
</p:tagLst>
</file>

<file path=ppt/tags/tag1227.xml><?xml version="1.0" encoding="utf-8"?>
<p:tagLst xmlns:a="http://schemas.openxmlformats.org/drawingml/2006/main" xmlns:r="http://schemas.openxmlformats.org/officeDocument/2006/relationships" xmlns:p="http://schemas.openxmlformats.org/presentationml/2006/main">
  <p:tag name="NUM" val="133"/>
</p:tagLst>
</file>

<file path=ppt/tags/tag1228.xml><?xml version="1.0" encoding="utf-8"?>
<p:tagLst xmlns:a="http://schemas.openxmlformats.org/drawingml/2006/main" xmlns:r="http://schemas.openxmlformats.org/officeDocument/2006/relationships" xmlns:p="http://schemas.openxmlformats.org/presentationml/2006/main">
  <p:tag name="NUM" val="134"/>
</p:tagLst>
</file>

<file path=ppt/tags/tag1229.xml><?xml version="1.0" encoding="utf-8"?>
<p:tagLst xmlns:a="http://schemas.openxmlformats.org/drawingml/2006/main" xmlns:r="http://schemas.openxmlformats.org/officeDocument/2006/relationships" xmlns:p="http://schemas.openxmlformats.org/presentationml/2006/main">
  <p:tag name="NUM" val="135"/>
</p:tagLst>
</file>

<file path=ppt/tags/tag123.xml><?xml version="1.0" encoding="utf-8"?>
<p:tagLst xmlns:a="http://schemas.openxmlformats.org/drawingml/2006/main" xmlns:r="http://schemas.openxmlformats.org/officeDocument/2006/relationships" xmlns:p="http://schemas.openxmlformats.org/presentationml/2006/main">
  <p:tag name="NUM" val="18"/>
</p:tagLst>
</file>

<file path=ppt/tags/tag1230.xml><?xml version="1.0" encoding="utf-8"?>
<p:tagLst xmlns:a="http://schemas.openxmlformats.org/drawingml/2006/main" xmlns:r="http://schemas.openxmlformats.org/officeDocument/2006/relationships" xmlns:p="http://schemas.openxmlformats.org/presentationml/2006/main">
  <p:tag name="NUM" val="136"/>
</p:tagLst>
</file>

<file path=ppt/tags/tag1231.xml><?xml version="1.0" encoding="utf-8"?>
<p:tagLst xmlns:a="http://schemas.openxmlformats.org/drawingml/2006/main" xmlns:r="http://schemas.openxmlformats.org/officeDocument/2006/relationships" xmlns:p="http://schemas.openxmlformats.org/presentationml/2006/main">
  <p:tag name="NUM" val="137"/>
</p:tagLst>
</file>

<file path=ppt/tags/tag1232.xml><?xml version="1.0" encoding="utf-8"?>
<p:tagLst xmlns:a="http://schemas.openxmlformats.org/drawingml/2006/main" xmlns:r="http://schemas.openxmlformats.org/officeDocument/2006/relationships" xmlns:p="http://schemas.openxmlformats.org/presentationml/2006/main">
  <p:tag name="NUM" val="138"/>
</p:tagLst>
</file>

<file path=ppt/tags/tag1233.xml><?xml version="1.0" encoding="utf-8"?>
<p:tagLst xmlns:a="http://schemas.openxmlformats.org/drawingml/2006/main" xmlns:r="http://schemas.openxmlformats.org/officeDocument/2006/relationships" xmlns:p="http://schemas.openxmlformats.org/presentationml/2006/main">
  <p:tag name="NUM" val="139"/>
</p:tagLst>
</file>

<file path=ppt/tags/tag1234.xml><?xml version="1.0" encoding="utf-8"?>
<p:tagLst xmlns:a="http://schemas.openxmlformats.org/drawingml/2006/main" xmlns:r="http://schemas.openxmlformats.org/officeDocument/2006/relationships" xmlns:p="http://schemas.openxmlformats.org/presentationml/2006/main">
  <p:tag name="NUM" val="140"/>
</p:tagLst>
</file>

<file path=ppt/tags/tag1235.xml><?xml version="1.0" encoding="utf-8"?>
<p:tagLst xmlns:a="http://schemas.openxmlformats.org/drawingml/2006/main" xmlns:r="http://schemas.openxmlformats.org/officeDocument/2006/relationships" xmlns:p="http://schemas.openxmlformats.org/presentationml/2006/main">
  <p:tag name="NUM" val="141"/>
</p:tagLst>
</file>

<file path=ppt/tags/tag1236.xml><?xml version="1.0" encoding="utf-8"?>
<p:tagLst xmlns:a="http://schemas.openxmlformats.org/drawingml/2006/main" xmlns:r="http://schemas.openxmlformats.org/officeDocument/2006/relationships" xmlns:p="http://schemas.openxmlformats.org/presentationml/2006/main">
  <p:tag name="NUM" val="142"/>
</p:tagLst>
</file>

<file path=ppt/tags/tag1237.xml><?xml version="1.0" encoding="utf-8"?>
<p:tagLst xmlns:a="http://schemas.openxmlformats.org/drawingml/2006/main" xmlns:r="http://schemas.openxmlformats.org/officeDocument/2006/relationships" xmlns:p="http://schemas.openxmlformats.org/presentationml/2006/main">
  <p:tag name="NUM" val="143"/>
</p:tagLst>
</file>

<file path=ppt/tags/tag1238.xml><?xml version="1.0" encoding="utf-8"?>
<p:tagLst xmlns:a="http://schemas.openxmlformats.org/drawingml/2006/main" xmlns:r="http://schemas.openxmlformats.org/officeDocument/2006/relationships" xmlns:p="http://schemas.openxmlformats.org/presentationml/2006/main">
  <p:tag name="NUM" val="144"/>
</p:tagLst>
</file>

<file path=ppt/tags/tag1239.xml><?xml version="1.0" encoding="utf-8"?>
<p:tagLst xmlns:a="http://schemas.openxmlformats.org/drawingml/2006/main" xmlns:r="http://schemas.openxmlformats.org/officeDocument/2006/relationships" xmlns:p="http://schemas.openxmlformats.org/presentationml/2006/main">
  <p:tag name="NUM" val="145"/>
</p:tagLst>
</file>

<file path=ppt/tags/tag124.xml><?xml version="1.0" encoding="utf-8"?>
<p:tagLst xmlns:a="http://schemas.openxmlformats.org/drawingml/2006/main" xmlns:r="http://schemas.openxmlformats.org/officeDocument/2006/relationships" xmlns:p="http://schemas.openxmlformats.org/presentationml/2006/main">
  <p:tag name="NUM" val="19"/>
</p:tagLst>
</file>

<file path=ppt/tags/tag1240.xml><?xml version="1.0" encoding="utf-8"?>
<p:tagLst xmlns:a="http://schemas.openxmlformats.org/drawingml/2006/main" xmlns:r="http://schemas.openxmlformats.org/officeDocument/2006/relationships" xmlns:p="http://schemas.openxmlformats.org/presentationml/2006/main">
  <p:tag name="NUM" val="146"/>
</p:tagLst>
</file>

<file path=ppt/tags/tag1241.xml><?xml version="1.0" encoding="utf-8"?>
<p:tagLst xmlns:a="http://schemas.openxmlformats.org/drawingml/2006/main" xmlns:r="http://schemas.openxmlformats.org/officeDocument/2006/relationships" xmlns:p="http://schemas.openxmlformats.org/presentationml/2006/main">
  <p:tag name="NUM" val="147"/>
</p:tagLst>
</file>

<file path=ppt/tags/tag1242.xml><?xml version="1.0" encoding="utf-8"?>
<p:tagLst xmlns:a="http://schemas.openxmlformats.org/drawingml/2006/main" xmlns:r="http://schemas.openxmlformats.org/officeDocument/2006/relationships" xmlns:p="http://schemas.openxmlformats.org/presentationml/2006/main">
  <p:tag name="NUM" val="148"/>
</p:tagLst>
</file>

<file path=ppt/tags/tag1243.xml><?xml version="1.0" encoding="utf-8"?>
<p:tagLst xmlns:a="http://schemas.openxmlformats.org/drawingml/2006/main" xmlns:r="http://schemas.openxmlformats.org/officeDocument/2006/relationships" xmlns:p="http://schemas.openxmlformats.org/presentationml/2006/main">
  <p:tag name="NUM" val="149"/>
</p:tagLst>
</file>

<file path=ppt/tags/tag1244.xml><?xml version="1.0" encoding="utf-8"?>
<p:tagLst xmlns:a="http://schemas.openxmlformats.org/drawingml/2006/main" xmlns:r="http://schemas.openxmlformats.org/officeDocument/2006/relationships" xmlns:p="http://schemas.openxmlformats.org/presentationml/2006/main">
  <p:tag name="NUM" val="150"/>
</p:tagLst>
</file>

<file path=ppt/tags/tag1245.xml><?xml version="1.0" encoding="utf-8"?>
<p:tagLst xmlns:a="http://schemas.openxmlformats.org/drawingml/2006/main" xmlns:r="http://schemas.openxmlformats.org/officeDocument/2006/relationships" xmlns:p="http://schemas.openxmlformats.org/presentationml/2006/main">
  <p:tag name="NUM" val="151"/>
</p:tagLst>
</file>

<file path=ppt/tags/tag1246.xml><?xml version="1.0" encoding="utf-8"?>
<p:tagLst xmlns:a="http://schemas.openxmlformats.org/drawingml/2006/main" xmlns:r="http://schemas.openxmlformats.org/officeDocument/2006/relationships" xmlns:p="http://schemas.openxmlformats.org/presentationml/2006/main">
  <p:tag name="NUM" val="152"/>
</p:tagLst>
</file>

<file path=ppt/tags/tag1247.xml><?xml version="1.0" encoding="utf-8"?>
<p:tagLst xmlns:a="http://schemas.openxmlformats.org/drawingml/2006/main" xmlns:r="http://schemas.openxmlformats.org/officeDocument/2006/relationships" xmlns:p="http://schemas.openxmlformats.org/presentationml/2006/main">
  <p:tag name="NUM" val="153"/>
</p:tagLst>
</file>

<file path=ppt/tags/tag1248.xml><?xml version="1.0" encoding="utf-8"?>
<p:tagLst xmlns:a="http://schemas.openxmlformats.org/drawingml/2006/main" xmlns:r="http://schemas.openxmlformats.org/officeDocument/2006/relationships" xmlns:p="http://schemas.openxmlformats.org/presentationml/2006/main">
  <p:tag name="NUM" val="154"/>
</p:tagLst>
</file>

<file path=ppt/tags/tag1249.xml><?xml version="1.0" encoding="utf-8"?>
<p:tagLst xmlns:a="http://schemas.openxmlformats.org/drawingml/2006/main" xmlns:r="http://schemas.openxmlformats.org/officeDocument/2006/relationships" xmlns:p="http://schemas.openxmlformats.org/presentationml/2006/main">
  <p:tag name="NUM" val="155"/>
</p:tagLst>
</file>

<file path=ppt/tags/tag125.xml><?xml version="1.0" encoding="utf-8"?>
<p:tagLst xmlns:a="http://schemas.openxmlformats.org/drawingml/2006/main" xmlns:r="http://schemas.openxmlformats.org/officeDocument/2006/relationships" xmlns:p="http://schemas.openxmlformats.org/presentationml/2006/main">
  <p:tag name="NUM" val="20"/>
</p:tagLst>
</file>

<file path=ppt/tags/tag1250.xml><?xml version="1.0" encoding="utf-8"?>
<p:tagLst xmlns:a="http://schemas.openxmlformats.org/drawingml/2006/main" xmlns:r="http://schemas.openxmlformats.org/officeDocument/2006/relationships" xmlns:p="http://schemas.openxmlformats.org/presentationml/2006/main">
  <p:tag name="NUM" val="156"/>
</p:tagLst>
</file>

<file path=ppt/tags/tag1251.xml><?xml version="1.0" encoding="utf-8"?>
<p:tagLst xmlns:a="http://schemas.openxmlformats.org/drawingml/2006/main" xmlns:r="http://schemas.openxmlformats.org/officeDocument/2006/relationships" xmlns:p="http://schemas.openxmlformats.org/presentationml/2006/main">
  <p:tag name="NUM" val="157"/>
</p:tagLst>
</file>

<file path=ppt/tags/tag1252.xml><?xml version="1.0" encoding="utf-8"?>
<p:tagLst xmlns:a="http://schemas.openxmlformats.org/drawingml/2006/main" xmlns:r="http://schemas.openxmlformats.org/officeDocument/2006/relationships" xmlns:p="http://schemas.openxmlformats.org/presentationml/2006/main">
  <p:tag name="NUM" val="158"/>
</p:tagLst>
</file>

<file path=ppt/tags/tag1253.xml><?xml version="1.0" encoding="utf-8"?>
<p:tagLst xmlns:a="http://schemas.openxmlformats.org/drawingml/2006/main" xmlns:r="http://schemas.openxmlformats.org/officeDocument/2006/relationships" xmlns:p="http://schemas.openxmlformats.org/presentationml/2006/main">
  <p:tag name="NUM" val="159"/>
</p:tagLst>
</file>

<file path=ppt/tags/tag1254.xml><?xml version="1.0" encoding="utf-8"?>
<p:tagLst xmlns:a="http://schemas.openxmlformats.org/drawingml/2006/main" xmlns:r="http://schemas.openxmlformats.org/officeDocument/2006/relationships" xmlns:p="http://schemas.openxmlformats.org/presentationml/2006/main">
  <p:tag name="NUM" val="160"/>
</p:tagLst>
</file>

<file path=ppt/tags/tag1255.xml><?xml version="1.0" encoding="utf-8"?>
<p:tagLst xmlns:a="http://schemas.openxmlformats.org/drawingml/2006/main" xmlns:r="http://schemas.openxmlformats.org/officeDocument/2006/relationships" xmlns:p="http://schemas.openxmlformats.org/presentationml/2006/main">
  <p:tag name="NUM" val="161"/>
</p:tagLst>
</file>

<file path=ppt/tags/tag1256.xml><?xml version="1.0" encoding="utf-8"?>
<p:tagLst xmlns:a="http://schemas.openxmlformats.org/drawingml/2006/main" xmlns:r="http://schemas.openxmlformats.org/officeDocument/2006/relationships" xmlns:p="http://schemas.openxmlformats.org/presentationml/2006/main">
  <p:tag name="NUM" val="162"/>
</p:tagLst>
</file>

<file path=ppt/tags/tag1257.xml><?xml version="1.0" encoding="utf-8"?>
<p:tagLst xmlns:a="http://schemas.openxmlformats.org/drawingml/2006/main" xmlns:r="http://schemas.openxmlformats.org/officeDocument/2006/relationships" xmlns:p="http://schemas.openxmlformats.org/presentationml/2006/main">
  <p:tag name="NUM" val="163"/>
</p:tagLst>
</file>

<file path=ppt/tags/tag1258.xml><?xml version="1.0" encoding="utf-8"?>
<p:tagLst xmlns:a="http://schemas.openxmlformats.org/drawingml/2006/main" xmlns:r="http://schemas.openxmlformats.org/officeDocument/2006/relationships" xmlns:p="http://schemas.openxmlformats.org/presentationml/2006/main">
  <p:tag name="NUM" val="164"/>
</p:tagLst>
</file>

<file path=ppt/tags/tag1259.xml><?xml version="1.0" encoding="utf-8"?>
<p:tagLst xmlns:a="http://schemas.openxmlformats.org/drawingml/2006/main" xmlns:r="http://schemas.openxmlformats.org/officeDocument/2006/relationships" xmlns:p="http://schemas.openxmlformats.org/presentationml/2006/main">
  <p:tag name="NUM" val="165"/>
</p:tagLst>
</file>

<file path=ppt/tags/tag126.xml><?xml version="1.0" encoding="utf-8"?>
<p:tagLst xmlns:a="http://schemas.openxmlformats.org/drawingml/2006/main" xmlns:r="http://schemas.openxmlformats.org/officeDocument/2006/relationships" xmlns:p="http://schemas.openxmlformats.org/presentationml/2006/main">
  <p:tag name="NUM" val="21"/>
</p:tagLst>
</file>

<file path=ppt/tags/tag1260.xml><?xml version="1.0" encoding="utf-8"?>
<p:tagLst xmlns:a="http://schemas.openxmlformats.org/drawingml/2006/main" xmlns:r="http://schemas.openxmlformats.org/officeDocument/2006/relationships" xmlns:p="http://schemas.openxmlformats.org/presentationml/2006/main">
  <p:tag name="NUM" val="166"/>
</p:tagLst>
</file>

<file path=ppt/tags/tag1261.xml><?xml version="1.0" encoding="utf-8"?>
<p:tagLst xmlns:a="http://schemas.openxmlformats.org/drawingml/2006/main" xmlns:r="http://schemas.openxmlformats.org/officeDocument/2006/relationships" xmlns:p="http://schemas.openxmlformats.org/presentationml/2006/main">
  <p:tag name="NUM" val="167"/>
</p:tagLst>
</file>

<file path=ppt/tags/tag1262.xml><?xml version="1.0" encoding="utf-8"?>
<p:tagLst xmlns:a="http://schemas.openxmlformats.org/drawingml/2006/main" xmlns:r="http://schemas.openxmlformats.org/officeDocument/2006/relationships" xmlns:p="http://schemas.openxmlformats.org/presentationml/2006/main">
  <p:tag name="NUM" val="168"/>
</p:tagLst>
</file>

<file path=ppt/tags/tag1263.xml><?xml version="1.0" encoding="utf-8"?>
<p:tagLst xmlns:a="http://schemas.openxmlformats.org/drawingml/2006/main" xmlns:r="http://schemas.openxmlformats.org/officeDocument/2006/relationships" xmlns:p="http://schemas.openxmlformats.org/presentationml/2006/main">
  <p:tag name="NUM" val="169"/>
</p:tagLst>
</file>

<file path=ppt/tags/tag1264.xml><?xml version="1.0" encoding="utf-8"?>
<p:tagLst xmlns:a="http://schemas.openxmlformats.org/drawingml/2006/main" xmlns:r="http://schemas.openxmlformats.org/officeDocument/2006/relationships" xmlns:p="http://schemas.openxmlformats.org/presentationml/2006/main">
  <p:tag name="NUM" val="170"/>
</p:tagLst>
</file>

<file path=ppt/tags/tag1265.xml><?xml version="1.0" encoding="utf-8"?>
<p:tagLst xmlns:a="http://schemas.openxmlformats.org/drawingml/2006/main" xmlns:r="http://schemas.openxmlformats.org/officeDocument/2006/relationships" xmlns:p="http://schemas.openxmlformats.org/presentationml/2006/main">
  <p:tag name="NUM" val="171"/>
</p:tagLst>
</file>

<file path=ppt/tags/tag1266.xml><?xml version="1.0" encoding="utf-8"?>
<p:tagLst xmlns:a="http://schemas.openxmlformats.org/drawingml/2006/main" xmlns:r="http://schemas.openxmlformats.org/officeDocument/2006/relationships" xmlns:p="http://schemas.openxmlformats.org/presentationml/2006/main">
  <p:tag name="NUM" val="19"/>
</p:tagLst>
</file>

<file path=ppt/tags/tag1267.xml><?xml version="1.0" encoding="utf-8"?>
<p:tagLst xmlns:a="http://schemas.openxmlformats.org/drawingml/2006/main" xmlns:r="http://schemas.openxmlformats.org/officeDocument/2006/relationships" xmlns:p="http://schemas.openxmlformats.org/presentationml/2006/main">
  <p:tag name="NUM" val="21"/>
</p:tagLst>
</file>

<file path=ppt/tags/tag1268.xml><?xml version="1.0" encoding="utf-8"?>
<p:tagLst xmlns:a="http://schemas.openxmlformats.org/drawingml/2006/main" xmlns:r="http://schemas.openxmlformats.org/officeDocument/2006/relationships" xmlns:p="http://schemas.openxmlformats.org/presentationml/2006/main">
  <p:tag name="NUM" val="20"/>
</p:tagLst>
</file>

<file path=ppt/tags/tag1269.xml><?xml version="1.0" encoding="utf-8"?>
<p:tagLst xmlns:a="http://schemas.openxmlformats.org/drawingml/2006/main" xmlns:r="http://schemas.openxmlformats.org/officeDocument/2006/relationships" xmlns:p="http://schemas.openxmlformats.org/presentationml/2006/main">
  <p:tag name="NUM" val="18"/>
</p:tagLst>
</file>

<file path=ppt/tags/tag127.xml><?xml version="1.0" encoding="utf-8"?>
<p:tagLst xmlns:a="http://schemas.openxmlformats.org/drawingml/2006/main" xmlns:r="http://schemas.openxmlformats.org/officeDocument/2006/relationships" xmlns:p="http://schemas.openxmlformats.org/presentationml/2006/main">
  <p:tag name="NUM" val="22"/>
</p:tagLst>
</file>

<file path=ppt/tags/tag1270.xml><?xml version="1.0" encoding="utf-8"?>
<p:tagLst xmlns:a="http://schemas.openxmlformats.org/drawingml/2006/main" xmlns:r="http://schemas.openxmlformats.org/officeDocument/2006/relationships" xmlns:p="http://schemas.openxmlformats.org/presentationml/2006/main">
  <p:tag name="NUM" val="17"/>
</p:tagLst>
</file>

<file path=ppt/tags/tag1271.xml><?xml version="1.0" encoding="utf-8"?>
<p:tagLst xmlns:a="http://schemas.openxmlformats.org/drawingml/2006/main" xmlns:r="http://schemas.openxmlformats.org/officeDocument/2006/relationships" xmlns:p="http://schemas.openxmlformats.org/presentationml/2006/main">
  <p:tag name="NUM" val="16"/>
</p:tagLst>
</file>

<file path=ppt/tags/tag1272.xml><?xml version="1.0" encoding="utf-8"?>
<p:tagLst xmlns:a="http://schemas.openxmlformats.org/drawingml/2006/main" xmlns:r="http://schemas.openxmlformats.org/officeDocument/2006/relationships" xmlns:p="http://schemas.openxmlformats.org/presentationml/2006/main">
  <p:tag name="NUM" val="15"/>
</p:tagLst>
</file>

<file path=ppt/tags/tag1273.xml><?xml version="1.0" encoding="utf-8"?>
<p:tagLst xmlns:a="http://schemas.openxmlformats.org/drawingml/2006/main" xmlns:r="http://schemas.openxmlformats.org/officeDocument/2006/relationships" xmlns:p="http://schemas.openxmlformats.org/presentationml/2006/main">
  <p:tag name="NUM" val="14"/>
</p:tagLst>
</file>

<file path=ppt/tags/tag1274.xml><?xml version="1.0" encoding="utf-8"?>
<p:tagLst xmlns:a="http://schemas.openxmlformats.org/drawingml/2006/main" xmlns:r="http://schemas.openxmlformats.org/officeDocument/2006/relationships" xmlns:p="http://schemas.openxmlformats.org/presentationml/2006/main">
  <p:tag name="NUM" val="13"/>
</p:tagLst>
</file>

<file path=ppt/tags/tag1275.xml><?xml version="1.0" encoding="utf-8"?>
<p:tagLst xmlns:a="http://schemas.openxmlformats.org/drawingml/2006/main" xmlns:r="http://schemas.openxmlformats.org/officeDocument/2006/relationships" xmlns:p="http://schemas.openxmlformats.org/presentationml/2006/main">
  <p:tag name="NUM" val="12"/>
</p:tagLst>
</file>

<file path=ppt/tags/tag1276.xml><?xml version="1.0" encoding="utf-8"?>
<p:tagLst xmlns:a="http://schemas.openxmlformats.org/drawingml/2006/main" xmlns:r="http://schemas.openxmlformats.org/officeDocument/2006/relationships" xmlns:p="http://schemas.openxmlformats.org/presentationml/2006/main">
  <p:tag name="NUM" val="28"/>
</p:tagLst>
</file>

<file path=ppt/tags/tag1277.xml><?xml version="1.0" encoding="utf-8"?>
<p:tagLst xmlns:a="http://schemas.openxmlformats.org/drawingml/2006/main" xmlns:r="http://schemas.openxmlformats.org/officeDocument/2006/relationships" xmlns:p="http://schemas.openxmlformats.org/presentationml/2006/main">
  <p:tag name="NUM" val="19"/>
</p:tagLst>
</file>

<file path=ppt/tags/tag1278.xml><?xml version="1.0" encoding="utf-8"?>
<p:tagLst xmlns:a="http://schemas.openxmlformats.org/drawingml/2006/main" xmlns:r="http://schemas.openxmlformats.org/officeDocument/2006/relationships" xmlns:p="http://schemas.openxmlformats.org/presentationml/2006/main">
  <p:tag name="NUM" val="21"/>
</p:tagLst>
</file>

<file path=ppt/tags/tag1279.xml><?xml version="1.0" encoding="utf-8"?>
<p:tagLst xmlns:a="http://schemas.openxmlformats.org/drawingml/2006/main" xmlns:r="http://schemas.openxmlformats.org/officeDocument/2006/relationships" xmlns:p="http://schemas.openxmlformats.org/presentationml/2006/main">
  <p:tag name="NUM" val="20"/>
</p:tagLst>
</file>

<file path=ppt/tags/tag128.xml><?xml version="1.0" encoding="utf-8"?>
<p:tagLst xmlns:a="http://schemas.openxmlformats.org/drawingml/2006/main" xmlns:r="http://schemas.openxmlformats.org/officeDocument/2006/relationships" xmlns:p="http://schemas.openxmlformats.org/presentationml/2006/main">
  <p:tag name="NUM" val="23"/>
</p:tagLst>
</file>

<file path=ppt/tags/tag1280.xml><?xml version="1.0" encoding="utf-8"?>
<p:tagLst xmlns:a="http://schemas.openxmlformats.org/drawingml/2006/main" xmlns:r="http://schemas.openxmlformats.org/officeDocument/2006/relationships" xmlns:p="http://schemas.openxmlformats.org/presentationml/2006/main">
  <p:tag name="NUM" val="18"/>
</p:tagLst>
</file>

<file path=ppt/tags/tag1281.xml><?xml version="1.0" encoding="utf-8"?>
<p:tagLst xmlns:a="http://schemas.openxmlformats.org/drawingml/2006/main" xmlns:r="http://schemas.openxmlformats.org/officeDocument/2006/relationships" xmlns:p="http://schemas.openxmlformats.org/presentationml/2006/main">
  <p:tag name="NUM" val="17"/>
</p:tagLst>
</file>

<file path=ppt/tags/tag1282.xml><?xml version="1.0" encoding="utf-8"?>
<p:tagLst xmlns:a="http://schemas.openxmlformats.org/drawingml/2006/main" xmlns:r="http://schemas.openxmlformats.org/officeDocument/2006/relationships" xmlns:p="http://schemas.openxmlformats.org/presentationml/2006/main">
  <p:tag name="NUM" val="16"/>
</p:tagLst>
</file>

<file path=ppt/tags/tag1283.xml><?xml version="1.0" encoding="utf-8"?>
<p:tagLst xmlns:a="http://schemas.openxmlformats.org/drawingml/2006/main" xmlns:r="http://schemas.openxmlformats.org/officeDocument/2006/relationships" xmlns:p="http://schemas.openxmlformats.org/presentationml/2006/main">
  <p:tag name="NUM" val="15"/>
</p:tagLst>
</file>

<file path=ppt/tags/tag1284.xml><?xml version="1.0" encoding="utf-8"?>
<p:tagLst xmlns:a="http://schemas.openxmlformats.org/drawingml/2006/main" xmlns:r="http://schemas.openxmlformats.org/officeDocument/2006/relationships" xmlns:p="http://schemas.openxmlformats.org/presentationml/2006/main">
  <p:tag name="NUM" val="14"/>
</p:tagLst>
</file>

<file path=ppt/tags/tag1285.xml><?xml version="1.0" encoding="utf-8"?>
<p:tagLst xmlns:a="http://schemas.openxmlformats.org/drawingml/2006/main" xmlns:r="http://schemas.openxmlformats.org/officeDocument/2006/relationships" xmlns:p="http://schemas.openxmlformats.org/presentationml/2006/main">
  <p:tag name="NUM" val="13"/>
</p:tagLst>
</file>

<file path=ppt/tags/tag1286.xml><?xml version="1.0" encoding="utf-8"?>
<p:tagLst xmlns:a="http://schemas.openxmlformats.org/drawingml/2006/main" xmlns:r="http://schemas.openxmlformats.org/officeDocument/2006/relationships" xmlns:p="http://schemas.openxmlformats.org/presentationml/2006/main">
  <p:tag name="NUM" val="12"/>
</p:tagLst>
</file>

<file path=ppt/tags/tag1287.xml><?xml version="1.0" encoding="utf-8"?>
<p:tagLst xmlns:a="http://schemas.openxmlformats.org/drawingml/2006/main" xmlns:r="http://schemas.openxmlformats.org/officeDocument/2006/relationships" xmlns:p="http://schemas.openxmlformats.org/presentationml/2006/main">
  <p:tag name="NUM" val="28"/>
</p:tagLst>
</file>

<file path=ppt/tags/tag1288.xml><?xml version="1.0" encoding="utf-8"?>
<p:tagLst xmlns:a="http://schemas.openxmlformats.org/drawingml/2006/main" xmlns:r="http://schemas.openxmlformats.org/officeDocument/2006/relationships" xmlns:p="http://schemas.openxmlformats.org/presentationml/2006/main">
  <p:tag name="NUM" val="1"/>
</p:tagLst>
</file>

<file path=ppt/tags/tag1289.xml><?xml version="1.0" encoding="utf-8"?>
<p:tagLst xmlns:a="http://schemas.openxmlformats.org/drawingml/2006/main" xmlns:r="http://schemas.openxmlformats.org/officeDocument/2006/relationships" xmlns:p="http://schemas.openxmlformats.org/presentationml/2006/main">
  <p:tag name="NUM" val="2"/>
</p:tagLst>
</file>

<file path=ppt/tags/tag129.xml><?xml version="1.0" encoding="utf-8"?>
<p:tagLst xmlns:a="http://schemas.openxmlformats.org/drawingml/2006/main" xmlns:r="http://schemas.openxmlformats.org/officeDocument/2006/relationships" xmlns:p="http://schemas.openxmlformats.org/presentationml/2006/main">
  <p:tag name="NUM" val="24"/>
</p:tagLst>
</file>

<file path=ppt/tags/tag1290.xml><?xml version="1.0" encoding="utf-8"?>
<p:tagLst xmlns:a="http://schemas.openxmlformats.org/drawingml/2006/main" xmlns:r="http://schemas.openxmlformats.org/officeDocument/2006/relationships" xmlns:p="http://schemas.openxmlformats.org/presentationml/2006/main">
  <p:tag name="NUM" val="3"/>
</p:tagLst>
</file>

<file path=ppt/tags/tag1291.xml><?xml version="1.0" encoding="utf-8"?>
<p:tagLst xmlns:a="http://schemas.openxmlformats.org/drawingml/2006/main" xmlns:r="http://schemas.openxmlformats.org/officeDocument/2006/relationships" xmlns:p="http://schemas.openxmlformats.org/presentationml/2006/main">
  <p:tag name="NUM" val="4"/>
</p:tagLst>
</file>

<file path=ppt/tags/tag1292.xml><?xml version="1.0" encoding="utf-8"?>
<p:tagLst xmlns:a="http://schemas.openxmlformats.org/drawingml/2006/main" xmlns:r="http://schemas.openxmlformats.org/officeDocument/2006/relationships" xmlns:p="http://schemas.openxmlformats.org/presentationml/2006/main">
  <p:tag name="NUM" val="5"/>
</p:tagLst>
</file>

<file path=ppt/tags/tag1293.xml><?xml version="1.0" encoding="utf-8"?>
<p:tagLst xmlns:a="http://schemas.openxmlformats.org/drawingml/2006/main" xmlns:r="http://schemas.openxmlformats.org/officeDocument/2006/relationships" xmlns:p="http://schemas.openxmlformats.org/presentationml/2006/main">
  <p:tag name="NUM" val="6"/>
</p:tagLst>
</file>

<file path=ppt/tags/tag1294.xml><?xml version="1.0" encoding="utf-8"?>
<p:tagLst xmlns:a="http://schemas.openxmlformats.org/drawingml/2006/main" xmlns:r="http://schemas.openxmlformats.org/officeDocument/2006/relationships" xmlns:p="http://schemas.openxmlformats.org/presentationml/2006/main">
  <p:tag name="NUM" val="7"/>
</p:tagLst>
</file>

<file path=ppt/tags/tag1295.xml><?xml version="1.0" encoding="utf-8"?>
<p:tagLst xmlns:a="http://schemas.openxmlformats.org/drawingml/2006/main" xmlns:r="http://schemas.openxmlformats.org/officeDocument/2006/relationships" xmlns:p="http://schemas.openxmlformats.org/presentationml/2006/main">
  <p:tag name="NUM" val="8"/>
</p:tagLst>
</file>

<file path=ppt/tags/tag1296.xml><?xml version="1.0" encoding="utf-8"?>
<p:tagLst xmlns:a="http://schemas.openxmlformats.org/drawingml/2006/main" xmlns:r="http://schemas.openxmlformats.org/officeDocument/2006/relationships" xmlns:p="http://schemas.openxmlformats.org/presentationml/2006/main">
  <p:tag name="NUM" val="9"/>
</p:tagLst>
</file>

<file path=ppt/tags/tag1297.xml><?xml version="1.0" encoding="utf-8"?>
<p:tagLst xmlns:a="http://schemas.openxmlformats.org/drawingml/2006/main" xmlns:r="http://schemas.openxmlformats.org/officeDocument/2006/relationships" xmlns:p="http://schemas.openxmlformats.org/presentationml/2006/main">
  <p:tag name="NUM" val="10"/>
</p:tagLst>
</file>

<file path=ppt/tags/tag1298.xml><?xml version="1.0" encoding="utf-8"?>
<p:tagLst xmlns:a="http://schemas.openxmlformats.org/drawingml/2006/main" xmlns:r="http://schemas.openxmlformats.org/officeDocument/2006/relationships" xmlns:p="http://schemas.openxmlformats.org/presentationml/2006/main">
  <p:tag name="NUM" val="11"/>
</p:tagLst>
</file>

<file path=ppt/tags/tag1299.xml><?xml version="1.0" encoding="utf-8"?>
<p:tagLst xmlns:a="http://schemas.openxmlformats.org/drawingml/2006/main" xmlns:r="http://schemas.openxmlformats.org/officeDocument/2006/relationships" xmlns:p="http://schemas.openxmlformats.org/presentationml/2006/main">
  <p:tag name="NUM" val="12"/>
</p:tagLst>
</file>

<file path=ppt/tags/tag13.xml><?xml version="1.0" encoding="utf-8"?>
<p:tagLst xmlns:a="http://schemas.openxmlformats.org/drawingml/2006/main" xmlns:r="http://schemas.openxmlformats.org/officeDocument/2006/relationships" xmlns:p="http://schemas.openxmlformats.org/presentationml/2006/main">
  <p:tag name="NUM" val="8"/>
</p:tagLst>
</file>

<file path=ppt/tags/tag130.xml><?xml version="1.0" encoding="utf-8"?>
<p:tagLst xmlns:a="http://schemas.openxmlformats.org/drawingml/2006/main" xmlns:r="http://schemas.openxmlformats.org/officeDocument/2006/relationships" xmlns:p="http://schemas.openxmlformats.org/presentationml/2006/main">
  <p:tag name="NUM" val="25"/>
</p:tagLst>
</file>

<file path=ppt/tags/tag1300.xml><?xml version="1.0" encoding="utf-8"?>
<p:tagLst xmlns:a="http://schemas.openxmlformats.org/drawingml/2006/main" xmlns:r="http://schemas.openxmlformats.org/officeDocument/2006/relationships" xmlns:p="http://schemas.openxmlformats.org/presentationml/2006/main">
  <p:tag name="NUM" val="13"/>
</p:tagLst>
</file>

<file path=ppt/tags/tag1301.xml><?xml version="1.0" encoding="utf-8"?>
<p:tagLst xmlns:a="http://schemas.openxmlformats.org/drawingml/2006/main" xmlns:r="http://schemas.openxmlformats.org/officeDocument/2006/relationships" xmlns:p="http://schemas.openxmlformats.org/presentationml/2006/main">
  <p:tag name="NUM" val="14"/>
</p:tagLst>
</file>

<file path=ppt/tags/tag1302.xml><?xml version="1.0" encoding="utf-8"?>
<p:tagLst xmlns:a="http://schemas.openxmlformats.org/drawingml/2006/main" xmlns:r="http://schemas.openxmlformats.org/officeDocument/2006/relationships" xmlns:p="http://schemas.openxmlformats.org/presentationml/2006/main">
  <p:tag name="NUM" val="15"/>
</p:tagLst>
</file>

<file path=ppt/tags/tag1303.xml><?xml version="1.0" encoding="utf-8"?>
<p:tagLst xmlns:a="http://schemas.openxmlformats.org/drawingml/2006/main" xmlns:r="http://schemas.openxmlformats.org/officeDocument/2006/relationships" xmlns:p="http://schemas.openxmlformats.org/presentationml/2006/main">
  <p:tag name="NUM" val="16"/>
</p:tagLst>
</file>

<file path=ppt/tags/tag1304.xml><?xml version="1.0" encoding="utf-8"?>
<p:tagLst xmlns:a="http://schemas.openxmlformats.org/drawingml/2006/main" xmlns:r="http://schemas.openxmlformats.org/officeDocument/2006/relationships" xmlns:p="http://schemas.openxmlformats.org/presentationml/2006/main">
  <p:tag name="NUM" val="17"/>
</p:tagLst>
</file>

<file path=ppt/tags/tag1305.xml><?xml version="1.0" encoding="utf-8"?>
<p:tagLst xmlns:a="http://schemas.openxmlformats.org/drawingml/2006/main" xmlns:r="http://schemas.openxmlformats.org/officeDocument/2006/relationships" xmlns:p="http://schemas.openxmlformats.org/presentationml/2006/main">
  <p:tag name="NUM" val="18"/>
</p:tagLst>
</file>

<file path=ppt/tags/tag1306.xml><?xml version="1.0" encoding="utf-8"?>
<p:tagLst xmlns:a="http://schemas.openxmlformats.org/drawingml/2006/main" xmlns:r="http://schemas.openxmlformats.org/officeDocument/2006/relationships" xmlns:p="http://schemas.openxmlformats.org/presentationml/2006/main">
  <p:tag name="NUM" val="19"/>
</p:tagLst>
</file>

<file path=ppt/tags/tag1307.xml><?xml version="1.0" encoding="utf-8"?>
<p:tagLst xmlns:a="http://schemas.openxmlformats.org/drawingml/2006/main" xmlns:r="http://schemas.openxmlformats.org/officeDocument/2006/relationships" xmlns:p="http://schemas.openxmlformats.org/presentationml/2006/main">
  <p:tag name="NUM" val="20"/>
</p:tagLst>
</file>

<file path=ppt/tags/tag1308.xml><?xml version="1.0" encoding="utf-8"?>
<p:tagLst xmlns:a="http://schemas.openxmlformats.org/drawingml/2006/main" xmlns:r="http://schemas.openxmlformats.org/officeDocument/2006/relationships" xmlns:p="http://schemas.openxmlformats.org/presentationml/2006/main">
  <p:tag name="NUM" val="21"/>
</p:tagLst>
</file>

<file path=ppt/tags/tag1309.xml><?xml version="1.0" encoding="utf-8"?>
<p:tagLst xmlns:a="http://schemas.openxmlformats.org/drawingml/2006/main" xmlns:r="http://schemas.openxmlformats.org/officeDocument/2006/relationships" xmlns:p="http://schemas.openxmlformats.org/presentationml/2006/main">
  <p:tag name="NUM" val="22"/>
</p:tagLst>
</file>

<file path=ppt/tags/tag131.xml><?xml version="1.0" encoding="utf-8"?>
<p:tagLst xmlns:a="http://schemas.openxmlformats.org/drawingml/2006/main" xmlns:r="http://schemas.openxmlformats.org/officeDocument/2006/relationships" xmlns:p="http://schemas.openxmlformats.org/presentationml/2006/main">
  <p:tag name="NUM" val="26"/>
</p:tagLst>
</file>

<file path=ppt/tags/tag1310.xml><?xml version="1.0" encoding="utf-8"?>
<p:tagLst xmlns:a="http://schemas.openxmlformats.org/drawingml/2006/main" xmlns:r="http://schemas.openxmlformats.org/officeDocument/2006/relationships" xmlns:p="http://schemas.openxmlformats.org/presentationml/2006/main">
  <p:tag name="NUM" val="23"/>
</p:tagLst>
</file>

<file path=ppt/tags/tag1311.xml><?xml version="1.0" encoding="utf-8"?>
<p:tagLst xmlns:a="http://schemas.openxmlformats.org/drawingml/2006/main" xmlns:r="http://schemas.openxmlformats.org/officeDocument/2006/relationships" xmlns:p="http://schemas.openxmlformats.org/presentationml/2006/main">
  <p:tag name="NUM" val="24"/>
</p:tagLst>
</file>

<file path=ppt/tags/tag1312.xml><?xml version="1.0" encoding="utf-8"?>
<p:tagLst xmlns:a="http://schemas.openxmlformats.org/drawingml/2006/main" xmlns:r="http://schemas.openxmlformats.org/officeDocument/2006/relationships" xmlns:p="http://schemas.openxmlformats.org/presentationml/2006/main">
  <p:tag name="NUM" val="25"/>
</p:tagLst>
</file>

<file path=ppt/tags/tag1313.xml><?xml version="1.0" encoding="utf-8"?>
<p:tagLst xmlns:a="http://schemas.openxmlformats.org/drawingml/2006/main" xmlns:r="http://schemas.openxmlformats.org/officeDocument/2006/relationships" xmlns:p="http://schemas.openxmlformats.org/presentationml/2006/main">
  <p:tag name="NUM" val="26"/>
</p:tagLst>
</file>

<file path=ppt/tags/tag1314.xml><?xml version="1.0" encoding="utf-8"?>
<p:tagLst xmlns:a="http://schemas.openxmlformats.org/drawingml/2006/main" xmlns:r="http://schemas.openxmlformats.org/officeDocument/2006/relationships" xmlns:p="http://schemas.openxmlformats.org/presentationml/2006/main">
  <p:tag name="NUM" val="27"/>
</p:tagLst>
</file>

<file path=ppt/tags/tag1315.xml><?xml version="1.0" encoding="utf-8"?>
<p:tagLst xmlns:a="http://schemas.openxmlformats.org/drawingml/2006/main" xmlns:r="http://schemas.openxmlformats.org/officeDocument/2006/relationships" xmlns:p="http://schemas.openxmlformats.org/presentationml/2006/main">
  <p:tag name="NUM" val="28"/>
</p:tagLst>
</file>

<file path=ppt/tags/tag1316.xml><?xml version="1.0" encoding="utf-8"?>
<p:tagLst xmlns:a="http://schemas.openxmlformats.org/drawingml/2006/main" xmlns:r="http://schemas.openxmlformats.org/officeDocument/2006/relationships" xmlns:p="http://schemas.openxmlformats.org/presentationml/2006/main">
  <p:tag name="NUM" val="29"/>
</p:tagLst>
</file>

<file path=ppt/tags/tag1317.xml><?xml version="1.0" encoding="utf-8"?>
<p:tagLst xmlns:a="http://schemas.openxmlformats.org/drawingml/2006/main" xmlns:r="http://schemas.openxmlformats.org/officeDocument/2006/relationships" xmlns:p="http://schemas.openxmlformats.org/presentationml/2006/main">
  <p:tag name="NUM" val="30"/>
</p:tagLst>
</file>

<file path=ppt/tags/tag1318.xml><?xml version="1.0" encoding="utf-8"?>
<p:tagLst xmlns:a="http://schemas.openxmlformats.org/drawingml/2006/main" xmlns:r="http://schemas.openxmlformats.org/officeDocument/2006/relationships" xmlns:p="http://schemas.openxmlformats.org/presentationml/2006/main">
  <p:tag name="NUM" val="20"/>
</p:tagLst>
</file>

<file path=ppt/tags/tag1319.xml><?xml version="1.0" encoding="utf-8"?>
<p:tagLst xmlns:a="http://schemas.openxmlformats.org/drawingml/2006/main" xmlns:r="http://schemas.openxmlformats.org/officeDocument/2006/relationships" xmlns:p="http://schemas.openxmlformats.org/presentationml/2006/main">
  <p:tag name="NUM" val="18"/>
</p:tagLst>
</file>

<file path=ppt/tags/tag132.xml><?xml version="1.0" encoding="utf-8"?>
<p:tagLst xmlns:a="http://schemas.openxmlformats.org/drawingml/2006/main" xmlns:r="http://schemas.openxmlformats.org/officeDocument/2006/relationships" xmlns:p="http://schemas.openxmlformats.org/presentationml/2006/main">
  <p:tag name="NUM" val="27"/>
</p:tagLst>
</file>

<file path=ppt/tags/tag1320.xml><?xml version="1.0" encoding="utf-8"?>
<p:tagLst xmlns:a="http://schemas.openxmlformats.org/drawingml/2006/main" xmlns:r="http://schemas.openxmlformats.org/officeDocument/2006/relationships" xmlns:p="http://schemas.openxmlformats.org/presentationml/2006/main">
  <p:tag name="NUM" val="17"/>
</p:tagLst>
</file>

<file path=ppt/tags/tag1321.xml><?xml version="1.0" encoding="utf-8"?>
<p:tagLst xmlns:a="http://schemas.openxmlformats.org/drawingml/2006/main" xmlns:r="http://schemas.openxmlformats.org/officeDocument/2006/relationships" xmlns:p="http://schemas.openxmlformats.org/presentationml/2006/main">
  <p:tag name="NUM" val="16"/>
</p:tagLst>
</file>

<file path=ppt/tags/tag1322.xml><?xml version="1.0" encoding="utf-8"?>
<p:tagLst xmlns:a="http://schemas.openxmlformats.org/drawingml/2006/main" xmlns:r="http://schemas.openxmlformats.org/officeDocument/2006/relationships" xmlns:p="http://schemas.openxmlformats.org/presentationml/2006/main">
  <p:tag name="NUM" val="15"/>
</p:tagLst>
</file>

<file path=ppt/tags/tag1323.xml><?xml version="1.0" encoding="utf-8"?>
<p:tagLst xmlns:a="http://schemas.openxmlformats.org/drawingml/2006/main" xmlns:r="http://schemas.openxmlformats.org/officeDocument/2006/relationships" xmlns:p="http://schemas.openxmlformats.org/presentationml/2006/main">
  <p:tag name="NUM" val="28"/>
</p:tagLst>
</file>

<file path=ppt/tags/tag1324.xml><?xml version="1.0" encoding="utf-8"?>
<p:tagLst xmlns:a="http://schemas.openxmlformats.org/drawingml/2006/main" xmlns:r="http://schemas.openxmlformats.org/officeDocument/2006/relationships" xmlns:p="http://schemas.openxmlformats.org/presentationml/2006/main">
  <p:tag name="NUM" val="19"/>
</p:tagLst>
</file>

<file path=ppt/tags/tag1325.xml><?xml version="1.0" encoding="utf-8"?>
<p:tagLst xmlns:a="http://schemas.openxmlformats.org/drawingml/2006/main" xmlns:r="http://schemas.openxmlformats.org/officeDocument/2006/relationships" xmlns:p="http://schemas.openxmlformats.org/presentationml/2006/main">
  <p:tag name="NUM" val="20"/>
</p:tagLst>
</file>

<file path=ppt/tags/tag1326.xml><?xml version="1.0" encoding="utf-8"?>
<p:tagLst xmlns:a="http://schemas.openxmlformats.org/drawingml/2006/main" xmlns:r="http://schemas.openxmlformats.org/officeDocument/2006/relationships" xmlns:p="http://schemas.openxmlformats.org/presentationml/2006/main">
  <p:tag name="NUM" val="18"/>
</p:tagLst>
</file>

<file path=ppt/tags/tag1327.xml><?xml version="1.0" encoding="utf-8"?>
<p:tagLst xmlns:a="http://schemas.openxmlformats.org/drawingml/2006/main" xmlns:r="http://schemas.openxmlformats.org/officeDocument/2006/relationships" xmlns:p="http://schemas.openxmlformats.org/presentationml/2006/main">
  <p:tag name="NUM" val="17"/>
</p:tagLst>
</file>

<file path=ppt/tags/tag1328.xml><?xml version="1.0" encoding="utf-8"?>
<p:tagLst xmlns:a="http://schemas.openxmlformats.org/drawingml/2006/main" xmlns:r="http://schemas.openxmlformats.org/officeDocument/2006/relationships" xmlns:p="http://schemas.openxmlformats.org/presentationml/2006/main">
  <p:tag name="NUM" val="16"/>
</p:tagLst>
</file>

<file path=ppt/tags/tag1329.xml><?xml version="1.0" encoding="utf-8"?>
<p:tagLst xmlns:a="http://schemas.openxmlformats.org/drawingml/2006/main" xmlns:r="http://schemas.openxmlformats.org/officeDocument/2006/relationships" xmlns:p="http://schemas.openxmlformats.org/presentationml/2006/main">
  <p:tag name="NUM" val="15"/>
</p:tagLst>
</file>

<file path=ppt/tags/tag133.xml><?xml version="1.0" encoding="utf-8"?>
<p:tagLst xmlns:a="http://schemas.openxmlformats.org/drawingml/2006/main" xmlns:r="http://schemas.openxmlformats.org/officeDocument/2006/relationships" xmlns:p="http://schemas.openxmlformats.org/presentationml/2006/main">
  <p:tag name="NUM" val="28"/>
</p:tagLst>
</file>

<file path=ppt/tags/tag1330.xml><?xml version="1.0" encoding="utf-8"?>
<p:tagLst xmlns:a="http://schemas.openxmlformats.org/drawingml/2006/main" xmlns:r="http://schemas.openxmlformats.org/officeDocument/2006/relationships" xmlns:p="http://schemas.openxmlformats.org/presentationml/2006/main">
  <p:tag name="NUM" val="19"/>
</p:tagLst>
</file>

<file path=ppt/tags/tag1331.xml><?xml version="1.0" encoding="utf-8"?>
<p:tagLst xmlns:a="http://schemas.openxmlformats.org/drawingml/2006/main" xmlns:r="http://schemas.openxmlformats.org/officeDocument/2006/relationships" xmlns:p="http://schemas.openxmlformats.org/presentationml/2006/main">
  <p:tag name="NUM" val="21"/>
</p:tagLst>
</file>

<file path=ppt/tags/tag1332.xml><?xml version="1.0" encoding="utf-8"?>
<p:tagLst xmlns:a="http://schemas.openxmlformats.org/drawingml/2006/main" xmlns:r="http://schemas.openxmlformats.org/officeDocument/2006/relationships" xmlns:p="http://schemas.openxmlformats.org/presentationml/2006/main">
  <p:tag name="NUM" val="20"/>
</p:tagLst>
</file>

<file path=ppt/tags/tag1333.xml><?xml version="1.0" encoding="utf-8"?>
<p:tagLst xmlns:a="http://schemas.openxmlformats.org/drawingml/2006/main" xmlns:r="http://schemas.openxmlformats.org/officeDocument/2006/relationships" xmlns:p="http://schemas.openxmlformats.org/presentationml/2006/main">
  <p:tag name="NUM" val="18"/>
</p:tagLst>
</file>

<file path=ppt/tags/tag1334.xml><?xml version="1.0" encoding="utf-8"?>
<p:tagLst xmlns:a="http://schemas.openxmlformats.org/drawingml/2006/main" xmlns:r="http://schemas.openxmlformats.org/officeDocument/2006/relationships" xmlns:p="http://schemas.openxmlformats.org/presentationml/2006/main">
  <p:tag name="NUM" val="17"/>
</p:tagLst>
</file>

<file path=ppt/tags/tag1335.xml><?xml version="1.0" encoding="utf-8"?>
<p:tagLst xmlns:a="http://schemas.openxmlformats.org/drawingml/2006/main" xmlns:r="http://schemas.openxmlformats.org/officeDocument/2006/relationships" xmlns:p="http://schemas.openxmlformats.org/presentationml/2006/main">
  <p:tag name="NUM" val="16"/>
</p:tagLst>
</file>

<file path=ppt/tags/tag1336.xml><?xml version="1.0" encoding="utf-8"?>
<p:tagLst xmlns:a="http://schemas.openxmlformats.org/drawingml/2006/main" xmlns:r="http://schemas.openxmlformats.org/officeDocument/2006/relationships" xmlns:p="http://schemas.openxmlformats.org/presentationml/2006/main">
  <p:tag name="NUM" val="15"/>
</p:tagLst>
</file>

<file path=ppt/tags/tag1337.xml><?xml version="1.0" encoding="utf-8"?>
<p:tagLst xmlns:a="http://schemas.openxmlformats.org/drawingml/2006/main" xmlns:r="http://schemas.openxmlformats.org/officeDocument/2006/relationships" xmlns:p="http://schemas.openxmlformats.org/presentationml/2006/main">
  <p:tag name="NUM" val="14"/>
</p:tagLst>
</file>

<file path=ppt/tags/tag1338.xml><?xml version="1.0" encoding="utf-8"?>
<p:tagLst xmlns:a="http://schemas.openxmlformats.org/drawingml/2006/main" xmlns:r="http://schemas.openxmlformats.org/officeDocument/2006/relationships" xmlns:p="http://schemas.openxmlformats.org/presentationml/2006/main">
  <p:tag name="NUM" val="13"/>
</p:tagLst>
</file>

<file path=ppt/tags/tag1339.xml><?xml version="1.0" encoding="utf-8"?>
<p:tagLst xmlns:a="http://schemas.openxmlformats.org/drawingml/2006/main" xmlns:r="http://schemas.openxmlformats.org/officeDocument/2006/relationships" xmlns:p="http://schemas.openxmlformats.org/presentationml/2006/main">
  <p:tag name="NUM" val="12"/>
</p:tagLst>
</file>

<file path=ppt/tags/tag134.xml><?xml version="1.0" encoding="utf-8"?>
<p:tagLst xmlns:a="http://schemas.openxmlformats.org/drawingml/2006/main" xmlns:r="http://schemas.openxmlformats.org/officeDocument/2006/relationships" xmlns:p="http://schemas.openxmlformats.org/presentationml/2006/main">
  <p:tag name="NUM" val="29"/>
</p:tagLst>
</file>

<file path=ppt/tags/tag1340.xml><?xml version="1.0" encoding="utf-8"?>
<p:tagLst xmlns:a="http://schemas.openxmlformats.org/drawingml/2006/main" xmlns:r="http://schemas.openxmlformats.org/officeDocument/2006/relationships" xmlns:p="http://schemas.openxmlformats.org/presentationml/2006/main">
  <p:tag name="NUM" val="28"/>
</p:tagLst>
</file>

<file path=ppt/tags/tag1341.xml><?xml version="1.0" encoding="utf-8"?>
<p:tagLst xmlns:a="http://schemas.openxmlformats.org/drawingml/2006/main" xmlns:r="http://schemas.openxmlformats.org/officeDocument/2006/relationships" xmlns:p="http://schemas.openxmlformats.org/presentationml/2006/main">
  <p:tag name="NUM" val="19"/>
</p:tagLst>
</file>

<file path=ppt/tags/tag1342.xml><?xml version="1.0" encoding="utf-8"?>
<p:tagLst xmlns:a="http://schemas.openxmlformats.org/drawingml/2006/main" xmlns:r="http://schemas.openxmlformats.org/officeDocument/2006/relationships" xmlns:p="http://schemas.openxmlformats.org/presentationml/2006/main">
  <p:tag name="NUM" val="21"/>
</p:tagLst>
</file>

<file path=ppt/tags/tag1343.xml><?xml version="1.0" encoding="utf-8"?>
<p:tagLst xmlns:a="http://schemas.openxmlformats.org/drawingml/2006/main" xmlns:r="http://schemas.openxmlformats.org/officeDocument/2006/relationships" xmlns:p="http://schemas.openxmlformats.org/presentationml/2006/main">
  <p:tag name="NUM" val="20"/>
</p:tagLst>
</file>

<file path=ppt/tags/tag1344.xml><?xml version="1.0" encoding="utf-8"?>
<p:tagLst xmlns:a="http://schemas.openxmlformats.org/drawingml/2006/main" xmlns:r="http://schemas.openxmlformats.org/officeDocument/2006/relationships" xmlns:p="http://schemas.openxmlformats.org/presentationml/2006/main">
  <p:tag name="NUM" val="18"/>
</p:tagLst>
</file>

<file path=ppt/tags/tag1345.xml><?xml version="1.0" encoding="utf-8"?>
<p:tagLst xmlns:a="http://schemas.openxmlformats.org/drawingml/2006/main" xmlns:r="http://schemas.openxmlformats.org/officeDocument/2006/relationships" xmlns:p="http://schemas.openxmlformats.org/presentationml/2006/main">
  <p:tag name="NUM" val="17"/>
</p:tagLst>
</file>

<file path=ppt/tags/tag1346.xml><?xml version="1.0" encoding="utf-8"?>
<p:tagLst xmlns:a="http://schemas.openxmlformats.org/drawingml/2006/main" xmlns:r="http://schemas.openxmlformats.org/officeDocument/2006/relationships" xmlns:p="http://schemas.openxmlformats.org/presentationml/2006/main">
  <p:tag name="NUM" val="16"/>
</p:tagLst>
</file>

<file path=ppt/tags/tag1347.xml><?xml version="1.0" encoding="utf-8"?>
<p:tagLst xmlns:a="http://schemas.openxmlformats.org/drawingml/2006/main" xmlns:r="http://schemas.openxmlformats.org/officeDocument/2006/relationships" xmlns:p="http://schemas.openxmlformats.org/presentationml/2006/main">
  <p:tag name="NUM" val="15"/>
</p:tagLst>
</file>

<file path=ppt/tags/tag1348.xml><?xml version="1.0" encoding="utf-8"?>
<p:tagLst xmlns:a="http://schemas.openxmlformats.org/drawingml/2006/main" xmlns:r="http://schemas.openxmlformats.org/officeDocument/2006/relationships" xmlns:p="http://schemas.openxmlformats.org/presentationml/2006/main">
  <p:tag name="NUM" val="14"/>
</p:tagLst>
</file>

<file path=ppt/tags/tag1349.xml><?xml version="1.0" encoding="utf-8"?>
<p:tagLst xmlns:a="http://schemas.openxmlformats.org/drawingml/2006/main" xmlns:r="http://schemas.openxmlformats.org/officeDocument/2006/relationships" xmlns:p="http://schemas.openxmlformats.org/presentationml/2006/main">
  <p:tag name="NUM" val="13"/>
</p:tagLst>
</file>

<file path=ppt/tags/tag135.xml><?xml version="1.0" encoding="utf-8"?>
<p:tagLst xmlns:a="http://schemas.openxmlformats.org/drawingml/2006/main" xmlns:r="http://schemas.openxmlformats.org/officeDocument/2006/relationships" xmlns:p="http://schemas.openxmlformats.org/presentationml/2006/main">
  <p:tag name="NUM" val="30"/>
</p:tagLst>
</file>

<file path=ppt/tags/tag1350.xml><?xml version="1.0" encoding="utf-8"?>
<p:tagLst xmlns:a="http://schemas.openxmlformats.org/drawingml/2006/main" xmlns:r="http://schemas.openxmlformats.org/officeDocument/2006/relationships" xmlns:p="http://schemas.openxmlformats.org/presentationml/2006/main">
  <p:tag name="NUM" val="12"/>
</p:tagLst>
</file>

<file path=ppt/tags/tag1351.xml><?xml version="1.0" encoding="utf-8"?>
<p:tagLst xmlns:a="http://schemas.openxmlformats.org/drawingml/2006/main" xmlns:r="http://schemas.openxmlformats.org/officeDocument/2006/relationships" xmlns:p="http://schemas.openxmlformats.org/presentationml/2006/main">
  <p:tag name="NUM" val="28"/>
</p:tagLst>
</file>

<file path=ppt/tags/tag1352.xml><?xml version="1.0" encoding="utf-8"?>
<p:tagLst xmlns:a="http://schemas.openxmlformats.org/drawingml/2006/main" xmlns:r="http://schemas.openxmlformats.org/officeDocument/2006/relationships" xmlns:p="http://schemas.openxmlformats.org/presentationml/2006/main">
  <p:tag name="NUM" val="1"/>
</p:tagLst>
</file>

<file path=ppt/tags/tag1353.xml><?xml version="1.0" encoding="utf-8"?>
<p:tagLst xmlns:a="http://schemas.openxmlformats.org/drawingml/2006/main" xmlns:r="http://schemas.openxmlformats.org/officeDocument/2006/relationships" xmlns:p="http://schemas.openxmlformats.org/presentationml/2006/main">
  <p:tag name="NUM" val="2"/>
</p:tagLst>
</file>

<file path=ppt/tags/tag1354.xml><?xml version="1.0" encoding="utf-8"?>
<p:tagLst xmlns:a="http://schemas.openxmlformats.org/drawingml/2006/main" xmlns:r="http://schemas.openxmlformats.org/officeDocument/2006/relationships" xmlns:p="http://schemas.openxmlformats.org/presentationml/2006/main">
  <p:tag name="NUM" val="3"/>
</p:tagLst>
</file>

<file path=ppt/tags/tag1355.xml><?xml version="1.0" encoding="utf-8"?>
<p:tagLst xmlns:a="http://schemas.openxmlformats.org/drawingml/2006/main" xmlns:r="http://schemas.openxmlformats.org/officeDocument/2006/relationships" xmlns:p="http://schemas.openxmlformats.org/presentationml/2006/main">
  <p:tag name="NUM" val="4"/>
</p:tagLst>
</file>

<file path=ppt/tags/tag1356.xml><?xml version="1.0" encoding="utf-8"?>
<p:tagLst xmlns:a="http://schemas.openxmlformats.org/drawingml/2006/main" xmlns:r="http://schemas.openxmlformats.org/officeDocument/2006/relationships" xmlns:p="http://schemas.openxmlformats.org/presentationml/2006/main">
  <p:tag name="NUM" val="5"/>
</p:tagLst>
</file>

<file path=ppt/tags/tag1357.xml><?xml version="1.0" encoding="utf-8"?>
<p:tagLst xmlns:a="http://schemas.openxmlformats.org/drawingml/2006/main" xmlns:r="http://schemas.openxmlformats.org/officeDocument/2006/relationships" xmlns:p="http://schemas.openxmlformats.org/presentationml/2006/main">
  <p:tag name="NUM" val="6"/>
</p:tagLst>
</file>

<file path=ppt/tags/tag1358.xml><?xml version="1.0" encoding="utf-8"?>
<p:tagLst xmlns:a="http://schemas.openxmlformats.org/drawingml/2006/main" xmlns:r="http://schemas.openxmlformats.org/officeDocument/2006/relationships" xmlns:p="http://schemas.openxmlformats.org/presentationml/2006/main">
  <p:tag name="NUM" val="7"/>
</p:tagLst>
</file>

<file path=ppt/tags/tag1359.xml><?xml version="1.0" encoding="utf-8"?>
<p:tagLst xmlns:a="http://schemas.openxmlformats.org/drawingml/2006/main" xmlns:r="http://schemas.openxmlformats.org/officeDocument/2006/relationships" xmlns:p="http://schemas.openxmlformats.org/presentationml/2006/main">
  <p:tag name="NUM" val="8"/>
</p:tagLst>
</file>

<file path=ppt/tags/tag136.xml><?xml version="1.0" encoding="utf-8"?>
<p:tagLst xmlns:a="http://schemas.openxmlformats.org/drawingml/2006/main" xmlns:r="http://schemas.openxmlformats.org/officeDocument/2006/relationships" xmlns:p="http://schemas.openxmlformats.org/presentationml/2006/main">
  <p:tag name="NUM" val="31"/>
</p:tagLst>
</file>

<file path=ppt/tags/tag1360.xml><?xml version="1.0" encoding="utf-8"?>
<p:tagLst xmlns:a="http://schemas.openxmlformats.org/drawingml/2006/main" xmlns:r="http://schemas.openxmlformats.org/officeDocument/2006/relationships" xmlns:p="http://schemas.openxmlformats.org/presentationml/2006/main">
  <p:tag name="NUM" val="9"/>
</p:tagLst>
</file>

<file path=ppt/tags/tag1361.xml><?xml version="1.0" encoding="utf-8"?>
<p:tagLst xmlns:a="http://schemas.openxmlformats.org/drawingml/2006/main" xmlns:r="http://schemas.openxmlformats.org/officeDocument/2006/relationships" xmlns:p="http://schemas.openxmlformats.org/presentationml/2006/main">
  <p:tag name="NUM" val="10"/>
</p:tagLst>
</file>

<file path=ppt/tags/tag1362.xml><?xml version="1.0" encoding="utf-8"?>
<p:tagLst xmlns:a="http://schemas.openxmlformats.org/drawingml/2006/main" xmlns:r="http://schemas.openxmlformats.org/officeDocument/2006/relationships" xmlns:p="http://schemas.openxmlformats.org/presentationml/2006/main">
  <p:tag name="NUM" val="11"/>
</p:tagLst>
</file>

<file path=ppt/tags/tag1363.xml><?xml version="1.0" encoding="utf-8"?>
<p:tagLst xmlns:a="http://schemas.openxmlformats.org/drawingml/2006/main" xmlns:r="http://schemas.openxmlformats.org/officeDocument/2006/relationships" xmlns:p="http://schemas.openxmlformats.org/presentationml/2006/main">
  <p:tag name="NUM" val="12"/>
</p:tagLst>
</file>

<file path=ppt/tags/tag1364.xml><?xml version="1.0" encoding="utf-8"?>
<p:tagLst xmlns:a="http://schemas.openxmlformats.org/drawingml/2006/main" xmlns:r="http://schemas.openxmlformats.org/officeDocument/2006/relationships" xmlns:p="http://schemas.openxmlformats.org/presentationml/2006/main">
  <p:tag name="NUM" val="13"/>
</p:tagLst>
</file>

<file path=ppt/tags/tag1365.xml><?xml version="1.0" encoding="utf-8"?>
<p:tagLst xmlns:a="http://schemas.openxmlformats.org/drawingml/2006/main" xmlns:r="http://schemas.openxmlformats.org/officeDocument/2006/relationships" xmlns:p="http://schemas.openxmlformats.org/presentationml/2006/main">
  <p:tag name="NUM" val="14"/>
</p:tagLst>
</file>

<file path=ppt/tags/tag1366.xml><?xml version="1.0" encoding="utf-8"?>
<p:tagLst xmlns:a="http://schemas.openxmlformats.org/drawingml/2006/main" xmlns:r="http://schemas.openxmlformats.org/officeDocument/2006/relationships" xmlns:p="http://schemas.openxmlformats.org/presentationml/2006/main">
  <p:tag name="NUM" val="15"/>
</p:tagLst>
</file>

<file path=ppt/tags/tag1367.xml><?xml version="1.0" encoding="utf-8"?>
<p:tagLst xmlns:a="http://schemas.openxmlformats.org/drawingml/2006/main" xmlns:r="http://schemas.openxmlformats.org/officeDocument/2006/relationships" xmlns:p="http://schemas.openxmlformats.org/presentationml/2006/main">
  <p:tag name="NUM" val="16"/>
</p:tagLst>
</file>

<file path=ppt/tags/tag1368.xml><?xml version="1.0" encoding="utf-8"?>
<p:tagLst xmlns:a="http://schemas.openxmlformats.org/drawingml/2006/main" xmlns:r="http://schemas.openxmlformats.org/officeDocument/2006/relationships" xmlns:p="http://schemas.openxmlformats.org/presentationml/2006/main">
  <p:tag name="NUM" val="17"/>
</p:tagLst>
</file>

<file path=ppt/tags/tag1369.xml><?xml version="1.0" encoding="utf-8"?>
<p:tagLst xmlns:a="http://schemas.openxmlformats.org/drawingml/2006/main" xmlns:r="http://schemas.openxmlformats.org/officeDocument/2006/relationships" xmlns:p="http://schemas.openxmlformats.org/presentationml/2006/main">
  <p:tag name="NUM" val="18"/>
</p:tagLst>
</file>

<file path=ppt/tags/tag137.xml><?xml version="1.0" encoding="utf-8"?>
<p:tagLst xmlns:a="http://schemas.openxmlformats.org/drawingml/2006/main" xmlns:r="http://schemas.openxmlformats.org/officeDocument/2006/relationships" xmlns:p="http://schemas.openxmlformats.org/presentationml/2006/main">
  <p:tag name="NUM" val="32"/>
</p:tagLst>
</file>

<file path=ppt/tags/tag1370.xml><?xml version="1.0" encoding="utf-8"?>
<p:tagLst xmlns:a="http://schemas.openxmlformats.org/drawingml/2006/main" xmlns:r="http://schemas.openxmlformats.org/officeDocument/2006/relationships" xmlns:p="http://schemas.openxmlformats.org/presentationml/2006/main">
  <p:tag name="NUM" val="19"/>
</p:tagLst>
</file>

<file path=ppt/tags/tag1371.xml><?xml version="1.0" encoding="utf-8"?>
<p:tagLst xmlns:a="http://schemas.openxmlformats.org/drawingml/2006/main" xmlns:r="http://schemas.openxmlformats.org/officeDocument/2006/relationships" xmlns:p="http://schemas.openxmlformats.org/presentationml/2006/main">
  <p:tag name="NUM" val="20"/>
</p:tagLst>
</file>

<file path=ppt/tags/tag1372.xml><?xml version="1.0" encoding="utf-8"?>
<p:tagLst xmlns:a="http://schemas.openxmlformats.org/drawingml/2006/main" xmlns:r="http://schemas.openxmlformats.org/officeDocument/2006/relationships" xmlns:p="http://schemas.openxmlformats.org/presentationml/2006/main">
  <p:tag name="NUM" val="21"/>
</p:tagLst>
</file>

<file path=ppt/tags/tag1373.xml><?xml version="1.0" encoding="utf-8"?>
<p:tagLst xmlns:a="http://schemas.openxmlformats.org/drawingml/2006/main" xmlns:r="http://schemas.openxmlformats.org/officeDocument/2006/relationships" xmlns:p="http://schemas.openxmlformats.org/presentationml/2006/main">
  <p:tag name="NUM" val="22"/>
</p:tagLst>
</file>

<file path=ppt/tags/tag1374.xml><?xml version="1.0" encoding="utf-8"?>
<p:tagLst xmlns:a="http://schemas.openxmlformats.org/drawingml/2006/main" xmlns:r="http://schemas.openxmlformats.org/officeDocument/2006/relationships" xmlns:p="http://schemas.openxmlformats.org/presentationml/2006/main">
  <p:tag name="NUM" val="23"/>
</p:tagLst>
</file>

<file path=ppt/tags/tag1375.xml><?xml version="1.0" encoding="utf-8"?>
<p:tagLst xmlns:a="http://schemas.openxmlformats.org/drawingml/2006/main" xmlns:r="http://schemas.openxmlformats.org/officeDocument/2006/relationships" xmlns:p="http://schemas.openxmlformats.org/presentationml/2006/main">
  <p:tag name="NUM" val="24"/>
</p:tagLst>
</file>

<file path=ppt/tags/tag1376.xml><?xml version="1.0" encoding="utf-8"?>
<p:tagLst xmlns:a="http://schemas.openxmlformats.org/drawingml/2006/main" xmlns:r="http://schemas.openxmlformats.org/officeDocument/2006/relationships" xmlns:p="http://schemas.openxmlformats.org/presentationml/2006/main">
  <p:tag name="NUM" val="25"/>
</p:tagLst>
</file>

<file path=ppt/tags/tag1377.xml><?xml version="1.0" encoding="utf-8"?>
<p:tagLst xmlns:a="http://schemas.openxmlformats.org/drawingml/2006/main" xmlns:r="http://schemas.openxmlformats.org/officeDocument/2006/relationships" xmlns:p="http://schemas.openxmlformats.org/presentationml/2006/main">
  <p:tag name="NUM" val="26"/>
</p:tagLst>
</file>

<file path=ppt/tags/tag1378.xml><?xml version="1.0" encoding="utf-8"?>
<p:tagLst xmlns:a="http://schemas.openxmlformats.org/drawingml/2006/main" xmlns:r="http://schemas.openxmlformats.org/officeDocument/2006/relationships" xmlns:p="http://schemas.openxmlformats.org/presentationml/2006/main">
  <p:tag name="NUM" val="27"/>
</p:tagLst>
</file>

<file path=ppt/tags/tag1379.xml><?xml version="1.0" encoding="utf-8"?>
<p:tagLst xmlns:a="http://schemas.openxmlformats.org/drawingml/2006/main" xmlns:r="http://schemas.openxmlformats.org/officeDocument/2006/relationships" xmlns:p="http://schemas.openxmlformats.org/presentationml/2006/main">
  <p:tag name="NUM" val="28"/>
</p:tagLst>
</file>

<file path=ppt/tags/tag138.xml><?xml version="1.0" encoding="utf-8"?>
<p:tagLst xmlns:a="http://schemas.openxmlformats.org/drawingml/2006/main" xmlns:r="http://schemas.openxmlformats.org/officeDocument/2006/relationships" xmlns:p="http://schemas.openxmlformats.org/presentationml/2006/main">
  <p:tag name="NUM" val="33"/>
</p:tagLst>
</file>

<file path=ppt/tags/tag1380.xml><?xml version="1.0" encoding="utf-8"?>
<p:tagLst xmlns:a="http://schemas.openxmlformats.org/drawingml/2006/main" xmlns:r="http://schemas.openxmlformats.org/officeDocument/2006/relationships" xmlns:p="http://schemas.openxmlformats.org/presentationml/2006/main">
  <p:tag name="NUM" val="29"/>
</p:tagLst>
</file>

<file path=ppt/tags/tag1381.xml><?xml version="1.0" encoding="utf-8"?>
<p:tagLst xmlns:a="http://schemas.openxmlformats.org/drawingml/2006/main" xmlns:r="http://schemas.openxmlformats.org/officeDocument/2006/relationships" xmlns:p="http://schemas.openxmlformats.org/presentationml/2006/main">
  <p:tag name="NUM" val="30"/>
</p:tagLst>
</file>

<file path=ppt/tags/tag1382.xml><?xml version="1.0" encoding="utf-8"?>
<p:tagLst xmlns:a="http://schemas.openxmlformats.org/drawingml/2006/main" xmlns:r="http://schemas.openxmlformats.org/officeDocument/2006/relationships" xmlns:p="http://schemas.openxmlformats.org/presentationml/2006/main">
  <p:tag name="NUM" val="31"/>
</p:tagLst>
</file>

<file path=ppt/tags/tag1383.xml><?xml version="1.0" encoding="utf-8"?>
<p:tagLst xmlns:a="http://schemas.openxmlformats.org/drawingml/2006/main" xmlns:r="http://schemas.openxmlformats.org/officeDocument/2006/relationships" xmlns:p="http://schemas.openxmlformats.org/presentationml/2006/main">
  <p:tag name="NUM" val="32"/>
</p:tagLst>
</file>

<file path=ppt/tags/tag1384.xml><?xml version="1.0" encoding="utf-8"?>
<p:tagLst xmlns:a="http://schemas.openxmlformats.org/drawingml/2006/main" xmlns:r="http://schemas.openxmlformats.org/officeDocument/2006/relationships" xmlns:p="http://schemas.openxmlformats.org/presentationml/2006/main">
  <p:tag name="NUM" val="33"/>
</p:tagLst>
</file>

<file path=ppt/tags/tag1385.xml><?xml version="1.0" encoding="utf-8"?>
<p:tagLst xmlns:a="http://schemas.openxmlformats.org/drawingml/2006/main" xmlns:r="http://schemas.openxmlformats.org/officeDocument/2006/relationships" xmlns:p="http://schemas.openxmlformats.org/presentationml/2006/main">
  <p:tag name="NUM" val="34"/>
</p:tagLst>
</file>

<file path=ppt/tags/tag1386.xml><?xml version="1.0" encoding="utf-8"?>
<p:tagLst xmlns:a="http://schemas.openxmlformats.org/drawingml/2006/main" xmlns:r="http://schemas.openxmlformats.org/officeDocument/2006/relationships" xmlns:p="http://schemas.openxmlformats.org/presentationml/2006/main">
  <p:tag name="NUM" val="35"/>
</p:tagLst>
</file>

<file path=ppt/tags/tag1387.xml><?xml version="1.0" encoding="utf-8"?>
<p:tagLst xmlns:a="http://schemas.openxmlformats.org/drawingml/2006/main" xmlns:r="http://schemas.openxmlformats.org/officeDocument/2006/relationships" xmlns:p="http://schemas.openxmlformats.org/presentationml/2006/main">
  <p:tag name="NUM" val="36"/>
</p:tagLst>
</file>

<file path=ppt/tags/tag1388.xml><?xml version="1.0" encoding="utf-8"?>
<p:tagLst xmlns:a="http://schemas.openxmlformats.org/drawingml/2006/main" xmlns:r="http://schemas.openxmlformats.org/officeDocument/2006/relationships" xmlns:p="http://schemas.openxmlformats.org/presentationml/2006/main">
  <p:tag name="NUM" val="37"/>
</p:tagLst>
</file>

<file path=ppt/tags/tag1389.xml><?xml version="1.0" encoding="utf-8"?>
<p:tagLst xmlns:a="http://schemas.openxmlformats.org/drawingml/2006/main" xmlns:r="http://schemas.openxmlformats.org/officeDocument/2006/relationships" xmlns:p="http://schemas.openxmlformats.org/presentationml/2006/main">
  <p:tag name="NUM" val="20"/>
</p:tagLst>
</file>

<file path=ppt/tags/tag139.xml><?xml version="1.0" encoding="utf-8"?>
<p:tagLst xmlns:a="http://schemas.openxmlformats.org/drawingml/2006/main" xmlns:r="http://schemas.openxmlformats.org/officeDocument/2006/relationships" xmlns:p="http://schemas.openxmlformats.org/presentationml/2006/main">
  <p:tag name="NUM" val="34"/>
</p:tagLst>
</file>

<file path=ppt/tags/tag1390.xml><?xml version="1.0" encoding="utf-8"?>
<p:tagLst xmlns:a="http://schemas.openxmlformats.org/drawingml/2006/main" xmlns:r="http://schemas.openxmlformats.org/officeDocument/2006/relationships" xmlns:p="http://schemas.openxmlformats.org/presentationml/2006/main">
  <p:tag name="NUM" val="18"/>
</p:tagLst>
</file>

<file path=ppt/tags/tag1391.xml><?xml version="1.0" encoding="utf-8"?>
<p:tagLst xmlns:a="http://schemas.openxmlformats.org/drawingml/2006/main" xmlns:r="http://schemas.openxmlformats.org/officeDocument/2006/relationships" xmlns:p="http://schemas.openxmlformats.org/presentationml/2006/main">
  <p:tag name="NUM" val="17"/>
</p:tagLst>
</file>

<file path=ppt/tags/tag1392.xml><?xml version="1.0" encoding="utf-8"?>
<p:tagLst xmlns:a="http://schemas.openxmlformats.org/drawingml/2006/main" xmlns:r="http://schemas.openxmlformats.org/officeDocument/2006/relationships" xmlns:p="http://schemas.openxmlformats.org/presentationml/2006/main">
  <p:tag name="NUM" val="16"/>
</p:tagLst>
</file>

<file path=ppt/tags/tag1393.xml><?xml version="1.0" encoding="utf-8"?>
<p:tagLst xmlns:a="http://schemas.openxmlformats.org/drawingml/2006/main" xmlns:r="http://schemas.openxmlformats.org/officeDocument/2006/relationships" xmlns:p="http://schemas.openxmlformats.org/presentationml/2006/main">
  <p:tag name="NUM" val="15"/>
</p:tagLst>
</file>

<file path=ppt/tags/tag1394.xml><?xml version="1.0" encoding="utf-8"?>
<p:tagLst xmlns:a="http://schemas.openxmlformats.org/drawingml/2006/main" xmlns:r="http://schemas.openxmlformats.org/officeDocument/2006/relationships" xmlns:p="http://schemas.openxmlformats.org/presentationml/2006/main">
  <p:tag name="NUM" val="15"/>
</p:tagLst>
</file>

<file path=ppt/tags/tag1395.xml><?xml version="1.0" encoding="utf-8"?>
<p:tagLst xmlns:a="http://schemas.openxmlformats.org/drawingml/2006/main" xmlns:r="http://schemas.openxmlformats.org/officeDocument/2006/relationships" xmlns:p="http://schemas.openxmlformats.org/presentationml/2006/main">
  <p:tag name="NUM" val="19"/>
</p:tagLst>
</file>

<file path=ppt/tags/tag1396.xml><?xml version="1.0" encoding="utf-8"?>
<p:tagLst xmlns:a="http://schemas.openxmlformats.org/drawingml/2006/main" xmlns:r="http://schemas.openxmlformats.org/officeDocument/2006/relationships" xmlns:p="http://schemas.openxmlformats.org/presentationml/2006/main">
  <p:tag name="NUM" val="20"/>
</p:tagLst>
</file>

<file path=ppt/tags/tag1397.xml><?xml version="1.0" encoding="utf-8"?>
<p:tagLst xmlns:a="http://schemas.openxmlformats.org/drawingml/2006/main" xmlns:r="http://schemas.openxmlformats.org/officeDocument/2006/relationships" xmlns:p="http://schemas.openxmlformats.org/presentationml/2006/main">
  <p:tag name="NUM" val="18"/>
</p:tagLst>
</file>

<file path=ppt/tags/tag1398.xml><?xml version="1.0" encoding="utf-8"?>
<p:tagLst xmlns:a="http://schemas.openxmlformats.org/drawingml/2006/main" xmlns:r="http://schemas.openxmlformats.org/officeDocument/2006/relationships" xmlns:p="http://schemas.openxmlformats.org/presentationml/2006/main">
  <p:tag name="NUM" val="17"/>
</p:tagLst>
</file>

<file path=ppt/tags/tag1399.xml><?xml version="1.0" encoding="utf-8"?>
<p:tagLst xmlns:a="http://schemas.openxmlformats.org/drawingml/2006/main" xmlns:r="http://schemas.openxmlformats.org/officeDocument/2006/relationships" xmlns:p="http://schemas.openxmlformats.org/presentationml/2006/main">
  <p:tag name="NUM" val="16"/>
</p:tagLst>
</file>

<file path=ppt/tags/tag14.xml><?xml version="1.0" encoding="utf-8"?>
<p:tagLst xmlns:a="http://schemas.openxmlformats.org/drawingml/2006/main" xmlns:r="http://schemas.openxmlformats.org/officeDocument/2006/relationships" xmlns:p="http://schemas.openxmlformats.org/presentationml/2006/main">
  <p:tag name="NUM" val="9"/>
</p:tagLst>
</file>

<file path=ppt/tags/tag140.xml><?xml version="1.0" encoding="utf-8"?>
<p:tagLst xmlns:a="http://schemas.openxmlformats.org/drawingml/2006/main" xmlns:r="http://schemas.openxmlformats.org/officeDocument/2006/relationships" xmlns:p="http://schemas.openxmlformats.org/presentationml/2006/main">
  <p:tag name="NUM" val="35"/>
</p:tagLst>
</file>

<file path=ppt/tags/tag1400.xml><?xml version="1.0" encoding="utf-8"?>
<p:tagLst xmlns:a="http://schemas.openxmlformats.org/drawingml/2006/main" xmlns:r="http://schemas.openxmlformats.org/officeDocument/2006/relationships" xmlns:p="http://schemas.openxmlformats.org/presentationml/2006/main">
  <p:tag name="NUM" val="15"/>
</p:tagLst>
</file>

<file path=ppt/tags/tag1401.xml><?xml version="1.0" encoding="utf-8"?>
<p:tagLst xmlns:a="http://schemas.openxmlformats.org/drawingml/2006/main" xmlns:r="http://schemas.openxmlformats.org/officeDocument/2006/relationships" xmlns:p="http://schemas.openxmlformats.org/presentationml/2006/main">
  <p:tag name="NUM" val="19"/>
</p:tagLst>
</file>

<file path=ppt/tags/tag1402.xml><?xml version="1.0" encoding="utf-8"?>
<p:tagLst xmlns:a="http://schemas.openxmlformats.org/drawingml/2006/main" xmlns:r="http://schemas.openxmlformats.org/officeDocument/2006/relationships" xmlns:p="http://schemas.openxmlformats.org/presentationml/2006/main">
  <p:tag name="NUM" val="21"/>
</p:tagLst>
</file>

<file path=ppt/tags/tag1403.xml><?xml version="1.0" encoding="utf-8"?>
<p:tagLst xmlns:a="http://schemas.openxmlformats.org/drawingml/2006/main" xmlns:r="http://schemas.openxmlformats.org/officeDocument/2006/relationships" xmlns:p="http://schemas.openxmlformats.org/presentationml/2006/main">
  <p:tag name="NUM" val="20"/>
</p:tagLst>
</file>

<file path=ppt/tags/tag1404.xml><?xml version="1.0" encoding="utf-8"?>
<p:tagLst xmlns:a="http://schemas.openxmlformats.org/drawingml/2006/main" xmlns:r="http://schemas.openxmlformats.org/officeDocument/2006/relationships" xmlns:p="http://schemas.openxmlformats.org/presentationml/2006/main">
  <p:tag name="NUM" val="18"/>
</p:tagLst>
</file>

<file path=ppt/tags/tag1405.xml><?xml version="1.0" encoding="utf-8"?>
<p:tagLst xmlns:a="http://schemas.openxmlformats.org/drawingml/2006/main" xmlns:r="http://schemas.openxmlformats.org/officeDocument/2006/relationships" xmlns:p="http://schemas.openxmlformats.org/presentationml/2006/main">
  <p:tag name="NUM" val="17"/>
</p:tagLst>
</file>

<file path=ppt/tags/tag1406.xml><?xml version="1.0" encoding="utf-8"?>
<p:tagLst xmlns:a="http://schemas.openxmlformats.org/drawingml/2006/main" xmlns:r="http://schemas.openxmlformats.org/officeDocument/2006/relationships" xmlns:p="http://schemas.openxmlformats.org/presentationml/2006/main">
  <p:tag name="NUM" val="16"/>
</p:tagLst>
</file>

<file path=ppt/tags/tag1407.xml><?xml version="1.0" encoding="utf-8"?>
<p:tagLst xmlns:a="http://schemas.openxmlformats.org/drawingml/2006/main" xmlns:r="http://schemas.openxmlformats.org/officeDocument/2006/relationships" xmlns:p="http://schemas.openxmlformats.org/presentationml/2006/main">
  <p:tag name="NUM" val="15"/>
</p:tagLst>
</file>

<file path=ppt/tags/tag1408.xml><?xml version="1.0" encoding="utf-8"?>
<p:tagLst xmlns:a="http://schemas.openxmlformats.org/drawingml/2006/main" xmlns:r="http://schemas.openxmlformats.org/officeDocument/2006/relationships" xmlns:p="http://schemas.openxmlformats.org/presentationml/2006/main">
  <p:tag name="NUM" val="14"/>
</p:tagLst>
</file>

<file path=ppt/tags/tag1409.xml><?xml version="1.0" encoding="utf-8"?>
<p:tagLst xmlns:a="http://schemas.openxmlformats.org/drawingml/2006/main" xmlns:r="http://schemas.openxmlformats.org/officeDocument/2006/relationships" xmlns:p="http://schemas.openxmlformats.org/presentationml/2006/main">
  <p:tag name="NUM" val="13"/>
</p:tagLst>
</file>

<file path=ppt/tags/tag141.xml><?xml version="1.0" encoding="utf-8"?>
<p:tagLst xmlns:a="http://schemas.openxmlformats.org/drawingml/2006/main" xmlns:r="http://schemas.openxmlformats.org/officeDocument/2006/relationships" xmlns:p="http://schemas.openxmlformats.org/presentationml/2006/main">
  <p:tag name="NUM" val="36"/>
</p:tagLst>
</file>

<file path=ppt/tags/tag1410.xml><?xml version="1.0" encoding="utf-8"?>
<p:tagLst xmlns:a="http://schemas.openxmlformats.org/drawingml/2006/main" xmlns:r="http://schemas.openxmlformats.org/officeDocument/2006/relationships" xmlns:p="http://schemas.openxmlformats.org/presentationml/2006/main">
  <p:tag name="NUM" val="12"/>
</p:tagLst>
</file>

<file path=ppt/tags/tag1411.xml><?xml version="1.0" encoding="utf-8"?>
<p:tagLst xmlns:a="http://schemas.openxmlformats.org/drawingml/2006/main" xmlns:r="http://schemas.openxmlformats.org/officeDocument/2006/relationships" xmlns:p="http://schemas.openxmlformats.org/presentationml/2006/main">
  <p:tag name="NUM" val="28"/>
</p:tagLst>
</file>

<file path=ppt/tags/tag1412.xml><?xml version="1.0" encoding="utf-8"?>
<p:tagLst xmlns:a="http://schemas.openxmlformats.org/drawingml/2006/main" xmlns:r="http://schemas.openxmlformats.org/officeDocument/2006/relationships" xmlns:p="http://schemas.openxmlformats.org/presentationml/2006/main">
  <p:tag name="NUM" val="19"/>
</p:tagLst>
</file>

<file path=ppt/tags/tag1413.xml><?xml version="1.0" encoding="utf-8"?>
<p:tagLst xmlns:a="http://schemas.openxmlformats.org/drawingml/2006/main" xmlns:r="http://schemas.openxmlformats.org/officeDocument/2006/relationships" xmlns:p="http://schemas.openxmlformats.org/presentationml/2006/main">
  <p:tag name="NUM" val="21"/>
</p:tagLst>
</file>

<file path=ppt/tags/tag1414.xml><?xml version="1.0" encoding="utf-8"?>
<p:tagLst xmlns:a="http://schemas.openxmlformats.org/drawingml/2006/main" xmlns:r="http://schemas.openxmlformats.org/officeDocument/2006/relationships" xmlns:p="http://schemas.openxmlformats.org/presentationml/2006/main">
  <p:tag name="NUM" val="20"/>
</p:tagLst>
</file>

<file path=ppt/tags/tag1415.xml><?xml version="1.0" encoding="utf-8"?>
<p:tagLst xmlns:a="http://schemas.openxmlformats.org/drawingml/2006/main" xmlns:r="http://schemas.openxmlformats.org/officeDocument/2006/relationships" xmlns:p="http://schemas.openxmlformats.org/presentationml/2006/main">
  <p:tag name="NUM" val="18"/>
</p:tagLst>
</file>

<file path=ppt/tags/tag1416.xml><?xml version="1.0" encoding="utf-8"?>
<p:tagLst xmlns:a="http://schemas.openxmlformats.org/drawingml/2006/main" xmlns:r="http://schemas.openxmlformats.org/officeDocument/2006/relationships" xmlns:p="http://schemas.openxmlformats.org/presentationml/2006/main">
  <p:tag name="NUM" val="17"/>
</p:tagLst>
</file>

<file path=ppt/tags/tag1417.xml><?xml version="1.0" encoding="utf-8"?>
<p:tagLst xmlns:a="http://schemas.openxmlformats.org/drawingml/2006/main" xmlns:r="http://schemas.openxmlformats.org/officeDocument/2006/relationships" xmlns:p="http://schemas.openxmlformats.org/presentationml/2006/main">
  <p:tag name="NUM" val="16"/>
</p:tagLst>
</file>

<file path=ppt/tags/tag1418.xml><?xml version="1.0" encoding="utf-8"?>
<p:tagLst xmlns:a="http://schemas.openxmlformats.org/drawingml/2006/main" xmlns:r="http://schemas.openxmlformats.org/officeDocument/2006/relationships" xmlns:p="http://schemas.openxmlformats.org/presentationml/2006/main">
  <p:tag name="NUM" val="15"/>
</p:tagLst>
</file>

<file path=ppt/tags/tag1419.xml><?xml version="1.0" encoding="utf-8"?>
<p:tagLst xmlns:a="http://schemas.openxmlformats.org/drawingml/2006/main" xmlns:r="http://schemas.openxmlformats.org/officeDocument/2006/relationships" xmlns:p="http://schemas.openxmlformats.org/presentationml/2006/main">
  <p:tag name="NUM" val="14"/>
</p:tagLst>
</file>

<file path=ppt/tags/tag142.xml><?xml version="1.0" encoding="utf-8"?>
<p:tagLst xmlns:a="http://schemas.openxmlformats.org/drawingml/2006/main" xmlns:r="http://schemas.openxmlformats.org/officeDocument/2006/relationships" xmlns:p="http://schemas.openxmlformats.org/presentationml/2006/main">
  <p:tag name="NUM" val="37"/>
</p:tagLst>
</file>

<file path=ppt/tags/tag1420.xml><?xml version="1.0" encoding="utf-8"?>
<p:tagLst xmlns:a="http://schemas.openxmlformats.org/drawingml/2006/main" xmlns:r="http://schemas.openxmlformats.org/officeDocument/2006/relationships" xmlns:p="http://schemas.openxmlformats.org/presentationml/2006/main">
  <p:tag name="NUM" val="13"/>
</p:tagLst>
</file>

<file path=ppt/tags/tag1421.xml><?xml version="1.0" encoding="utf-8"?>
<p:tagLst xmlns:a="http://schemas.openxmlformats.org/drawingml/2006/main" xmlns:r="http://schemas.openxmlformats.org/officeDocument/2006/relationships" xmlns:p="http://schemas.openxmlformats.org/presentationml/2006/main">
  <p:tag name="NUM" val="12"/>
</p:tagLst>
</file>

<file path=ppt/tags/tag1422.xml><?xml version="1.0" encoding="utf-8"?>
<p:tagLst xmlns:a="http://schemas.openxmlformats.org/drawingml/2006/main" xmlns:r="http://schemas.openxmlformats.org/officeDocument/2006/relationships" xmlns:p="http://schemas.openxmlformats.org/presentationml/2006/main">
  <p:tag name="NUM" val="28"/>
</p:tagLst>
</file>

<file path=ppt/tags/tag1423.xml><?xml version="1.0" encoding="utf-8"?>
<p:tagLst xmlns:a="http://schemas.openxmlformats.org/drawingml/2006/main" xmlns:r="http://schemas.openxmlformats.org/officeDocument/2006/relationships" xmlns:p="http://schemas.openxmlformats.org/presentationml/2006/main">
  <p:tag name="NUM" val="1"/>
</p:tagLst>
</file>

<file path=ppt/tags/tag1424.xml><?xml version="1.0" encoding="utf-8"?>
<p:tagLst xmlns:a="http://schemas.openxmlformats.org/drawingml/2006/main" xmlns:r="http://schemas.openxmlformats.org/officeDocument/2006/relationships" xmlns:p="http://schemas.openxmlformats.org/presentationml/2006/main">
  <p:tag name="NUM" val="2"/>
</p:tagLst>
</file>

<file path=ppt/tags/tag1425.xml><?xml version="1.0" encoding="utf-8"?>
<p:tagLst xmlns:a="http://schemas.openxmlformats.org/drawingml/2006/main" xmlns:r="http://schemas.openxmlformats.org/officeDocument/2006/relationships" xmlns:p="http://schemas.openxmlformats.org/presentationml/2006/main">
  <p:tag name="NUM" val="3"/>
</p:tagLst>
</file>

<file path=ppt/tags/tag1426.xml><?xml version="1.0" encoding="utf-8"?>
<p:tagLst xmlns:a="http://schemas.openxmlformats.org/drawingml/2006/main" xmlns:r="http://schemas.openxmlformats.org/officeDocument/2006/relationships" xmlns:p="http://schemas.openxmlformats.org/presentationml/2006/main">
  <p:tag name="NUM" val="4"/>
</p:tagLst>
</file>

<file path=ppt/tags/tag1427.xml><?xml version="1.0" encoding="utf-8"?>
<p:tagLst xmlns:a="http://schemas.openxmlformats.org/drawingml/2006/main" xmlns:r="http://schemas.openxmlformats.org/officeDocument/2006/relationships" xmlns:p="http://schemas.openxmlformats.org/presentationml/2006/main">
  <p:tag name="NUM" val="5"/>
</p:tagLst>
</file>

<file path=ppt/tags/tag1428.xml><?xml version="1.0" encoding="utf-8"?>
<p:tagLst xmlns:a="http://schemas.openxmlformats.org/drawingml/2006/main" xmlns:r="http://schemas.openxmlformats.org/officeDocument/2006/relationships" xmlns:p="http://schemas.openxmlformats.org/presentationml/2006/main">
  <p:tag name="NUM" val="6"/>
</p:tagLst>
</file>

<file path=ppt/tags/tag1429.xml><?xml version="1.0" encoding="utf-8"?>
<p:tagLst xmlns:a="http://schemas.openxmlformats.org/drawingml/2006/main" xmlns:r="http://schemas.openxmlformats.org/officeDocument/2006/relationships" xmlns:p="http://schemas.openxmlformats.org/presentationml/2006/main">
  <p:tag name="NUM" val="7"/>
</p:tagLst>
</file>

<file path=ppt/tags/tag143.xml><?xml version="1.0" encoding="utf-8"?>
<p:tagLst xmlns:a="http://schemas.openxmlformats.org/drawingml/2006/main" xmlns:r="http://schemas.openxmlformats.org/officeDocument/2006/relationships" xmlns:p="http://schemas.openxmlformats.org/presentationml/2006/main">
  <p:tag name="NUM" val="38"/>
</p:tagLst>
</file>

<file path=ppt/tags/tag1430.xml><?xml version="1.0" encoding="utf-8"?>
<p:tagLst xmlns:a="http://schemas.openxmlformats.org/drawingml/2006/main" xmlns:r="http://schemas.openxmlformats.org/officeDocument/2006/relationships" xmlns:p="http://schemas.openxmlformats.org/presentationml/2006/main">
  <p:tag name="NUM" val="8"/>
</p:tagLst>
</file>

<file path=ppt/tags/tag1431.xml><?xml version="1.0" encoding="utf-8"?>
<p:tagLst xmlns:a="http://schemas.openxmlformats.org/drawingml/2006/main" xmlns:r="http://schemas.openxmlformats.org/officeDocument/2006/relationships" xmlns:p="http://schemas.openxmlformats.org/presentationml/2006/main">
  <p:tag name="NUM" val="9"/>
</p:tagLst>
</file>

<file path=ppt/tags/tag1432.xml><?xml version="1.0" encoding="utf-8"?>
<p:tagLst xmlns:a="http://schemas.openxmlformats.org/drawingml/2006/main" xmlns:r="http://schemas.openxmlformats.org/officeDocument/2006/relationships" xmlns:p="http://schemas.openxmlformats.org/presentationml/2006/main">
  <p:tag name="NUM" val="10"/>
</p:tagLst>
</file>

<file path=ppt/tags/tag1433.xml><?xml version="1.0" encoding="utf-8"?>
<p:tagLst xmlns:a="http://schemas.openxmlformats.org/drawingml/2006/main" xmlns:r="http://schemas.openxmlformats.org/officeDocument/2006/relationships" xmlns:p="http://schemas.openxmlformats.org/presentationml/2006/main">
  <p:tag name="NUM" val="11"/>
</p:tagLst>
</file>

<file path=ppt/tags/tag1434.xml><?xml version="1.0" encoding="utf-8"?>
<p:tagLst xmlns:a="http://schemas.openxmlformats.org/drawingml/2006/main" xmlns:r="http://schemas.openxmlformats.org/officeDocument/2006/relationships" xmlns:p="http://schemas.openxmlformats.org/presentationml/2006/main">
  <p:tag name="NUM" val="12"/>
</p:tagLst>
</file>

<file path=ppt/tags/tag1435.xml><?xml version="1.0" encoding="utf-8"?>
<p:tagLst xmlns:a="http://schemas.openxmlformats.org/drawingml/2006/main" xmlns:r="http://schemas.openxmlformats.org/officeDocument/2006/relationships" xmlns:p="http://schemas.openxmlformats.org/presentationml/2006/main">
  <p:tag name="NUM" val="13"/>
</p:tagLst>
</file>

<file path=ppt/tags/tag1436.xml><?xml version="1.0" encoding="utf-8"?>
<p:tagLst xmlns:a="http://schemas.openxmlformats.org/drawingml/2006/main" xmlns:r="http://schemas.openxmlformats.org/officeDocument/2006/relationships" xmlns:p="http://schemas.openxmlformats.org/presentationml/2006/main">
  <p:tag name="NUM" val="14"/>
</p:tagLst>
</file>

<file path=ppt/tags/tag1437.xml><?xml version="1.0" encoding="utf-8"?>
<p:tagLst xmlns:a="http://schemas.openxmlformats.org/drawingml/2006/main" xmlns:r="http://schemas.openxmlformats.org/officeDocument/2006/relationships" xmlns:p="http://schemas.openxmlformats.org/presentationml/2006/main">
  <p:tag name="NUM" val="15"/>
</p:tagLst>
</file>

<file path=ppt/tags/tag1438.xml><?xml version="1.0" encoding="utf-8"?>
<p:tagLst xmlns:a="http://schemas.openxmlformats.org/drawingml/2006/main" xmlns:r="http://schemas.openxmlformats.org/officeDocument/2006/relationships" xmlns:p="http://schemas.openxmlformats.org/presentationml/2006/main">
  <p:tag name="NUM" val="16"/>
</p:tagLst>
</file>

<file path=ppt/tags/tag1439.xml><?xml version="1.0" encoding="utf-8"?>
<p:tagLst xmlns:a="http://schemas.openxmlformats.org/drawingml/2006/main" xmlns:r="http://schemas.openxmlformats.org/officeDocument/2006/relationships" xmlns:p="http://schemas.openxmlformats.org/presentationml/2006/main">
  <p:tag name="NUM" val="17"/>
</p:tagLst>
</file>

<file path=ppt/tags/tag144.xml><?xml version="1.0" encoding="utf-8"?>
<p:tagLst xmlns:a="http://schemas.openxmlformats.org/drawingml/2006/main" xmlns:r="http://schemas.openxmlformats.org/officeDocument/2006/relationships" xmlns:p="http://schemas.openxmlformats.org/presentationml/2006/main">
  <p:tag name="NUM" val="39"/>
</p:tagLst>
</file>

<file path=ppt/tags/tag1440.xml><?xml version="1.0" encoding="utf-8"?>
<p:tagLst xmlns:a="http://schemas.openxmlformats.org/drawingml/2006/main" xmlns:r="http://schemas.openxmlformats.org/officeDocument/2006/relationships" xmlns:p="http://schemas.openxmlformats.org/presentationml/2006/main">
  <p:tag name="NUM" val="18"/>
</p:tagLst>
</file>

<file path=ppt/tags/tag1441.xml><?xml version="1.0" encoding="utf-8"?>
<p:tagLst xmlns:a="http://schemas.openxmlformats.org/drawingml/2006/main" xmlns:r="http://schemas.openxmlformats.org/officeDocument/2006/relationships" xmlns:p="http://schemas.openxmlformats.org/presentationml/2006/main">
  <p:tag name="NUM" val="19"/>
</p:tagLst>
</file>

<file path=ppt/tags/tag1442.xml><?xml version="1.0" encoding="utf-8"?>
<p:tagLst xmlns:a="http://schemas.openxmlformats.org/drawingml/2006/main" xmlns:r="http://schemas.openxmlformats.org/officeDocument/2006/relationships" xmlns:p="http://schemas.openxmlformats.org/presentationml/2006/main">
  <p:tag name="NUM" val="20"/>
</p:tagLst>
</file>

<file path=ppt/tags/tag1443.xml><?xml version="1.0" encoding="utf-8"?>
<p:tagLst xmlns:a="http://schemas.openxmlformats.org/drawingml/2006/main" xmlns:r="http://schemas.openxmlformats.org/officeDocument/2006/relationships" xmlns:p="http://schemas.openxmlformats.org/presentationml/2006/main">
  <p:tag name="NUM" val="21"/>
</p:tagLst>
</file>

<file path=ppt/tags/tag1444.xml><?xml version="1.0" encoding="utf-8"?>
<p:tagLst xmlns:a="http://schemas.openxmlformats.org/drawingml/2006/main" xmlns:r="http://schemas.openxmlformats.org/officeDocument/2006/relationships" xmlns:p="http://schemas.openxmlformats.org/presentationml/2006/main">
  <p:tag name="NUM" val="22"/>
</p:tagLst>
</file>

<file path=ppt/tags/tag1445.xml><?xml version="1.0" encoding="utf-8"?>
<p:tagLst xmlns:a="http://schemas.openxmlformats.org/drawingml/2006/main" xmlns:r="http://schemas.openxmlformats.org/officeDocument/2006/relationships" xmlns:p="http://schemas.openxmlformats.org/presentationml/2006/main">
  <p:tag name="NUM" val="23"/>
</p:tagLst>
</file>

<file path=ppt/tags/tag1446.xml><?xml version="1.0" encoding="utf-8"?>
<p:tagLst xmlns:a="http://schemas.openxmlformats.org/drawingml/2006/main" xmlns:r="http://schemas.openxmlformats.org/officeDocument/2006/relationships" xmlns:p="http://schemas.openxmlformats.org/presentationml/2006/main">
  <p:tag name="NUM" val="24"/>
</p:tagLst>
</file>

<file path=ppt/tags/tag1447.xml><?xml version="1.0" encoding="utf-8"?>
<p:tagLst xmlns:a="http://schemas.openxmlformats.org/drawingml/2006/main" xmlns:r="http://schemas.openxmlformats.org/officeDocument/2006/relationships" xmlns:p="http://schemas.openxmlformats.org/presentationml/2006/main">
  <p:tag name="NUM" val="25"/>
</p:tagLst>
</file>

<file path=ppt/tags/tag1448.xml><?xml version="1.0" encoding="utf-8"?>
<p:tagLst xmlns:a="http://schemas.openxmlformats.org/drawingml/2006/main" xmlns:r="http://schemas.openxmlformats.org/officeDocument/2006/relationships" xmlns:p="http://schemas.openxmlformats.org/presentationml/2006/main">
  <p:tag name="NUM" val="26"/>
</p:tagLst>
</file>

<file path=ppt/tags/tag1449.xml><?xml version="1.0" encoding="utf-8"?>
<p:tagLst xmlns:a="http://schemas.openxmlformats.org/drawingml/2006/main" xmlns:r="http://schemas.openxmlformats.org/officeDocument/2006/relationships" xmlns:p="http://schemas.openxmlformats.org/presentationml/2006/main">
  <p:tag name="NUM" val="27"/>
</p:tagLst>
</file>

<file path=ppt/tags/tag145.xml><?xml version="1.0" encoding="utf-8"?>
<p:tagLst xmlns:a="http://schemas.openxmlformats.org/drawingml/2006/main" xmlns:r="http://schemas.openxmlformats.org/officeDocument/2006/relationships" xmlns:p="http://schemas.openxmlformats.org/presentationml/2006/main">
  <p:tag name="NUM" val="40"/>
</p:tagLst>
</file>

<file path=ppt/tags/tag1450.xml><?xml version="1.0" encoding="utf-8"?>
<p:tagLst xmlns:a="http://schemas.openxmlformats.org/drawingml/2006/main" xmlns:r="http://schemas.openxmlformats.org/officeDocument/2006/relationships" xmlns:p="http://schemas.openxmlformats.org/presentationml/2006/main">
  <p:tag name="NUM" val="28"/>
</p:tagLst>
</file>

<file path=ppt/tags/tag1451.xml><?xml version="1.0" encoding="utf-8"?>
<p:tagLst xmlns:a="http://schemas.openxmlformats.org/drawingml/2006/main" xmlns:r="http://schemas.openxmlformats.org/officeDocument/2006/relationships" xmlns:p="http://schemas.openxmlformats.org/presentationml/2006/main">
  <p:tag name="NUM" val="29"/>
</p:tagLst>
</file>

<file path=ppt/tags/tag1452.xml><?xml version="1.0" encoding="utf-8"?>
<p:tagLst xmlns:a="http://schemas.openxmlformats.org/drawingml/2006/main" xmlns:r="http://schemas.openxmlformats.org/officeDocument/2006/relationships" xmlns:p="http://schemas.openxmlformats.org/presentationml/2006/main">
  <p:tag name="NUM" val="30"/>
</p:tagLst>
</file>

<file path=ppt/tags/tag1453.xml><?xml version="1.0" encoding="utf-8"?>
<p:tagLst xmlns:a="http://schemas.openxmlformats.org/drawingml/2006/main" xmlns:r="http://schemas.openxmlformats.org/officeDocument/2006/relationships" xmlns:p="http://schemas.openxmlformats.org/presentationml/2006/main">
  <p:tag name="NUM" val="31"/>
</p:tagLst>
</file>

<file path=ppt/tags/tag1454.xml><?xml version="1.0" encoding="utf-8"?>
<p:tagLst xmlns:a="http://schemas.openxmlformats.org/drawingml/2006/main" xmlns:r="http://schemas.openxmlformats.org/officeDocument/2006/relationships" xmlns:p="http://schemas.openxmlformats.org/presentationml/2006/main">
  <p:tag name="NUM" val="32"/>
</p:tagLst>
</file>

<file path=ppt/tags/tag1455.xml><?xml version="1.0" encoding="utf-8"?>
<p:tagLst xmlns:a="http://schemas.openxmlformats.org/drawingml/2006/main" xmlns:r="http://schemas.openxmlformats.org/officeDocument/2006/relationships" xmlns:p="http://schemas.openxmlformats.org/presentationml/2006/main">
  <p:tag name="NUM" val="33"/>
</p:tagLst>
</file>

<file path=ppt/tags/tag1456.xml><?xml version="1.0" encoding="utf-8"?>
<p:tagLst xmlns:a="http://schemas.openxmlformats.org/drawingml/2006/main" xmlns:r="http://schemas.openxmlformats.org/officeDocument/2006/relationships" xmlns:p="http://schemas.openxmlformats.org/presentationml/2006/main">
  <p:tag name="NUM" val="34"/>
</p:tagLst>
</file>

<file path=ppt/tags/tag1457.xml><?xml version="1.0" encoding="utf-8"?>
<p:tagLst xmlns:a="http://schemas.openxmlformats.org/drawingml/2006/main" xmlns:r="http://schemas.openxmlformats.org/officeDocument/2006/relationships" xmlns:p="http://schemas.openxmlformats.org/presentationml/2006/main">
  <p:tag name="NUM" val="35"/>
</p:tagLst>
</file>

<file path=ppt/tags/tag1458.xml><?xml version="1.0" encoding="utf-8"?>
<p:tagLst xmlns:a="http://schemas.openxmlformats.org/drawingml/2006/main" xmlns:r="http://schemas.openxmlformats.org/officeDocument/2006/relationships" xmlns:p="http://schemas.openxmlformats.org/presentationml/2006/main">
  <p:tag name="NUM" val="36"/>
</p:tagLst>
</file>

<file path=ppt/tags/tag1459.xml><?xml version="1.0" encoding="utf-8"?>
<p:tagLst xmlns:a="http://schemas.openxmlformats.org/drawingml/2006/main" xmlns:r="http://schemas.openxmlformats.org/officeDocument/2006/relationships" xmlns:p="http://schemas.openxmlformats.org/presentationml/2006/main">
  <p:tag name="NUM" val="37"/>
</p:tagLst>
</file>

<file path=ppt/tags/tag146.xml><?xml version="1.0" encoding="utf-8"?>
<p:tagLst xmlns:a="http://schemas.openxmlformats.org/drawingml/2006/main" xmlns:r="http://schemas.openxmlformats.org/officeDocument/2006/relationships" xmlns:p="http://schemas.openxmlformats.org/presentationml/2006/main">
  <p:tag name="NUM" val="41"/>
</p:tagLst>
</file>

<file path=ppt/tags/tag1460.xml><?xml version="1.0" encoding="utf-8"?>
<p:tagLst xmlns:a="http://schemas.openxmlformats.org/drawingml/2006/main" xmlns:r="http://schemas.openxmlformats.org/officeDocument/2006/relationships" xmlns:p="http://schemas.openxmlformats.org/presentationml/2006/main">
  <p:tag name="NUM" val="38"/>
</p:tagLst>
</file>

<file path=ppt/tags/tag1461.xml><?xml version="1.0" encoding="utf-8"?>
<p:tagLst xmlns:a="http://schemas.openxmlformats.org/drawingml/2006/main" xmlns:r="http://schemas.openxmlformats.org/officeDocument/2006/relationships" xmlns:p="http://schemas.openxmlformats.org/presentationml/2006/main">
  <p:tag name="NUM" val="39"/>
</p:tagLst>
</file>

<file path=ppt/tags/tag1462.xml><?xml version="1.0" encoding="utf-8"?>
<p:tagLst xmlns:a="http://schemas.openxmlformats.org/drawingml/2006/main" xmlns:r="http://schemas.openxmlformats.org/officeDocument/2006/relationships" xmlns:p="http://schemas.openxmlformats.org/presentationml/2006/main">
  <p:tag name="NUM" val="40"/>
</p:tagLst>
</file>

<file path=ppt/tags/tag1463.xml><?xml version="1.0" encoding="utf-8"?>
<p:tagLst xmlns:a="http://schemas.openxmlformats.org/drawingml/2006/main" xmlns:r="http://schemas.openxmlformats.org/officeDocument/2006/relationships" xmlns:p="http://schemas.openxmlformats.org/presentationml/2006/main">
  <p:tag name="NUM" val="41"/>
</p:tagLst>
</file>

<file path=ppt/tags/tag1464.xml><?xml version="1.0" encoding="utf-8"?>
<p:tagLst xmlns:a="http://schemas.openxmlformats.org/drawingml/2006/main" xmlns:r="http://schemas.openxmlformats.org/officeDocument/2006/relationships" xmlns:p="http://schemas.openxmlformats.org/presentationml/2006/main">
  <p:tag name="NUM" val="42"/>
</p:tagLst>
</file>

<file path=ppt/tags/tag1465.xml><?xml version="1.0" encoding="utf-8"?>
<p:tagLst xmlns:a="http://schemas.openxmlformats.org/drawingml/2006/main" xmlns:r="http://schemas.openxmlformats.org/officeDocument/2006/relationships" xmlns:p="http://schemas.openxmlformats.org/presentationml/2006/main">
  <p:tag name="NUM" val="43"/>
</p:tagLst>
</file>

<file path=ppt/tags/tag1466.xml><?xml version="1.0" encoding="utf-8"?>
<p:tagLst xmlns:a="http://schemas.openxmlformats.org/drawingml/2006/main" xmlns:r="http://schemas.openxmlformats.org/officeDocument/2006/relationships" xmlns:p="http://schemas.openxmlformats.org/presentationml/2006/main">
  <p:tag name="NUM" val="44"/>
</p:tagLst>
</file>

<file path=ppt/tags/tag1467.xml><?xml version="1.0" encoding="utf-8"?>
<p:tagLst xmlns:a="http://schemas.openxmlformats.org/drawingml/2006/main" xmlns:r="http://schemas.openxmlformats.org/officeDocument/2006/relationships" xmlns:p="http://schemas.openxmlformats.org/presentationml/2006/main">
  <p:tag name="NUM" val="45"/>
</p:tagLst>
</file>

<file path=ppt/tags/tag1468.xml><?xml version="1.0" encoding="utf-8"?>
<p:tagLst xmlns:a="http://schemas.openxmlformats.org/drawingml/2006/main" xmlns:r="http://schemas.openxmlformats.org/officeDocument/2006/relationships" xmlns:p="http://schemas.openxmlformats.org/presentationml/2006/main">
  <p:tag name="NUM" val="46"/>
</p:tagLst>
</file>

<file path=ppt/tags/tag1469.xml><?xml version="1.0" encoding="utf-8"?>
<p:tagLst xmlns:a="http://schemas.openxmlformats.org/drawingml/2006/main" xmlns:r="http://schemas.openxmlformats.org/officeDocument/2006/relationships" xmlns:p="http://schemas.openxmlformats.org/presentationml/2006/main">
  <p:tag name="NUM" val="47"/>
</p:tagLst>
</file>

<file path=ppt/tags/tag147.xml><?xml version="1.0" encoding="utf-8"?>
<p:tagLst xmlns:a="http://schemas.openxmlformats.org/drawingml/2006/main" xmlns:r="http://schemas.openxmlformats.org/officeDocument/2006/relationships" xmlns:p="http://schemas.openxmlformats.org/presentationml/2006/main">
  <p:tag name="NUM" val="42"/>
</p:tagLst>
</file>

<file path=ppt/tags/tag1470.xml><?xml version="1.0" encoding="utf-8"?>
<p:tagLst xmlns:a="http://schemas.openxmlformats.org/drawingml/2006/main" xmlns:r="http://schemas.openxmlformats.org/officeDocument/2006/relationships" xmlns:p="http://schemas.openxmlformats.org/presentationml/2006/main">
  <p:tag name="NUM" val="48"/>
</p:tagLst>
</file>

<file path=ppt/tags/tag1471.xml><?xml version="1.0" encoding="utf-8"?>
<p:tagLst xmlns:a="http://schemas.openxmlformats.org/drawingml/2006/main" xmlns:r="http://schemas.openxmlformats.org/officeDocument/2006/relationships" xmlns:p="http://schemas.openxmlformats.org/presentationml/2006/main">
  <p:tag name="NUM" val="49"/>
</p:tagLst>
</file>

<file path=ppt/tags/tag1472.xml><?xml version="1.0" encoding="utf-8"?>
<p:tagLst xmlns:a="http://schemas.openxmlformats.org/drawingml/2006/main" xmlns:r="http://schemas.openxmlformats.org/officeDocument/2006/relationships" xmlns:p="http://schemas.openxmlformats.org/presentationml/2006/main">
  <p:tag name="NUM" val="15"/>
</p:tagLst>
</file>

<file path=ppt/tags/tag1473.xml><?xml version="1.0" encoding="utf-8"?>
<p:tagLst xmlns:a="http://schemas.openxmlformats.org/drawingml/2006/main" xmlns:r="http://schemas.openxmlformats.org/officeDocument/2006/relationships" xmlns:p="http://schemas.openxmlformats.org/presentationml/2006/main">
  <p:tag name="NUM" val="20"/>
</p:tagLst>
</file>

<file path=ppt/tags/tag1474.xml><?xml version="1.0" encoding="utf-8"?>
<p:tagLst xmlns:a="http://schemas.openxmlformats.org/drawingml/2006/main" xmlns:r="http://schemas.openxmlformats.org/officeDocument/2006/relationships" xmlns:p="http://schemas.openxmlformats.org/presentationml/2006/main">
  <p:tag name="NUM" val="18"/>
</p:tagLst>
</file>

<file path=ppt/tags/tag1475.xml><?xml version="1.0" encoding="utf-8"?>
<p:tagLst xmlns:a="http://schemas.openxmlformats.org/drawingml/2006/main" xmlns:r="http://schemas.openxmlformats.org/officeDocument/2006/relationships" xmlns:p="http://schemas.openxmlformats.org/presentationml/2006/main">
  <p:tag name="NUM" val="17"/>
</p:tagLst>
</file>

<file path=ppt/tags/tag1476.xml><?xml version="1.0" encoding="utf-8"?>
<p:tagLst xmlns:a="http://schemas.openxmlformats.org/drawingml/2006/main" xmlns:r="http://schemas.openxmlformats.org/officeDocument/2006/relationships" xmlns:p="http://schemas.openxmlformats.org/presentationml/2006/main">
  <p:tag name="NUM" val="16"/>
</p:tagLst>
</file>

<file path=ppt/tags/tag1477.xml><?xml version="1.0" encoding="utf-8"?>
<p:tagLst xmlns:a="http://schemas.openxmlformats.org/drawingml/2006/main" xmlns:r="http://schemas.openxmlformats.org/officeDocument/2006/relationships" xmlns:p="http://schemas.openxmlformats.org/presentationml/2006/main">
  <p:tag name="NUM" val="15"/>
</p:tagLst>
</file>

<file path=ppt/tags/tag1478.xml><?xml version="1.0" encoding="utf-8"?>
<p:tagLst xmlns:a="http://schemas.openxmlformats.org/drawingml/2006/main" xmlns:r="http://schemas.openxmlformats.org/officeDocument/2006/relationships" xmlns:p="http://schemas.openxmlformats.org/presentationml/2006/main">
  <p:tag name="NUM" val="28"/>
</p:tagLst>
</file>

<file path=ppt/tags/tag1479.xml><?xml version="1.0" encoding="utf-8"?>
<p:tagLst xmlns:a="http://schemas.openxmlformats.org/drawingml/2006/main" xmlns:r="http://schemas.openxmlformats.org/officeDocument/2006/relationships" xmlns:p="http://schemas.openxmlformats.org/presentationml/2006/main">
  <p:tag name="NUM" val="19"/>
</p:tagLst>
</file>

<file path=ppt/tags/tag148.xml><?xml version="1.0" encoding="utf-8"?>
<p:tagLst xmlns:a="http://schemas.openxmlformats.org/drawingml/2006/main" xmlns:r="http://schemas.openxmlformats.org/officeDocument/2006/relationships" xmlns:p="http://schemas.openxmlformats.org/presentationml/2006/main">
  <p:tag name="NUM" val="43"/>
</p:tagLst>
</file>

<file path=ppt/tags/tag1480.xml><?xml version="1.0" encoding="utf-8"?>
<p:tagLst xmlns:a="http://schemas.openxmlformats.org/drawingml/2006/main" xmlns:r="http://schemas.openxmlformats.org/officeDocument/2006/relationships" xmlns:p="http://schemas.openxmlformats.org/presentationml/2006/main">
  <p:tag name="NUM" val="20"/>
</p:tagLst>
</file>

<file path=ppt/tags/tag1481.xml><?xml version="1.0" encoding="utf-8"?>
<p:tagLst xmlns:a="http://schemas.openxmlformats.org/drawingml/2006/main" xmlns:r="http://schemas.openxmlformats.org/officeDocument/2006/relationships" xmlns:p="http://schemas.openxmlformats.org/presentationml/2006/main">
  <p:tag name="NUM" val="18"/>
</p:tagLst>
</file>

<file path=ppt/tags/tag1482.xml><?xml version="1.0" encoding="utf-8"?>
<p:tagLst xmlns:a="http://schemas.openxmlformats.org/drawingml/2006/main" xmlns:r="http://schemas.openxmlformats.org/officeDocument/2006/relationships" xmlns:p="http://schemas.openxmlformats.org/presentationml/2006/main">
  <p:tag name="NUM" val="17"/>
</p:tagLst>
</file>

<file path=ppt/tags/tag1483.xml><?xml version="1.0" encoding="utf-8"?>
<p:tagLst xmlns:a="http://schemas.openxmlformats.org/drawingml/2006/main" xmlns:r="http://schemas.openxmlformats.org/officeDocument/2006/relationships" xmlns:p="http://schemas.openxmlformats.org/presentationml/2006/main">
  <p:tag name="NUM" val="16"/>
</p:tagLst>
</file>

<file path=ppt/tags/tag1484.xml><?xml version="1.0" encoding="utf-8"?>
<p:tagLst xmlns:a="http://schemas.openxmlformats.org/drawingml/2006/main" xmlns:r="http://schemas.openxmlformats.org/officeDocument/2006/relationships" xmlns:p="http://schemas.openxmlformats.org/presentationml/2006/main">
  <p:tag name="NUM" val="15"/>
</p:tagLst>
</file>

<file path=ppt/tags/tag1485.xml><?xml version="1.0" encoding="utf-8"?>
<p:tagLst xmlns:a="http://schemas.openxmlformats.org/drawingml/2006/main" xmlns:r="http://schemas.openxmlformats.org/officeDocument/2006/relationships" xmlns:p="http://schemas.openxmlformats.org/presentationml/2006/main">
  <p:tag name="NUM" val="19"/>
</p:tagLst>
</file>

<file path=ppt/tags/tag1486.xml><?xml version="1.0" encoding="utf-8"?>
<p:tagLst xmlns:a="http://schemas.openxmlformats.org/drawingml/2006/main" xmlns:r="http://schemas.openxmlformats.org/officeDocument/2006/relationships" xmlns:p="http://schemas.openxmlformats.org/presentationml/2006/main">
  <p:tag name="NUM" val="21"/>
</p:tagLst>
</file>

<file path=ppt/tags/tag1487.xml><?xml version="1.0" encoding="utf-8"?>
<p:tagLst xmlns:a="http://schemas.openxmlformats.org/drawingml/2006/main" xmlns:r="http://schemas.openxmlformats.org/officeDocument/2006/relationships" xmlns:p="http://schemas.openxmlformats.org/presentationml/2006/main">
  <p:tag name="NUM" val="20"/>
</p:tagLst>
</file>

<file path=ppt/tags/tag1488.xml><?xml version="1.0" encoding="utf-8"?>
<p:tagLst xmlns:a="http://schemas.openxmlformats.org/drawingml/2006/main" xmlns:r="http://schemas.openxmlformats.org/officeDocument/2006/relationships" xmlns:p="http://schemas.openxmlformats.org/presentationml/2006/main">
  <p:tag name="NUM" val="18"/>
</p:tagLst>
</file>

<file path=ppt/tags/tag1489.xml><?xml version="1.0" encoding="utf-8"?>
<p:tagLst xmlns:a="http://schemas.openxmlformats.org/drawingml/2006/main" xmlns:r="http://schemas.openxmlformats.org/officeDocument/2006/relationships" xmlns:p="http://schemas.openxmlformats.org/presentationml/2006/main">
  <p:tag name="NUM" val="17"/>
</p:tagLst>
</file>

<file path=ppt/tags/tag149.xml><?xml version="1.0" encoding="utf-8"?>
<p:tagLst xmlns:a="http://schemas.openxmlformats.org/drawingml/2006/main" xmlns:r="http://schemas.openxmlformats.org/officeDocument/2006/relationships" xmlns:p="http://schemas.openxmlformats.org/presentationml/2006/main">
  <p:tag name="NUM" val="44"/>
</p:tagLst>
</file>

<file path=ppt/tags/tag1490.xml><?xml version="1.0" encoding="utf-8"?>
<p:tagLst xmlns:a="http://schemas.openxmlformats.org/drawingml/2006/main" xmlns:r="http://schemas.openxmlformats.org/officeDocument/2006/relationships" xmlns:p="http://schemas.openxmlformats.org/presentationml/2006/main">
  <p:tag name="NUM" val="16"/>
</p:tagLst>
</file>

<file path=ppt/tags/tag1491.xml><?xml version="1.0" encoding="utf-8"?>
<p:tagLst xmlns:a="http://schemas.openxmlformats.org/drawingml/2006/main" xmlns:r="http://schemas.openxmlformats.org/officeDocument/2006/relationships" xmlns:p="http://schemas.openxmlformats.org/presentationml/2006/main">
  <p:tag name="NUM" val="15"/>
</p:tagLst>
</file>

<file path=ppt/tags/tag1492.xml><?xml version="1.0" encoding="utf-8"?>
<p:tagLst xmlns:a="http://schemas.openxmlformats.org/drawingml/2006/main" xmlns:r="http://schemas.openxmlformats.org/officeDocument/2006/relationships" xmlns:p="http://schemas.openxmlformats.org/presentationml/2006/main">
  <p:tag name="NUM" val="14"/>
</p:tagLst>
</file>

<file path=ppt/tags/tag1493.xml><?xml version="1.0" encoding="utf-8"?>
<p:tagLst xmlns:a="http://schemas.openxmlformats.org/drawingml/2006/main" xmlns:r="http://schemas.openxmlformats.org/officeDocument/2006/relationships" xmlns:p="http://schemas.openxmlformats.org/presentationml/2006/main">
  <p:tag name="NUM" val="13"/>
</p:tagLst>
</file>

<file path=ppt/tags/tag1494.xml><?xml version="1.0" encoding="utf-8"?>
<p:tagLst xmlns:a="http://schemas.openxmlformats.org/drawingml/2006/main" xmlns:r="http://schemas.openxmlformats.org/officeDocument/2006/relationships" xmlns:p="http://schemas.openxmlformats.org/presentationml/2006/main">
  <p:tag name="NUM" val="12"/>
</p:tagLst>
</file>

<file path=ppt/tags/tag1495.xml><?xml version="1.0" encoding="utf-8"?>
<p:tagLst xmlns:a="http://schemas.openxmlformats.org/drawingml/2006/main" xmlns:r="http://schemas.openxmlformats.org/officeDocument/2006/relationships" xmlns:p="http://schemas.openxmlformats.org/presentationml/2006/main">
  <p:tag name="NUM" val="28"/>
</p:tagLst>
</file>

<file path=ppt/tags/tag1496.xml><?xml version="1.0" encoding="utf-8"?>
<p:tagLst xmlns:a="http://schemas.openxmlformats.org/drawingml/2006/main" xmlns:r="http://schemas.openxmlformats.org/officeDocument/2006/relationships" xmlns:p="http://schemas.openxmlformats.org/presentationml/2006/main">
  <p:tag name="NUM" val="19"/>
</p:tagLst>
</file>

<file path=ppt/tags/tag1497.xml><?xml version="1.0" encoding="utf-8"?>
<p:tagLst xmlns:a="http://schemas.openxmlformats.org/drawingml/2006/main" xmlns:r="http://schemas.openxmlformats.org/officeDocument/2006/relationships" xmlns:p="http://schemas.openxmlformats.org/presentationml/2006/main">
  <p:tag name="NUM" val="21"/>
</p:tagLst>
</file>

<file path=ppt/tags/tag1498.xml><?xml version="1.0" encoding="utf-8"?>
<p:tagLst xmlns:a="http://schemas.openxmlformats.org/drawingml/2006/main" xmlns:r="http://schemas.openxmlformats.org/officeDocument/2006/relationships" xmlns:p="http://schemas.openxmlformats.org/presentationml/2006/main">
  <p:tag name="NUM" val="20"/>
</p:tagLst>
</file>

<file path=ppt/tags/tag1499.xml><?xml version="1.0" encoding="utf-8"?>
<p:tagLst xmlns:a="http://schemas.openxmlformats.org/drawingml/2006/main" xmlns:r="http://schemas.openxmlformats.org/officeDocument/2006/relationships" xmlns:p="http://schemas.openxmlformats.org/presentationml/2006/main">
  <p:tag name="NUM" val="18"/>
</p:tagLst>
</file>

<file path=ppt/tags/tag15.xml><?xml version="1.0" encoding="utf-8"?>
<p:tagLst xmlns:a="http://schemas.openxmlformats.org/drawingml/2006/main" xmlns:r="http://schemas.openxmlformats.org/officeDocument/2006/relationships" xmlns:p="http://schemas.openxmlformats.org/presentationml/2006/main">
  <p:tag name="NUM" val="10"/>
</p:tagLst>
</file>

<file path=ppt/tags/tag150.xml><?xml version="1.0" encoding="utf-8"?>
<p:tagLst xmlns:a="http://schemas.openxmlformats.org/drawingml/2006/main" xmlns:r="http://schemas.openxmlformats.org/officeDocument/2006/relationships" xmlns:p="http://schemas.openxmlformats.org/presentationml/2006/main">
  <p:tag name="NUM" val="1"/>
</p:tagLst>
</file>

<file path=ppt/tags/tag1500.xml><?xml version="1.0" encoding="utf-8"?>
<p:tagLst xmlns:a="http://schemas.openxmlformats.org/drawingml/2006/main" xmlns:r="http://schemas.openxmlformats.org/officeDocument/2006/relationships" xmlns:p="http://schemas.openxmlformats.org/presentationml/2006/main">
  <p:tag name="NUM" val="17"/>
</p:tagLst>
</file>

<file path=ppt/tags/tag1501.xml><?xml version="1.0" encoding="utf-8"?>
<p:tagLst xmlns:a="http://schemas.openxmlformats.org/drawingml/2006/main" xmlns:r="http://schemas.openxmlformats.org/officeDocument/2006/relationships" xmlns:p="http://schemas.openxmlformats.org/presentationml/2006/main">
  <p:tag name="NUM" val="16"/>
</p:tagLst>
</file>

<file path=ppt/tags/tag1502.xml><?xml version="1.0" encoding="utf-8"?>
<p:tagLst xmlns:a="http://schemas.openxmlformats.org/drawingml/2006/main" xmlns:r="http://schemas.openxmlformats.org/officeDocument/2006/relationships" xmlns:p="http://schemas.openxmlformats.org/presentationml/2006/main">
  <p:tag name="NUM" val="15"/>
</p:tagLst>
</file>

<file path=ppt/tags/tag1503.xml><?xml version="1.0" encoding="utf-8"?>
<p:tagLst xmlns:a="http://schemas.openxmlformats.org/drawingml/2006/main" xmlns:r="http://schemas.openxmlformats.org/officeDocument/2006/relationships" xmlns:p="http://schemas.openxmlformats.org/presentationml/2006/main">
  <p:tag name="NUM" val="14"/>
</p:tagLst>
</file>

<file path=ppt/tags/tag1504.xml><?xml version="1.0" encoding="utf-8"?>
<p:tagLst xmlns:a="http://schemas.openxmlformats.org/drawingml/2006/main" xmlns:r="http://schemas.openxmlformats.org/officeDocument/2006/relationships" xmlns:p="http://schemas.openxmlformats.org/presentationml/2006/main">
  <p:tag name="NUM" val="13"/>
</p:tagLst>
</file>

<file path=ppt/tags/tag1505.xml><?xml version="1.0" encoding="utf-8"?>
<p:tagLst xmlns:a="http://schemas.openxmlformats.org/drawingml/2006/main" xmlns:r="http://schemas.openxmlformats.org/officeDocument/2006/relationships" xmlns:p="http://schemas.openxmlformats.org/presentationml/2006/main">
  <p:tag name="NUM" val="12"/>
</p:tagLst>
</file>

<file path=ppt/tags/tag1506.xml><?xml version="1.0" encoding="utf-8"?>
<p:tagLst xmlns:a="http://schemas.openxmlformats.org/drawingml/2006/main" xmlns:r="http://schemas.openxmlformats.org/officeDocument/2006/relationships" xmlns:p="http://schemas.openxmlformats.org/presentationml/2006/main">
  <p:tag name="NUM" val="28"/>
</p:tagLst>
</file>

<file path=ppt/tags/tag1507.xml><?xml version="1.0" encoding="utf-8"?>
<p:tagLst xmlns:a="http://schemas.openxmlformats.org/drawingml/2006/main" xmlns:r="http://schemas.openxmlformats.org/officeDocument/2006/relationships" xmlns:p="http://schemas.openxmlformats.org/presentationml/2006/main">
  <p:tag name="NUM" val="1"/>
</p:tagLst>
</file>

<file path=ppt/tags/tag1508.xml><?xml version="1.0" encoding="utf-8"?>
<p:tagLst xmlns:a="http://schemas.openxmlformats.org/drawingml/2006/main" xmlns:r="http://schemas.openxmlformats.org/officeDocument/2006/relationships" xmlns:p="http://schemas.openxmlformats.org/presentationml/2006/main">
  <p:tag name="NUM" val="2"/>
</p:tagLst>
</file>

<file path=ppt/tags/tag1509.xml><?xml version="1.0" encoding="utf-8"?>
<p:tagLst xmlns:a="http://schemas.openxmlformats.org/drawingml/2006/main" xmlns:r="http://schemas.openxmlformats.org/officeDocument/2006/relationships" xmlns:p="http://schemas.openxmlformats.org/presentationml/2006/main">
  <p:tag name="NUM" val="3"/>
</p:tagLst>
</file>

<file path=ppt/tags/tag151.xml><?xml version="1.0" encoding="utf-8"?>
<p:tagLst xmlns:a="http://schemas.openxmlformats.org/drawingml/2006/main" xmlns:r="http://schemas.openxmlformats.org/officeDocument/2006/relationships" xmlns:p="http://schemas.openxmlformats.org/presentationml/2006/main">
  <p:tag name="NUM" val="2"/>
</p:tagLst>
</file>

<file path=ppt/tags/tag1510.xml><?xml version="1.0" encoding="utf-8"?>
<p:tagLst xmlns:a="http://schemas.openxmlformats.org/drawingml/2006/main" xmlns:r="http://schemas.openxmlformats.org/officeDocument/2006/relationships" xmlns:p="http://schemas.openxmlformats.org/presentationml/2006/main">
  <p:tag name="NUM" val="4"/>
</p:tagLst>
</file>

<file path=ppt/tags/tag1511.xml><?xml version="1.0" encoding="utf-8"?>
<p:tagLst xmlns:a="http://schemas.openxmlformats.org/drawingml/2006/main" xmlns:r="http://schemas.openxmlformats.org/officeDocument/2006/relationships" xmlns:p="http://schemas.openxmlformats.org/presentationml/2006/main">
  <p:tag name="NUM" val="5"/>
</p:tagLst>
</file>

<file path=ppt/tags/tag1512.xml><?xml version="1.0" encoding="utf-8"?>
<p:tagLst xmlns:a="http://schemas.openxmlformats.org/drawingml/2006/main" xmlns:r="http://schemas.openxmlformats.org/officeDocument/2006/relationships" xmlns:p="http://schemas.openxmlformats.org/presentationml/2006/main">
  <p:tag name="NUM" val="6"/>
</p:tagLst>
</file>

<file path=ppt/tags/tag1513.xml><?xml version="1.0" encoding="utf-8"?>
<p:tagLst xmlns:a="http://schemas.openxmlformats.org/drawingml/2006/main" xmlns:r="http://schemas.openxmlformats.org/officeDocument/2006/relationships" xmlns:p="http://schemas.openxmlformats.org/presentationml/2006/main">
  <p:tag name="NUM" val="7"/>
</p:tagLst>
</file>

<file path=ppt/tags/tag1514.xml><?xml version="1.0" encoding="utf-8"?>
<p:tagLst xmlns:a="http://schemas.openxmlformats.org/drawingml/2006/main" xmlns:r="http://schemas.openxmlformats.org/officeDocument/2006/relationships" xmlns:p="http://schemas.openxmlformats.org/presentationml/2006/main">
  <p:tag name="NUM" val="8"/>
</p:tagLst>
</file>

<file path=ppt/tags/tag1515.xml><?xml version="1.0" encoding="utf-8"?>
<p:tagLst xmlns:a="http://schemas.openxmlformats.org/drawingml/2006/main" xmlns:r="http://schemas.openxmlformats.org/officeDocument/2006/relationships" xmlns:p="http://schemas.openxmlformats.org/presentationml/2006/main">
  <p:tag name="NUM" val="9"/>
</p:tagLst>
</file>

<file path=ppt/tags/tag1516.xml><?xml version="1.0" encoding="utf-8"?>
<p:tagLst xmlns:a="http://schemas.openxmlformats.org/drawingml/2006/main" xmlns:r="http://schemas.openxmlformats.org/officeDocument/2006/relationships" xmlns:p="http://schemas.openxmlformats.org/presentationml/2006/main">
  <p:tag name="NUM" val="10"/>
</p:tagLst>
</file>

<file path=ppt/tags/tag1517.xml><?xml version="1.0" encoding="utf-8"?>
<p:tagLst xmlns:a="http://schemas.openxmlformats.org/drawingml/2006/main" xmlns:r="http://schemas.openxmlformats.org/officeDocument/2006/relationships" xmlns:p="http://schemas.openxmlformats.org/presentationml/2006/main">
  <p:tag name="NUM" val="11"/>
</p:tagLst>
</file>

<file path=ppt/tags/tag1518.xml><?xml version="1.0" encoding="utf-8"?>
<p:tagLst xmlns:a="http://schemas.openxmlformats.org/drawingml/2006/main" xmlns:r="http://schemas.openxmlformats.org/officeDocument/2006/relationships" xmlns:p="http://schemas.openxmlformats.org/presentationml/2006/main">
  <p:tag name="NUM" val="12"/>
</p:tagLst>
</file>

<file path=ppt/tags/tag1519.xml><?xml version="1.0" encoding="utf-8"?>
<p:tagLst xmlns:a="http://schemas.openxmlformats.org/drawingml/2006/main" xmlns:r="http://schemas.openxmlformats.org/officeDocument/2006/relationships" xmlns:p="http://schemas.openxmlformats.org/presentationml/2006/main">
  <p:tag name="NUM" val="13"/>
</p:tagLst>
</file>

<file path=ppt/tags/tag152.xml><?xml version="1.0" encoding="utf-8"?>
<p:tagLst xmlns:a="http://schemas.openxmlformats.org/drawingml/2006/main" xmlns:r="http://schemas.openxmlformats.org/officeDocument/2006/relationships" xmlns:p="http://schemas.openxmlformats.org/presentationml/2006/main">
  <p:tag name="NUM" val="3"/>
</p:tagLst>
</file>

<file path=ppt/tags/tag1520.xml><?xml version="1.0" encoding="utf-8"?>
<p:tagLst xmlns:a="http://schemas.openxmlformats.org/drawingml/2006/main" xmlns:r="http://schemas.openxmlformats.org/officeDocument/2006/relationships" xmlns:p="http://schemas.openxmlformats.org/presentationml/2006/main">
  <p:tag name="NUM" val="14"/>
</p:tagLst>
</file>

<file path=ppt/tags/tag1521.xml><?xml version="1.0" encoding="utf-8"?>
<p:tagLst xmlns:a="http://schemas.openxmlformats.org/drawingml/2006/main" xmlns:r="http://schemas.openxmlformats.org/officeDocument/2006/relationships" xmlns:p="http://schemas.openxmlformats.org/presentationml/2006/main">
  <p:tag name="NUM" val="15"/>
</p:tagLst>
</file>

<file path=ppt/tags/tag1522.xml><?xml version="1.0" encoding="utf-8"?>
<p:tagLst xmlns:a="http://schemas.openxmlformats.org/drawingml/2006/main" xmlns:r="http://schemas.openxmlformats.org/officeDocument/2006/relationships" xmlns:p="http://schemas.openxmlformats.org/presentationml/2006/main">
  <p:tag name="NUM" val="16"/>
</p:tagLst>
</file>

<file path=ppt/tags/tag1523.xml><?xml version="1.0" encoding="utf-8"?>
<p:tagLst xmlns:a="http://schemas.openxmlformats.org/drawingml/2006/main" xmlns:r="http://schemas.openxmlformats.org/officeDocument/2006/relationships" xmlns:p="http://schemas.openxmlformats.org/presentationml/2006/main">
  <p:tag name="NUM" val="17"/>
</p:tagLst>
</file>

<file path=ppt/tags/tag1524.xml><?xml version="1.0" encoding="utf-8"?>
<p:tagLst xmlns:a="http://schemas.openxmlformats.org/drawingml/2006/main" xmlns:r="http://schemas.openxmlformats.org/officeDocument/2006/relationships" xmlns:p="http://schemas.openxmlformats.org/presentationml/2006/main">
  <p:tag name="NUM" val="18"/>
</p:tagLst>
</file>

<file path=ppt/tags/tag1525.xml><?xml version="1.0" encoding="utf-8"?>
<p:tagLst xmlns:a="http://schemas.openxmlformats.org/drawingml/2006/main" xmlns:r="http://schemas.openxmlformats.org/officeDocument/2006/relationships" xmlns:p="http://schemas.openxmlformats.org/presentationml/2006/main">
  <p:tag name="NUM" val="19"/>
</p:tagLst>
</file>

<file path=ppt/tags/tag1526.xml><?xml version="1.0" encoding="utf-8"?>
<p:tagLst xmlns:a="http://schemas.openxmlformats.org/drawingml/2006/main" xmlns:r="http://schemas.openxmlformats.org/officeDocument/2006/relationships" xmlns:p="http://schemas.openxmlformats.org/presentationml/2006/main">
  <p:tag name="NUM" val="20"/>
</p:tagLst>
</file>

<file path=ppt/tags/tag1527.xml><?xml version="1.0" encoding="utf-8"?>
<p:tagLst xmlns:a="http://schemas.openxmlformats.org/drawingml/2006/main" xmlns:r="http://schemas.openxmlformats.org/officeDocument/2006/relationships" xmlns:p="http://schemas.openxmlformats.org/presentationml/2006/main">
  <p:tag name="NUM" val="21"/>
</p:tagLst>
</file>

<file path=ppt/tags/tag1528.xml><?xml version="1.0" encoding="utf-8"?>
<p:tagLst xmlns:a="http://schemas.openxmlformats.org/drawingml/2006/main" xmlns:r="http://schemas.openxmlformats.org/officeDocument/2006/relationships" xmlns:p="http://schemas.openxmlformats.org/presentationml/2006/main">
  <p:tag name="NUM" val="22"/>
</p:tagLst>
</file>

<file path=ppt/tags/tag1529.xml><?xml version="1.0" encoding="utf-8"?>
<p:tagLst xmlns:a="http://schemas.openxmlformats.org/drawingml/2006/main" xmlns:r="http://schemas.openxmlformats.org/officeDocument/2006/relationships" xmlns:p="http://schemas.openxmlformats.org/presentationml/2006/main">
  <p:tag name="NUM" val="23"/>
</p:tagLst>
</file>

<file path=ppt/tags/tag153.xml><?xml version="1.0" encoding="utf-8"?>
<p:tagLst xmlns:a="http://schemas.openxmlformats.org/drawingml/2006/main" xmlns:r="http://schemas.openxmlformats.org/officeDocument/2006/relationships" xmlns:p="http://schemas.openxmlformats.org/presentationml/2006/main">
  <p:tag name="NUM" val="4"/>
</p:tagLst>
</file>

<file path=ppt/tags/tag1530.xml><?xml version="1.0" encoding="utf-8"?>
<p:tagLst xmlns:a="http://schemas.openxmlformats.org/drawingml/2006/main" xmlns:r="http://schemas.openxmlformats.org/officeDocument/2006/relationships" xmlns:p="http://schemas.openxmlformats.org/presentationml/2006/main">
  <p:tag name="NUM" val="24"/>
</p:tagLst>
</file>

<file path=ppt/tags/tag1531.xml><?xml version="1.0" encoding="utf-8"?>
<p:tagLst xmlns:a="http://schemas.openxmlformats.org/drawingml/2006/main" xmlns:r="http://schemas.openxmlformats.org/officeDocument/2006/relationships" xmlns:p="http://schemas.openxmlformats.org/presentationml/2006/main">
  <p:tag name="NUM" val="25"/>
</p:tagLst>
</file>

<file path=ppt/tags/tag1532.xml><?xml version="1.0" encoding="utf-8"?>
<p:tagLst xmlns:a="http://schemas.openxmlformats.org/drawingml/2006/main" xmlns:r="http://schemas.openxmlformats.org/officeDocument/2006/relationships" xmlns:p="http://schemas.openxmlformats.org/presentationml/2006/main">
  <p:tag name="NUM" val="26"/>
</p:tagLst>
</file>

<file path=ppt/tags/tag1533.xml><?xml version="1.0" encoding="utf-8"?>
<p:tagLst xmlns:a="http://schemas.openxmlformats.org/drawingml/2006/main" xmlns:r="http://schemas.openxmlformats.org/officeDocument/2006/relationships" xmlns:p="http://schemas.openxmlformats.org/presentationml/2006/main">
  <p:tag name="NUM" val="27"/>
</p:tagLst>
</file>

<file path=ppt/tags/tag1534.xml><?xml version="1.0" encoding="utf-8"?>
<p:tagLst xmlns:a="http://schemas.openxmlformats.org/drawingml/2006/main" xmlns:r="http://schemas.openxmlformats.org/officeDocument/2006/relationships" xmlns:p="http://schemas.openxmlformats.org/presentationml/2006/main">
  <p:tag name="NUM" val="28"/>
</p:tagLst>
</file>

<file path=ppt/tags/tag1535.xml><?xml version="1.0" encoding="utf-8"?>
<p:tagLst xmlns:a="http://schemas.openxmlformats.org/drawingml/2006/main" xmlns:r="http://schemas.openxmlformats.org/officeDocument/2006/relationships" xmlns:p="http://schemas.openxmlformats.org/presentationml/2006/main">
  <p:tag name="NUM" val="29"/>
</p:tagLst>
</file>

<file path=ppt/tags/tag1536.xml><?xml version="1.0" encoding="utf-8"?>
<p:tagLst xmlns:a="http://schemas.openxmlformats.org/drawingml/2006/main" xmlns:r="http://schemas.openxmlformats.org/officeDocument/2006/relationships" xmlns:p="http://schemas.openxmlformats.org/presentationml/2006/main">
  <p:tag name="NUM" val="30"/>
</p:tagLst>
</file>

<file path=ppt/tags/tag1537.xml><?xml version="1.0" encoding="utf-8"?>
<p:tagLst xmlns:a="http://schemas.openxmlformats.org/drawingml/2006/main" xmlns:r="http://schemas.openxmlformats.org/officeDocument/2006/relationships" xmlns:p="http://schemas.openxmlformats.org/presentationml/2006/main">
  <p:tag name="NUM" val="31"/>
</p:tagLst>
</file>

<file path=ppt/tags/tag1538.xml><?xml version="1.0" encoding="utf-8"?>
<p:tagLst xmlns:a="http://schemas.openxmlformats.org/drawingml/2006/main" xmlns:r="http://schemas.openxmlformats.org/officeDocument/2006/relationships" xmlns:p="http://schemas.openxmlformats.org/presentationml/2006/main">
  <p:tag name="NUM" val="32"/>
</p:tagLst>
</file>

<file path=ppt/tags/tag1539.xml><?xml version="1.0" encoding="utf-8"?>
<p:tagLst xmlns:a="http://schemas.openxmlformats.org/drawingml/2006/main" xmlns:r="http://schemas.openxmlformats.org/officeDocument/2006/relationships" xmlns:p="http://schemas.openxmlformats.org/presentationml/2006/main">
  <p:tag name="NUM" val="33"/>
</p:tagLst>
</file>

<file path=ppt/tags/tag154.xml><?xml version="1.0" encoding="utf-8"?>
<p:tagLst xmlns:a="http://schemas.openxmlformats.org/drawingml/2006/main" xmlns:r="http://schemas.openxmlformats.org/officeDocument/2006/relationships" xmlns:p="http://schemas.openxmlformats.org/presentationml/2006/main">
  <p:tag name="NUM" val="5"/>
</p:tagLst>
</file>

<file path=ppt/tags/tag1540.xml><?xml version="1.0" encoding="utf-8"?>
<p:tagLst xmlns:a="http://schemas.openxmlformats.org/drawingml/2006/main" xmlns:r="http://schemas.openxmlformats.org/officeDocument/2006/relationships" xmlns:p="http://schemas.openxmlformats.org/presentationml/2006/main">
  <p:tag name="NUM" val="34"/>
</p:tagLst>
</file>

<file path=ppt/tags/tag1541.xml><?xml version="1.0" encoding="utf-8"?>
<p:tagLst xmlns:a="http://schemas.openxmlformats.org/drawingml/2006/main" xmlns:r="http://schemas.openxmlformats.org/officeDocument/2006/relationships" xmlns:p="http://schemas.openxmlformats.org/presentationml/2006/main">
  <p:tag name="NUM" val="35"/>
</p:tagLst>
</file>

<file path=ppt/tags/tag1542.xml><?xml version="1.0" encoding="utf-8"?>
<p:tagLst xmlns:a="http://schemas.openxmlformats.org/drawingml/2006/main" xmlns:r="http://schemas.openxmlformats.org/officeDocument/2006/relationships" xmlns:p="http://schemas.openxmlformats.org/presentationml/2006/main">
  <p:tag name="NUM" val="36"/>
</p:tagLst>
</file>

<file path=ppt/tags/tag1543.xml><?xml version="1.0" encoding="utf-8"?>
<p:tagLst xmlns:a="http://schemas.openxmlformats.org/drawingml/2006/main" xmlns:r="http://schemas.openxmlformats.org/officeDocument/2006/relationships" xmlns:p="http://schemas.openxmlformats.org/presentationml/2006/main">
  <p:tag name="NUM" val="37"/>
</p:tagLst>
</file>

<file path=ppt/tags/tag1544.xml><?xml version="1.0" encoding="utf-8"?>
<p:tagLst xmlns:a="http://schemas.openxmlformats.org/drawingml/2006/main" xmlns:r="http://schemas.openxmlformats.org/officeDocument/2006/relationships" xmlns:p="http://schemas.openxmlformats.org/presentationml/2006/main">
  <p:tag name="NUM" val="38"/>
</p:tagLst>
</file>

<file path=ppt/tags/tag1545.xml><?xml version="1.0" encoding="utf-8"?>
<p:tagLst xmlns:a="http://schemas.openxmlformats.org/drawingml/2006/main" xmlns:r="http://schemas.openxmlformats.org/officeDocument/2006/relationships" xmlns:p="http://schemas.openxmlformats.org/presentationml/2006/main">
  <p:tag name="NUM" val="39"/>
</p:tagLst>
</file>

<file path=ppt/tags/tag1546.xml><?xml version="1.0" encoding="utf-8"?>
<p:tagLst xmlns:a="http://schemas.openxmlformats.org/drawingml/2006/main" xmlns:r="http://schemas.openxmlformats.org/officeDocument/2006/relationships" xmlns:p="http://schemas.openxmlformats.org/presentationml/2006/main">
  <p:tag name="NUM" val="40"/>
</p:tagLst>
</file>

<file path=ppt/tags/tag1547.xml><?xml version="1.0" encoding="utf-8"?>
<p:tagLst xmlns:a="http://schemas.openxmlformats.org/drawingml/2006/main" xmlns:r="http://schemas.openxmlformats.org/officeDocument/2006/relationships" xmlns:p="http://schemas.openxmlformats.org/presentationml/2006/main">
  <p:tag name="NUM" val="41"/>
</p:tagLst>
</file>

<file path=ppt/tags/tag1548.xml><?xml version="1.0" encoding="utf-8"?>
<p:tagLst xmlns:a="http://schemas.openxmlformats.org/drawingml/2006/main" xmlns:r="http://schemas.openxmlformats.org/officeDocument/2006/relationships" xmlns:p="http://schemas.openxmlformats.org/presentationml/2006/main">
  <p:tag name="NUM" val="42"/>
</p:tagLst>
</file>

<file path=ppt/tags/tag1549.xml><?xml version="1.0" encoding="utf-8"?>
<p:tagLst xmlns:a="http://schemas.openxmlformats.org/drawingml/2006/main" xmlns:r="http://schemas.openxmlformats.org/officeDocument/2006/relationships" xmlns:p="http://schemas.openxmlformats.org/presentationml/2006/main">
  <p:tag name="NUM" val="43"/>
</p:tagLst>
</file>

<file path=ppt/tags/tag155.xml><?xml version="1.0" encoding="utf-8"?>
<p:tagLst xmlns:a="http://schemas.openxmlformats.org/drawingml/2006/main" xmlns:r="http://schemas.openxmlformats.org/officeDocument/2006/relationships" xmlns:p="http://schemas.openxmlformats.org/presentationml/2006/main">
  <p:tag name="NUM" val="6"/>
</p:tagLst>
</file>

<file path=ppt/tags/tag1550.xml><?xml version="1.0" encoding="utf-8"?>
<p:tagLst xmlns:a="http://schemas.openxmlformats.org/drawingml/2006/main" xmlns:r="http://schemas.openxmlformats.org/officeDocument/2006/relationships" xmlns:p="http://schemas.openxmlformats.org/presentationml/2006/main">
  <p:tag name="NUM" val="44"/>
</p:tagLst>
</file>

<file path=ppt/tags/tag1551.xml><?xml version="1.0" encoding="utf-8"?>
<p:tagLst xmlns:a="http://schemas.openxmlformats.org/drawingml/2006/main" xmlns:r="http://schemas.openxmlformats.org/officeDocument/2006/relationships" xmlns:p="http://schemas.openxmlformats.org/presentationml/2006/main">
  <p:tag name="NUM" val="45"/>
</p:tagLst>
</file>

<file path=ppt/tags/tag1552.xml><?xml version="1.0" encoding="utf-8"?>
<p:tagLst xmlns:a="http://schemas.openxmlformats.org/drawingml/2006/main" xmlns:r="http://schemas.openxmlformats.org/officeDocument/2006/relationships" xmlns:p="http://schemas.openxmlformats.org/presentationml/2006/main">
  <p:tag name="NUM" val="46"/>
</p:tagLst>
</file>

<file path=ppt/tags/tag1553.xml><?xml version="1.0" encoding="utf-8"?>
<p:tagLst xmlns:a="http://schemas.openxmlformats.org/drawingml/2006/main" xmlns:r="http://schemas.openxmlformats.org/officeDocument/2006/relationships" xmlns:p="http://schemas.openxmlformats.org/presentationml/2006/main">
  <p:tag name="NUM" val="47"/>
</p:tagLst>
</file>

<file path=ppt/tags/tag1554.xml><?xml version="1.0" encoding="utf-8"?>
<p:tagLst xmlns:a="http://schemas.openxmlformats.org/drawingml/2006/main" xmlns:r="http://schemas.openxmlformats.org/officeDocument/2006/relationships" xmlns:p="http://schemas.openxmlformats.org/presentationml/2006/main">
  <p:tag name="NUM" val="48"/>
</p:tagLst>
</file>

<file path=ppt/tags/tag1555.xml><?xml version="1.0" encoding="utf-8"?>
<p:tagLst xmlns:a="http://schemas.openxmlformats.org/drawingml/2006/main" xmlns:r="http://schemas.openxmlformats.org/officeDocument/2006/relationships" xmlns:p="http://schemas.openxmlformats.org/presentationml/2006/main">
  <p:tag name="NUM" val="49"/>
</p:tagLst>
</file>

<file path=ppt/tags/tag1556.xml><?xml version="1.0" encoding="utf-8"?>
<p:tagLst xmlns:a="http://schemas.openxmlformats.org/drawingml/2006/main" xmlns:r="http://schemas.openxmlformats.org/officeDocument/2006/relationships" xmlns:p="http://schemas.openxmlformats.org/presentationml/2006/main">
  <p:tag name="NUM" val="50"/>
</p:tagLst>
</file>

<file path=ppt/tags/tag1557.xml><?xml version="1.0" encoding="utf-8"?>
<p:tagLst xmlns:a="http://schemas.openxmlformats.org/drawingml/2006/main" xmlns:r="http://schemas.openxmlformats.org/officeDocument/2006/relationships" xmlns:p="http://schemas.openxmlformats.org/presentationml/2006/main">
  <p:tag name="NUM" val="51"/>
</p:tagLst>
</file>

<file path=ppt/tags/tag1558.xml><?xml version="1.0" encoding="utf-8"?>
<p:tagLst xmlns:a="http://schemas.openxmlformats.org/drawingml/2006/main" xmlns:r="http://schemas.openxmlformats.org/officeDocument/2006/relationships" xmlns:p="http://schemas.openxmlformats.org/presentationml/2006/main">
  <p:tag name="NUM" val="52"/>
</p:tagLst>
</file>

<file path=ppt/tags/tag1559.xml><?xml version="1.0" encoding="utf-8"?>
<p:tagLst xmlns:a="http://schemas.openxmlformats.org/drawingml/2006/main" xmlns:r="http://schemas.openxmlformats.org/officeDocument/2006/relationships" xmlns:p="http://schemas.openxmlformats.org/presentationml/2006/main">
  <p:tag name="NUM" val="53"/>
</p:tagLst>
</file>

<file path=ppt/tags/tag156.xml><?xml version="1.0" encoding="utf-8"?>
<p:tagLst xmlns:a="http://schemas.openxmlformats.org/drawingml/2006/main" xmlns:r="http://schemas.openxmlformats.org/officeDocument/2006/relationships" xmlns:p="http://schemas.openxmlformats.org/presentationml/2006/main">
  <p:tag name="NUM" val="7"/>
</p:tagLst>
</file>

<file path=ppt/tags/tag1560.xml><?xml version="1.0" encoding="utf-8"?>
<p:tagLst xmlns:a="http://schemas.openxmlformats.org/drawingml/2006/main" xmlns:r="http://schemas.openxmlformats.org/officeDocument/2006/relationships" xmlns:p="http://schemas.openxmlformats.org/presentationml/2006/main">
  <p:tag name="NUM" val="54"/>
</p:tagLst>
</file>

<file path=ppt/tags/tag1561.xml><?xml version="1.0" encoding="utf-8"?>
<p:tagLst xmlns:a="http://schemas.openxmlformats.org/drawingml/2006/main" xmlns:r="http://schemas.openxmlformats.org/officeDocument/2006/relationships" xmlns:p="http://schemas.openxmlformats.org/presentationml/2006/main">
  <p:tag name="NUM" val="55"/>
</p:tagLst>
</file>

<file path=ppt/tags/tag1562.xml><?xml version="1.0" encoding="utf-8"?>
<p:tagLst xmlns:a="http://schemas.openxmlformats.org/drawingml/2006/main" xmlns:r="http://schemas.openxmlformats.org/officeDocument/2006/relationships" xmlns:p="http://schemas.openxmlformats.org/presentationml/2006/main">
  <p:tag name="NUM" val="56"/>
</p:tagLst>
</file>

<file path=ppt/tags/tag1563.xml><?xml version="1.0" encoding="utf-8"?>
<p:tagLst xmlns:a="http://schemas.openxmlformats.org/drawingml/2006/main" xmlns:r="http://schemas.openxmlformats.org/officeDocument/2006/relationships" xmlns:p="http://schemas.openxmlformats.org/presentationml/2006/main">
  <p:tag name="NUM" val="57"/>
</p:tagLst>
</file>

<file path=ppt/tags/tag1564.xml><?xml version="1.0" encoding="utf-8"?>
<p:tagLst xmlns:a="http://schemas.openxmlformats.org/drawingml/2006/main" xmlns:r="http://schemas.openxmlformats.org/officeDocument/2006/relationships" xmlns:p="http://schemas.openxmlformats.org/presentationml/2006/main">
  <p:tag name="NUM" val="58"/>
</p:tagLst>
</file>

<file path=ppt/tags/tag1565.xml><?xml version="1.0" encoding="utf-8"?>
<p:tagLst xmlns:a="http://schemas.openxmlformats.org/drawingml/2006/main" xmlns:r="http://schemas.openxmlformats.org/officeDocument/2006/relationships" xmlns:p="http://schemas.openxmlformats.org/presentationml/2006/main">
  <p:tag name="NUM" val="59"/>
</p:tagLst>
</file>

<file path=ppt/tags/tag1566.xml><?xml version="1.0" encoding="utf-8"?>
<p:tagLst xmlns:a="http://schemas.openxmlformats.org/drawingml/2006/main" xmlns:r="http://schemas.openxmlformats.org/officeDocument/2006/relationships" xmlns:p="http://schemas.openxmlformats.org/presentationml/2006/main">
  <p:tag name="NUM" val="60"/>
</p:tagLst>
</file>

<file path=ppt/tags/tag1567.xml><?xml version="1.0" encoding="utf-8"?>
<p:tagLst xmlns:a="http://schemas.openxmlformats.org/drawingml/2006/main" xmlns:r="http://schemas.openxmlformats.org/officeDocument/2006/relationships" xmlns:p="http://schemas.openxmlformats.org/presentationml/2006/main">
  <p:tag name="NUM" val="61"/>
</p:tagLst>
</file>

<file path=ppt/tags/tag1568.xml><?xml version="1.0" encoding="utf-8"?>
<p:tagLst xmlns:a="http://schemas.openxmlformats.org/drawingml/2006/main" xmlns:r="http://schemas.openxmlformats.org/officeDocument/2006/relationships" xmlns:p="http://schemas.openxmlformats.org/presentationml/2006/main">
  <p:tag name="NUM" val="62"/>
</p:tagLst>
</file>

<file path=ppt/tags/tag1569.xml><?xml version="1.0" encoding="utf-8"?>
<p:tagLst xmlns:a="http://schemas.openxmlformats.org/drawingml/2006/main" xmlns:r="http://schemas.openxmlformats.org/officeDocument/2006/relationships" xmlns:p="http://schemas.openxmlformats.org/presentationml/2006/main">
  <p:tag name="NUM" val="63"/>
</p:tagLst>
</file>

<file path=ppt/tags/tag157.xml><?xml version="1.0" encoding="utf-8"?>
<p:tagLst xmlns:a="http://schemas.openxmlformats.org/drawingml/2006/main" xmlns:r="http://schemas.openxmlformats.org/officeDocument/2006/relationships" xmlns:p="http://schemas.openxmlformats.org/presentationml/2006/main">
  <p:tag name="NUM" val="8"/>
</p:tagLst>
</file>

<file path=ppt/tags/tag1570.xml><?xml version="1.0" encoding="utf-8"?>
<p:tagLst xmlns:a="http://schemas.openxmlformats.org/drawingml/2006/main" xmlns:r="http://schemas.openxmlformats.org/officeDocument/2006/relationships" xmlns:p="http://schemas.openxmlformats.org/presentationml/2006/main">
  <p:tag name="NUM" val="64"/>
</p:tagLst>
</file>

<file path=ppt/tags/tag1571.xml><?xml version="1.0" encoding="utf-8"?>
<p:tagLst xmlns:a="http://schemas.openxmlformats.org/drawingml/2006/main" xmlns:r="http://schemas.openxmlformats.org/officeDocument/2006/relationships" xmlns:p="http://schemas.openxmlformats.org/presentationml/2006/main">
  <p:tag name="NUM" val="65"/>
</p:tagLst>
</file>

<file path=ppt/tags/tag1572.xml><?xml version="1.0" encoding="utf-8"?>
<p:tagLst xmlns:a="http://schemas.openxmlformats.org/drawingml/2006/main" xmlns:r="http://schemas.openxmlformats.org/officeDocument/2006/relationships" xmlns:p="http://schemas.openxmlformats.org/presentationml/2006/main">
  <p:tag name="NUM" val="66"/>
</p:tagLst>
</file>

<file path=ppt/tags/tag1573.xml><?xml version="1.0" encoding="utf-8"?>
<p:tagLst xmlns:a="http://schemas.openxmlformats.org/drawingml/2006/main" xmlns:r="http://schemas.openxmlformats.org/officeDocument/2006/relationships" xmlns:p="http://schemas.openxmlformats.org/presentationml/2006/main">
  <p:tag name="NUM" val="67"/>
</p:tagLst>
</file>

<file path=ppt/tags/tag1574.xml><?xml version="1.0" encoding="utf-8"?>
<p:tagLst xmlns:a="http://schemas.openxmlformats.org/drawingml/2006/main" xmlns:r="http://schemas.openxmlformats.org/officeDocument/2006/relationships" xmlns:p="http://schemas.openxmlformats.org/presentationml/2006/main">
  <p:tag name="NUM" val="68"/>
</p:tagLst>
</file>

<file path=ppt/tags/tag1575.xml><?xml version="1.0" encoding="utf-8"?>
<p:tagLst xmlns:a="http://schemas.openxmlformats.org/drawingml/2006/main" xmlns:r="http://schemas.openxmlformats.org/officeDocument/2006/relationships" xmlns:p="http://schemas.openxmlformats.org/presentationml/2006/main">
  <p:tag name="NUM" val="69"/>
</p:tagLst>
</file>

<file path=ppt/tags/tag1576.xml><?xml version="1.0" encoding="utf-8"?>
<p:tagLst xmlns:a="http://schemas.openxmlformats.org/drawingml/2006/main" xmlns:r="http://schemas.openxmlformats.org/officeDocument/2006/relationships" xmlns:p="http://schemas.openxmlformats.org/presentationml/2006/main">
  <p:tag name="NUM" val="70"/>
</p:tagLst>
</file>

<file path=ppt/tags/tag1577.xml><?xml version="1.0" encoding="utf-8"?>
<p:tagLst xmlns:a="http://schemas.openxmlformats.org/drawingml/2006/main" xmlns:r="http://schemas.openxmlformats.org/officeDocument/2006/relationships" xmlns:p="http://schemas.openxmlformats.org/presentationml/2006/main">
  <p:tag name="NUM" val="71"/>
</p:tagLst>
</file>

<file path=ppt/tags/tag1578.xml><?xml version="1.0" encoding="utf-8"?>
<p:tagLst xmlns:a="http://schemas.openxmlformats.org/drawingml/2006/main" xmlns:r="http://schemas.openxmlformats.org/officeDocument/2006/relationships" xmlns:p="http://schemas.openxmlformats.org/presentationml/2006/main">
  <p:tag name="NUM" val="72"/>
</p:tagLst>
</file>

<file path=ppt/tags/tag1579.xml><?xml version="1.0" encoding="utf-8"?>
<p:tagLst xmlns:a="http://schemas.openxmlformats.org/drawingml/2006/main" xmlns:r="http://schemas.openxmlformats.org/officeDocument/2006/relationships" xmlns:p="http://schemas.openxmlformats.org/presentationml/2006/main">
  <p:tag name="NUM" val="73"/>
</p:tagLst>
</file>

<file path=ppt/tags/tag158.xml><?xml version="1.0" encoding="utf-8"?>
<p:tagLst xmlns:a="http://schemas.openxmlformats.org/drawingml/2006/main" xmlns:r="http://schemas.openxmlformats.org/officeDocument/2006/relationships" xmlns:p="http://schemas.openxmlformats.org/presentationml/2006/main">
  <p:tag name="NUM" val="9"/>
</p:tagLst>
</file>

<file path=ppt/tags/tag1580.xml><?xml version="1.0" encoding="utf-8"?>
<p:tagLst xmlns:a="http://schemas.openxmlformats.org/drawingml/2006/main" xmlns:r="http://schemas.openxmlformats.org/officeDocument/2006/relationships" xmlns:p="http://schemas.openxmlformats.org/presentationml/2006/main">
  <p:tag name="NUM" val="74"/>
</p:tagLst>
</file>

<file path=ppt/tags/tag1581.xml><?xml version="1.0" encoding="utf-8"?>
<p:tagLst xmlns:a="http://schemas.openxmlformats.org/drawingml/2006/main" xmlns:r="http://schemas.openxmlformats.org/officeDocument/2006/relationships" xmlns:p="http://schemas.openxmlformats.org/presentationml/2006/main">
  <p:tag name="NUM" val="75"/>
</p:tagLst>
</file>

<file path=ppt/tags/tag1582.xml><?xml version="1.0" encoding="utf-8"?>
<p:tagLst xmlns:a="http://schemas.openxmlformats.org/drawingml/2006/main" xmlns:r="http://schemas.openxmlformats.org/officeDocument/2006/relationships" xmlns:p="http://schemas.openxmlformats.org/presentationml/2006/main">
  <p:tag name="NUM" val="76"/>
</p:tagLst>
</file>

<file path=ppt/tags/tag1583.xml><?xml version="1.0" encoding="utf-8"?>
<p:tagLst xmlns:a="http://schemas.openxmlformats.org/drawingml/2006/main" xmlns:r="http://schemas.openxmlformats.org/officeDocument/2006/relationships" xmlns:p="http://schemas.openxmlformats.org/presentationml/2006/main">
  <p:tag name="NUM" val="77"/>
</p:tagLst>
</file>

<file path=ppt/tags/tag1584.xml><?xml version="1.0" encoding="utf-8"?>
<p:tagLst xmlns:a="http://schemas.openxmlformats.org/drawingml/2006/main" xmlns:r="http://schemas.openxmlformats.org/officeDocument/2006/relationships" xmlns:p="http://schemas.openxmlformats.org/presentationml/2006/main">
  <p:tag name="NUM" val="78"/>
</p:tagLst>
</file>

<file path=ppt/tags/tag1585.xml><?xml version="1.0" encoding="utf-8"?>
<p:tagLst xmlns:a="http://schemas.openxmlformats.org/drawingml/2006/main" xmlns:r="http://schemas.openxmlformats.org/officeDocument/2006/relationships" xmlns:p="http://schemas.openxmlformats.org/presentationml/2006/main">
  <p:tag name="NUM" val="79"/>
</p:tagLst>
</file>

<file path=ppt/tags/tag1586.xml><?xml version="1.0" encoding="utf-8"?>
<p:tagLst xmlns:a="http://schemas.openxmlformats.org/drawingml/2006/main" xmlns:r="http://schemas.openxmlformats.org/officeDocument/2006/relationships" xmlns:p="http://schemas.openxmlformats.org/presentationml/2006/main">
  <p:tag name="NUM" val="80"/>
</p:tagLst>
</file>

<file path=ppt/tags/tag1587.xml><?xml version="1.0" encoding="utf-8"?>
<p:tagLst xmlns:a="http://schemas.openxmlformats.org/drawingml/2006/main" xmlns:r="http://schemas.openxmlformats.org/officeDocument/2006/relationships" xmlns:p="http://schemas.openxmlformats.org/presentationml/2006/main">
  <p:tag name="NUM" val="81"/>
</p:tagLst>
</file>

<file path=ppt/tags/tag1588.xml><?xml version="1.0" encoding="utf-8"?>
<p:tagLst xmlns:a="http://schemas.openxmlformats.org/drawingml/2006/main" xmlns:r="http://schemas.openxmlformats.org/officeDocument/2006/relationships" xmlns:p="http://schemas.openxmlformats.org/presentationml/2006/main">
  <p:tag name="NUM" val="82"/>
</p:tagLst>
</file>

<file path=ppt/tags/tag1589.xml><?xml version="1.0" encoding="utf-8"?>
<p:tagLst xmlns:a="http://schemas.openxmlformats.org/drawingml/2006/main" xmlns:r="http://schemas.openxmlformats.org/officeDocument/2006/relationships" xmlns:p="http://schemas.openxmlformats.org/presentationml/2006/main">
  <p:tag name="NUM" val="83"/>
</p:tagLst>
</file>

<file path=ppt/tags/tag159.xml><?xml version="1.0" encoding="utf-8"?>
<p:tagLst xmlns:a="http://schemas.openxmlformats.org/drawingml/2006/main" xmlns:r="http://schemas.openxmlformats.org/officeDocument/2006/relationships" xmlns:p="http://schemas.openxmlformats.org/presentationml/2006/main">
  <p:tag name="NUM" val="10"/>
</p:tagLst>
</file>

<file path=ppt/tags/tag1590.xml><?xml version="1.0" encoding="utf-8"?>
<p:tagLst xmlns:a="http://schemas.openxmlformats.org/drawingml/2006/main" xmlns:r="http://schemas.openxmlformats.org/officeDocument/2006/relationships" xmlns:p="http://schemas.openxmlformats.org/presentationml/2006/main">
  <p:tag name="NUM" val="84"/>
</p:tagLst>
</file>

<file path=ppt/tags/tag1591.xml><?xml version="1.0" encoding="utf-8"?>
<p:tagLst xmlns:a="http://schemas.openxmlformats.org/drawingml/2006/main" xmlns:r="http://schemas.openxmlformats.org/officeDocument/2006/relationships" xmlns:p="http://schemas.openxmlformats.org/presentationml/2006/main">
  <p:tag name="NUM" val="85"/>
</p:tagLst>
</file>

<file path=ppt/tags/tag1592.xml><?xml version="1.0" encoding="utf-8"?>
<p:tagLst xmlns:a="http://schemas.openxmlformats.org/drawingml/2006/main" xmlns:r="http://schemas.openxmlformats.org/officeDocument/2006/relationships" xmlns:p="http://schemas.openxmlformats.org/presentationml/2006/main">
  <p:tag name="NUM" val="86"/>
</p:tagLst>
</file>

<file path=ppt/tags/tag1593.xml><?xml version="1.0" encoding="utf-8"?>
<p:tagLst xmlns:a="http://schemas.openxmlformats.org/drawingml/2006/main" xmlns:r="http://schemas.openxmlformats.org/officeDocument/2006/relationships" xmlns:p="http://schemas.openxmlformats.org/presentationml/2006/main">
  <p:tag name="NUM" val="87"/>
</p:tagLst>
</file>

<file path=ppt/tags/tag1594.xml><?xml version="1.0" encoding="utf-8"?>
<p:tagLst xmlns:a="http://schemas.openxmlformats.org/drawingml/2006/main" xmlns:r="http://schemas.openxmlformats.org/officeDocument/2006/relationships" xmlns:p="http://schemas.openxmlformats.org/presentationml/2006/main">
  <p:tag name="NUM" val="88"/>
</p:tagLst>
</file>

<file path=ppt/tags/tag1595.xml><?xml version="1.0" encoding="utf-8"?>
<p:tagLst xmlns:a="http://schemas.openxmlformats.org/drawingml/2006/main" xmlns:r="http://schemas.openxmlformats.org/officeDocument/2006/relationships" xmlns:p="http://schemas.openxmlformats.org/presentationml/2006/main">
  <p:tag name="NUM" val="89"/>
</p:tagLst>
</file>

<file path=ppt/tags/tag1596.xml><?xml version="1.0" encoding="utf-8"?>
<p:tagLst xmlns:a="http://schemas.openxmlformats.org/drawingml/2006/main" xmlns:r="http://schemas.openxmlformats.org/officeDocument/2006/relationships" xmlns:p="http://schemas.openxmlformats.org/presentationml/2006/main">
  <p:tag name="NUM" val="90"/>
</p:tagLst>
</file>

<file path=ppt/tags/tag1597.xml><?xml version="1.0" encoding="utf-8"?>
<p:tagLst xmlns:a="http://schemas.openxmlformats.org/drawingml/2006/main" xmlns:r="http://schemas.openxmlformats.org/officeDocument/2006/relationships" xmlns:p="http://schemas.openxmlformats.org/presentationml/2006/main">
  <p:tag name="NUM" val="91"/>
</p:tagLst>
</file>

<file path=ppt/tags/tag1598.xml><?xml version="1.0" encoding="utf-8"?>
<p:tagLst xmlns:a="http://schemas.openxmlformats.org/drawingml/2006/main" xmlns:r="http://schemas.openxmlformats.org/officeDocument/2006/relationships" xmlns:p="http://schemas.openxmlformats.org/presentationml/2006/main">
  <p:tag name="NUM" val="92"/>
</p:tagLst>
</file>

<file path=ppt/tags/tag1599.xml><?xml version="1.0" encoding="utf-8"?>
<p:tagLst xmlns:a="http://schemas.openxmlformats.org/drawingml/2006/main" xmlns:r="http://schemas.openxmlformats.org/officeDocument/2006/relationships" xmlns:p="http://schemas.openxmlformats.org/presentationml/2006/main">
  <p:tag name="NUM" val="93"/>
</p:tagLst>
</file>

<file path=ppt/tags/tag16.xml><?xml version="1.0" encoding="utf-8"?>
<p:tagLst xmlns:a="http://schemas.openxmlformats.org/drawingml/2006/main" xmlns:r="http://schemas.openxmlformats.org/officeDocument/2006/relationships" xmlns:p="http://schemas.openxmlformats.org/presentationml/2006/main">
  <p:tag name="NUM" val="11"/>
</p:tagLst>
</file>

<file path=ppt/tags/tag160.xml><?xml version="1.0" encoding="utf-8"?>
<p:tagLst xmlns:a="http://schemas.openxmlformats.org/drawingml/2006/main" xmlns:r="http://schemas.openxmlformats.org/officeDocument/2006/relationships" xmlns:p="http://schemas.openxmlformats.org/presentationml/2006/main">
  <p:tag name="NUM" val="11"/>
</p:tagLst>
</file>

<file path=ppt/tags/tag1600.xml><?xml version="1.0" encoding="utf-8"?>
<p:tagLst xmlns:a="http://schemas.openxmlformats.org/drawingml/2006/main" xmlns:r="http://schemas.openxmlformats.org/officeDocument/2006/relationships" xmlns:p="http://schemas.openxmlformats.org/presentationml/2006/main">
  <p:tag name="NUM" val="94"/>
</p:tagLst>
</file>

<file path=ppt/tags/tag1601.xml><?xml version="1.0" encoding="utf-8"?>
<p:tagLst xmlns:a="http://schemas.openxmlformats.org/drawingml/2006/main" xmlns:r="http://schemas.openxmlformats.org/officeDocument/2006/relationships" xmlns:p="http://schemas.openxmlformats.org/presentationml/2006/main">
  <p:tag name="NUM" val="95"/>
</p:tagLst>
</file>

<file path=ppt/tags/tag1602.xml><?xml version="1.0" encoding="utf-8"?>
<p:tagLst xmlns:a="http://schemas.openxmlformats.org/drawingml/2006/main" xmlns:r="http://schemas.openxmlformats.org/officeDocument/2006/relationships" xmlns:p="http://schemas.openxmlformats.org/presentationml/2006/main">
  <p:tag name="NUM" val="96"/>
</p:tagLst>
</file>

<file path=ppt/tags/tag1603.xml><?xml version="1.0" encoding="utf-8"?>
<p:tagLst xmlns:a="http://schemas.openxmlformats.org/drawingml/2006/main" xmlns:r="http://schemas.openxmlformats.org/officeDocument/2006/relationships" xmlns:p="http://schemas.openxmlformats.org/presentationml/2006/main">
  <p:tag name="NUM" val="97"/>
</p:tagLst>
</file>

<file path=ppt/tags/tag1604.xml><?xml version="1.0" encoding="utf-8"?>
<p:tagLst xmlns:a="http://schemas.openxmlformats.org/drawingml/2006/main" xmlns:r="http://schemas.openxmlformats.org/officeDocument/2006/relationships" xmlns:p="http://schemas.openxmlformats.org/presentationml/2006/main">
  <p:tag name="NUM" val="98"/>
</p:tagLst>
</file>

<file path=ppt/tags/tag1605.xml><?xml version="1.0" encoding="utf-8"?>
<p:tagLst xmlns:a="http://schemas.openxmlformats.org/drawingml/2006/main" xmlns:r="http://schemas.openxmlformats.org/officeDocument/2006/relationships" xmlns:p="http://schemas.openxmlformats.org/presentationml/2006/main">
  <p:tag name="NUM" val="99"/>
</p:tagLst>
</file>

<file path=ppt/tags/tag1606.xml><?xml version="1.0" encoding="utf-8"?>
<p:tagLst xmlns:a="http://schemas.openxmlformats.org/drawingml/2006/main" xmlns:r="http://schemas.openxmlformats.org/officeDocument/2006/relationships" xmlns:p="http://schemas.openxmlformats.org/presentationml/2006/main">
  <p:tag name="NUM" val="100"/>
</p:tagLst>
</file>

<file path=ppt/tags/tag1607.xml><?xml version="1.0" encoding="utf-8"?>
<p:tagLst xmlns:a="http://schemas.openxmlformats.org/drawingml/2006/main" xmlns:r="http://schemas.openxmlformats.org/officeDocument/2006/relationships" xmlns:p="http://schemas.openxmlformats.org/presentationml/2006/main">
  <p:tag name="NUM" val="101"/>
</p:tagLst>
</file>

<file path=ppt/tags/tag1608.xml><?xml version="1.0" encoding="utf-8"?>
<p:tagLst xmlns:a="http://schemas.openxmlformats.org/drawingml/2006/main" xmlns:r="http://schemas.openxmlformats.org/officeDocument/2006/relationships" xmlns:p="http://schemas.openxmlformats.org/presentationml/2006/main">
  <p:tag name="NUM" val="102"/>
</p:tagLst>
</file>

<file path=ppt/tags/tag1609.xml><?xml version="1.0" encoding="utf-8"?>
<p:tagLst xmlns:a="http://schemas.openxmlformats.org/drawingml/2006/main" xmlns:r="http://schemas.openxmlformats.org/officeDocument/2006/relationships" xmlns:p="http://schemas.openxmlformats.org/presentationml/2006/main">
  <p:tag name="NUM" val="103"/>
</p:tagLst>
</file>

<file path=ppt/tags/tag161.xml><?xml version="1.0" encoding="utf-8"?>
<p:tagLst xmlns:a="http://schemas.openxmlformats.org/drawingml/2006/main" xmlns:r="http://schemas.openxmlformats.org/officeDocument/2006/relationships" xmlns:p="http://schemas.openxmlformats.org/presentationml/2006/main">
  <p:tag name="NUM" val="12"/>
</p:tagLst>
</file>

<file path=ppt/tags/tag1610.xml><?xml version="1.0" encoding="utf-8"?>
<p:tagLst xmlns:a="http://schemas.openxmlformats.org/drawingml/2006/main" xmlns:r="http://schemas.openxmlformats.org/officeDocument/2006/relationships" xmlns:p="http://schemas.openxmlformats.org/presentationml/2006/main">
  <p:tag name="NUM" val="104"/>
</p:tagLst>
</file>

<file path=ppt/tags/tag1611.xml><?xml version="1.0" encoding="utf-8"?>
<p:tagLst xmlns:a="http://schemas.openxmlformats.org/drawingml/2006/main" xmlns:r="http://schemas.openxmlformats.org/officeDocument/2006/relationships" xmlns:p="http://schemas.openxmlformats.org/presentationml/2006/main">
  <p:tag name="NUM" val="105"/>
</p:tagLst>
</file>

<file path=ppt/tags/tag1612.xml><?xml version="1.0" encoding="utf-8"?>
<p:tagLst xmlns:a="http://schemas.openxmlformats.org/drawingml/2006/main" xmlns:r="http://schemas.openxmlformats.org/officeDocument/2006/relationships" xmlns:p="http://schemas.openxmlformats.org/presentationml/2006/main">
  <p:tag name="NUM" val="106"/>
</p:tagLst>
</file>

<file path=ppt/tags/tag1613.xml><?xml version="1.0" encoding="utf-8"?>
<p:tagLst xmlns:a="http://schemas.openxmlformats.org/drawingml/2006/main" xmlns:r="http://schemas.openxmlformats.org/officeDocument/2006/relationships" xmlns:p="http://schemas.openxmlformats.org/presentationml/2006/main">
  <p:tag name="NUM" val="107"/>
</p:tagLst>
</file>

<file path=ppt/tags/tag1614.xml><?xml version="1.0" encoding="utf-8"?>
<p:tagLst xmlns:a="http://schemas.openxmlformats.org/drawingml/2006/main" xmlns:r="http://schemas.openxmlformats.org/officeDocument/2006/relationships" xmlns:p="http://schemas.openxmlformats.org/presentationml/2006/main">
  <p:tag name="NUM" val="108"/>
</p:tagLst>
</file>

<file path=ppt/tags/tag1615.xml><?xml version="1.0" encoding="utf-8"?>
<p:tagLst xmlns:a="http://schemas.openxmlformats.org/drawingml/2006/main" xmlns:r="http://schemas.openxmlformats.org/officeDocument/2006/relationships" xmlns:p="http://schemas.openxmlformats.org/presentationml/2006/main">
  <p:tag name="NUM" val="109"/>
</p:tagLst>
</file>

<file path=ppt/tags/tag1616.xml><?xml version="1.0" encoding="utf-8"?>
<p:tagLst xmlns:a="http://schemas.openxmlformats.org/drawingml/2006/main" xmlns:r="http://schemas.openxmlformats.org/officeDocument/2006/relationships" xmlns:p="http://schemas.openxmlformats.org/presentationml/2006/main">
  <p:tag name="NUM" val="110"/>
</p:tagLst>
</file>

<file path=ppt/tags/tag1617.xml><?xml version="1.0" encoding="utf-8"?>
<p:tagLst xmlns:a="http://schemas.openxmlformats.org/drawingml/2006/main" xmlns:r="http://schemas.openxmlformats.org/officeDocument/2006/relationships" xmlns:p="http://schemas.openxmlformats.org/presentationml/2006/main">
  <p:tag name="NUM" val="111"/>
</p:tagLst>
</file>

<file path=ppt/tags/tag1618.xml><?xml version="1.0" encoding="utf-8"?>
<p:tagLst xmlns:a="http://schemas.openxmlformats.org/drawingml/2006/main" xmlns:r="http://schemas.openxmlformats.org/officeDocument/2006/relationships" xmlns:p="http://schemas.openxmlformats.org/presentationml/2006/main">
  <p:tag name="NUM" val="112"/>
</p:tagLst>
</file>

<file path=ppt/tags/tag1619.xml><?xml version="1.0" encoding="utf-8"?>
<p:tagLst xmlns:a="http://schemas.openxmlformats.org/drawingml/2006/main" xmlns:r="http://schemas.openxmlformats.org/officeDocument/2006/relationships" xmlns:p="http://schemas.openxmlformats.org/presentationml/2006/main">
  <p:tag name="NUM" val="113"/>
</p:tagLst>
</file>

<file path=ppt/tags/tag162.xml><?xml version="1.0" encoding="utf-8"?>
<p:tagLst xmlns:a="http://schemas.openxmlformats.org/drawingml/2006/main" xmlns:r="http://schemas.openxmlformats.org/officeDocument/2006/relationships" xmlns:p="http://schemas.openxmlformats.org/presentationml/2006/main">
  <p:tag name="NUM" val="13"/>
</p:tagLst>
</file>

<file path=ppt/tags/tag1620.xml><?xml version="1.0" encoding="utf-8"?>
<p:tagLst xmlns:a="http://schemas.openxmlformats.org/drawingml/2006/main" xmlns:r="http://schemas.openxmlformats.org/officeDocument/2006/relationships" xmlns:p="http://schemas.openxmlformats.org/presentationml/2006/main">
  <p:tag name="NUM" val="114"/>
</p:tagLst>
</file>

<file path=ppt/tags/tag1621.xml><?xml version="1.0" encoding="utf-8"?>
<p:tagLst xmlns:a="http://schemas.openxmlformats.org/drawingml/2006/main" xmlns:r="http://schemas.openxmlformats.org/officeDocument/2006/relationships" xmlns:p="http://schemas.openxmlformats.org/presentationml/2006/main">
  <p:tag name="NUM" val="115"/>
</p:tagLst>
</file>

<file path=ppt/tags/tag1622.xml><?xml version="1.0" encoding="utf-8"?>
<p:tagLst xmlns:a="http://schemas.openxmlformats.org/drawingml/2006/main" xmlns:r="http://schemas.openxmlformats.org/officeDocument/2006/relationships" xmlns:p="http://schemas.openxmlformats.org/presentationml/2006/main">
  <p:tag name="NUM" val="116"/>
</p:tagLst>
</file>

<file path=ppt/tags/tag1623.xml><?xml version="1.0" encoding="utf-8"?>
<p:tagLst xmlns:a="http://schemas.openxmlformats.org/drawingml/2006/main" xmlns:r="http://schemas.openxmlformats.org/officeDocument/2006/relationships" xmlns:p="http://schemas.openxmlformats.org/presentationml/2006/main">
  <p:tag name="NUM" val="117"/>
</p:tagLst>
</file>

<file path=ppt/tags/tag1624.xml><?xml version="1.0" encoding="utf-8"?>
<p:tagLst xmlns:a="http://schemas.openxmlformats.org/drawingml/2006/main" xmlns:r="http://schemas.openxmlformats.org/officeDocument/2006/relationships" xmlns:p="http://schemas.openxmlformats.org/presentationml/2006/main">
  <p:tag name="NUM" val="118"/>
</p:tagLst>
</file>

<file path=ppt/tags/tag1625.xml><?xml version="1.0" encoding="utf-8"?>
<p:tagLst xmlns:a="http://schemas.openxmlformats.org/drawingml/2006/main" xmlns:r="http://schemas.openxmlformats.org/officeDocument/2006/relationships" xmlns:p="http://schemas.openxmlformats.org/presentationml/2006/main">
  <p:tag name="NUM" val="119"/>
</p:tagLst>
</file>

<file path=ppt/tags/tag1626.xml><?xml version="1.0" encoding="utf-8"?>
<p:tagLst xmlns:a="http://schemas.openxmlformats.org/drawingml/2006/main" xmlns:r="http://schemas.openxmlformats.org/officeDocument/2006/relationships" xmlns:p="http://schemas.openxmlformats.org/presentationml/2006/main">
  <p:tag name="NUM" val="120"/>
</p:tagLst>
</file>

<file path=ppt/tags/tag1627.xml><?xml version="1.0" encoding="utf-8"?>
<p:tagLst xmlns:a="http://schemas.openxmlformats.org/drawingml/2006/main" xmlns:r="http://schemas.openxmlformats.org/officeDocument/2006/relationships" xmlns:p="http://schemas.openxmlformats.org/presentationml/2006/main">
  <p:tag name="NUM" val="121"/>
</p:tagLst>
</file>

<file path=ppt/tags/tag1628.xml><?xml version="1.0" encoding="utf-8"?>
<p:tagLst xmlns:a="http://schemas.openxmlformats.org/drawingml/2006/main" xmlns:r="http://schemas.openxmlformats.org/officeDocument/2006/relationships" xmlns:p="http://schemas.openxmlformats.org/presentationml/2006/main">
  <p:tag name="NUM" val="122"/>
</p:tagLst>
</file>

<file path=ppt/tags/tag1629.xml><?xml version="1.0" encoding="utf-8"?>
<p:tagLst xmlns:a="http://schemas.openxmlformats.org/drawingml/2006/main" xmlns:r="http://schemas.openxmlformats.org/officeDocument/2006/relationships" xmlns:p="http://schemas.openxmlformats.org/presentationml/2006/main">
  <p:tag name="NUM" val="123"/>
</p:tagLst>
</file>

<file path=ppt/tags/tag163.xml><?xml version="1.0" encoding="utf-8"?>
<p:tagLst xmlns:a="http://schemas.openxmlformats.org/drawingml/2006/main" xmlns:r="http://schemas.openxmlformats.org/officeDocument/2006/relationships" xmlns:p="http://schemas.openxmlformats.org/presentationml/2006/main">
  <p:tag name="NUM" val="14"/>
</p:tagLst>
</file>

<file path=ppt/tags/tag1630.xml><?xml version="1.0" encoding="utf-8"?>
<p:tagLst xmlns:a="http://schemas.openxmlformats.org/drawingml/2006/main" xmlns:r="http://schemas.openxmlformats.org/officeDocument/2006/relationships" xmlns:p="http://schemas.openxmlformats.org/presentationml/2006/main">
  <p:tag name="NUM" val="124"/>
</p:tagLst>
</file>

<file path=ppt/tags/tag1631.xml><?xml version="1.0" encoding="utf-8"?>
<p:tagLst xmlns:a="http://schemas.openxmlformats.org/drawingml/2006/main" xmlns:r="http://schemas.openxmlformats.org/officeDocument/2006/relationships" xmlns:p="http://schemas.openxmlformats.org/presentationml/2006/main">
  <p:tag name="NUM" val="125"/>
</p:tagLst>
</file>

<file path=ppt/tags/tag1632.xml><?xml version="1.0" encoding="utf-8"?>
<p:tagLst xmlns:a="http://schemas.openxmlformats.org/drawingml/2006/main" xmlns:r="http://schemas.openxmlformats.org/officeDocument/2006/relationships" xmlns:p="http://schemas.openxmlformats.org/presentationml/2006/main">
  <p:tag name="NUM" val="126"/>
</p:tagLst>
</file>

<file path=ppt/tags/tag1633.xml><?xml version="1.0" encoding="utf-8"?>
<p:tagLst xmlns:a="http://schemas.openxmlformats.org/drawingml/2006/main" xmlns:r="http://schemas.openxmlformats.org/officeDocument/2006/relationships" xmlns:p="http://schemas.openxmlformats.org/presentationml/2006/main">
  <p:tag name="NUM" val="127"/>
</p:tagLst>
</file>

<file path=ppt/tags/tag1634.xml><?xml version="1.0" encoding="utf-8"?>
<p:tagLst xmlns:a="http://schemas.openxmlformats.org/drawingml/2006/main" xmlns:r="http://schemas.openxmlformats.org/officeDocument/2006/relationships" xmlns:p="http://schemas.openxmlformats.org/presentationml/2006/main">
  <p:tag name="NUM" val="128"/>
</p:tagLst>
</file>

<file path=ppt/tags/tag1635.xml><?xml version="1.0" encoding="utf-8"?>
<p:tagLst xmlns:a="http://schemas.openxmlformats.org/drawingml/2006/main" xmlns:r="http://schemas.openxmlformats.org/officeDocument/2006/relationships" xmlns:p="http://schemas.openxmlformats.org/presentationml/2006/main">
  <p:tag name="NUM" val="129"/>
</p:tagLst>
</file>

<file path=ppt/tags/tag1636.xml><?xml version="1.0" encoding="utf-8"?>
<p:tagLst xmlns:a="http://schemas.openxmlformats.org/drawingml/2006/main" xmlns:r="http://schemas.openxmlformats.org/officeDocument/2006/relationships" xmlns:p="http://schemas.openxmlformats.org/presentationml/2006/main">
  <p:tag name="NUM" val="130"/>
</p:tagLst>
</file>

<file path=ppt/tags/tag1637.xml><?xml version="1.0" encoding="utf-8"?>
<p:tagLst xmlns:a="http://schemas.openxmlformats.org/drawingml/2006/main" xmlns:r="http://schemas.openxmlformats.org/officeDocument/2006/relationships" xmlns:p="http://schemas.openxmlformats.org/presentationml/2006/main">
  <p:tag name="NUM" val="131"/>
</p:tagLst>
</file>

<file path=ppt/tags/tag1638.xml><?xml version="1.0" encoding="utf-8"?>
<p:tagLst xmlns:a="http://schemas.openxmlformats.org/drawingml/2006/main" xmlns:r="http://schemas.openxmlformats.org/officeDocument/2006/relationships" xmlns:p="http://schemas.openxmlformats.org/presentationml/2006/main">
  <p:tag name="NUM" val="132"/>
</p:tagLst>
</file>

<file path=ppt/tags/tag1639.xml><?xml version="1.0" encoding="utf-8"?>
<p:tagLst xmlns:a="http://schemas.openxmlformats.org/drawingml/2006/main" xmlns:r="http://schemas.openxmlformats.org/officeDocument/2006/relationships" xmlns:p="http://schemas.openxmlformats.org/presentationml/2006/main">
  <p:tag name="NUM" val="133"/>
</p:tagLst>
</file>

<file path=ppt/tags/tag164.xml><?xml version="1.0" encoding="utf-8"?>
<p:tagLst xmlns:a="http://schemas.openxmlformats.org/drawingml/2006/main" xmlns:r="http://schemas.openxmlformats.org/officeDocument/2006/relationships" xmlns:p="http://schemas.openxmlformats.org/presentationml/2006/main">
  <p:tag name="NUM" val="15"/>
</p:tagLst>
</file>

<file path=ppt/tags/tag1640.xml><?xml version="1.0" encoding="utf-8"?>
<p:tagLst xmlns:a="http://schemas.openxmlformats.org/drawingml/2006/main" xmlns:r="http://schemas.openxmlformats.org/officeDocument/2006/relationships" xmlns:p="http://schemas.openxmlformats.org/presentationml/2006/main">
  <p:tag name="NUM" val="134"/>
</p:tagLst>
</file>

<file path=ppt/tags/tag1641.xml><?xml version="1.0" encoding="utf-8"?>
<p:tagLst xmlns:a="http://schemas.openxmlformats.org/drawingml/2006/main" xmlns:r="http://schemas.openxmlformats.org/officeDocument/2006/relationships" xmlns:p="http://schemas.openxmlformats.org/presentationml/2006/main">
  <p:tag name="NUM" val="135"/>
</p:tagLst>
</file>

<file path=ppt/tags/tag1642.xml><?xml version="1.0" encoding="utf-8"?>
<p:tagLst xmlns:a="http://schemas.openxmlformats.org/drawingml/2006/main" xmlns:r="http://schemas.openxmlformats.org/officeDocument/2006/relationships" xmlns:p="http://schemas.openxmlformats.org/presentationml/2006/main">
  <p:tag name="NUM" val="136"/>
</p:tagLst>
</file>

<file path=ppt/tags/tag1643.xml><?xml version="1.0" encoding="utf-8"?>
<p:tagLst xmlns:a="http://schemas.openxmlformats.org/drawingml/2006/main" xmlns:r="http://schemas.openxmlformats.org/officeDocument/2006/relationships" xmlns:p="http://schemas.openxmlformats.org/presentationml/2006/main">
  <p:tag name="NUM" val="137"/>
</p:tagLst>
</file>

<file path=ppt/tags/tag1644.xml><?xml version="1.0" encoding="utf-8"?>
<p:tagLst xmlns:a="http://schemas.openxmlformats.org/drawingml/2006/main" xmlns:r="http://schemas.openxmlformats.org/officeDocument/2006/relationships" xmlns:p="http://schemas.openxmlformats.org/presentationml/2006/main">
  <p:tag name="NUM" val="138"/>
</p:tagLst>
</file>

<file path=ppt/tags/tag1645.xml><?xml version="1.0" encoding="utf-8"?>
<p:tagLst xmlns:a="http://schemas.openxmlformats.org/drawingml/2006/main" xmlns:r="http://schemas.openxmlformats.org/officeDocument/2006/relationships" xmlns:p="http://schemas.openxmlformats.org/presentationml/2006/main">
  <p:tag name="NUM" val="139"/>
</p:tagLst>
</file>

<file path=ppt/tags/tag1646.xml><?xml version="1.0" encoding="utf-8"?>
<p:tagLst xmlns:a="http://schemas.openxmlformats.org/drawingml/2006/main" xmlns:r="http://schemas.openxmlformats.org/officeDocument/2006/relationships" xmlns:p="http://schemas.openxmlformats.org/presentationml/2006/main">
  <p:tag name="NUM" val="140"/>
</p:tagLst>
</file>

<file path=ppt/tags/tag1647.xml><?xml version="1.0" encoding="utf-8"?>
<p:tagLst xmlns:a="http://schemas.openxmlformats.org/drawingml/2006/main" xmlns:r="http://schemas.openxmlformats.org/officeDocument/2006/relationships" xmlns:p="http://schemas.openxmlformats.org/presentationml/2006/main">
  <p:tag name="NUM" val="141"/>
</p:tagLst>
</file>

<file path=ppt/tags/tag1648.xml><?xml version="1.0" encoding="utf-8"?>
<p:tagLst xmlns:a="http://schemas.openxmlformats.org/drawingml/2006/main" xmlns:r="http://schemas.openxmlformats.org/officeDocument/2006/relationships" xmlns:p="http://schemas.openxmlformats.org/presentationml/2006/main">
  <p:tag name="NUM" val="142"/>
</p:tagLst>
</file>

<file path=ppt/tags/tag1649.xml><?xml version="1.0" encoding="utf-8"?>
<p:tagLst xmlns:a="http://schemas.openxmlformats.org/drawingml/2006/main" xmlns:r="http://schemas.openxmlformats.org/officeDocument/2006/relationships" xmlns:p="http://schemas.openxmlformats.org/presentationml/2006/main">
  <p:tag name="NUM" val="143"/>
</p:tagLst>
</file>

<file path=ppt/tags/tag165.xml><?xml version="1.0" encoding="utf-8"?>
<p:tagLst xmlns:a="http://schemas.openxmlformats.org/drawingml/2006/main" xmlns:r="http://schemas.openxmlformats.org/officeDocument/2006/relationships" xmlns:p="http://schemas.openxmlformats.org/presentationml/2006/main">
  <p:tag name="NUM" val="16"/>
</p:tagLst>
</file>

<file path=ppt/tags/tag1650.xml><?xml version="1.0" encoding="utf-8"?>
<p:tagLst xmlns:a="http://schemas.openxmlformats.org/drawingml/2006/main" xmlns:r="http://schemas.openxmlformats.org/officeDocument/2006/relationships" xmlns:p="http://schemas.openxmlformats.org/presentationml/2006/main">
  <p:tag name="NUM" val="144"/>
</p:tagLst>
</file>

<file path=ppt/tags/tag1651.xml><?xml version="1.0" encoding="utf-8"?>
<p:tagLst xmlns:a="http://schemas.openxmlformats.org/drawingml/2006/main" xmlns:r="http://schemas.openxmlformats.org/officeDocument/2006/relationships" xmlns:p="http://schemas.openxmlformats.org/presentationml/2006/main">
  <p:tag name="NUM" val="145"/>
</p:tagLst>
</file>

<file path=ppt/tags/tag1652.xml><?xml version="1.0" encoding="utf-8"?>
<p:tagLst xmlns:a="http://schemas.openxmlformats.org/drawingml/2006/main" xmlns:r="http://schemas.openxmlformats.org/officeDocument/2006/relationships" xmlns:p="http://schemas.openxmlformats.org/presentationml/2006/main">
  <p:tag name="NUM" val="146"/>
</p:tagLst>
</file>

<file path=ppt/tags/tag1653.xml><?xml version="1.0" encoding="utf-8"?>
<p:tagLst xmlns:a="http://schemas.openxmlformats.org/drawingml/2006/main" xmlns:r="http://schemas.openxmlformats.org/officeDocument/2006/relationships" xmlns:p="http://schemas.openxmlformats.org/presentationml/2006/main">
  <p:tag name="NUM" val="147"/>
</p:tagLst>
</file>

<file path=ppt/tags/tag1654.xml><?xml version="1.0" encoding="utf-8"?>
<p:tagLst xmlns:a="http://schemas.openxmlformats.org/drawingml/2006/main" xmlns:r="http://schemas.openxmlformats.org/officeDocument/2006/relationships" xmlns:p="http://schemas.openxmlformats.org/presentationml/2006/main">
  <p:tag name="NUM" val="148"/>
</p:tagLst>
</file>

<file path=ppt/tags/tag1655.xml><?xml version="1.0" encoding="utf-8"?>
<p:tagLst xmlns:a="http://schemas.openxmlformats.org/drawingml/2006/main" xmlns:r="http://schemas.openxmlformats.org/officeDocument/2006/relationships" xmlns:p="http://schemas.openxmlformats.org/presentationml/2006/main">
  <p:tag name="NUM" val="149"/>
</p:tagLst>
</file>

<file path=ppt/tags/tag1656.xml><?xml version="1.0" encoding="utf-8"?>
<p:tagLst xmlns:a="http://schemas.openxmlformats.org/drawingml/2006/main" xmlns:r="http://schemas.openxmlformats.org/officeDocument/2006/relationships" xmlns:p="http://schemas.openxmlformats.org/presentationml/2006/main">
  <p:tag name="NUM" val="150"/>
</p:tagLst>
</file>

<file path=ppt/tags/tag1657.xml><?xml version="1.0" encoding="utf-8"?>
<p:tagLst xmlns:a="http://schemas.openxmlformats.org/drawingml/2006/main" xmlns:r="http://schemas.openxmlformats.org/officeDocument/2006/relationships" xmlns:p="http://schemas.openxmlformats.org/presentationml/2006/main">
  <p:tag name="NUM" val="151"/>
</p:tagLst>
</file>

<file path=ppt/tags/tag1658.xml><?xml version="1.0" encoding="utf-8"?>
<p:tagLst xmlns:a="http://schemas.openxmlformats.org/drawingml/2006/main" xmlns:r="http://schemas.openxmlformats.org/officeDocument/2006/relationships" xmlns:p="http://schemas.openxmlformats.org/presentationml/2006/main">
  <p:tag name="NUM" val="152"/>
</p:tagLst>
</file>

<file path=ppt/tags/tag1659.xml><?xml version="1.0" encoding="utf-8"?>
<p:tagLst xmlns:a="http://schemas.openxmlformats.org/drawingml/2006/main" xmlns:r="http://schemas.openxmlformats.org/officeDocument/2006/relationships" xmlns:p="http://schemas.openxmlformats.org/presentationml/2006/main">
  <p:tag name="NUM" val="153"/>
</p:tagLst>
</file>

<file path=ppt/tags/tag166.xml><?xml version="1.0" encoding="utf-8"?>
<p:tagLst xmlns:a="http://schemas.openxmlformats.org/drawingml/2006/main" xmlns:r="http://schemas.openxmlformats.org/officeDocument/2006/relationships" xmlns:p="http://schemas.openxmlformats.org/presentationml/2006/main">
  <p:tag name="NUM" val="17"/>
</p:tagLst>
</file>

<file path=ppt/tags/tag1660.xml><?xml version="1.0" encoding="utf-8"?>
<p:tagLst xmlns:a="http://schemas.openxmlformats.org/drawingml/2006/main" xmlns:r="http://schemas.openxmlformats.org/officeDocument/2006/relationships" xmlns:p="http://schemas.openxmlformats.org/presentationml/2006/main">
  <p:tag name="NUM" val="154"/>
</p:tagLst>
</file>

<file path=ppt/tags/tag1661.xml><?xml version="1.0" encoding="utf-8"?>
<p:tagLst xmlns:a="http://schemas.openxmlformats.org/drawingml/2006/main" xmlns:r="http://schemas.openxmlformats.org/officeDocument/2006/relationships" xmlns:p="http://schemas.openxmlformats.org/presentationml/2006/main">
  <p:tag name="NUM" val="155"/>
</p:tagLst>
</file>

<file path=ppt/tags/tag1662.xml><?xml version="1.0" encoding="utf-8"?>
<p:tagLst xmlns:a="http://schemas.openxmlformats.org/drawingml/2006/main" xmlns:r="http://schemas.openxmlformats.org/officeDocument/2006/relationships" xmlns:p="http://schemas.openxmlformats.org/presentationml/2006/main">
  <p:tag name="NUM" val="156"/>
</p:tagLst>
</file>

<file path=ppt/tags/tag1663.xml><?xml version="1.0" encoding="utf-8"?>
<p:tagLst xmlns:a="http://schemas.openxmlformats.org/drawingml/2006/main" xmlns:r="http://schemas.openxmlformats.org/officeDocument/2006/relationships" xmlns:p="http://schemas.openxmlformats.org/presentationml/2006/main">
  <p:tag name="NUM" val="157"/>
</p:tagLst>
</file>

<file path=ppt/tags/tag1664.xml><?xml version="1.0" encoding="utf-8"?>
<p:tagLst xmlns:a="http://schemas.openxmlformats.org/drawingml/2006/main" xmlns:r="http://schemas.openxmlformats.org/officeDocument/2006/relationships" xmlns:p="http://schemas.openxmlformats.org/presentationml/2006/main">
  <p:tag name="NUM" val="158"/>
</p:tagLst>
</file>

<file path=ppt/tags/tag1665.xml><?xml version="1.0" encoding="utf-8"?>
<p:tagLst xmlns:a="http://schemas.openxmlformats.org/drawingml/2006/main" xmlns:r="http://schemas.openxmlformats.org/officeDocument/2006/relationships" xmlns:p="http://schemas.openxmlformats.org/presentationml/2006/main">
  <p:tag name="NUM" val="159"/>
</p:tagLst>
</file>

<file path=ppt/tags/tag1666.xml><?xml version="1.0" encoding="utf-8"?>
<p:tagLst xmlns:a="http://schemas.openxmlformats.org/drawingml/2006/main" xmlns:r="http://schemas.openxmlformats.org/officeDocument/2006/relationships" xmlns:p="http://schemas.openxmlformats.org/presentationml/2006/main">
  <p:tag name="NUM" val="160"/>
</p:tagLst>
</file>

<file path=ppt/tags/tag1667.xml><?xml version="1.0" encoding="utf-8"?>
<p:tagLst xmlns:a="http://schemas.openxmlformats.org/drawingml/2006/main" xmlns:r="http://schemas.openxmlformats.org/officeDocument/2006/relationships" xmlns:p="http://schemas.openxmlformats.org/presentationml/2006/main">
  <p:tag name="NUM" val="161"/>
</p:tagLst>
</file>

<file path=ppt/tags/tag1668.xml><?xml version="1.0" encoding="utf-8"?>
<p:tagLst xmlns:a="http://schemas.openxmlformats.org/drawingml/2006/main" xmlns:r="http://schemas.openxmlformats.org/officeDocument/2006/relationships" xmlns:p="http://schemas.openxmlformats.org/presentationml/2006/main">
  <p:tag name="NUM" val="162"/>
</p:tagLst>
</file>

<file path=ppt/tags/tag1669.xml><?xml version="1.0" encoding="utf-8"?>
<p:tagLst xmlns:a="http://schemas.openxmlformats.org/drawingml/2006/main" xmlns:r="http://schemas.openxmlformats.org/officeDocument/2006/relationships" xmlns:p="http://schemas.openxmlformats.org/presentationml/2006/main">
  <p:tag name="NUM" val="163"/>
</p:tagLst>
</file>

<file path=ppt/tags/tag167.xml><?xml version="1.0" encoding="utf-8"?>
<p:tagLst xmlns:a="http://schemas.openxmlformats.org/drawingml/2006/main" xmlns:r="http://schemas.openxmlformats.org/officeDocument/2006/relationships" xmlns:p="http://schemas.openxmlformats.org/presentationml/2006/main">
  <p:tag name="NUM" val="18"/>
</p:tagLst>
</file>

<file path=ppt/tags/tag1670.xml><?xml version="1.0" encoding="utf-8"?>
<p:tagLst xmlns:a="http://schemas.openxmlformats.org/drawingml/2006/main" xmlns:r="http://schemas.openxmlformats.org/officeDocument/2006/relationships" xmlns:p="http://schemas.openxmlformats.org/presentationml/2006/main">
  <p:tag name="NUM" val="164"/>
</p:tagLst>
</file>

<file path=ppt/tags/tag1671.xml><?xml version="1.0" encoding="utf-8"?>
<p:tagLst xmlns:a="http://schemas.openxmlformats.org/drawingml/2006/main" xmlns:r="http://schemas.openxmlformats.org/officeDocument/2006/relationships" xmlns:p="http://schemas.openxmlformats.org/presentationml/2006/main">
  <p:tag name="NUM" val="165"/>
</p:tagLst>
</file>

<file path=ppt/tags/tag1672.xml><?xml version="1.0" encoding="utf-8"?>
<p:tagLst xmlns:a="http://schemas.openxmlformats.org/drawingml/2006/main" xmlns:r="http://schemas.openxmlformats.org/officeDocument/2006/relationships" xmlns:p="http://schemas.openxmlformats.org/presentationml/2006/main">
  <p:tag name="NUM" val="166"/>
</p:tagLst>
</file>

<file path=ppt/tags/tag1673.xml><?xml version="1.0" encoding="utf-8"?>
<p:tagLst xmlns:a="http://schemas.openxmlformats.org/drawingml/2006/main" xmlns:r="http://schemas.openxmlformats.org/officeDocument/2006/relationships" xmlns:p="http://schemas.openxmlformats.org/presentationml/2006/main">
  <p:tag name="NUM" val="167"/>
</p:tagLst>
</file>

<file path=ppt/tags/tag1674.xml><?xml version="1.0" encoding="utf-8"?>
<p:tagLst xmlns:a="http://schemas.openxmlformats.org/drawingml/2006/main" xmlns:r="http://schemas.openxmlformats.org/officeDocument/2006/relationships" xmlns:p="http://schemas.openxmlformats.org/presentationml/2006/main">
  <p:tag name="NUM" val="168"/>
</p:tagLst>
</file>

<file path=ppt/tags/tag1675.xml><?xml version="1.0" encoding="utf-8"?>
<p:tagLst xmlns:a="http://schemas.openxmlformats.org/drawingml/2006/main" xmlns:r="http://schemas.openxmlformats.org/officeDocument/2006/relationships" xmlns:p="http://schemas.openxmlformats.org/presentationml/2006/main">
  <p:tag name="NUM" val="169"/>
</p:tagLst>
</file>

<file path=ppt/tags/tag1676.xml><?xml version="1.0" encoding="utf-8"?>
<p:tagLst xmlns:a="http://schemas.openxmlformats.org/drawingml/2006/main" xmlns:r="http://schemas.openxmlformats.org/officeDocument/2006/relationships" xmlns:p="http://schemas.openxmlformats.org/presentationml/2006/main">
  <p:tag name="NUM" val="170"/>
</p:tagLst>
</file>

<file path=ppt/tags/tag1677.xml><?xml version="1.0" encoding="utf-8"?>
<p:tagLst xmlns:a="http://schemas.openxmlformats.org/drawingml/2006/main" xmlns:r="http://schemas.openxmlformats.org/officeDocument/2006/relationships" xmlns:p="http://schemas.openxmlformats.org/presentationml/2006/main">
  <p:tag name="NUM" val="171"/>
</p:tagLst>
</file>

<file path=ppt/tags/tag1678.xml><?xml version="1.0" encoding="utf-8"?>
<p:tagLst xmlns:a="http://schemas.openxmlformats.org/drawingml/2006/main" xmlns:r="http://schemas.openxmlformats.org/officeDocument/2006/relationships" xmlns:p="http://schemas.openxmlformats.org/presentationml/2006/main">
  <p:tag name="NUM" val="172"/>
</p:tagLst>
</file>

<file path=ppt/tags/tag1679.xml><?xml version="1.0" encoding="utf-8"?>
<p:tagLst xmlns:a="http://schemas.openxmlformats.org/drawingml/2006/main" xmlns:r="http://schemas.openxmlformats.org/officeDocument/2006/relationships" xmlns:p="http://schemas.openxmlformats.org/presentationml/2006/main">
  <p:tag name="NUM" val="173"/>
</p:tagLst>
</file>

<file path=ppt/tags/tag168.xml><?xml version="1.0" encoding="utf-8"?>
<p:tagLst xmlns:a="http://schemas.openxmlformats.org/drawingml/2006/main" xmlns:r="http://schemas.openxmlformats.org/officeDocument/2006/relationships" xmlns:p="http://schemas.openxmlformats.org/presentationml/2006/main">
  <p:tag name="NUM" val="19"/>
</p:tagLst>
</file>

<file path=ppt/tags/tag1680.xml><?xml version="1.0" encoding="utf-8"?>
<p:tagLst xmlns:a="http://schemas.openxmlformats.org/drawingml/2006/main" xmlns:r="http://schemas.openxmlformats.org/officeDocument/2006/relationships" xmlns:p="http://schemas.openxmlformats.org/presentationml/2006/main">
  <p:tag name="NUM" val="174"/>
</p:tagLst>
</file>

<file path=ppt/tags/tag1681.xml><?xml version="1.0" encoding="utf-8"?>
<p:tagLst xmlns:a="http://schemas.openxmlformats.org/drawingml/2006/main" xmlns:r="http://schemas.openxmlformats.org/officeDocument/2006/relationships" xmlns:p="http://schemas.openxmlformats.org/presentationml/2006/main">
  <p:tag name="NUM" val="175"/>
</p:tagLst>
</file>

<file path=ppt/tags/tag1682.xml><?xml version="1.0" encoding="utf-8"?>
<p:tagLst xmlns:a="http://schemas.openxmlformats.org/drawingml/2006/main" xmlns:r="http://schemas.openxmlformats.org/officeDocument/2006/relationships" xmlns:p="http://schemas.openxmlformats.org/presentationml/2006/main">
  <p:tag name="NUM" val="176"/>
</p:tagLst>
</file>

<file path=ppt/tags/tag1683.xml><?xml version="1.0" encoding="utf-8"?>
<p:tagLst xmlns:a="http://schemas.openxmlformats.org/drawingml/2006/main" xmlns:r="http://schemas.openxmlformats.org/officeDocument/2006/relationships" xmlns:p="http://schemas.openxmlformats.org/presentationml/2006/main">
  <p:tag name="NUM" val="177"/>
</p:tagLst>
</file>

<file path=ppt/tags/tag1684.xml><?xml version="1.0" encoding="utf-8"?>
<p:tagLst xmlns:a="http://schemas.openxmlformats.org/drawingml/2006/main" xmlns:r="http://schemas.openxmlformats.org/officeDocument/2006/relationships" xmlns:p="http://schemas.openxmlformats.org/presentationml/2006/main">
  <p:tag name="NUM" val="178"/>
</p:tagLst>
</file>

<file path=ppt/tags/tag1685.xml><?xml version="1.0" encoding="utf-8"?>
<p:tagLst xmlns:a="http://schemas.openxmlformats.org/drawingml/2006/main" xmlns:r="http://schemas.openxmlformats.org/officeDocument/2006/relationships" xmlns:p="http://schemas.openxmlformats.org/presentationml/2006/main">
  <p:tag name="NUM" val="179"/>
</p:tagLst>
</file>

<file path=ppt/tags/tag1686.xml><?xml version="1.0" encoding="utf-8"?>
<p:tagLst xmlns:a="http://schemas.openxmlformats.org/drawingml/2006/main" xmlns:r="http://schemas.openxmlformats.org/officeDocument/2006/relationships" xmlns:p="http://schemas.openxmlformats.org/presentationml/2006/main">
  <p:tag name="NUM" val="180"/>
</p:tagLst>
</file>

<file path=ppt/tags/tag1687.xml><?xml version="1.0" encoding="utf-8"?>
<p:tagLst xmlns:a="http://schemas.openxmlformats.org/drawingml/2006/main" xmlns:r="http://schemas.openxmlformats.org/officeDocument/2006/relationships" xmlns:p="http://schemas.openxmlformats.org/presentationml/2006/main">
  <p:tag name="NUM" val="181"/>
</p:tagLst>
</file>

<file path=ppt/tags/tag1688.xml><?xml version="1.0" encoding="utf-8"?>
<p:tagLst xmlns:a="http://schemas.openxmlformats.org/drawingml/2006/main" xmlns:r="http://schemas.openxmlformats.org/officeDocument/2006/relationships" xmlns:p="http://schemas.openxmlformats.org/presentationml/2006/main">
  <p:tag name="NUM" val="182"/>
</p:tagLst>
</file>

<file path=ppt/tags/tag1689.xml><?xml version="1.0" encoding="utf-8"?>
<p:tagLst xmlns:a="http://schemas.openxmlformats.org/drawingml/2006/main" xmlns:r="http://schemas.openxmlformats.org/officeDocument/2006/relationships" xmlns:p="http://schemas.openxmlformats.org/presentationml/2006/main">
  <p:tag name="NUM" val="183"/>
</p:tagLst>
</file>

<file path=ppt/tags/tag169.xml><?xml version="1.0" encoding="utf-8"?>
<p:tagLst xmlns:a="http://schemas.openxmlformats.org/drawingml/2006/main" xmlns:r="http://schemas.openxmlformats.org/officeDocument/2006/relationships" xmlns:p="http://schemas.openxmlformats.org/presentationml/2006/main">
  <p:tag name="NUM" val="20"/>
</p:tagLst>
</file>

<file path=ppt/tags/tag1690.xml><?xml version="1.0" encoding="utf-8"?>
<p:tagLst xmlns:a="http://schemas.openxmlformats.org/drawingml/2006/main" xmlns:r="http://schemas.openxmlformats.org/officeDocument/2006/relationships" xmlns:p="http://schemas.openxmlformats.org/presentationml/2006/main">
  <p:tag name="NUM" val="184"/>
</p:tagLst>
</file>

<file path=ppt/tags/tag1691.xml><?xml version="1.0" encoding="utf-8"?>
<p:tagLst xmlns:a="http://schemas.openxmlformats.org/drawingml/2006/main" xmlns:r="http://schemas.openxmlformats.org/officeDocument/2006/relationships" xmlns:p="http://schemas.openxmlformats.org/presentationml/2006/main">
  <p:tag name="NUM" val="185"/>
</p:tagLst>
</file>

<file path=ppt/tags/tag1692.xml><?xml version="1.0" encoding="utf-8"?>
<p:tagLst xmlns:a="http://schemas.openxmlformats.org/drawingml/2006/main" xmlns:r="http://schemas.openxmlformats.org/officeDocument/2006/relationships" xmlns:p="http://schemas.openxmlformats.org/presentationml/2006/main">
  <p:tag name="NUM" val="186"/>
</p:tagLst>
</file>

<file path=ppt/tags/tag1693.xml><?xml version="1.0" encoding="utf-8"?>
<p:tagLst xmlns:a="http://schemas.openxmlformats.org/drawingml/2006/main" xmlns:r="http://schemas.openxmlformats.org/officeDocument/2006/relationships" xmlns:p="http://schemas.openxmlformats.org/presentationml/2006/main">
  <p:tag name="NUM" val="187"/>
</p:tagLst>
</file>

<file path=ppt/tags/tag1694.xml><?xml version="1.0" encoding="utf-8"?>
<p:tagLst xmlns:a="http://schemas.openxmlformats.org/drawingml/2006/main" xmlns:r="http://schemas.openxmlformats.org/officeDocument/2006/relationships" xmlns:p="http://schemas.openxmlformats.org/presentationml/2006/main">
  <p:tag name="NUM" val="188"/>
</p:tagLst>
</file>

<file path=ppt/tags/tag1695.xml><?xml version="1.0" encoding="utf-8"?>
<p:tagLst xmlns:a="http://schemas.openxmlformats.org/drawingml/2006/main" xmlns:r="http://schemas.openxmlformats.org/officeDocument/2006/relationships" xmlns:p="http://schemas.openxmlformats.org/presentationml/2006/main">
  <p:tag name="NUM" val="189"/>
</p:tagLst>
</file>

<file path=ppt/tags/tag1696.xml><?xml version="1.0" encoding="utf-8"?>
<p:tagLst xmlns:a="http://schemas.openxmlformats.org/drawingml/2006/main" xmlns:r="http://schemas.openxmlformats.org/officeDocument/2006/relationships" xmlns:p="http://schemas.openxmlformats.org/presentationml/2006/main">
  <p:tag name="NUM" val="190"/>
</p:tagLst>
</file>

<file path=ppt/tags/tag1697.xml><?xml version="1.0" encoding="utf-8"?>
<p:tagLst xmlns:a="http://schemas.openxmlformats.org/drawingml/2006/main" xmlns:r="http://schemas.openxmlformats.org/officeDocument/2006/relationships" xmlns:p="http://schemas.openxmlformats.org/presentationml/2006/main">
  <p:tag name="NUM" val="191"/>
</p:tagLst>
</file>

<file path=ppt/tags/tag1698.xml><?xml version="1.0" encoding="utf-8"?>
<p:tagLst xmlns:a="http://schemas.openxmlformats.org/drawingml/2006/main" xmlns:r="http://schemas.openxmlformats.org/officeDocument/2006/relationships" xmlns:p="http://schemas.openxmlformats.org/presentationml/2006/main">
  <p:tag name="NUM" val="192"/>
</p:tagLst>
</file>

<file path=ppt/tags/tag1699.xml><?xml version="1.0" encoding="utf-8"?>
<p:tagLst xmlns:a="http://schemas.openxmlformats.org/drawingml/2006/main" xmlns:r="http://schemas.openxmlformats.org/officeDocument/2006/relationships" xmlns:p="http://schemas.openxmlformats.org/presentationml/2006/main">
  <p:tag name="NUM" val="193"/>
</p:tagLst>
</file>

<file path=ppt/tags/tag17.xml><?xml version="1.0" encoding="utf-8"?>
<p:tagLst xmlns:a="http://schemas.openxmlformats.org/drawingml/2006/main" xmlns:r="http://schemas.openxmlformats.org/officeDocument/2006/relationships" xmlns:p="http://schemas.openxmlformats.org/presentationml/2006/main">
  <p:tag name="NUM" val="12"/>
</p:tagLst>
</file>

<file path=ppt/tags/tag170.xml><?xml version="1.0" encoding="utf-8"?>
<p:tagLst xmlns:a="http://schemas.openxmlformats.org/drawingml/2006/main" xmlns:r="http://schemas.openxmlformats.org/officeDocument/2006/relationships" xmlns:p="http://schemas.openxmlformats.org/presentationml/2006/main">
  <p:tag name="NUM" val="21"/>
</p:tagLst>
</file>

<file path=ppt/tags/tag1700.xml><?xml version="1.0" encoding="utf-8"?>
<p:tagLst xmlns:a="http://schemas.openxmlformats.org/drawingml/2006/main" xmlns:r="http://schemas.openxmlformats.org/officeDocument/2006/relationships" xmlns:p="http://schemas.openxmlformats.org/presentationml/2006/main">
  <p:tag name="NUM" val="194"/>
</p:tagLst>
</file>

<file path=ppt/tags/tag1701.xml><?xml version="1.0" encoding="utf-8"?>
<p:tagLst xmlns:a="http://schemas.openxmlformats.org/drawingml/2006/main" xmlns:r="http://schemas.openxmlformats.org/officeDocument/2006/relationships" xmlns:p="http://schemas.openxmlformats.org/presentationml/2006/main">
  <p:tag name="NUM" val="195"/>
</p:tagLst>
</file>

<file path=ppt/tags/tag1702.xml><?xml version="1.0" encoding="utf-8"?>
<p:tagLst xmlns:a="http://schemas.openxmlformats.org/drawingml/2006/main" xmlns:r="http://schemas.openxmlformats.org/officeDocument/2006/relationships" xmlns:p="http://schemas.openxmlformats.org/presentationml/2006/main">
  <p:tag name="NUM" val="196"/>
</p:tagLst>
</file>

<file path=ppt/tags/tag1703.xml><?xml version="1.0" encoding="utf-8"?>
<p:tagLst xmlns:a="http://schemas.openxmlformats.org/drawingml/2006/main" xmlns:r="http://schemas.openxmlformats.org/officeDocument/2006/relationships" xmlns:p="http://schemas.openxmlformats.org/presentationml/2006/main">
  <p:tag name="NUM" val="197"/>
</p:tagLst>
</file>

<file path=ppt/tags/tag1704.xml><?xml version="1.0" encoding="utf-8"?>
<p:tagLst xmlns:a="http://schemas.openxmlformats.org/drawingml/2006/main" xmlns:r="http://schemas.openxmlformats.org/officeDocument/2006/relationships" xmlns:p="http://schemas.openxmlformats.org/presentationml/2006/main">
  <p:tag name="NUM" val="198"/>
</p:tagLst>
</file>

<file path=ppt/tags/tag1705.xml><?xml version="1.0" encoding="utf-8"?>
<p:tagLst xmlns:a="http://schemas.openxmlformats.org/drawingml/2006/main" xmlns:r="http://schemas.openxmlformats.org/officeDocument/2006/relationships" xmlns:p="http://schemas.openxmlformats.org/presentationml/2006/main">
  <p:tag name="NUM" val="199"/>
</p:tagLst>
</file>

<file path=ppt/tags/tag1706.xml><?xml version="1.0" encoding="utf-8"?>
<p:tagLst xmlns:a="http://schemas.openxmlformats.org/drawingml/2006/main" xmlns:r="http://schemas.openxmlformats.org/officeDocument/2006/relationships" xmlns:p="http://schemas.openxmlformats.org/presentationml/2006/main">
  <p:tag name="NUM" val="200"/>
</p:tagLst>
</file>

<file path=ppt/tags/tag1707.xml><?xml version="1.0" encoding="utf-8"?>
<p:tagLst xmlns:a="http://schemas.openxmlformats.org/drawingml/2006/main" xmlns:r="http://schemas.openxmlformats.org/officeDocument/2006/relationships" xmlns:p="http://schemas.openxmlformats.org/presentationml/2006/main">
  <p:tag name="NUM" val="201"/>
</p:tagLst>
</file>

<file path=ppt/tags/tag1708.xml><?xml version="1.0" encoding="utf-8"?>
<p:tagLst xmlns:a="http://schemas.openxmlformats.org/drawingml/2006/main" xmlns:r="http://schemas.openxmlformats.org/officeDocument/2006/relationships" xmlns:p="http://schemas.openxmlformats.org/presentationml/2006/main">
  <p:tag name="NUM" val="202"/>
</p:tagLst>
</file>

<file path=ppt/tags/tag1709.xml><?xml version="1.0" encoding="utf-8"?>
<p:tagLst xmlns:a="http://schemas.openxmlformats.org/drawingml/2006/main" xmlns:r="http://schemas.openxmlformats.org/officeDocument/2006/relationships" xmlns:p="http://schemas.openxmlformats.org/presentationml/2006/main">
  <p:tag name="NUM" val="203"/>
</p:tagLst>
</file>

<file path=ppt/tags/tag171.xml><?xml version="1.0" encoding="utf-8"?>
<p:tagLst xmlns:a="http://schemas.openxmlformats.org/drawingml/2006/main" xmlns:r="http://schemas.openxmlformats.org/officeDocument/2006/relationships" xmlns:p="http://schemas.openxmlformats.org/presentationml/2006/main">
  <p:tag name="NUM" val="22"/>
</p:tagLst>
</file>

<file path=ppt/tags/tag1710.xml><?xml version="1.0" encoding="utf-8"?>
<p:tagLst xmlns:a="http://schemas.openxmlformats.org/drawingml/2006/main" xmlns:r="http://schemas.openxmlformats.org/officeDocument/2006/relationships" xmlns:p="http://schemas.openxmlformats.org/presentationml/2006/main">
  <p:tag name="NUM" val="204"/>
</p:tagLst>
</file>

<file path=ppt/tags/tag1711.xml><?xml version="1.0" encoding="utf-8"?>
<p:tagLst xmlns:a="http://schemas.openxmlformats.org/drawingml/2006/main" xmlns:r="http://schemas.openxmlformats.org/officeDocument/2006/relationships" xmlns:p="http://schemas.openxmlformats.org/presentationml/2006/main">
  <p:tag name="NUM" val="205"/>
</p:tagLst>
</file>

<file path=ppt/tags/tag1712.xml><?xml version="1.0" encoding="utf-8"?>
<p:tagLst xmlns:a="http://schemas.openxmlformats.org/drawingml/2006/main" xmlns:r="http://schemas.openxmlformats.org/officeDocument/2006/relationships" xmlns:p="http://schemas.openxmlformats.org/presentationml/2006/main">
  <p:tag name="NUM" val="206"/>
</p:tagLst>
</file>

<file path=ppt/tags/tag1713.xml><?xml version="1.0" encoding="utf-8"?>
<p:tagLst xmlns:a="http://schemas.openxmlformats.org/drawingml/2006/main" xmlns:r="http://schemas.openxmlformats.org/officeDocument/2006/relationships" xmlns:p="http://schemas.openxmlformats.org/presentationml/2006/main">
  <p:tag name="NUM" val="207"/>
</p:tagLst>
</file>

<file path=ppt/tags/tag1714.xml><?xml version="1.0" encoding="utf-8"?>
<p:tagLst xmlns:a="http://schemas.openxmlformats.org/drawingml/2006/main" xmlns:r="http://schemas.openxmlformats.org/officeDocument/2006/relationships" xmlns:p="http://schemas.openxmlformats.org/presentationml/2006/main">
  <p:tag name="NUM" val="208"/>
</p:tagLst>
</file>

<file path=ppt/tags/tag1715.xml><?xml version="1.0" encoding="utf-8"?>
<p:tagLst xmlns:a="http://schemas.openxmlformats.org/drawingml/2006/main" xmlns:r="http://schemas.openxmlformats.org/officeDocument/2006/relationships" xmlns:p="http://schemas.openxmlformats.org/presentationml/2006/main">
  <p:tag name="NUM" val="209"/>
</p:tagLst>
</file>

<file path=ppt/tags/tag1716.xml><?xml version="1.0" encoding="utf-8"?>
<p:tagLst xmlns:a="http://schemas.openxmlformats.org/drawingml/2006/main" xmlns:r="http://schemas.openxmlformats.org/officeDocument/2006/relationships" xmlns:p="http://schemas.openxmlformats.org/presentationml/2006/main">
  <p:tag name="NUM" val="210"/>
</p:tagLst>
</file>

<file path=ppt/tags/tag1717.xml><?xml version="1.0" encoding="utf-8"?>
<p:tagLst xmlns:a="http://schemas.openxmlformats.org/drawingml/2006/main" xmlns:r="http://schemas.openxmlformats.org/officeDocument/2006/relationships" xmlns:p="http://schemas.openxmlformats.org/presentationml/2006/main">
  <p:tag name="NUM" val="211"/>
</p:tagLst>
</file>

<file path=ppt/tags/tag1718.xml><?xml version="1.0" encoding="utf-8"?>
<p:tagLst xmlns:a="http://schemas.openxmlformats.org/drawingml/2006/main" xmlns:r="http://schemas.openxmlformats.org/officeDocument/2006/relationships" xmlns:p="http://schemas.openxmlformats.org/presentationml/2006/main">
  <p:tag name="NUM" val="212"/>
</p:tagLst>
</file>

<file path=ppt/tags/tag1719.xml><?xml version="1.0" encoding="utf-8"?>
<p:tagLst xmlns:a="http://schemas.openxmlformats.org/drawingml/2006/main" xmlns:r="http://schemas.openxmlformats.org/officeDocument/2006/relationships" xmlns:p="http://schemas.openxmlformats.org/presentationml/2006/main">
  <p:tag name="NUM" val="213"/>
</p:tagLst>
</file>

<file path=ppt/tags/tag172.xml><?xml version="1.0" encoding="utf-8"?>
<p:tagLst xmlns:a="http://schemas.openxmlformats.org/drawingml/2006/main" xmlns:r="http://schemas.openxmlformats.org/officeDocument/2006/relationships" xmlns:p="http://schemas.openxmlformats.org/presentationml/2006/main">
  <p:tag name="NUM" val="23"/>
</p:tagLst>
</file>

<file path=ppt/tags/tag1720.xml><?xml version="1.0" encoding="utf-8"?>
<p:tagLst xmlns:a="http://schemas.openxmlformats.org/drawingml/2006/main" xmlns:r="http://schemas.openxmlformats.org/officeDocument/2006/relationships" xmlns:p="http://schemas.openxmlformats.org/presentationml/2006/main">
  <p:tag name="NUM" val="214"/>
</p:tagLst>
</file>

<file path=ppt/tags/tag1721.xml><?xml version="1.0" encoding="utf-8"?>
<p:tagLst xmlns:a="http://schemas.openxmlformats.org/drawingml/2006/main" xmlns:r="http://schemas.openxmlformats.org/officeDocument/2006/relationships" xmlns:p="http://schemas.openxmlformats.org/presentationml/2006/main">
  <p:tag name="NUM" val="215"/>
</p:tagLst>
</file>

<file path=ppt/tags/tag1722.xml><?xml version="1.0" encoding="utf-8"?>
<p:tagLst xmlns:a="http://schemas.openxmlformats.org/drawingml/2006/main" xmlns:r="http://schemas.openxmlformats.org/officeDocument/2006/relationships" xmlns:p="http://schemas.openxmlformats.org/presentationml/2006/main">
  <p:tag name="NUM" val="216"/>
</p:tagLst>
</file>

<file path=ppt/tags/tag1723.xml><?xml version="1.0" encoding="utf-8"?>
<p:tagLst xmlns:a="http://schemas.openxmlformats.org/drawingml/2006/main" xmlns:r="http://schemas.openxmlformats.org/officeDocument/2006/relationships" xmlns:p="http://schemas.openxmlformats.org/presentationml/2006/main">
  <p:tag name="NUM" val="217"/>
</p:tagLst>
</file>

<file path=ppt/tags/tag1724.xml><?xml version="1.0" encoding="utf-8"?>
<p:tagLst xmlns:a="http://schemas.openxmlformats.org/drawingml/2006/main" xmlns:r="http://schemas.openxmlformats.org/officeDocument/2006/relationships" xmlns:p="http://schemas.openxmlformats.org/presentationml/2006/main">
  <p:tag name="NUM" val="218"/>
</p:tagLst>
</file>

<file path=ppt/tags/tag1725.xml><?xml version="1.0" encoding="utf-8"?>
<p:tagLst xmlns:a="http://schemas.openxmlformats.org/drawingml/2006/main" xmlns:r="http://schemas.openxmlformats.org/officeDocument/2006/relationships" xmlns:p="http://schemas.openxmlformats.org/presentationml/2006/main">
  <p:tag name="NUM" val="219"/>
</p:tagLst>
</file>

<file path=ppt/tags/tag1726.xml><?xml version="1.0" encoding="utf-8"?>
<p:tagLst xmlns:a="http://schemas.openxmlformats.org/drawingml/2006/main" xmlns:r="http://schemas.openxmlformats.org/officeDocument/2006/relationships" xmlns:p="http://schemas.openxmlformats.org/presentationml/2006/main">
  <p:tag name="NUM" val="220"/>
</p:tagLst>
</file>

<file path=ppt/tags/tag1727.xml><?xml version="1.0" encoding="utf-8"?>
<p:tagLst xmlns:a="http://schemas.openxmlformats.org/drawingml/2006/main" xmlns:r="http://schemas.openxmlformats.org/officeDocument/2006/relationships" xmlns:p="http://schemas.openxmlformats.org/presentationml/2006/main">
  <p:tag name="NUM" val="221"/>
</p:tagLst>
</file>

<file path=ppt/tags/tag1728.xml><?xml version="1.0" encoding="utf-8"?>
<p:tagLst xmlns:a="http://schemas.openxmlformats.org/drawingml/2006/main" xmlns:r="http://schemas.openxmlformats.org/officeDocument/2006/relationships" xmlns:p="http://schemas.openxmlformats.org/presentationml/2006/main">
  <p:tag name="NUM" val="222"/>
</p:tagLst>
</file>

<file path=ppt/tags/tag1729.xml><?xml version="1.0" encoding="utf-8"?>
<p:tagLst xmlns:a="http://schemas.openxmlformats.org/drawingml/2006/main" xmlns:r="http://schemas.openxmlformats.org/officeDocument/2006/relationships" xmlns:p="http://schemas.openxmlformats.org/presentationml/2006/main">
  <p:tag name="NUM" val="223"/>
</p:tagLst>
</file>

<file path=ppt/tags/tag173.xml><?xml version="1.0" encoding="utf-8"?>
<p:tagLst xmlns:a="http://schemas.openxmlformats.org/drawingml/2006/main" xmlns:r="http://schemas.openxmlformats.org/officeDocument/2006/relationships" xmlns:p="http://schemas.openxmlformats.org/presentationml/2006/main">
  <p:tag name="NUM" val="24"/>
</p:tagLst>
</file>

<file path=ppt/tags/tag1730.xml><?xml version="1.0" encoding="utf-8"?>
<p:tagLst xmlns:a="http://schemas.openxmlformats.org/drawingml/2006/main" xmlns:r="http://schemas.openxmlformats.org/officeDocument/2006/relationships" xmlns:p="http://schemas.openxmlformats.org/presentationml/2006/main">
  <p:tag name="NUM" val="224"/>
</p:tagLst>
</file>

<file path=ppt/tags/tag1731.xml><?xml version="1.0" encoding="utf-8"?>
<p:tagLst xmlns:a="http://schemas.openxmlformats.org/drawingml/2006/main" xmlns:r="http://schemas.openxmlformats.org/officeDocument/2006/relationships" xmlns:p="http://schemas.openxmlformats.org/presentationml/2006/main">
  <p:tag name="NUM" val="225"/>
</p:tagLst>
</file>

<file path=ppt/tags/tag1732.xml><?xml version="1.0" encoding="utf-8"?>
<p:tagLst xmlns:a="http://schemas.openxmlformats.org/drawingml/2006/main" xmlns:r="http://schemas.openxmlformats.org/officeDocument/2006/relationships" xmlns:p="http://schemas.openxmlformats.org/presentationml/2006/main">
  <p:tag name="NUM" val="226"/>
</p:tagLst>
</file>

<file path=ppt/tags/tag1733.xml><?xml version="1.0" encoding="utf-8"?>
<p:tagLst xmlns:a="http://schemas.openxmlformats.org/drawingml/2006/main" xmlns:r="http://schemas.openxmlformats.org/officeDocument/2006/relationships" xmlns:p="http://schemas.openxmlformats.org/presentationml/2006/main">
  <p:tag name="NUM" val="227"/>
</p:tagLst>
</file>

<file path=ppt/tags/tag1734.xml><?xml version="1.0" encoding="utf-8"?>
<p:tagLst xmlns:a="http://schemas.openxmlformats.org/drawingml/2006/main" xmlns:r="http://schemas.openxmlformats.org/officeDocument/2006/relationships" xmlns:p="http://schemas.openxmlformats.org/presentationml/2006/main">
  <p:tag name="NUM" val="228"/>
</p:tagLst>
</file>

<file path=ppt/tags/tag1735.xml><?xml version="1.0" encoding="utf-8"?>
<p:tagLst xmlns:a="http://schemas.openxmlformats.org/drawingml/2006/main" xmlns:r="http://schemas.openxmlformats.org/officeDocument/2006/relationships" xmlns:p="http://schemas.openxmlformats.org/presentationml/2006/main">
  <p:tag name="NUM" val="229"/>
</p:tagLst>
</file>

<file path=ppt/tags/tag1736.xml><?xml version="1.0" encoding="utf-8"?>
<p:tagLst xmlns:a="http://schemas.openxmlformats.org/drawingml/2006/main" xmlns:r="http://schemas.openxmlformats.org/officeDocument/2006/relationships" xmlns:p="http://schemas.openxmlformats.org/presentationml/2006/main">
  <p:tag name="NUM" val="230"/>
</p:tagLst>
</file>

<file path=ppt/tags/tag1737.xml><?xml version="1.0" encoding="utf-8"?>
<p:tagLst xmlns:a="http://schemas.openxmlformats.org/drawingml/2006/main" xmlns:r="http://schemas.openxmlformats.org/officeDocument/2006/relationships" xmlns:p="http://schemas.openxmlformats.org/presentationml/2006/main">
  <p:tag name="NUM" val="231"/>
</p:tagLst>
</file>

<file path=ppt/tags/tag1738.xml><?xml version="1.0" encoding="utf-8"?>
<p:tagLst xmlns:a="http://schemas.openxmlformats.org/drawingml/2006/main" xmlns:r="http://schemas.openxmlformats.org/officeDocument/2006/relationships" xmlns:p="http://schemas.openxmlformats.org/presentationml/2006/main">
  <p:tag name="NUM" val="232"/>
</p:tagLst>
</file>

<file path=ppt/tags/tag1739.xml><?xml version="1.0" encoding="utf-8"?>
<p:tagLst xmlns:a="http://schemas.openxmlformats.org/drawingml/2006/main" xmlns:r="http://schemas.openxmlformats.org/officeDocument/2006/relationships" xmlns:p="http://schemas.openxmlformats.org/presentationml/2006/main">
  <p:tag name="NUM" val="233"/>
</p:tagLst>
</file>

<file path=ppt/tags/tag174.xml><?xml version="1.0" encoding="utf-8"?>
<p:tagLst xmlns:a="http://schemas.openxmlformats.org/drawingml/2006/main" xmlns:r="http://schemas.openxmlformats.org/officeDocument/2006/relationships" xmlns:p="http://schemas.openxmlformats.org/presentationml/2006/main">
  <p:tag name="NUM" val="25"/>
</p:tagLst>
</file>

<file path=ppt/tags/tag1740.xml><?xml version="1.0" encoding="utf-8"?>
<p:tagLst xmlns:a="http://schemas.openxmlformats.org/drawingml/2006/main" xmlns:r="http://schemas.openxmlformats.org/officeDocument/2006/relationships" xmlns:p="http://schemas.openxmlformats.org/presentationml/2006/main">
  <p:tag name="NUM" val="234"/>
</p:tagLst>
</file>

<file path=ppt/tags/tag1741.xml><?xml version="1.0" encoding="utf-8"?>
<p:tagLst xmlns:a="http://schemas.openxmlformats.org/drawingml/2006/main" xmlns:r="http://schemas.openxmlformats.org/officeDocument/2006/relationships" xmlns:p="http://schemas.openxmlformats.org/presentationml/2006/main">
  <p:tag name="NUM" val="235"/>
</p:tagLst>
</file>

<file path=ppt/tags/tag1742.xml><?xml version="1.0" encoding="utf-8"?>
<p:tagLst xmlns:a="http://schemas.openxmlformats.org/drawingml/2006/main" xmlns:r="http://schemas.openxmlformats.org/officeDocument/2006/relationships" xmlns:p="http://schemas.openxmlformats.org/presentationml/2006/main">
  <p:tag name="NUM" val="236"/>
</p:tagLst>
</file>

<file path=ppt/tags/tag1743.xml><?xml version="1.0" encoding="utf-8"?>
<p:tagLst xmlns:a="http://schemas.openxmlformats.org/drawingml/2006/main" xmlns:r="http://schemas.openxmlformats.org/officeDocument/2006/relationships" xmlns:p="http://schemas.openxmlformats.org/presentationml/2006/main">
  <p:tag name="NUM" val="237"/>
</p:tagLst>
</file>

<file path=ppt/tags/tag1744.xml><?xml version="1.0" encoding="utf-8"?>
<p:tagLst xmlns:a="http://schemas.openxmlformats.org/drawingml/2006/main" xmlns:r="http://schemas.openxmlformats.org/officeDocument/2006/relationships" xmlns:p="http://schemas.openxmlformats.org/presentationml/2006/main">
  <p:tag name="NUM" val="238"/>
</p:tagLst>
</file>

<file path=ppt/tags/tag1745.xml><?xml version="1.0" encoding="utf-8"?>
<p:tagLst xmlns:a="http://schemas.openxmlformats.org/drawingml/2006/main" xmlns:r="http://schemas.openxmlformats.org/officeDocument/2006/relationships" xmlns:p="http://schemas.openxmlformats.org/presentationml/2006/main">
  <p:tag name="NUM" val="239"/>
</p:tagLst>
</file>

<file path=ppt/tags/tag1746.xml><?xml version="1.0" encoding="utf-8"?>
<p:tagLst xmlns:a="http://schemas.openxmlformats.org/drawingml/2006/main" xmlns:r="http://schemas.openxmlformats.org/officeDocument/2006/relationships" xmlns:p="http://schemas.openxmlformats.org/presentationml/2006/main">
  <p:tag name="NUM" val="240"/>
</p:tagLst>
</file>

<file path=ppt/tags/tag1747.xml><?xml version="1.0" encoding="utf-8"?>
<p:tagLst xmlns:a="http://schemas.openxmlformats.org/drawingml/2006/main" xmlns:r="http://schemas.openxmlformats.org/officeDocument/2006/relationships" xmlns:p="http://schemas.openxmlformats.org/presentationml/2006/main">
  <p:tag name="NUM" val="241"/>
</p:tagLst>
</file>

<file path=ppt/tags/tag1748.xml><?xml version="1.0" encoding="utf-8"?>
<p:tagLst xmlns:a="http://schemas.openxmlformats.org/drawingml/2006/main" xmlns:r="http://schemas.openxmlformats.org/officeDocument/2006/relationships" xmlns:p="http://schemas.openxmlformats.org/presentationml/2006/main">
  <p:tag name="NUM" val="242"/>
</p:tagLst>
</file>

<file path=ppt/tags/tag1749.xml><?xml version="1.0" encoding="utf-8"?>
<p:tagLst xmlns:a="http://schemas.openxmlformats.org/drawingml/2006/main" xmlns:r="http://schemas.openxmlformats.org/officeDocument/2006/relationships" xmlns:p="http://schemas.openxmlformats.org/presentationml/2006/main">
  <p:tag name="NUM" val="243"/>
</p:tagLst>
</file>

<file path=ppt/tags/tag175.xml><?xml version="1.0" encoding="utf-8"?>
<p:tagLst xmlns:a="http://schemas.openxmlformats.org/drawingml/2006/main" xmlns:r="http://schemas.openxmlformats.org/officeDocument/2006/relationships" xmlns:p="http://schemas.openxmlformats.org/presentationml/2006/main">
  <p:tag name="NUM" val="26"/>
</p:tagLst>
</file>

<file path=ppt/tags/tag1750.xml><?xml version="1.0" encoding="utf-8"?>
<p:tagLst xmlns:a="http://schemas.openxmlformats.org/drawingml/2006/main" xmlns:r="http://schemas.openxmlformats.org/officeDocument/2006/relationships" xmlns:p="http://schemas.openxmlformats.org/presentationml/2006/main">
  <p:tag name="NUM" val="244"/>
</p:tagLst>
</file>

<file path=ppt/tags/tag1751.xml><?xml version="1.0" encoding="utf-8"?>
<p:tagLst xmlns:a="http://schemas.openxmlformats.org/drawingml/2006/main" xmlns:r="http://schemas.openxmlformats.org/officeDocument/2006/relationships" xmlns:p="http://schemas.openxmlformats.org/presentationml/2006/main">
  <p:tag name="NUM" val="1"/>
</p:tagLst>
</file>

<file path=ppt/tags/tag1752.xml><?xml version="1.0" encoding="utf-8"?>
<p:tagLst xmlns:a="http://schemas.openxmlformats.org/drawingml/2006/main" xmlns:r="http://schemas.openxmlformats.org/officeDocument/2006/relationships" xmlns:p="http://schemas.openxmlformats.org/presentationml/2006/main">
  <p:tag name="NUM" val="2"/>
</p:tagLst>
</file>

<file path=ppt/tags/tag1753.xml><?xml version="1.0" encoding="utf-8"?>
<p:tagLst xmlns:a="http://schemas.openxmlformats.org/drawingml/2006/main" xmlns:r="http://schemas.openxmlformats.org/officeDocument/2006/relationships" xmlns:p="http://schemas.openxmlformats.org/presentationml/2006/main">
  <p:tag name="NUM" val="3"/>
</p:tagLst>
</file>

<file path=ppt/tags/tag1754.xml><?xml version="1.0" encoding="utf-8"?>
<p:tagLst xmlns:a="http://schemas.openxmlformats.org/drawingml/2006/main" xmlns:r="http://schemas.openxmlformats.org/officeDocument/2006/relationships" xmlns:p="http://schemas.openxmlformats.org/presentationml/2006/main">
  <p:tag name="NUM" val="4"/>
</p:tagLst>
</file>

<file path=ppt/tags/tag1755.xml><?xml version="1.0" encoding="utf-8"?>
<p:tagLst xmlns:a="http://schemas.openxmlformats.org/drawingml/2006/main" xmlns:r="http://schemas.openxmlformats.org/officeDocument/2006/relationships" xmlns:p="http://schemas.openxmlformats.org/presentationml/2006/main">
  <p:tag name="NUM" val="5"/>
</p:tagLst>
</file>

<file path=ppt/tags/tag1756.xml><?xml version="1.0" encoding="utf-8"?>
<p:tagLst xmlns:a="http://schemas.openxmlformats.org/drawingml/2006/main" xmlns:r="http://schemas.openxmlformats.org/officeDocument/2006/relationships" xmlns:p="http://schemas.openxmlformats.org/presentationml/2006/main">
  <p:tag name="NUM" val="6"/>
</p:tagLst>
</file>

<file path=ppt/tags/tag1757.xml><?xml version="1.0" encoding="utf-8"?>
<p:tagLst xmlns:a="http://schemas.openxmlformats.org/drawingml/2006/main" xmlns:r="http://schemas.openxmlformats.org/officeDocument/2006/relationships" xmlns:p="http://schemas.openxmlformats.org/presentationml/2006/main">
  <p:tag name="NUM" val="7"/>
</p:tagLst>
</file>

<file path=ppt/tags/tag1758.xml><?xml version="1.0" encoding="utf-8"?>
<p:tagLst xmlns:a="http://schemas.openxmlformats.org/drawingml/2006/main" xmlns:r="http://schemas.openxmlformats.org/officeDocument/2006/relationships" xmlns:p="http://schemas.openxmlformats.org/presentationml/2006/main">
  <p:tag name="NUM" val="8"/>
</p:tagLst>
</file>

<file path=ppt/tags/tag1759.xml><?xml version="1.0" encoding="utf-8"?>
<p:tagLst xmlns:a="http://schemas.openxmlformats.org/drawingml/2006/main" xmlns:r="http://schemas.openxmlformats.org/officeDocument/2006/relationships" xmlns:p="http://schemas.openxmlformats.org/presentationml/2006/main">
  <p:tag name="NUM" val="9"/>
</p:tagLst>
</file>

<file path=ppt/tags/tag176.xml><?xml version="1.0" encoding="utf-8"?>
<p:tagLst xmlns:a="http://schemas.openxmlformats.org/drawingml/2006/main" xmlns:r="http://schemas.openxmlformats.org/officeDocument/2006/relationships" xmlns:p="http://schemas.openxmlformats.org/presentationml/2006/main">
  <p:tag name="NUM" val="27"/>
</p:tagLst>
</file>

<file path=ppt/tags/tag1760.xml><?xml version="1.0" encoding="utf-8"?>
<p:tagLst xmlns:a="http://schemas.openxmlformats.org/drawingml/2006/main" xmlns:r="http://schemas.openxmlformats.org/officeDocument/2006/relationships" xmlns:p="http://schemas.openxmlformats.org/presentationml/2006/main">
  <p:tag name="NUM" val="10"/>
</p:tagLst>
</file>

<file path=ppt/tags/tag1761.xml><?xml version="1.0" encoding="utf-8"?>
<p:tagLst xmlns:a="http://schemas.openxmlformats.org/drawingml/2006/main" xmlns:r="http://schemas.openxmlformats.org/officeDocument/2006/relationships" xmlns:p="http://schemas.openxmlformats.org/presentationml/2006/main">
  <p:tag name="NUM" val="11"/>
</p:tagLst>
</file>

<file path=ppt/tags/tag1762.xml><?xml version="1.0" encoding="utf-8"?>
<p:tagLst xmlns:a="http://schemas.openxmlformats.org/drawingml/2006/main" xmlns:r="http://schemas.openxmlformats.org/officeDocument/2006/relationships" xmlns:p="http://schemas.openxmlformats.org/presentationml/2006/main">
  <p:tag name="NUM" val="12"/>
</p:tagLst>
</file>

<file path=ppt/tags/tag1763.xml><?xml version="1.0" encoding="utf-8"?>
<p:tagLst xmlns:a="http://schemas.openxmlformats.org/drawingml/2006/main" xmlns:r="http://schemas.openxmlformats.org/officeDocument/2006/relationships" xmlns:p="http://schemas.openxmlformats.org/presentationml/2006/main">
  <p:tag name="NUM" val="13"/>
</p:tagLst>
</file>

<file path=ppt/tags/tag1764.xml><?xml version="1.0" encoding="utf-8"?>
<p:tagLst xmlns:a="http://schemas.openxmlformats.org/drawingml/2006/main" xmlns:r="http://schemas.openxmlformats.org/officeDocument/2006/relationships" xmlns:p="http://schemas.openxmlformats.org/presentationml/2006/main">
  <p:tag name="NUM" val="14"/>
</p:tagLst>
</file>

<file path=ppt/tags/tag1765.xml><?xml version="1.0" encoding="utf-8"?>
<p:tagLst xmlns:a="http://schemas.openxmlformats.org/drawingml/2006/main" xmlns:r="http://schemas.openxmlformats.org/officeDocument/2006/relationships" xmlns:p="http://schemas.openxmlformats.org/presentationml/2006/main">
  <p:tag name="NUM" val="15"/>
</p:tagLst>
</file>

<file path=ppt/tags/tag1766.xml><?xml version="1.0" encoding="utf-8"?>
<p:tagLst xmlns:a="http://schemas.openxmlformats.org/drawingml/2006/main" xmlns:r="http://schemas.openxmlformats.org/officeDocument/2006/relationships" xmlns:p="http://schemas.openxmlformats.org/presentationml/2006/main">
  <p:tag name="NUM" val="16"/>
</p:tagLst>
</file>

<file path=ppt/tags/tag1767.xml><?xml version="1.0" encoding="utf-8"?>
<p:tagLst xmlns:a="http://schemas.openxmlformats.org/drawingml/2006/main" xmlns:r="http://schemas.openxmlformats.org/officeDocument/2006/relationships" xmlns:p="http://schemas.openxmlformats.org/presentationml/2006/main">
  <p:tag name="NUM" val="17"/>
</p:tagLst>
</file>

<file path=ppt/tags/tag1768.xml><?xml version="1.0" encoding="utf-8"?>
<p:tagLst xmlns:a="http://schemas.openxmlformats.org/drawingml/2006/main" xmlns:r="http://schemas.openxmlformats.org/officeDocument/2006/relationships" xmlns:p="http://schemas.openxmlformats.org/presentationml/2006/main">
  <p:tag name="NUM" val="18"/>
</p:tagLst>
</file>

<file path=ppt/tags/tag1769.xml><?xml version="1.0" encoding="utf-8"?>
<p:tagLst xmlns:a="http://schemas.openxmlformats.org/drawingml/2006/main" xmlns:r="http://schemas.openxmlformats.org/officeDocument/2006/relationships" xmlns:p="http://schemas.openxmlformats.org/presentationml/2006/main">
  <p:tag name="NUM" val="19"/>
</p:tagLst>
</file>

<file path=ppt/tags/tag177.xml><?xml version="1.0" encoding="utf-8"?>
<p:tagLst xmlns:a="http://schemas.openxmlformats.org/drawingml/2006/main" xmlns:r="http://schemas.openxmlformats.org/officeDocument/2006/relationships" xmlns:p="http://schemas.openxmlformats.org/presentationml/2006/main">
  <p:tag name="NUM" val="28"/>
</p:tagLst>
</file>

<file path=ppt/tags/tag1770.xml><?xml version="1.0" encoding="utf-8"?>
<p:tagLst xmlns:a="http://schemas.openxmlformats.org/drawingml/2006/main" xmlns:r="http://schemas.openxmlformats.org/officeDocument/2006/relationships" xmlns:p="http://schemas.openxmlformats.org/presentationml/2006/main">
  <p:tag name="NUM" val="20"/>
</p:tagLst>
</file>

<file path=ppt/tags/tag1771.xml><?xml version="1.0" encoding="utf-8"?>
<p:tagLst xmlns:a="http://schemas.openxmlformats.org/drawingml/2006/main" xmlns:r="http://schemas.openxmlformats.org/officeDocument/2006/relationships" xmlns:p="http://schemas.openxmlformats.org/presentationml/2006/main">
  <p:tag name="NUM" val="21"/>
</p:tagLst>
</file>

<file path=ppt/tags/tag1772.xml><?xml version="1.0" encoding="utf-8"?>
<p:tagLst xmlns:a="http://schemas.openxmlformats.org/drawingml/2006/main" xmlns:r="http://schemas.openxmlformats.org/officeDocument/2006/relationships" xmlns:p="http://schemas.openxmlformats.org/presentationml/2006/main">
  <p:tag name="NUM" val="22"/>
</p:tagLst>
</file>

<file path=ppt/tags/tag1773.xml><?xml version="1.0" encoding="utf-8"?>
<p:tagLst xmlns:a="http://schemas.openxmlformats.org/drawingml/2006/main" xmlns:r="http://schemas.openxmlformats.org/officeDocument/2006/relationships" xmlns:p="http://schemas.openxmlformats.org/presentationml/2006/main">
  <p:tag name="NUM" val="23"/>
</p:tagLst>
</file>

<file path=ppt/tags/tag1774.xml><?xml version="1.0" encoding="utf-8"?>
<p:tagLst xmlns:a="http://schemas.openxmlformats.org/drawingml/2006/main" xmlns:r="http://schemas.openxmlformats.org/officeDocument/2006/relationships" xmlns:p="http://schemas.openxmlformats.org/presentationml/2006/main">
  <p:tag name="NUM" val="24"/>
</p:tagLst>
</file>

<file path=ppt/tags/tag1775.xml><?xml version="1.0" encoding="utf-8"?>
<p:tagLst xmlns:a="http://schemas.openxmlformats.org/drawingml/2006/main" xmlns:r="http://schemas.openxmlformats.org/officeDocument/2006/relationships" xmlns:p="http://schemas.openxmlformats.org/presentationml/2006/main">
  <p:tag name="NUM" val="1"/>
</p:tagLst>
</file>

<file path=ppt/tags/tag1776.xml><?xml version="1.0" encoding="utf-8"?>
<p:tagLst xmlns:a="http://schemas.openxmlformats.org/drawingml/2006/main" xmlns:r="http://schemas.openxmlformats.org/officeDocument/2006/relationships" xmlns:p="http://schemas.openxmlformats.org/presentationml/2006/main">
  <p:tag name="NUM" val="2"/>
</p:tagLst>
</file>

<file path=ppt/tags/tag1777.xml><?xml version="1.0" encoding="utf-8"?>
<p:tagLst xmlns:a="http://schemas.openxmlformats.org/drawingml/2006/main" xmlns:r="http://schemas.openxmlformats.org/officeDocument/2006/relationships" xmlns:p="http://schemas.openxmlformats.org/presentationml/2006/main">
  <p:tag name="NUM" val="3"/>
</p:tagLst>
</file>

<file path=ppt/tags/tag1778.xml><?xml version="1.0" encoding="utf-8"?>
<p:tagLst xmlns:a="http://schemas.openxmlformats.org/drawingml/2006/main" xmlns:r="http://schemas.openxmlformats.org/officeDocument/2006/relationships" xmlns:p="http://schemas.openxmlformats.org/presentationml/2006/main">
  <p:tag name="NUM" val="4"/>
</p:tagLst>
</file>

<file path=ppt/tags/tag1779.xml><?xml version="1.0" encoding="utf-8"?>
<p:tagLst xmlns:a="http://schemas.openxmlformats.org/drawingml/2006/main" xmlns:r="http://schemas.openxmlformats.org/officeDocument/2006/relationships" xmlns:p="http://schemas.openxmlformats.org/presentationml/2006/main">
  <p:tag name="NUM" val="5"/>
</p:tagLst>
</file>

<file path=ppt/tags/tag178.xml><?xml version="1.0" encoding="utf-8"?>
<p:tagLst xmlns:a="http://schemas.openxmlformats.org/drawingml/2006/main" xmlns:r="http://schemas.openxmlformats.org/officeDocument/2006/relationships" xmlns:p="http://schemas.openxmlformats.org/presentationml/2006/main">
  <p:tag name="NUM" val="29"/>
</p:tagLst>
</file>

<file path=ppt/tags/tag1780.xml><?xml version="1.0" encoding="utf-8"?>
<p:tagLst xmlns:a="http://schemas.openxmlformats.org/drawingml/2006/main" xmlns:r="http://schemas.openxmlformats.org/officeDocument/2006/relationships" xmlns:p="http://schemas.openxmlformats.org/presentationml/2006/main">
  <p:tag name="NUM" val="1"/>
</p:tagLst>
</file>

<file path=ppt/tags/tag1781.xml><?xml version="1.0" encoding="utf-8"?>
<p:tagLst xmlns:a="http://schemas.openxmlformats.org/drawingml/2006/main" xmlns:r="http://schemas.openxmlformats.org/officeDocument/2006/relationships" xmlns:p="http://schemas.openxmlformats.org/presentationml/2006/main">
  <p:tag name="NUM" val="2"/>
</p:tagLst>
</file>

<file path=ppt/tags/tag1782.xml><?xml version="1.0" encoding="utf-8"?>
<p:tagLst xmlns:a="http://schemas.openxmlformats.org/drawingml/2006/main" xmlns:r="http://schemas.openxmlformats.org/officeDocument/2006/relationships" xmlns:p="http://schemas.openxmlformats.org/presentationml/2006/main">
  <p:tag name="NUM" val="3"/>
</p:tagLst>
</file>

<file path=ppt/tags/tag1783.xml><?xml version="1.0" encoding="utf-8"?>
<p:tagLst xmlns:a="http://schemas.openxmlformats.org/drawingml/2006/main" xmlns:r="http://schemas.openxmlformats.org/officeDocument/2006/relationships" xmlns:p="http://schemas.openxmlformats.org/presentationml/2006/main">
  <p:tag name="NUM" val="4"/>
</p:tagLst>
</file>

<file path=ppt/tags/tag1784.xml><?xml version="1.0" encoding="utf-8"?>
<p:tagLst xmlns:a="http://schemas.openxmlformats.org/drawingml/2006/main" xmlns:r="http://schemas.openxmlformats.org/officeDocument/2006/relationships" xmlns:p="http://schemas.openxmlformats.org/presentationml/2006/main">
  <p:tag name="NUM" val="5"/>
</p:tagLst>
</file>

<file path=ppt/tags/tag1785.xml><?xml version="1.0" encoding="utf-8"?>
<p:tagLst xmlns:a="http://schemas.openxmlformats.org/drawingml/2006/main" xmlns:r="http://schemas.openxmlformats.org/officeDocument/2006/relationships" xmlns:p="http://schemas.openxmlformats.org/presentationml/2006/main">
  <p:tag name="NUM" val="6"/>
</p:tagLst>
</file>

<file path=ppt/tags/tag1786.xml><?xml version="1.0" encoding="utf-8"?>
<p:tagLst xmlns:a="http://schemas.openxmlformats.org/drawingml/2006/main" xmlns:r="http://schemas.openxmlformats.org/officeDocument/2006/relationships" xmlns:p="http://schemas.openxmlformats.org/presentationml/2006/main">
  <p:tag name="NUM" val="7"/>
</p:tagLst>
</file>

<file path=ppt/tags/tag1787.xml><?xml version="1.0" encoding="utf-8"?>
<p:tagLst xmlns:a="http://schemas.openxmlformats.org/drawingml/2006/main" xmlns:r="http://schemas.openxmlformats.org/officeDocument/2006/relationships" xmlns:p="http://schemas.openxmlformats.org/presentationml/2006/main">
  <p:tag name="NUM" val="8"/>
</p:tagLst>
</file>

<file path=ppt/tags/tag1788.xml><?xml version="1.0" encoding="utf-8"?>
<p:tagLst xmlns:a="http://schemas.openxmlformats.org/drawingml/2006/main" xmlns:r="http://schemas.openxmlformats.org/officeDocument/2006/relationships" xmlns:p="http://schemas.openxmlformats.org/presentationml/2006/main">
  <p:tag name="NUM" val="9"/>
</p:tagLst>
</file>

<file path=ppt/tags/tag1789.xml><?xml version="1.0" encoding="utf-8"?>
<p:tagLst xmlns:a="http://schemas.openxmlformats.org/drawingml/2006/main" xmlns:r="http://schemas.openxmlformats.org/officeDocument/2006/relationships" xmlns:p="http://schemas.openxmlformats.org/presentationml/2006/main">
  <p:tag name="NUM" val="10"/>
</p:tagLst>
</file>

<file path=ppt/tags/tag179.xml><?xml version="1.0" encoding="utf-8"?>
<p:tagLst xmlns:a="http://schemas.openxmlformats.org/drawingml/2006/main" xmlns:r="http://schemas.openxmlformats.org/officeDocument/2006/relationships" xmlns:p="http://schemas.openxmlformats.org/presentationml/2006/main">
  <p:tag name="NUM" val="30"/>
</p:tagLst>
</file>

<file path=ppt/tags/tag1790.xml><?xml version="1.0" encoding="utf-8"?>
<p:tagLst xmlns:a="http://schemas.openxmlformats.org/drawingml/2006/main" xmlns:r="http://schemas.openxmlformats.org/officeDocument/2006/relationships" xmlns:p="http://schemas.openxmlformats.org/presentationml/2006/main">
  <p:tag name="NUM" val="11"/>
</p:tagLst>
</file>

<file path=ppt/tags/tag1791.xml><?xml version="1.0" encoding="utf-8"?>
<p:tagLst xmlns:a="http://schemas.openxmlformats.org/drawingml/2006/main" xmlns:r="http://schemas.openxmlformats.org/officeDocument/2006/relationships" xmlns:p="http://schemas.openxmlformats.org/presentationml/2006/main">
  <p:tag name="NUM" val="12"/>
</p:tagLst>
</file>

<file path=ppt/tags/tag1792.xml><?xml version="1.0" encoding="utf-8"?>
<p:tagLst xmlns:a="http://schemas.openxmlformats.org/drawingml/2006/main" xmlns:r="http://schemas.openxmlformats.org/officeDocument/2006/relationships" xmlns:p="http://schemas.openxmlformats.org/presentationml/2006/main">
  <p:tag name="NUM" val="13"/>
</p:tagLst>
</file>

<file path=ppt/tags/tag1793.xml><?xml version="1.0" encoding="utf-8"?>
<p:tagLst xmlns:a="http://schemas.openxmlformats.org/drawingml/2006/main" xmlns:r="http://schemas.openxmlformats.org/officeDocument/2006/relationships" xmlns:p="http://schemas.openxmlformats.org/presentationml/2006/main">
  <p:tag name="NUM" val="14"/>
</p:tagLst>
</file>

<file path=ppt/tags/tag1794.xml><?xml version="1.0" encoding="utf-8"?>
<p:tagLst xmlns:a="http://schemas.openxmlformats.org/drawingml/2006/main" xmlns:r="http://schemas.openxmlformats.org/officeDocument/2006/relationships" xmlns:p="http://schemas.openxmlformats.org/presentationml/2006/main">
  <p:tag name="NUM" val="15"/>
</p:tagLst>
</file>

<file path=ppt/tags/tag1795.xml><?xml version="1.0" encoding="utf-8"?>
<p:tagLst xmlns:a="http://schemas.openxmlformats.org/drawingml/2006/main" xmlns:r="http://schemas.openxmlformats.org/officeDocument/2006/relationships" xmlns:p="http://schemas.openxmlformats.org/presentationml/2006/main">
  <p:tag name="NUM" val="16"/>
</p:tagLst>
</file>

<file path=ppt/tags/tag1796.xml><?xml version="1.0" encoding="utf-8"?>
<p:tagLst xmlns:a="http://schemas.openxmlformats.org/drawingml/2006/main" xmlns:r="http://schemas.openxmlformats.org/officeDocument/2006/relationships" xmlns:p="http://schemas.openxmlformats.org/presentationml/2006/main">
  <p:tag name="NUM" val="17"/>
</p:tagLst>
</file>

<file path=ppt/tags/tag1797.xml><?xml version="1.0" encoding="utf-8"?>
<p:tagLst xmlns:a="http://schemas.openxmlformats.org/drawingml/2006/main" xmlns:r="http://schemas.openxmlformats.org/officeDocument/2006/relationships" xmlns:p="http://schemas.openxmlformats.org/presentationml/2006/main">
  <p:tag name="NUM" val="18"/>
</p:tagLst>
</file>

<file path=ppt/tags/tag1798.xml><?xml version="1.0" encoding="utf-8"?>
<p:tagLst xmlns:a="http://schemas.openxmlformats.org/drawingml/2006/main" xmlns:r="http://schemas.openxmlformats.org/officeDocument/2006/relationships" xmlns:p="http://schemas.openxmlformats.org/presentationml/2006/main">
  <p:tag name="NUM" val="19"/>
</p:tagLst>
</file>

<file path=ppt/tags/tag1799.xml><?xml version="1.0" encoding="utf-8"?>
<p:tagLst xmlns:a="http://schemas.openxmlformats.org/drawingml/2006/main" xmlns:r="http://schemas.openxmlformats.org/officeDocument/2006/relationships" xmlns:p="http://schemas.openxmlformats.org/presentationml/2006/main">
  <p:tag name="NUM" val="1"/>
</p:tagLst>
</file>

<file path=ppt/tags/tag18.xml><?xml version="1.0" encoding="utf-8"?>
<p:tagLst xmlns:a="http://schemas.openxmlformats.org/drawingml/2006/main" xmlns:r="http://schemas.openxmlformats.org/officeDocument/2006/relationships" xmlns:p="http://schemas.openxmlformats.org/presentationml/2006/main">
  <p:tag name="NUM" val="1"/>
</p:tagLst>
</file>

<file path=ppt/tags/tag180.xml><?xml version="1.0" encoding="utf-8"?>
<p:tagLst xmlns:a="http://schemas.openxmlformats.org/drawingml/2006/main" xmlns:r="http://schemas.openxmlformats.org/officeDocument/2006/relationships" xmlns:p="http://schemas.openxmlformats.org/presentationml/2006/main">
  <p:tag name="NUM" val="31"/>
</p:tagLst>
</file>

<file path=ppt/tags/tag1800.xml><?xml version="1.0" encoding="utf-8"?>
<p:tagLst xmlns:a="http://schemas.openxmlformats.org/drawingml/2006/main" xmlns:r="http://schemas.openxmlformats.org/officeDocument/2006/relationships" xmlns:p="http://schemas.openxmlformats.org/presentationml/2006/main">
  <p:tag name="NUM" val="2"/>
</p:tagLst>
</file>

<file path=ppt/tags/tag1801.xml><?xml version="1.0" encoding="utf-8"?>
<p:tagLst xmlns:a="http://schemas.openxmlformats.org/drawingml/2006/main" xmlns:r="http://schemas.openxmlformats.org/officeDocument/2006/relationships" xmlns:p="http://schemas.openxmlformats.org/presentationml/2006/main">
  <p:tag name="NUM" val="3"/>
</p:tagLst>
</file>

<file path=ppt/tags/tag1802.xml><?xml version="1.0" encoding="utf-8"?>
<p:tagLst xmlns:a="http://schemas.openxmlformats.org/drawingml/2006/main" xmlns:r="http://schemas.openxmlformats.org/officeDocument/2006/relationships" xmlns:p="http://schemas.openxmlformats.org/presentationml/2006/main">
  <p:tag name="NUM" val="4"/>
</p:tagLst>
</file>

<file path=ppt/tags/tag1803.xml><?xml version="1.0" encoding="utf-8"?>
<p:tagLst xmlns:a="http://schemas.openxmlformats.org/drawingml/2006/main" xmlns:r="http://schemas.openxmlformats.org/officeDocument/2006/relationships" xmlns:p="http://schemas.openxmlformats.org/presentationml/2006/main">
  <p:tag name="NUM" val="5"/>
</p:tagLst>
</file>

<file path=ppt/tags/tag1804.xml><?xml version="1.0" encoding="utf-8"?>
<p:tagLst xmlns:a="http://schemas.openxmlformats.org/drawingml/2006/main" xmlns:r="http://schemas.openxmlformats.org/officeDocument/2006/relationships" xmlns:p="http://schemas.openxmlformats.org/presentationml/2006/main">
  <p:tag name="NUM" val="6"/>
</p:tagLst>
</file>

<file path=ppt/tags/tag1805.xml><?xml version="1.0" encoding="utf-8"?>
<p:tagLst xmlns:a="http://schemas.openxmlformats.org/drawingml/2006/main" xmlns:r="http://schemas.openxmlformats.org/officeDocument/2006/relationships" xmlns:p="http://schemas.openxmlformats.org/presentationml/2006/main">
  <p:tag name="NUM" val="7"/>
</p:tagLst>
</file>

<file path=ppt/tags/tag1806.xml><?xml version="1.0" encoding="utf-8"?>
<p:tagLst xmlns:a="http://schemas.openxmlformats.org/drawingml/2006/main" xmlns:r="http://schemas.openxmlformats.org/officeDocument/2006/relationships" xmlns:p="http://schemas.openxmlformats.org/presentationml/2006/main">
  <p:tag name="NUM" val="8"/>
</p:tagLst>
</file>

<file path=ppt/tags/tag1807.xml><?xml version="1.0" encoding="utf-8"?>
<p:tagLst xmlns:a="http://schemas.openxmlformats.org/drawingml/2006/main" xmlns:r="http://schemas.openxmlformats.org/officeDocument/2006/relationships" xmlns:p="http://schemas.openxmlformats.org/presentationml/2006/main">
  <p:tag name="NUM" val="9"/>
</p:tagLst>
</file>

<file path=ppt/tags/tag1808.xml><?xml version="1.0" encoding="utf-8"?>
<p:tagLst xmlns:a="http://schemas.openxmlformats.org/drawingml/2006/main" xmlns:r="http://schemas.openxmlformats.org/officeDocument/2006/relationships" xmlns:p="http://schemas.openxmlformats.org/presentationml/2006/main">
  <p:tag name="NUM" val="10"/>
</p:tagLst>
</file>

<file path=ppt/tags/tag1809.xml><?xml version="1.0" encoding="utf-8"?>
<p:tagLst xmlns:a="http://schemas.openxmlformats.org/drawingml/2006/main" xmlns:r="http://schemas.openxmlformats.org/officeDocument/2006/relationships" xmlns:p="http://schemas.openxmlformats.org/presentationml/2006/main">
  <p:tag name="NUM" val="11"/>
</p:tagLst>
</file>

<file path=ppt/tags/tag181.xml><?xml version="1.0" encoding="utf-8"?>
<p:tagLst xmlns:a="http://schemas.openxmlformats.org/drawingml/2006/main" xmlns:r="http://schemas.openxmlformats.org/officeDocument/2006/relationships" xmlns:p="http://schemas.openxmlformats.org/presentationml/2006/main">
  <p:tag name="NUM" val="32"/>
</p:tagLst>
</file>

<file path=ppt/tags/tag1810.xml><?xml version="1.0" encoding="utf-8"?>
<p:tagLst xmlns:a="http://schemas.openxmlformats.org/drawingml/2006/main" xmlns:r="http://schemas.openxmlformats.org/officeDocument/2006/relationships" xmlns:p="http://schemas.openxmlformats.org/presentationml/2006/main">
  <p:tag name="NUM" val="12"/>
</p:tagLst>
</file>

<file path=ppt/tags/tag1811.xml><?xml version="1.0" encoding="utf-8"?>
<p:tagLst xmlns:a="http://schemas.openxmlformats.org/drawingml/2006/main" xmlns:r="http://schemas.openxmlformats.org/officeDocument/2006/relationships" xmlns:p="http://schemas.openxmlformats.org/presentationml/2006/main">
  <p:tag name="NUM" val="13"/>
</p:tagLst>
</file>

<file path=ppt/tags/tag1812.xml><?xml version="1.0" encoding="utf-8"?>
<p:tagLst xmlns:a="http://schemas.openxmlformats.org/drawingml/2006/main" xmlns:r="http://schemas.openxmlformats.org/officeDocument/2006/relationships" xmlns:p="http://schemas.openxmlformats.org/presentationml/2006/main">
  <p:tag name="NUM" val="14"/>
</p:tagLst>
</file>

<file path=ppt/tags/tag1813.xml><?xml version="1.0" encoding="utf-8"?>
<p:tagLst xmlns:a="http://schemas.openxmlformats.org/drawingml/2006/main" xmlns:r="http://schemas.openxmlformats.org/officeDocument/2006/relationships" xmlns:p="http://schemas.openxmlformats.org/presentationml/2006/main">
  <p:tag name="NUM" val="1"/>
</p:tagLst>
</file>

<file path=ppt/tags/tag1814.xml><?xml version="1.0" encoding="utf-8"?>
<p:tagLst xmlns:a="http://schemas.openxmlformats.org/drawingml/2006/main" xmlns:r="http://schemas.openxmlformats.org/officeDocument/2006/relationships" xmlns:p="http://schemas.openxmlformats.org/presentationml/2006/main">
  <p:tag name="NUM" val="2"/>
</p:tagLst>
</file>

<file path=ppt/tags/tag1815.xml><?xml version="1.0" encoding="utf-8"?>
<p:tagLst xmlns:a="http://schemas.openxmlformats.org/drawingml/2006/main" xmlns:r="http://schemas.openxmlformats.org/officeDocument/2006/relationships" xmlns:p="http://schemas.openxmlformats.org/presentationml/2006/main">
  <p:tag name="NUM" val="3"/>
</p:tagLst>
</file>

<file path=ppt/tags/tag1816.xml><?xml version="1.0" encoding="utf-8"?>
<p:tagLst xmlns:a="http://schemas.openxmlformats.org/drawingml/2006/main" xmlns:r="http://schemas.openxmlformats.org/officeDocument/2006/relationships" xmlns:p="http://schemas.openxmlformats.org/presentationml/2006/main">
  <p:tag name="NUM" val="4"/>
</p:tagLst>
</file>

<file path=ppt/tags/tag1817.xml><?xml version="1.0" encoding="utf-8"?>
<p:tagLst xmlns:a="http://schemas.openxmlformats.org/drawingml/2006/main" xmlns:r="http://schemas.openxmlformats.org/officeDocument/2006/relationships" xmlns:p="http://schemas.openxmlformats.org/presentationml/2006/main">
  <p:tag name="NUM" val="1"/>
</p:tagLst>
</file>

<file path=ppt/tags/tag1818.xml><?xml version="1.0" encoding="utf-8"?>
<p:tagLst xmlns:a="http://schemas.openxmlformats.org/drawingml/2006/main" xmlns:r="http://schemas.openxmlformats.org/officeDocument/2006/relationships" xmlns:p="http://schemas.openxmlformats.org/presentationml/2006/main">
  <p:tag name="NUM" val="2"/>
</p:tagLst>
</file>

<file path=ppt/tags/tag1819.xml><?xml version="1.0" encoding="utf-8"?>
<p:tagLst xmlns:a="http://schemas.openxmlformats.org/drawingml/2006/main" xmlns:r="http://schemas.openxmlformats.org/officeDocument/2006/relationships" xmlns:p="http://schemas.openxmlformats.org/presentationml/2006/main">
  <p:tag name="NUM" val="3"/>
</p:tagLst>
</file>

<file path=ppt/tags/tag182.xml><?xml version="1.0" encoding="utf-8"?>
<p:tagLst xmlns:a="http://schemas.openxmlformats.org/drawingml/2006/main" xmlns:r="http://schemas.openxmlformats.org/officeDocument/2006/relationships" xmlns:p="http://schemas.openxmlformats.org/presentationml/2006/main">
  <p:tag name="NUM" val="33"/>
</p:tagLst>
</file>

<file path=ppt/tags/tag1820.xml><?xml version="1.0" encoding="utf-8"?>
<p:tagLst xmlns:a="http://schemas.openxmlformats.org/drawingml/2006/main" xmlns:r="http://schemas.openxmlformats.org/officeDocument/2006/relationships" xmlns:p="http://schemas.openxmlformats.org/presentationml/2006/main">
  <p:tag name="NUM" val="4"/>
</p:tagLst>
</file>

<file path=ppt/tags/tag1821.xml><?xml version="1.0" encoding="utf-8"?>
<p:tagLst xmlns:a="http://schemas.openxmlformats.org/drawingml/2006/main" xmlns:r="http://schemas.openxmlformats.org/officeDocument/2006/relationships" xmlns:p="http://schemas.openxmlformats.org/presentationml/2006/main">
  <p:tag name="NUM" val="5"/>
</p:tagLst>
</file>

<file path=ppt/tags/tag1822.xml><?xml version="1.0" encoding="utf-8"?>
<p:tagLst xmlns:a="http://schemas.openxmlformats.org/drawingml/2006/main" xmlns:r="http://schemas.openxmlformats.org/officeDocument/2006/relationships" xmlns:p="http://schemas.openxmlformats.org/presentationml/2006/main">
  <p:tag name="NUM" val="6"/>
</p:tagLst>
</file>

<file path=ppt/tags/tag1823.xml><?xml version="1.0" encoding="utf-8"?>
<p:tagLst xmlns:a="http://schemas.openxmlformats.org/drawingml/2006/main" xmlns:r="http://schemas.openxmlformats.org/officeDocument/2006/relationships" xmlns:p="http://schemas.openxmlformats.org/presentationml/2006/main">
  <p:tag name="NUM" val="7"/>
</p:tagLst>
</file>

<file path=ppt/tags/tag1824.xml><?xml version="1.0" encoding="utf-8"?>
<p:tagLst xmlns:a="http://schemas.openxmlformats.org/drawingml/2006/main" xmlns:r="http://schemas.openxmlformats.org/officeDocument/2006/relationships" xmlns:p="http://schemas.openxmlformats.org/presentationml/2006/main">
  <p:tag name="NUM" val="8"/>
</p:tagLst>
</file>

<file path=ppt/tags/tag1825.xml><?xml version="1.0" encoding="utf-8"?>
<p:tagLst xmlns:a="http://schemas.openxmlformats.org/drawingml/2006/main" xmlns:r="http://schemas.openxmlformats.org/officeDocument/2006/relationships" xmlns:p="http://schemas.openxmlformats.org/presentationml/2006/main">
  <p:tag name="NUM" val="9"/>
</p:tagLst>
</file>

<file path=ppt/tags/tag1826.xml><?xml version="1.0" encoding="utf-8"?>
<p:tagLst xmlns:a="http://schemas.openxmlformats.org/drawingml/2006/main" xmlns:r="http://schemas.openxmlformats.org/officeDocument/2006/relationships" xmlns:p="http://schemas.openxmlformats.org/presentationml/2006/main">
  <p:tag name="NUM" val="1"/>
</p:tagLst>
</file>

<file path=ppt/tags/tag1827.xml><?xml version="1.0" encoding="utf-8"?>
<p:tagLst xmlns:a="http://schemas.openxmlformats.org/drawingml/2006/main" xmlns:r="http://schemas.openxmlformats.org/officeDocument/2006/relationships" xmlns:p="http://schemas.openxmlformats.org/presentationml/2006/main">
  <p:tag name="NUM" val="2"/>
</p:tagLst>
</file>

<file path=ppt/tags/tag1828.xml><?xml version="1.0" encoding="utf-8"?>
<p:tagLst xmlns:a="http://schemas.openxmlformats.org/drawingml/2006/main" xmlns:r="http://schemas.openxmlformats.org/officeDocument/2006/relationships" xmlns:p="http://schemas.openxmlformats.org/presentationml/2006/main">
  <p:tag name="NUM" val="3"/>
</p:tagLst>
</file>

<file path=ppt/tags/tag1829.xml><?xml version="1.0" encoding="utf-8"?>
<p:tagLst xmlns:a="http://schemas.openxmlformats.org/drawingml/2006/main" xmlns:r="http://schemas.openxmlformats.org/officeDocument/2006/relationships" xmlns:p="http://schemas.openxmlformats.org/presentationml/2006/main">
  <p:tag name="NUM" val="4"/>
</p:tagLst>
</file>

<file path=ppt/tags/tag183.xml><?xml version="1.0" encoding="utf-8"?>
<p:tagLst xmlns:a="http://schemas.openxmlformats.org/drawingml/2006/main" xmlns:r="http://schemas.openxmlformats.org/officeDocument/2006/relationships" xmlns:p="http://schemas.openxmlformats.org/presentationml/2006/main">
  <p:tag name="NUM" val="34"/>
</p:tagLst>
</file>

<file path=ppt/tags/tag1830.xml><?xml version="1.0" encoding="utf-8"?>
<p:tagLst xmlns:a="http://schemas.openxmlformats.org/drawingml/2006/main" xmlns:r="http://schemas.openxmlformats.org/officeDocument/2006/relationships" xmlns:p="http://schemas.openxmlformats.org/presentationml/2006/main">
  <p:tag name="NUM" val="5"/>
</p:tagLst>
</file>

<file path=ppt/tags/tag1831.xml><?xml version="1.0" encoding="utf-8"?>
<p:tagLst xmlns:a="http://schemas.openxmlformats.org/drawingml/2006/main" xmlns:r="http://schemas.openxmlformats.org/officeDocument/2006/relationships" xmlns:p="http://schemas.openxmlformats.org/presentationml/2006/main">
  <p:tag name="NUM" val="6"/>
</p:tagLst>
</file>

<file path=ppt/tags/tag1832.xml><?xml version="1.0" encoding="utf-8"?>
<p:tagLst xmlns:a="http://schemas.openxmlformats.org/drawingml/2006/main" xmlns:r="http://schemas.openxmlformats.org/officeDocument/2006/relationships" xmlns:p="http://schemas.openxmlformats.org/presentationml/2006/main">
  <p:tag name="NUM" val="7"/>
</p:tagLst>
</file>

<file path=ppt/tags/tag1833.xml><?xml version="1.0" encoding="utf-8"?>
<p:tagLst xmlns:a="http://schemas.openxmlformats.org/drawingml/2006/main" xmlns:r="http://schemas.openxmlformats.org/officeDocument/2006/relationships" xmlns:p="http://schemas.openxmlformats.org/presentationml/2006/main">
  <p:tag name="NUM" val="8"/>
</p:tagLst>
</file>

<file path=ppt/tags/tag1834.xml><?xml version="1.0" encoding="utf-8"?>
<p:tagLst xmlns:a="http://schemas.openxmlformats.org/drawingml/2006/main" xmlns:r="http://schemas.openxmlformats.org/officeDocument/2006/relationships" xmlns:p="http://schemas.openxmlformats.org/presentationml/2006/main">
  <p:tag name="NUM" val="9"/>
</p:tagLst>
</file>

<file path=ppt/tags/tag1835.xml><?xml version="1.0" encoding="utf-8"?>
<p:tagLst xmlns:a="http://schemas.openxmlformats.org/drawingml/2006/main" xmlns:r="http://schemas.openxmlformats.org/officeDocument/2006/relationships" xmlns:p="http://schemas.openxmlformats.org/presentationml/2006/main">
  <p:tag name="NUM" val="10"/>
</p:tagLst>
</file>

<file path=ppt/tags/tag1836.xml><?xml version="1.0" encoding="utf-8"?>
<p:tagLst xmlns:a="http://schemas.openxmlformats.org/drawingml/2006/main" xmlns:r="http://schemas.openxmlformats.org/officeDocument/2006/relationships" xmlns:p="http://schemas.openxmlformats.org/presentationml/2006/main">
  <p:tag name="NUM" val="11"/>
</p:tagLst>
</file>

<file path=ppt/tags/tag1837.xml><?xml version="1.0" encoding="utf-8"?>
<p:tagLst xmlns:a="http://schemas.openxmlformats.org/drawingml/2006/main" xmlns:r="http://schemas.openxmlformats.org/officeDocument/2006/relationships" xmlns:p="http://schemas.openxmlformats.org/presentationml/2006/main">
  <p:tag name="NUM" val="12"/>
</p:tagLst>
</file>

<file path=ppt/tags/tag1838.xml><?xml version="1.0" encoding="utf-8"?>
<p:tagLst xmlns:a="http://schemas.openxmlformats.org/drawingml/2006/main" xmlns:r="http://schemas.openxmlformats.org/officeDocument/2006/relationships" xmlns:p="http://schemas.openxmlformats.org/presentationml/2006/main">
  <p:tag name="NUM" val="13"/>
</p:tagLst>
</file>

<file path=ppt/tags/tag1839.xml><?xml version="1.0" encoding="utf-8"?>
<p:tagLst xmlns:a="http://schemas.openxmlformats.org/drawingml/2006/main" xmlns:r="http://schemas.openxmlformats.org/officeDocument/2006/relationships" xmlns:p="http://schemas.openxmlformats.org/presentationml/2006/main">
  <p:tag name="NUM" val="14"/>
</p:tagLst>
</file>

<file path=ppt/tags/tag184.xml><?xml version="1.0" encoding="utf-8"?>
<p:tagLst xmlns:a="http://schemas.openxmlformats.org/drawingml/2006/main" xmlns:r="http://schemas.openxmlformats.org/officeDocument/2006/relationships" xmlns:p="http://schemas.openxmlformats.org/presentationml/2006/main">
  <p:tag name="NUM" val="35"/>
</p:tagLst>
</file>

<file path=ppt/tags/tag1840.xml><?xml version="1.0" encoding="utf-8"?>
<p:tagLst xmlns:a="http://schemas.openxmlformats.org/drawingml/2006/main" xmlns:r="http://schemas.openxmlformats.org/officeDocument/2006/relationships" xmlns:p="http://schemas.openxmlformats.org/presentationml/2006/main">
  <p:tag name="NUM" val="15"/>
</p:tagLst>
</file>

<file path=ppt/tags/tag1841.xml><?xml version="1.0" encoding="utf-8"?>
<p:tagLst xmlns:a="http://schemas.openxmlformats.org/drawingml/2006/main" xmlns:r="http://schemas.openxmlformats.org/officeDocument/2006/relationships" xmlns:p="http://schemas.openxmlformats.org/presentationml/2006/main">
  <p:tag name="NUM" val="16"/>
</p:tagLst>
</file>

<file path=ppt/tags/tag1842.xml><?xml version="1.0" encoding="utf-8"?>
<p:tagLst xmlns:a="http://schemas.openxmlformats.org/drawingml/2006/main" xmlns:r="http://schemas.openxmlformats.org/officeDocument/2006/relationships" xmlns:p="http://schemas.openxmlformats.org/presentationml/2006/main">
  <p:tag name="NUM" val="17"/>
</p:tagLst>
</file>

<file path=ppt/tags/tag1843.xml><?xml version="1.0" encoding="utf-8"?>
<p:tagLst xmlns:a="http://schemas.openxmlformats.org/drawingml/2006/main" xmlns:r="http://schemas.openxmlformats.org/officeDocument/2006/relationships" xmlns:p="http://schemas.openxmlformats.org/presentationml/2006/main">
  <p:tag name="NUM" val="18"/>
</p:tagLst>
</file>

<file path=ppt/tags/tag1844.xml><?xml version="1.0" encoding="utf-8"?>
<p:tagLst xmlns:a="http://schemas.openxmlformats.org/drawingml/2006/main" xmlns:r="http://schemas.openxmlformats.org/officeDocument/2006/relationships" xmlns:p="http://schemas.openxmlformats.org/presentationml/2006/main">
  <p:tag name="NUM" val="19"/>
</p:tagLst>
</file>

<file path=ppt/tags/tag1845.xml><?xml version="1.0" encoding="utf-8"?>
<p:tagLst xmlns:a="http://schemas.openxmlformats.org/drawingml/2006/main" xmlns:r="http://schemas.openxmlformats.org/officeDocument/2006/relationships" xmlns:p="http://schemas.openxmlformats.org/presentationml/2006/main">
  <p:tag name="NUM" val="20"/>
</p:tagLst>
</file>

<file path=ppt/tags/tag1846.xml><?xml version="1.0" encoding="utf-8"?>
<p:tagLst xmlns:a="http://schemas.openxmlformats.org/drawingml/2006/main" xmlns:r="http://schemas.openxmlformats.org/officeDocument/2006/relationships" xmlns:p="http://schemas.openxmlformats.org/presentationml/2006/main">
  <p:tag name="NUM" val="21"/>
</p:tagLst>
</file>

<file path=ppt/tags/tag1847.xml><?xml version="1.0" encoding="utf-8"?>
<p:tagLst xmlns:a="http://schemas.openxmlformats.org/drawingml/2006/main" xmlns:r="http://schemas.openxmlformats.org/officeDocument/2006/relationships" xmlns:p="http://schemas.openxmlformats.org/presentationml/2006/main">
  <p:tag name="NUM" val="22"/>
</p:tagLst>
</file>

<file path=ppt/tags/tag1848.xml><?xml version="1.0" encoding="utf-8"?>
<p:tagLst xmlns:a="http://schemas.openxmlformats.org/drawingml/2006/main" xmlns:r="http://schemas.openxmlformats.org/officeDocument/2006/relationships" xmlns:p="http://schemas.openxmlformats.org/presentationml/2006/main">
  <p:tag name="NUM" val="23"/>
</p:tagLst>
</file>

<file path=ppt/tags/tag1849.xml><?xml version="1.0" encoding="utf-8"?>
<p:tagLst xmlns:a="http://schemas.openxmlformats.org/drawingml/2006/main" xmlns:r="http://schemas.openxmlformats.org/officeDocument/2006/relationships" xmlns:p="http://schemas.openxmlformats.org/presentationml/2006/main">
  <p:tag name="NUM" val="1"/>
</p:tagLst>
</file>

<file path=ppt/tags/tag185.xml><?xml version="1.0" encoding="utf-8"?>
<p:tagLst xmlns:a="http://schemas.openxmlformats.org/drawingml/2006/main" xmlns:r="http://schemas.openxmlformats.org/officeDocument/2006/relationships" xmlns:p="http://schemas.openxmlformats.org/presentationml/2006/main">
  <p:tag name="NUM" val="36"/>
</p:tagLst>
</file>

<file path=ppt/tags/tag1850.xml><?xml version="1.0" encoding="utf-8"?>
<p:tagLst xmlns:a="http://schemas.openxmlformats.org/drawingml/2006/main" xmlns:r="http://schemas.openxmlformats.org/officeDocument/2006/relationships" xmlns:p="http://schemas.openxmlformats.org/presentationml/2006/main">
  <p:tag name="NUM" val="2"/>
</p:tagLst>
</file>

<file path=ppt/tags/tag1851.xml><?xml version="1.0" encoding="utf-8"?>
<p:tagLst xmlns:a="http://schemas.openxmlformats.org/drawingml/2006/main" xmlns:r="http://schemas.openxmlformats.org/officeDocument/2006/relationships" xmlns:p="http://schemas.openxmlformats.org/presentationml/2006/main">
  <p:tag name="NUM" val="3"/>
</p:tagLst>
</file>

<file path=ppt/tags/tag1852.xml><?xml version="1.0" encoding="utf-8"?>
<p:tagLst xmlns:a="http://schemas.openxmlformats.org/drawingml/2006/main" xmlns:r="http://schemas.openxmlformats.org/officeDocument/2006/relationships" xmlns:p="http://schemas.openxmlformats.org/presentationml/2006/main">
  <p:tag name="NUM" val="4"/>
</p:tagLst>
</file>

<file path=ppt/tags/tag1853.xml><?xml version="1.0" encoding="utf-8"?>
<p:tagLst xmlns:a="http://schemas.openxmlformats.org/drawingml/2006/main" xmlns:r="http://schemas.openxmlformats.org/officeDocument/2006/relationships" xmlns:p="http://schemas.openxmlformats.org/presentationml/2006/main">
  <p:tag name="NUM" val="5"/>
</p:tagLst>
</file>

<file path=ppt/tags/tag1854.xml><?xml version="1.0" encoding="utf-8"?>
<p:tagLst xmlns:a="http://schemas.openxmlformats.org/drawingml/2006/main" xmlns:r="http://schemas.openxmlformats.org/officeDocument/2006/relationships" xmlns:p="http://schemas.openxmlformats.org/presentationml/2006/main">
  <p:tag name="NUM" val="6"/>
</p:tagLst>
</file>

<file path=ppt/tags/tag1855.xml><?xml version="1.0" encoding="utf-8"?>
<p:tagLst xmlns:a="http://schemas.openxmlformats.org/drawingml/2006/main" xmlns:r="http://schemas.openxmlformats.org/officeDocument/2006/relationships" xmlns:p="http://schemas.openxmlformats.org/presentationml/2006/main">
  <p:tag name="NUM" val="7"/>
</p:tagLst>
</file>

<file path=ppt/tags/tag1856.xml><?xml version="1.0" encoding="utf-8"?>
<p:tagLst xmlns:a="http://schemas.openxmlformats.org/drawingml/2006/main" xmlns:r="http://schemas.openxmlformats.org/officeDocument/2006/relationships" xmlns:p="http://schemas.openxmlformats.org/presentationml/2006/main">
  <p:tag name="NUM" val="10"/>
</p:tagLst>
</file>

<file path=ppt/tags/tag1857.xml><?xml version="1.0" encoding="utf-8"?>
<p:tagLst xmlns:a="http://schemas.openxmlformats.org/drawingml/2006/main" xmlns:r="http://schemas.openxmlformats.org/officeDocument/2006/relationships" xmlns:p="http://schemas.openxmlformats.org/presentationml/2006/main">
  <p:tag name="NUM" val="13"/>
</p:tagLst>
</file>

<file path=ppt/tags/tag1858.xml><?xml version="1.0" encoding="utf-8"?>
<p:tagLst xmlns:a="http://schemas.openxmlformats.org/drawingml/2006/main" xmlns:r="http://schemas.openxmlformats.org/officeDocument/2006/relationships" xmlns:p="http://schemas.openxmlformats.org/presentationml/2006/main">
  <p:tag name="NUM" val="15"/>
</p:tagLst>
</file>

<file path=ppt/tags/tag1859.xml><?xml version="1.0" encoding="utf-8"?>
<p:tagLst xmlns:a="http://schemas.openxmlformats.org/drawingml/2006/main" xmlns:r="http://schemas.openxmlformats.org/officeDocument/2006/relationships" xmlns:p="http://schemas.openxmlformats.org/presentationml/2006/main">
  <p:tag name="NUM" val="16"/>
</p:tagLst>
</file>

<file path=ppt/tags/tag186.xml><?xml version="1.0" encoding="utf-8"?>
<p:tagLst xmlns:a="http://schemas.openxmlformats.org/drawingml/2006/main" xmlns:r="http://schemas.openxmlformats.org/officeDocument/2006/relationships" xmlns:p="http://schemas.openxmlformats.org/presentationml/2006/main">
  <p:tag name="NUM" val="37"/>
</p:tagLst>
</file>

<file path=ppt/tags/tag1860.xml><?xml version="1.0" encoding="utf-8"?>
<p:tagLst xmlns:a="http://schemas.openxmlformats.org/drawingml/2006/main" xmlns:r="http://schemas.openxmlformats.org/officeDocument/2006/relationships" xmlns:p="http://schemas.openxmlformats.org/presentationml/2006/main">
  <p:tag name="NUM" val="1"/>
</p:tagLst>
</file>

<file path=ppt/tags/tag1861.xml><?xml version="1.0" encoding="utf-8"?>
<p:tagLst xmlns:a="http://schemas.openxmlformats.org/drawingml/2006/main" xmlns:r="http://schemas.openxmlformats.org/officeDocument/2006/relationships" xmlns:p="http://schemas.openxmlformats.org/presentationml/2006/main">
  <p:tag name="NUM" val="2"/>
</p:tagLst>
</file>

<file path=ppt/tags/tag1862.xml><?xml version="1.0" encoding="utf-8"?>
<p:tagLst xmlns:a="http://schemas.openxmlformats.org/drawingml/2006/main" xmlns:r="http://schemas.openxmlformats.org/officeDocument/2006/relationships" xmlns:p="http://schemas.openxmlformats.org/presentationml/2006/main">
  <p:tag name="NUM" val="3"/>
</p:tagLst>
</file>

<file path=ppt/tags/tag1863.xml><?xml version="1.0" encoding="utf-8"?>
<p:tagLst xmlns:a="http://schemas.openxmlformats.org/drawingml/2006/main" xmlns:r="http://schemas.openxmlformats.org/officeDocument/2006/relationships" xmlns:p="http://schemas.openxmlformats.org/presentationml/2006/main">
  <p:tag name="NUM" val="4"/>
</p:tagLst>
</file>

<file path=ppt/tags/tag1864.xml><?xml version="1.0" encoding="utf-8"?>
<p:tagLst xmlns:a="http://schemas.openxmlformats.org/drawingml/2006/main" xmlns:r="http://schemas.openxmlformats.org/officeDocument/2006/relationships" xmlns:p="http://schemas.openxmlformats.org/presentationml/2006/main">
  <p:tag name="NUM" val="5"/>
</p:tagLst>
</file>

<file path=ppt/tags/tag1865.xml><?xml version="1.0" encoding="utf-8"?>
<p:tagLst xmlns:a="http://schemas.openxmlformats.org/drawingml/2006/main" xmlns:r="http://schemas.openxmlformats.org/officeDocument/2006/relationships" xmlns:p="http://schemas.openxmlformats.org/presentationml/2006/main">
  <p:tag name="NUM" val="6"/>
</p:tagLst>
</file>

<file path=ppt/tags/tag1866.xml><?xml version="1.0" encoding="utf-8"?>
<p:tagLst xmlns:a="http://schemas.openxmlformats.org/drawingml/2006/main" xmlns:r="http://schemas.openxmlformats.org/officeDocument/2006/relationships" xmlns:p="http://schemas.openxmlformats.org/presentationml/2006/main">
  <p:tag name="NUM" val="7"/>
</p:tagLst>
</file>

<file path=ppt/tags/tag1867.xml><?xml version="1.0" encoding="utf-8"?>
<p:tagLst xmlns:a="http://schemas.openxmlformats.org/drawingml/2006/main" xmlns:r="http://schemas.openxmlformats.org/officeDocument/2006/relationships" xmlns:p="http://schemas.openxmlformats.org/presentationml/2006/main">
  <p:tag name="NUM" val="8"/>
</p:tagLst>
</file>

<file path=ppt/tags/tag1868.xml><?xml version="1.0" encoding="utf-8"?>
<p:tagLst xmlns:a="http://schemas.openxmlformats.org/drawingml/2006/main" xmlns:r="http://schemas.openxmlformats.org/officeDocument/2006/relationships" xmlns:p="http://schemas.openxmlformats.org/presentationml/2006/main">
  <p:tag name="NUM" val="9"/>
</p:tagLst>
</file>

<file path=ppt/tags/tag1869.xml><?xml version="1.0" encoding="utf-8"?>
<p:tagLst xmlns:a="http://schemas.openxmlformats.org/drawingml/2006/main" xmlns:r="http://schemas.openxmlformats.org/officeDocument/2006/relationships" xmlns:p="http://schemas.openxmlformats.org/presentationml/2006/main">
  <p:tag name="NUM" val="10"/>
</p:tagLst>
</file>

<file path=ppt/tags/tag187.xml><?xml version="1.0" encoding="utf-8"?>
<p:tagLst xmlns:a="http://schemas.openxmlformats.org/drawingml/2006/main" xmlns:r="http://schemas.openxmlformats.org/officeDocument/2006/relationships" xmlns:p="http://schemas.openxmlformats.org/presentationml/2006/main">
  <p:tag name="NUM" val="38"/>
</p:tagLst>
</file>

<file path=ppt/tags/tag1870.xml><?xml version="1.0" encoding="utf-8"?>
<p:tagLst xmlns:a="http://schemas.openxmlformats.org/drawingml/2006/main" xmlns:r="http://schemas.openxmlformats.org/officeDocument/2006/relationships" xmlns:p="http://schemas.openxmlformats.org/presentationml/2006/main">
  <p:tag name="NUM" val="11"/>
</p:tagLst>
</file>

<file path=ppt/tags/tag1871.xml><?xml version="1.0" encoding="utf-8"?>
<p:tagLst xmlns:a="http://schemas.openxmlformats.org/drawingml/2006/main" xmlns:r="http://schemas.openxmlformats.org/officeDocument/2006/relationships" xmlns:p="http://schemas.openxmlformats.org/presentationml/2006/main">
  <p:tag name="NUM" val="12"/>
</p:tagLst>
</file>

<file path=ppt/tags/tag1872.xml><?xml version="1.0" encoding="utf-8"?>
<p:tagLst xmlns:a="http://schemas.openxmlformats.org/drawingml/2006/main" xmlns:r="http://schemas.openxmlformats.org/officeDocument/2006/relationships" xmlns:p="http://schemas.openxmlformats.org/presentationml/2006/main">
  <p:tag name="NUM" val="13"/>
</p:tagLst>
</file>

<file path=ppt/tags/tag1873.xml><?xml version="1.0" encoding="utf-8"?>
<p:tagLst xmlns:a="http://schemas.openxmlformats.org/drawingml/2006/main" xmlns:r="http://schemas.openxmlformats.org/officeDocument/2006/relationships" xmlns:p="http://schemas.openxmlformats.org/presentationml/2006/main">
  <p:tag name="NUM" val="14"/>
</p:tagLst>
</file>

<file path=ppt/tags/tag1874.xml><?xml version="1.0" encoding="utf-8"?>
<p:tagLst xmlns:a="http://schemas.openxmlformats.org/drawingml/2006/main" xmlns:r="http://schemas.openxmlformats.org/officeDocument/2006/relationships" xmlns:p="http://schemas.openxmlformats.org/presentationml/2006/main">
  <p:tag name="NUM" val="15"/>
</p:tagLst>
</file>

<file path=ppt/tags/tag1875.xml><?xml version="1.0" encoding="utf-8"?>
<p:tagLst xmlns:a="http://schemas.openxmlformats.org/drawingml/2006/main" xmlns:r="http://schemas.openxmlformats.org/officeDocument/2006/relationships" xmlns:p="http://schemas.openxmlformats.org/presentationml/2006/main">
  <p:tag name="NUM" val="16"/>
</p:tagLst>
</file>

<file path=ppt/tags/tag1876.xml><?xml version="1.0" encoding="utf-8"?>
<p:tagLst xmlns:a="http://schemas.openxmlformats.org/drawingml/2006/main" xmlns:r="http://schemas.openxmlformats.org/officeDocument/2006/relationships" xmlns:p="http://schemas.openxmlformats.org/presentationml/2006/main">
  <p:tag name="NUM" val="17"/>
</p:tagLst>
</file>

<file path=ppt/tags/tag1877.xml><?xml version="1.0" encoding="utf-8"?>
<p:tagLst xmlns:a="http://schemas.openxmlformats.org/drawingml/2006/main" xmlns:r="http://schemas.openxmlformats.org/officeDocument/2006/relationships" xmlns:p="http://schemas.openxmlformats.org/presentationml/2006/main">
  <p:tag name="NUM" val="18"/>
</p:tagLst>
</file>

<file path=ppt/tags/tag1878.xml><?xml version="1.0" encoding="utf-8"?>
<p:tagLst xmlns:a="http://schemas.openxmlformats.org/drawingml/2006/main" xmlns:r="http://schemas.openxmlformats.org/officeDocument/2006/relationships" xmlns:p="http://schemas.openxmlformats.org/presentationml/2006/main">
  <p:tag name="NUM" val="19"/>
</p:tagLst>
</file>

<file path=ppt/tags/tag1879.xml><?xml version="1.0" encoding="utf-8"?>
<p:tagLst xmlns:a="http://schemas.openxmlformats.org/drawingml/2006/main" xmlns:r="http://schemas.openxmlformats.org/officeDocument/2006/relationships" xmlns:p="http://schemas.openxmlformats.org/presentationml/2006/main">
  <p:tag name="NUM" val="20"/>
</p:tagLst>
</file>

<file path=ppt/tags/tag188.xml><?xml version="1.0" encoding="utf-8"?>
<p:tagLst xmlns:a="http://schemas.openxmlformats.org/drawingml/2006/main" xmlns:r="http://schemas.openxmlformats.org/officeDocument/2006/relationships" xmlns:p="http://schemas.openxmlformats.org/presentationml/2006/main">
  <p:tag name="NUM" val="39"/>
</p:tagLst>
</file>

<file path=ppt/tags/tag1880.xml><?xml version="1.0" encoding="utf-8"?>
<p:tagLst xmlns:a="http://schemas.openxmlformats.org/drawingml/2006/main" xmlns:r="http://schemas.openxmlformats.org/officeDocument/2006/relationships" xmlns:p="http://schemas.openxmlformats.org/presentationml/2006/main">
  <p:tag name="NUM" val="21"/>
</p:tagLst>
</file>

<file path=ppt/tags/tag1881.xml><?xml version="1.0" encoding="utf-8"?>
<p:tagLst xmlns:a="http://schemas.openxmlformats.org/drawingml/2006/main" xmlns:r="http://schemas.openxmlformats.org/officeDocument/2006/relationships" xmlns:p="http://schemas.openxmlformats.org/presentationml/2006/main">
  <p:tag name="NUM" val="22"/>
</p:tagLst>
</file>

<file path=ppt/tags/tag1882.xml><?xml version="1.0" encoding="utf-8"?>
<p:tagLst xmlns:a="http://schemas.openxmlformats.org/drawingml/2006/main" xmlns:r="http://schemas.openxmlformats.org/officeDocument/2006/relationships" xmlns:p="http://schemas.openxmlformats.org/presentationml/2006/main">
  <p:tag name="NUM" val="23"/>
</p:tagLst>
</file>

<file path=ppt/tags/tag1883.xml><?xml version="1.0" encoding="utf-8"?>
<p:tagLst xmlns:a="http://schemas.openxmlformats.org/drawingml/2006/main" xmlns:r="http://schemas.openxmlformats.org/officeDocument/2006/relationships" xmlns:p="http://schemas.openxmlformats.org/presentationml/2006/main">
  <p:tag name="NUM" val="24"/>
</p:tagLst>
</file>

<file path=ppt/tags/tag1884.xml><?xml version="1.0" encoding="utf-8"?>
<p:tagLst xmlns:a="http://schemas.openxmlformats.org/drawingml/2006/main" xmlns:r="http://schemas.openxmlformats.org/officeDocument/2006/relationships" xmlns:p="http://schemas.openxmlformats.org/presentationml/2006/main">
  <p:tag name="NUM" val="25"/>
</p:tagLst>
</file>

<file path=ppt/tags/tag1885.xml><?xml version="1.0" encoding="utf-8"?>
<p:tagLst xmlns:a="http://schemas.openxmlformats.org/drawingml/2006/main" xmlns:r="http://schemas.openxmlformats.org/officeDocument/2006/relationships" xmlns:p="http://schemas.openxmlformats.org/presentationml/2006/main">
  <p:tag name="NUM" val="26"/>
</p:tagLst>
</file>

<file path=ppt/tags/tag1886.xml><?xml version="1.0" encoding="utf-8"?>
<p:tagLst xmlns:a="http://schemas.openxmlformats.org/drawingml/2006/main" xmlns:r="http://schemas.openxmlformats.org/officeDocument/2006/relationships" xmlns:p="http://schemas.openxmlformats.org/presentationml/2006/main">
  <p:tag name="NUM" val="27"/>
</p:tagLst>
</file>

<file path=ppt/tags/tag1887.xml><?xml version="1.0" encoding="utf-8"?>
<p:tagLst xmlns:a="http://schemas.openxmlformats.org/drawingml/2006/main" xmlns:r="http://schemas.openxmlformats.org/officeDocument/2006/relationships" xmlns:p="http://schemas.openxmlformats.org/presentationml/2006/main">
  <p:tag name="NUM" val="28"/>
</p:tagLst>
</file>

<file path=ppt/tags/tag1888.xml><?xml version="1.0" encoding="utf-8"?>
<p:tagLst xmlns:a="http://schemas.openxmlformats.org/drawingml/2006/main" xmlns:r="http://schemas.openxmlformats.org/officeDocument/2006/relationships" xmlns:p="http://schemas.openxmlformats.org/presentationml/2006/main">
  <p:tag name="NUM" val="29"/>
</p:tagLst>
</file>

<file path=ppt/tags/tag1889.xml><?xml version="1.0" encoding="utf-8"?>
<p:tagLst xmlns:a="http://schemas.openxmlformats.org/drawingml/2006/main" xmlns:r="http://schemas.openxmlformats.org/officeDocument/2006/relationships" xmlns:p="http://schemas.openxmlformats.org/presentationml/2006/main">
  <p:tag name="NUM" val="30"/>
</p:tagLst>
</file>

<file path=ppt/tags/tag189.xml><?xml version="1.0" encoding="utf-8"?>
<p:tagLst xmlns:a="http://schemas.openxmlformats.org/drawingml/2006/main" xmlns:r="http://schemas.openxmlformats.org/officeDocument/2006/relationships" xmlns:p="http://schemas.openxmlformats.org/presentationml/2006/main">
  <p:tag name="NUM" val="40"/>
</p:tagLst>
</file>

<file path=ppt/tags/tag1890.xml><?xml version="1.0" encoding="utf-8"?>
<p:tagLst xmlns:a="http://schemas.openxmlformats.org/drawingml/2006/main" xmlns:r="http://schemas.openxmlformats.org/officeDocument/2006/relationships" xmlns:p="http://schemas.openxmlformats.org/presentationml/2006/main">
  <p:tag name="NUM" val="30"/>
</p:tagLst>
</file>

<file path=ppt/tags/tag1891.xml><?xml version="1.0" encoding="utf-8"?>
<p:tagLst xmlns:a="http://schemas.openxmlformats.org/drawingml/2006/main" xmlns:r="http://schemas.openxmlformats.org/officeDocument/2006/relationships" xmlns:p="http://schemas.openxmlformats.org/presentationml/2006/main">
  <p:tag name="NUM" val="30"/>
</p:tagLst>
</file>

<file path=ppt/tags/tag1892.xml><?xml version="1.0" encoding="utf-8"?>
<p:tagLst xmlns:a="http://schemas.openxmlformats.org/drawingml/2006/main" xmlns:r="http://schemas.openxmlformats.org/officeDocument/2006/relationships" xmlns:p="http://schemas.openxmlformats.org/presentationml/2006/main">
  <p:tag name="NUM" val="1"/>
</p:tagLst>
</file>

<file path=ppt/tags/tag19.xml><?xml version="1.0" encoding="utf-8"?>
<p:tagLst xmlns:a="http://schemas.openxmlformats.org/drawingml/2006/main" xmlns:r="http://schemas.openxmlformats.org/officeDocument/2006/relationships" xmlns:p="http://schemas.openxmlformats.org/presentationml/2006/main">
  <p:tag name="NUM" val="2"/>
</p:tagLst>
</file>

<file path=ppt/tags/tag190.xml><?xml version="1.0" encoding="utf-8"?>
<p:tagLst xmlns:a="http://schemas.openxmlformats.org/drawingml/2006/main" xmlns:r="http://schemas.openxmlformats.org/officeDocument/2006/relationships" xmlns:p="http://schemas.openxmlformats.org/presentationml/2006/main">
  <p:tag name="NUM" val="41"/>
</p:tagLst>
</file>

<file path=ppt/tags/tag191.xml><?xml version="1.0" encoding="utf-8"?>
<p:tagLst xmlns:a="http://schemas.openxmlformats.org/drawingml/2006/main" xmlns:r="http://schemas.openxmlformats.org/officeDocument/2006/relationships" xmlns:p="http://schemas.openxmlformats.org/presentationml/2006/main">
  <p:tag name="NUM" val="42"/>
</p:tagLst>
</file>

<file path=ppt/tags/tag192.xml><?xml version="1.0" encoding="utf-8"?>
<p:tagLst xmlns:a="http://schemas.openxmlformats.org/drawingml/2006/main" xmlns:r="http://schemas.openxmlformats.org/officeDocument/2006/relationships" xmlns:p="http://schemas.openxmlformats.org/presentationml/2006/main">
  <p:tag name="NUM" val="43"/>
</p:tagLst>
</file>

<file path=ppt/tags/tag193.xml><?xml version="1.0" encoding="utf-8"?>
<p:tagLst xmlns:a="http://schemas.openxmlformats.org/drawingml/2006/main" xmlns:r="http://schemas.openxmlformats.org/officeDocument/2006/relationships" xmlns:p="http://schemas.openxmlformats.org/presentationml/2006/main">
  <p:tag name="NUM" val="44"/>
</p:tagLst>
</file>

<file path=ppt/tags/tag194.xml><?xml version="1.0" encoding="utf-8"?>
<p:tagLst xmlns:a="http://schemas.openxmlformats.org/drawingml/2006/main" xmlns:r="http://schemas.openxmlformats.org/officeDocument/2006/relationships" xmlns:p="http://schemas.openxmlformats.org/presentationml/2006/main">
  <p:tag name="NUM" val="1"/>
</p:tagLst>
</file>

<file path=ppt/tags/tag195.xml><?xml version="1.0" encoding="utf-8"?>
<p:tagLst xmlns:a="http://schemas.openxmlformats.org/drawingml/2006/main" xmlns:r="http://schemas.openxmlformats.org/officeDocument/2006/relationships" xmlns:p="http://schemas.openxmlformats.org/presentationml/2006/main">
  <p:tag name="NUM" val="2"/>
</p:tagLst>
</file>

<file path=ppt/tags/tag196.xml><?xml version="1.0" encoding="utf-8"?>
<p:tagLst xmlns:a="http://schemas.openxmlformats.org/drawingml/2006/main" xmlns:r="http://schemas.openxmlformats.org/officeDocument/2006/relationships" xmlns:p="http://schemas.openxmlformats.org/presentationml/2006/main">
  <p:tag name="NUM" val="3"/>
</p:tagLst>
</file>

<file path=ppt/tags/tag197.xml><?xml version="1.0" encoding="utf-8"?>
<p:tagLst xmlns:a="http://schemas.openxmlformats.org/drawingml/2006/main" xmlns:r="http://schemas.openxmlformats.org/officeDocument/2006/relationships" xmlns:p="http://schemas.openxmlformats.org/presentationml/2006/main">
  <p:tag name="NUM" val="4"/>
</p:tagLst>
</file>

<file path=ppt/tags/tag198.xml><?xml version="1.0" encoding="utf-8"?>
<p:tagLst xmlns:a="http://schemas.openxmlformats.org/drawingml/2006/main" xmlns:r="http://schemas.openxmlformats.org/officeDocument/2006/relationships" xmlns:p="http://schemas.openxmlformats.org/presentationml/2006/main">
  <p:tag name="NUM" val="5"/>
</p:tagLst>
</file>

<file path=ppt/tags/tag199.xml><?xml version="1.0" encoding="utf-8"?>
<p:tagLst xmlns:a="http://schemas.openxmlformats.org/drawingml/2006/main" xmlns:r="http://schemas.openxmlformats.org/officeDocument/2006/relationships" xmlns:p="http://schemas.openxmlformats.org/presentationml/2006/main">
  <p:tag name="NUM" val="6"/>
</p:tagLst>
</file>

<file path=ppt/tags/tag2.xml><?xml version="1.0" encoding="utf-8"?>
<p:tagLst xmlns:a="http://schemas.openxmlformats.org/drawingml/2006/main" xmlns:r="http://schemas.openxmlformats.org/officeDocument/2006/relationships" xmlns:p="http://schemas.openxmlformats.org/presentationml/2006/main">
  <p:tag name="NUM" val="1"/>
</p:tagLst>
</file>

<file path=ppt/tags/tag20.xml><?xml version="1.0" encoding="utf-8"?>
<p:tagLst xmlns:a="http://schemas.openxmlformats.org/drawingml/2006/main" xmlns:r="http://schemas.openxmlformats.org/officeDocument/2006/relationships" xmlns:p="http://schemas.openxmlformats.org/presentationml/2006/main">
  <p:tag name="NUM" val="3"/>
</p:tagLst>
</file>

<file path=ppt/tags/tag200.xml><?xml version="1.0" encoding="utf-8"?>
<p:tagLst xmlns:a="http://schemas.openxmlformats.org/drawingml/2006/main" xmlns:r="http://schemas.openxmlformats.org/officeDocument/2006/relationships" xmlns:p="http://schemas.openxmlformats.org/presentationml/2006/main">
  <p:tag name="NUM" val="7"/>
</p:tagLst>
</file>

<file path=ppt/tags/tag201.xml><?xml version="1.0" encoding="utf-8"?>
<p:tagLst xmlns:a="http://schemas.openxmlformats.org/drawingml/2006/main" xmlns:r="http://schemas.openxmlformats.org/officeDocument/2006/relationships" xmlns:p="http://schemas.openxmlformats.org/presentationml/2006/main">
  <p:tag name="NUM" val="8"/>
</p:tagLst>
</file>

<file path=ppt/tags/tag202.xml><?xml version="1.0" encoding="utf-8"?>
<p:tagLst xmlns:a="http://schemas.openxmlformats.org/drawingml/2006/main" xmlns:r="http://schemas.openxmlformats.org/officeDocument/2006/relationships" xmlns:p="http://schemas.openxmlformats.org/presentationml/2006/main">
  <p:tag name="NUM" val="9"/>
</p:tagLst>
</file>

<file path=ppt/tags/tag203.xml><?xml version="1.0" encoding="utf-8"?>
<p:tagLst xmlns:a="http://schemas.openxmlformats.org/drawingml/2006/main" xmlns:r="http://schemas.openxmlformats.org/officeDocument/2006/relationships" xmlns:p="http://schemas.openxmlformats.org/presentationml/2006/main">
  <p:tag name="NUM" val="10"/>
</p:tagLst>
</file>

<file path=ppt/tags/tag204.xml><?xml version="1.0" encoding="utf-8"?>
<p:tagLst xmlns:a="http://schemas.openxmlformats.org/drawingml/2006/main" xmlns:r="http://schemas.openxmlformats.org/officeDocument/2006/relationships" xmlns:p="http://schemas.openxmlformats.org/presentationml/2006/main">
  <p:tag name="NUM" val="11"/>
</p:tagLst>
</file>

<file path=ppt/tags/tag205.xml><?xml version="1.0" encoding="utf-8"?>
<p:tagLst xmlns:a="http://schemas.openxmlformats.org/drawingml/2006/main" xmlns:r="http://schemas.openxmlformats.org/officeDocument/2006/relationships" xmlns:p="http://schemas.openxmlformats.org/presentationml/2006/main">
  <p:tag name="NUM" val="12"/>
</p:tagLst>
</file>

<file path=ppt/tags/tag206.xml><?xml version="1.0" encoding="utf-8"?>
<p:tagLst xmlns:a="http://schemas.openxmlformats.org/drawingml/2006/main" xmlns:r="http://schemas.openxmlformats.org/officeDocument/2006/relationships" xmlns:p="http://schemas.openxmlformats.org/presentationml/2006/main">
  <p:tag name="NUM" val="13"/>
</p:tagLst>
</file>

<file path=ppt/tags/tag207.xml><?xml version="1.0" encoding="utf-8"?>
<p:tagLst xmlns:a="http://schemas.openxmlformats.org/drawingml/2006/main" xmlns:r="http://schemas.openxmlformats.org/officeDocument/2006/relationships" xmlns:p="http://schemas.openxmlformats.org/presentationml/2006/main">
  <p:tag name="NUM" val="14"/>
</p:tagLst>
</file>

<file path=ppt/tags/tag208.xml><?xml version="1.0" encoding="utf-8"?>
<p:tagLst xmlns:a="http://schemas.openxmlformats.org/drawingml/2006/main" xmlns:r="http://schemas.openxmlformats.org/officeDocument/2006/relationships" xmlns:p="http://schemas.openxmlformats.org/presentationml/2006/main">
  <p:tag name="NUM" val="15"/>
</p:tagLst>
</file>

<file path=ppt/tags/tag209.xml><?xml version="1.0" encoding="utf-8"?>
<p:tagLst xmlns:a="http://schemas.openxmlformats.org/drawingml/2006/main" xmlns:r="http://schemas.openxmlformats.org/officeDocument/2006/relationships" xmlns:p="http://schemas.openxmlformats.org/presentationml/2006/main">
  <p:tag name="NUM" val="16"/>
</p:tagLst>
</file>

<file path=ppt/tags/tag21.xml><?xml version="1.0" encoding="utf-8"?>
<p:tagLst xmlns:a="http://schemas.openxmlformats.org/drawingml/2006/main" xmlns:r="http://schemas.openxmlformats.org/officeDocument/2006/relationships" xmlns:p="http://schemas.openxmlformats.org/presentationml/2006/main">
  <p:tag name="NUM" val="4"/>
</p:tagLst>
</file>

<file path=ppt/tags/tag210.xml><?xml version="1.0" encoding="utf-8"?>
<p:tagLst xmlns:a="http://schemas.openxmlformats.org/drawingml/2006/main" xmlns:r="http://schemas.openxmlformats.org/officeDocument/2006/relationships" xmlns:p="http://schemas.openxmlformats.org/presentationml/2006/main">
  <p:tag name="NUM" val="17"/>
</p:tagLst>
</file>

<file path=ppt/tags/tag211.xml><?xml version="1.0" encoding="utf-8"?>
<p:tagLst xmlns:a="http://schemas.openxmlformats.org/drawingml/2006/main" xmlns:r="http://schemas.openxmlformats.org/officeDocument/2006/relationships" xmlns:p="http://schemas.openxmlformats.org/presentationml/2006/main">
  <p:tag name="NUM" val="18"/>
</p:tagLst>
</file>

<file path=ppt/tags/tag212.xml><?xml version="1.0" encoding="utf-8"?>
<p:tagLst xmlns:a="http://schemas.openxmlformats.org/drawingml/2006/main" xmlns:r="http://schemas.openxmlformats.org/officeDocument/2006/relationships" xmlns:p="http://schemas.openxmlformats.org/presentationml/2006/main">
  <p:tag name="NUM" val="19"/>
</p:tagLst>
</file>

<file path=ppt/tags/tag213.xml><?xml version="1.0" encoding="utf-8"?>
<p:tagLst xmlns:a="http://schemas.openxmlformats.org/drawingml/2006/main" xmlns:r="http://schemas.openxmlformats.org/officeDocument/2006/relationships" xmlns:p="http://schemas.openxmlformats.org/presentationml/2006/main">
  <p:tag name="NUM" val="20"/>
</p:tagLst>
</file>

<file path=ppt/tags/tag214.xml><?xml version="1.0" encoding="utf-8"?>
<p:tagLst xmlns:a="http://schemas.openxmlformats.org/drawingml/2006/main" xmlns:r="http://schemas.openxmlformats.org/officeDocument/2006/relationships" xmlns:p="http://schemas.openxmlformats.org/presentationml/2006/main">
  <p:tag name="NUM" val="21"/>
</p:tagLst>
</file>

<file path=ppt/tags/tag215.xml><?xml version="1.0" encoding="utf-8"?>
<p:tagLst xmlns:a="http://schemas.openxmlformats.org/drawingml/2006/main" xmlns:r="http://schemas.openxmlformats.org/officeDocument/2006/relationships" xmlns:p="http://schemas.openxmlformats.org/presentationml/2006/main">
  <p:tag name="NUM" val="22"/>
</p:tagLst>
</file>

<file path=ppt/tags/tag216.xml><?xml version="1.0" encoding="utf-8"?>
<p:tagLst xmlns:a="http://schemas.openxmlformats.org/drawingml/2006/main" xmlns:r="http://schemas.openxmlformats.org/officeDocument/2006/relationships" xmlns:p="http://schemas.openxmlformats.org/presentationml/2006/main">
  <p:tag name="NUM" val="23"/>
</p:tagLst>
</file>

<file path=ppt/tags/tag217.xml><?xml version="1.0" encoding="utf-8"?>
<p:tagLst xmlns:a="http://schemas.openxmlformats.org/drawingml/2006/main" xmlns:r="http://schemas.openxmlformats.org/officeDocument/2006/relationships" xmlns:p="http://schemas.openxmlformats.org/presentationml/2006/main">
  <p:tag name="NUM" val="24"/>
</p:tagLst>
</file>

<file path=ppt/tags/tag218.xml><?xml version="1.0" encoding="utf-8"?>
<p:tagLst xmlns:a="http://schemas.openxmlformats.org/drawingml/2006/main" xmlns:r="http://schemas.openxmlformats.org/officeDocument/2006/relationships" xmlns:p="http://schemas.openxmlformats.org/presentationml/2006/main">
  <p:tag name="NUM" val="25"/>
</p:tagLst>
</file>

<file path=ppt/tags/tag219.xml><?xml version="1.0" encoding="utf-8"?>
<p:tagLst xmlns:a="http://schemas.openxmlformats.org/drawingml/2006/main" xmlns:r="http://schemas.openxmlformats.org/officeDocument/2006/relationships" xmlns:p="http://schemas.openxmlformats.org/presentationml/2006/main">
  <p:tag name="NUM" val="26"/>
</p:tagLst>
</file>

<file path=ppt/tags/tag22.xml><?xml version="1.0" encoding="utf-8"?>
<p:tagLst xmlns:a="http://schemas.openxmlformats.org/drawingml/2006/main" xmlns:r="http://schemas.openxmlformats.org/officeDocument/2006/relationships" xmlns:p="http://schemas.openxmlformats.org/presentationml/2006/main">
  <p:tag name="NUM" val="5"/>
</p:tagLst>
</file>

<file path=ppt/tags/tag220.xml><?xml version="1.0" encoding="utf-8"?>
<p:tagLst xmlns:a="http://schemas.openxmlformats.org/drawingml/2006/main" xmlns:r="http://schemas.openxmlformats.org/officeDocument/2006/relationships" xmlns:p="http://schemas.openxmlformats.org/presentationml/2006/main">
  <p:tag name="NUM" val="27"/>
</p:tagLst>
</file>

<file path=ppt/tags/tag221.xml><?xml version="1.0" encoding="utf-8"?>
<p:tagLst xmlns:a="http://schemas.openxmlformats.org/drawingml/2006/main" xmlns:r="http://schemas.openxmlformats.org/officeDocument/2006/relationships" xmlns:p="http://schemas.openxmlformats.org/presentationml/2006/main">
  <p:tag name="NUM" val="28"/>
</p:tagLst>
</file>

<file path=ppt/tags/tag222.xml><?xml version="1.0" encoding="utf-8"?>
<p:tagLst xmlns:a="http://schemas.openxmlformats.org/drawingml/2006/main" xmlns:r="http://schemas.openxmlformats.org/officeDocument/2006/relationships" xmlns:p="http://schemas.openxmlformats.org/presentationml/2006/main">
  <p:tag name="NUM" val="29"/>
</p:tagLst>
</file>

<file path=ppt/tags/tag223.xml><?xml version="1.0" encoding="utf-8"?>
<p:tagLst xmlns:a="http://schemas.openxmlformats.org/drawingml/2006/main" xmlns:r="http://schemas.openxmlformats.org/officeDocument/2006/relationships" xmlns:p="http://schemas.openxmlformats.org/presentationml/2006/main">
  <p:tag name="NUM" val="30"/>
</p:tagLst>
</file>

<file path=ppt/tags/tag224.xml><?xml version="1.0" encoding="utf-8"?>
<p:tagLst xmlns:a="http://schemas.openxmlformats.org/drawingml/2006/main" xmlns:r="http://schemas.openxmlformats.org/officeDocument/2006/relationships" xmlns:p="http://schemas.openxmlformats.org/presentationml/2006/main">
  <p:tag name="NUM" val="31"/>
</p:tagLst>
</file>

<file path=ppt/tags/tag225.xml><?xml version="1.0" encoding="utf-8"?>
<p:tagLst xmlns:a="http://schemas.openxmlformats.org/drawingml/2006/main" xmlns:r="http://schemas.openxmlformats.org/officeDocument/2006/relationships" xmlns:p="http://schemas.openxmlformats.org/presentationml/2006/main">
  <p:tag name="NUM" val="32"/>
</p:tagLst>
</file>

<file path=ppt/tags/tag226.xml><?xml version="1.0" encoding="utf-8"?>
<p:tagLst xmlns:a="http://schemas.openxmlformats.org/drawingml/2006/main" xmlns:r="http://schemas.openxmlformats.org/officeDocument/2006/relationships" xmlns:p="http://schemas.openxmlformats.org/presentationml/2006/main">
  <p:tag name="NUM" val="33"/>
</p:tagLst>
</file>

<file path=ppt/tags/tag227.xml><?xml version="1.0" encoding="utf-8"?>
<p:tagLst xmlns:a="http://schemas.openxmlformats.org/drawingml/2006/main" xmlns:r="http://schemas.openxmlformats.org/officeDocument/2006/relationships" xmlns:p="http://schemas.openxmlformats.org/presentationml/2006/main">
  <p:tag name="NUM" val="34"/>
</p:tagLst>
</file>

<file path=ppt/tags/tag228.xml><?xml version="1.0" encoding="utf-8"?>
<p:tagLst xmlns:a="http://schemas.openxmlformats.org/drawingml/2006/main" xmlns:r="http://schemas.openxmlformats.org/officeDocument/2006/relationships" xmlns:p="http://schemas.openxmlformats.org/presentationml/2006/main">
  <p:tag name="NUM" val="35"/>
</p:tagLst>
</file>

<file path=ppt/tags/tag229.xml><?xml version="1.0" encoding="utf-8"?>
<p:tagLst xmlns:a="http://schemas.openxmlformats.org/drawingml/2006/main" xmlns:r="http://schemas.openxmlformats.org/officeDocument/2006/relationships" xmlns:p="http://schemas.openxmlformats.org/presentationml/2006/main">
  <p:tag name="NUM" val="36"/>
</p:tagLst>
</file>

<file path=ppt/tags/tag23.xml><?xml version="1.0" encoding="utf-8"?>
<p:tagLst xmlns:a="http://schemas.openxmlformats.org/drawingml/2006/main" xmlns:r="http://schemas.openxmlformats.org/officeDocument/2006/relationships" xmlns:p="http://schemas.openxmlformats.org/presentationml/2006/main">
  <p:tag name="NUM" val="6"/>
</p:tagLst>
</file>

<file path=ppt/tags/tag230.xml><?xml version="1.0" encoding="utf-8"?>
<p:tagLst xmlns:a="http://schemas.openxmlformats.org/drawingml/2006/main" xmlns:r="http://schemas.openxmlformats.org/officeDocument/2006/relationships" xmlns:p="http://schemas.openxmlformats.org/presentationml/2006/main">
  <p:tag name="NUM" val="37"/>
</p:tagLst>
</file>

<file path=ppt/tags/tag231.xml><?xml version="1.0" encoding="utf-8"?>
<p:tagLst xmlns:a="http://schemas.openxmlformats.org/drawingml/2006/main" xmlns:r="http://schemas.openxmlformats.org/officeDocument/2006/relationships" xmlns:p="http://schemas.openxmlformats.org/presentationml/2006/main">
  <p:tag name="NUM" val="1"/>
</p:tagLst>
</file>

<file path=ppt/tags/tag232.xml><?xml version="1.0" encoding="utf-8"?>
<p:tagLst xmlns:a="http://schemas.openxmlformats.org/drawingml/2006/main" xmlns:r="http://schemas.openxmlformats.org/officeDocument/2006/relationships" xmlns:p="http://schemas.openxmlformats.org/presentationml/2006/main">
  <p:tag name="NUM" val="2"/>
</p:tagLst>
</file>

<file path=ppt/tags/tag233.xml><?xml version="1.0" encoding="utf-8"?>
<p:tagLst xmlns:a="http://schemas.openxmlformats.org/drawingml/2006/main" xmlns:r="http://schemas.openxmlformats.org/officeDocument/2006/relationships" xmlns:p="http://schemas.openxmlformats.org/presentationml/2006/main">
  <p:tag name="NUM" val="3"/>
</p:tagLst>
</file>

<file path=ppt/tags/tag234.xml><?xml version="1.0" encoding="utf-8"?>
<p:tagLst xmlns:a="http://schemas.openxmlformats.org/drawingml/2006/main" xmlns:r="http://schemas.openxmlformats.org/officeDocument/2006/relationships" xmlns:p="http://schemas.openxmlformats.org/presentationml/2006/main">
  <p:tag name="NUM" val="4"/>
</p:tagLst>
</file>

<file path=ppt/tags/tag235.xml><?xml version="1.0" encoding="utf-8"?>
<p:tagLst xmlns:a="http://schemas.openxmlformats.org/drawingml/2006/main" xmlns:r="http://schemas.openxmlformats.org/officeDocument/2006/relationships" xmlns:p="http://schemas.openxmlformats.org/presentationml/2006/main">
  <p:tag name="NUM" val="5"/>
</p:tagLst>
</file>

<file path=ppt/tags/tag236.xml><?xml version="1.0" encoding="utf-8"?>
<p:tagLst xmlns:a="http://schemas.openxmlformats.org/drawingml/2006/main" xmlns:r="http://schemas.openxmlformats.org/officeDocument/2006/relationships" xmlns:p="http://schemas.openxmlformats.org/presentationml/2006/main">
  <p:tag name="NUM" val="6"/>
</p:tagLst>
</file>

<file path=ppt/tags/tag237.xml><?xml version="1.0" encoding="utf-8"?>
<p:tagLst xmlns:a="http://schemas.openxmlformats.org/drawingml/2006/main" xmlns:r="http://schemas.openxmlformats.org/officeDocument/2006/relationships" xmlns:p="http://schemas.openxmlformats.org/presentationml/2006/main">
  <p:tag name="NUM" val="7"/>
</p:tagLst>
</file>

<file path=ppt/tags/tag238.xml><?xml version="1.0" encoding="utf-8"?>
<p:tagLst xmlns:a="http://schemas.openxmlformats.org/drawingml/2006/main" xmlns:r="http://schemas.openxmlformats.org/officeDocument/2006/relationships" xmlns:p="http://schemas.openxmlformats.org/presentationml/2006/main">
  <p:tag name="NUM" val="8"/>
</p:tagLst>
</file>

<file path=ppt/tags/tag239.xml><?xml version="1.0" encoding="utf-8"?>
<p:tagLst xmlns:a="http://schemas.openxmlformats.org/drawingml/2006/main" xmlns:r="http://schemas.openxmlformats.org/officeDocument/2006/relationships" xmlns:p="http://schemas.openxmlformats.org/presentationml/2006/main">
  <p:tag name="NUM" val="9"/>
</p:tagLst>
</file>

<file path=ppt/tags/tag24.xml><?xml version="1.0" encoding="utf-8"?>
<p:tagLst xmlns:a="http://schemas.openxmlformats.org/drawingml/2006/main" xmlns:r="http://schemas.openxmlformats.org/officeDocument/2006/relationships" xmlns:p="http://schemas.openxmlformats.org/presentationml/2006/main">
  <p:tag name="NUM" val="7"/>
</p:tagLst>
</file>

<file path=ppt/tags/tag240.xml><?xml version="1.0" encoding="utf-8"?>
<p:tagLst xmlns:a="http://schemas.openxmlformats.org/drawingml/2006/main" xmlns:r="http://schemas.openxmlformats.org/officeDocument/2006/relationships" xmlns:p="http://schemas.openxmlformats.org/presentationml/2006/main">
  <p:tag name="NUM" val="10"/>
</p:tagLst>
</file>

<file path=ppt/tags/tag241.xml><?xml version="1.0" encoding="utf-8"?>
<p:tagLst xmlns:a="http://schemas.openxmlformats.org/drawingml/2006/main" xmlns:r="http://schemas.openxmlformats.org/officeDocument/2006/relationships" xmlns:p="http://schemas.openxmlformats.org/presentationml/2006/main">
  <p:tag name="NUM" val="11"/>
</p:tagLst>
</file>

<file path=ppt/tags/tag242.xml><?xml version="1.0" encoding="utf-8"?>
<p:tagLst xmlns:a="http://schemas.openxmlformats.org/drawingml/2006/main" xmlns:r="http://schemas.openxmlformats.org/officeDocument/2006/relationships" xmlns:p="http://schemas.openxmlformats.org/presentationml/2006/main">
  <p:tag name="NUM" val="12"/>
</p:tagLst>
</file>

<file path=ppt/tags/tag243.xml><?xml version="1.0" encoding="utf-8"?>
<p:tagLst xmlns:a="http://schemas.openxmlformats.org/drawingml/2006/main" xmlns:r="http://schemas.openxmlformats.org/officeDocument/2006/relationships" xmlns:p="http://schemas.openxmlformats.org/presentationml/2006/main">
  <p:tag name="NUM" val="13"/>
</p:tagLst>
</file>

<file path=ppt/tags/tag244.xml><?xml version="1.0" encoding="utf-8"?>
<p:tagLst xmlns:a="http://schemas.openxmlformats.org/drawingml/2006/main" xmlns:r="http://schemas.openxmlformats.org/officeDocument/2006/relationships" xmlns:p="http://schemas.openxmlformats.org/presentationml/2006/main">
  <p:tag name="NUM" val="14"/>
</p:tagLst>
</file>

<file path=ppt/tags/tag245.xml><?xml version="1.0" encoding="utf-8"?>
<p:tagLst xmlns:a="http://schemas.openxmlformats.org/drawingml/2006/main" xmlns:r="http://schemas.openxmlformats.org/officeDocument/2006/relationships" xmlns:p="http://schemas.openxmlformats.org/presentationml/2006/main">
  <p:tag name="NUM" val="15"/>
</p:tagLst>
</file>

<file path=ppt/tags/tag246.xml><?xml version="1.0" encoding="utf-8"?>
<p:tagLst xmlns:a="http://schemas.openxmlformats.org/drawingml/2006/main" xmlns:r="http://schemas.openxmlformats.org/officeDocument/2006/relationships" xmlns:p="http://schemas.openxmlformats.org/presentationml/2006/main">
  <p:tag name="NUM" val="16"/>
</p:tagLst>
</file>

<file path=ppt/tags/tag247.xml><?xml version="1.0" encoding="utf-8"?>
<p:tagLst xmlns:a="http://schemas.openxmlformats.org/drawingml/2006/main" xmlns:r="http://schemas.openxmlformats.org/officeDocument/2006/relationships" xmlns:p="http://schemas.openxmlformats.org/presentationml/2006/main">
  <p:tag name="NUM" val="17"/>
</p:tagLst>
</file>

<file path=ppt/tags/tag248.xml><?xml version="1.0" encoding="utf-8"?>
<p:tagLst xmlns:a="http://schemas.openxmlformats.org/drawingml/2006/main" xmlns:r="http://schemas.openxmlformats.org/officeDocument/2006/relationships" xmlns:p="http://schemas.openxmlformats.org/presentationml/2006/main">
  <p:tag name="NUM" val="18"/>
</p:tagLst>
</file>

<file path=ppt/tags/tag249.xml><?xml version="1.0" encoding="utf-8"?>
<p:tagLst xmlns:a="http://schemas.openxmlformats.org/drawingml/2006/main" xmlns:r="http://schemas.openxmlformats.org/officeDocument/2006/relationships" xmlns:p="http://schemas.openxmlformats.org/presentationml/2006/main">
  <p:tag name="NUM" val="19"/>
</p:tagLst>
</file>

<file path=ppt/tags/tag25.xml><?xml version="1.0" encoding="utf-8"?>
<p:tagLst xmlns:a="http://schemas.openxmlformats.org/drawingml/2006/main" xmlns:r="http://schemas.openxmlformats.org/officeDocument/2006/relationships" xmlns:p="http://schemas.openxmlformats.org/presentationml/2006/main">
  <p:tag name="NUM" val="8"/>
</p:tagLst>
</file>

<file path=ppt/tags/tag250.xml><?xml version="1.0" encoding="utf-8"?>
<p:tagLst xmlns:a="http://schemas.openxmlformats.org/drawingml/2006/main" xmlns:r="http://schemas.openxmlformats.org/officeDocument/2006/relationships" xmlns:p="http://schemas.openxmlformats.org/presentationml/2006/main">
  <p:tag name="NUM" val="20"/>
</p:tagLst>
</file>

<file path=ppt/tags/tag251.xml><?xml version="1.0" encoding="utf-8"?>
<p:tagLst xmlns:a="http://schemas.openxmlformats.org/drawingml/2006/main" xmlns:r="http://schemas.openxmlformats.org/officeDocument/2006/relationships" xmlns:p="http://schemas.openxmlformats.org/presentationml/2006/main">
  <p:tag name="NUM" val="21"/>
</p:tagLst>
</file>

<file path=ppt/tags/tag252.xml><?xml version="1.0" encoding="utf-8"?>
<p:tagLst xmlns:a="http://schemas.openxmlformats.org/drawingml/2006/main" xmlns:r="http://schemas.openxmlformats.org/officeDocument/2006/relationships" xmlns:p="http://schemas.openxmlformats.org/presentationml/2006/main">
  <p:tag name="NUM" val="22"/>
</p:tagLst>
</file>

<file path=ppt/tags/tag253.xml><?xml version="1.0" encoding="utf-8"?>
<p:tagLst xmlns:a="http://schemas.openxmlformats.org/drawingml/2006/main" xmlns:r="http://schemas.openxmlformats.org/officeDocument/2006/relationships" xmlns:p="http://schemas.openxmlformats.org/presentationml/2006/main">
  <p:tag name="NUM" val="23"/>
</p:tagLst>
</file>

<file path=ppt/tags/tag254.xml><?xml version="1.0" encoding="utf-8"?>
<p:tagLst xmlns:a="http://schemas.openxmlformats.org/drawingml/2006/main" xmlns:r="http://schemas.openxmlformats.org/officeDocument/2006/relationships" xmlns:p="http://schemas.openxmlformats.org/presentationml/2006/main">
  <p:tag name="NUM" val="24"/>
</p:tagLst>
</file>

<file path=ppt/tags/tag255.xml><?xml version="1.0" encoding="utf-8"?>
<p:tagLst xmlns:a="http://schemas.openxmlformats.org/drawingml/2006/main" xmlns:r="http://schemas.openxmlformats.org/officeDocument/2006/relationships" xmlns:p="http://schemas.openxmlformats.org/presentationml/2006/main">
  <p:tag name="NUM" val="25"/>
</p:tagLst>
</file>

<file path=ppt/tags/tag256.xml><?xml version="1.0" encoding="utf-8"?>
<p:tagLst xmlns:a="http://schemas.openxmlformats.org/drawingml/2006/main" xmlns:r="http://schemas.openxmlformats.org/officeDocument/2006/relationships" xmlns:p="http://schemas.openxmlformats.org/presentationml/2006/main">
  <p:tag name="NUM" val="26"/>
</p:tagLst>
</file>

<file path=ppt/tags/tag257.xml><?xml version="1.0" encoding="utf-8"?>
<p:tagLst xmlns:a="http://schemas.openxmlformats.org/drawingml/2006/main" xmlns:r="http://schemas.openxmlformats.org/officeDocument/2006/relationships" xmlns:p="http://schemas.openxmlformats.org/presentationml/2006/main">
  <p:tag name="NUM" val="27"/>
</p:tagLst>
</file>

<file path=ppt/tags/tag258.xml><?xml version="1.0" encoding="utf-8"?>
<p:tagLst xmlns:a="http://schemas.openxmlformats.org/drawingml/2006/main" xmlns:r="http://schemas.openxmlformats.org/officeDocument/2006/relationships" xmlns:p="http://schemas.openxmlformats.org/presentationml/2006/main">
  <p:tag name="NUM" val="28"/>
</p:tagLst>
</file>

<file path=ppt/tags/tag259.xml><?xml version="1.0" encoding="utf-8"?>
<p:tagLst xmlns:a="http://schemas.openxmlformats.org/drawingml/2006/main" xmlns:r="http://schemas.openxmlformats.org/officeDocument/2006/relationships" xmlns:p="http://schemas.openxmlformats.org/presentationml/2006/main">
  <p:tag name="NUM" val="29"/>
</p:tagLst>
</file>

<file path=ppt/tags/tag26.xml><?xml version="1.0" encoding="utf-8"?>
<p:tagLst xmlns:a="http://schemas.openxmlformats.org/drawingml/2006/main" xmlns:r="http://schemas.openxmlformats.org/officeDocument/2006/relationships" xmlns:p="http://schemas.openxmlformats.org/presentationml/2006/main">
  <p:tag name="NUM" val="9"/>
</p:tagLst>
</file>

<file path=ppt/tags/tag260.xml><?xml version="1.0" encoding="utf-8"?>
<p:tagLst xmlns:a="http://schemas.openxmlformats.org/drawingml/2006/main" xmlns:r="http://schemas.openxmlformats.org/officeDocument/2006/relationships" xmlns:p="http://schemas.openxmlformats.org/presentationml/2006/main">
  <p:tag name="NUM" val="30"/>
</p:tagLst>
</file>

<file path=ppt/tags/tag261.xml><?xml version="1.0" encoding="utf-8"?>
<p:tagLst xmlns:a="http://schemas.openxmlformats.org/drawingml/2006/main" xmlns:r="http://schemas.openxmlformats.org/officeDocument/2006/relationships" xmlns:p="http://schemas.openxmlformats.org/presentationml/2006/main">
  <p:tag name="NUM" val="31"/>
</p:tagLst>
</file>

<file path=ppt/tags/tag262.xml><?xml version="1.0" encoding="utf-8"?>
<p:tagLst xmlns:a="http://schemas.openxmlformats.org/drawingml/2006/main" xmlns:r="http://schemas.openxmlformats.org/officeDocument/2006/relationships" xmlns:p="http://schemas.openxmlformats.org/presentationml/2006/main">
  <p:tag name="NUM" val="32"/>
</p:tagLst>
</file>

<file path=ppt/tags/tag263.xml><?xml version="1.0" encoding="utf-8"?>
<p:tagLst xmlns:a="http://schemas.openxmlformats.org/drawingml/2006/main" xmlns:r="http://schemas.openxmlformats.org/officeDocument/2006/relationships" xmlns:p="http://schemas.openxmlformats.org/presentationml/2006/main">
  <p:tag name="NUM" val="33"/>
</p:tagLst>
</file>

<file path=ppt/tags/tag264.xml><?xml version="1.0" encoding="utf-8"?>
<p:tagLst xmlns:a="http://schemas.openxmlformats.org/drawingml/2006/main" xmlns:r="http://schemas.openxmlformats.org/officeDocument/2006/relationships" xmlns:p="http://schemas.openxmlformats.org/presentationml/2006/main">
  <p:tag name="NUM" val="34"/>
</p:tagLst>
</file>

<file path=ppt/tags/tag265.xml><?xml version="1.0" encoding="utf-8"?>
<p:tagLst xmlns:a="http://schemas.openxmlformats.org/drawingml/2006/main" xmlns:r="http://schemas.openxmlformats.org/officeDocument/2006/relationships" xmlns:p="http://schemas.openxmlformats.org/presentationml/2006/main">
  <p:tag name="NUM" val="35"/>
</p:tagLst>
</file>

<file path=ppt/tags/tag266.xml><?xml version="1.0" encoding="utf-8"?>
<p:tagLst xmlns:a="http://schemas.openxmlformats.org/drawingml/2006/main" xmlns:r="http://schemas.openxmlformats.org/officeDocument/2006/relationships" xmlns:p="http://schemas.openxmlformats.org/presentationml/2006/main">
  <p:tag name="NUM" val="36"/>
</p:tagLst>
</file>

<file path=ppt/tags/tag267.xml><?xml version="1.0" encoding="utf-8"?>
<p:tagLst xmlns:a="http://schemas.openxmlformats.org/drawingml/2006/main" xmlns:r="http://schemas.openxmlformats.org/officeDocument/2006/relationships" xmlns:p="http://schemas.openxmlformats.org/presentationml/2006/main">
  <p:tag name="NUM" val="37"/>
</p:tagLst>
</file>

<file path=ppt/tags/tag268.xml><?xml version="1.0" encoding="utf-8"?>
<p:tagLst xmlns:a="http://schemas.openxmlformats.org/drawingml/2006/main" xmlns:r="http://schemas.openxmlformats.org/officeDocument/2006/relationships" xmlns:p="http://schemas.openxmlformats.org/presentationml/2006/main">
  <p:tag name="NUM" val="38"/>
</p:tagLst>
</file>

<file path=ppt/tags/tag269.xml><?xml version="1.0" encoding="utf-8"?>
<p:tagLst xmlns:a="http://schemas.openxmlformats.org/drawingml/2006/main" xmlns:r="http://schemas.openxmlformats.org/officeDocument/2006/relationships" xmlns:p="http://schemas.openxmlformats.org/presentationml/2006/main">
  <p:tag name="NUM" val="39"/>
</p:tagLst>
</file>

<file path=ppt/tags/tag27.xml><?xml version="1.0" encoding="utf-8"?>
<p:tagLst xmlns:a="http://schemas.openxmlformats.org/drawingml/2006/main" xmlns:r="http://schemas.openxmlformats.org/officeDocument/2006/relationships" xmlns:p="http://schemas.openxmlformats.org/presentationml/2006/main">
  <p:tag name="NUM" val="10"/>
</p:tagLst>
</file>

<file path=ppt/tags/tag270.xml><?xml version="1.0" encoding="utf-8"?>
<p:tagLst xmlns:a="http://schemas.openxmlformats.org/drawingml/2006/main" xmlns:r="http://schemas.openxmlformats.org/officeDocument/2006/relationships" xmlns:p="http://schemas.openxmlformats.org/presentationml/2006/main">
  <p:tag name="NUM" val="40"/>
</p:tagLst>
</file>

<file path=ppt/tags/tag271.xml><?xml version="1.0" encoding="utf-8"?>
<p:tagLst xmlns:a="http://schemas.openxmlformats.org/drawingml/2006/main" xmlns:r="http://schemas.openxmlformats.org/officeDocument/2006/relationships" xmlns:p="http://schemas.openxmlformats.org/presentationml/2006/main">
  <p:tag name="NUM" val="41"/>
</p:tagLst>
</file>

<file path=ppt/tags/tag272.xml><?xml version="1.0" encoding="utf-8"?>
<p:tagLst xmlns:a="http://schemas.openxmlformats.org/drawingml/2006/main" xmlns:r="http://schemas.openxmlformats.org/officeDocument/2006/relationships" xmlns:p="http://schemas.openxmlformats.org/presentationml/2006/main">
  <p:tag name="NUM" val="42"/>
</p:tagLst>
</file>

<file path=ppt/tags/tag273.xml><?xml version="1.0" encoding="utf-8"?>
<p:tagLst xmlns:a="http://schemas.openxmlformats.org/drawingml/2006/main" xmlns:r="http://schemas.openxmlformats.org/officeDocument/2006/relationships" xmlns:p="http://schemas.openxmlformats.org/presentationml/2006/main">
  <p:tag name="NUM" val="43"/>
</p:tagLst>
</file>

<file path=ppt/tags/tag274.xml><?xml version="1.0" encoding="utf-8"?>
<p:tagLst xmlns:a="http://schemas.openxmlformats.org/drawingml/2006/main" xmlns:r="http://schemas.openxmlformats.org/officeDocument/2006/relationships" xmlns:p="http://schemas.openxmlformats.org/presentationml/2006/main">
  <p:tag name="NUM" val="44"/>
</p:tagLst>
</file>

<file path=ppt/tags/tag275.xml><?xml version="1.0" encoding="utf-8"?>
<p:tagLst xmlns:a="http://schemas.openxmlformats.org/drawingml/2006/main" xmlns:r="http://schemas.openxmlformats.org/officeDocument/2006/relationships" xmlns:p="http://schemas.openxmlformats.org/presentationml/2006/main">
  <p:tag name="NUM" val="45"/>
</p:tagLst>
</file>

<file path=ppt/tags/tag276.xml><?xml version="1.0" encoding="utf-8"?>
<p:tagLst xmlns:a="http://schemas.openxmlformats.org/drawingml/2006/main" xmlns:r="http://schemas.openxmlformats.org/officeDocument/2006/relationships" xmlns:p="http://schemas.openxmlformats.org/presentationml/2006/main">
  <p:tag name="NUM" val="46"/>
</p:tagLst>
</file>

<file path=ppt/tags/tag277.xml><?xml version="1.0" encoding="utf-8"?>
<p:tagLst xmlns:a="http://schemas.openxmlformats.org/drawingml/2006/main" xmlns:r="http://schemas.openxmlformats.org/officeDocument/2006/relationships" xmlns:p="http://schemas.openxmlformats.org/presentationml/2006/main">
  <p:tag name="NUM" val="47"/>
</p:tagLst>
</file>

<file path=ppt/tags/tag278.xml><?xml version="1.0" encoding="utf-8"?>
<p:tagLst xmlns:a="http://schemas.openxmlformats.org/drawingml/2006/main" xmlns:r="http://schemas.openxmlformats.org/officeDocument/2006/relationships" xmlns:p="http://schemas.openxmlformats.org/presentationml/2006/main">
  <p:tag name="NUM" val="48"/>
</p:tagLst>
</file>

<file path=ppt/tags/tag279.xml><?xml version="1.0" encoding="utf-8"?>
<p:tagLst xmlns:a="http://schemas.openxmlformats.org/drawingml/2006/main" xmlns:r="http://schemas.openxmlformats.org/officeDocument/2006/relationships" xmlns:p="http://schemas.openxmlformats.org/presentationml/2006/main">
  <p:tag name="NUM" val="49"/>
</p:tagLst>
</file>

<file path=ppt/tags/tag28.xml><?xml version="1.0" encoding="utf-8"?>
<p:tagLst xmlns:a="http://schemas.openxmlformats.org/drawingml/2006/main" xmlns:r="http://schemas.openxmlformats.org/officeDocument/2006/relationships" xmlns:p="http://schemas.openxmlformats.org/presentationml/2006/main">
  <p:tag name="NUM" val="11"/>
</p:tagLst>
</file>

<file path=ppt/tags/tag280.xml><?xml version="1.0" encoding="utf-8"?>
<p:tagLst xmlns:a="http://schemas.openxmlformats.org/drawingml/2006/main" xmlns:r="http://schemas.openxmlformats.org/officeDocument/2006/relationships" xmlns:p="http://schemas.openxmlformats.org/presentationml/2006/main">
  <p:tag name="NUM" val="50"/>
</p:tagLst>
</file>

<file path=ppt/tags/tag281.xml><?xml version="1.0" encoding="utf-8"?>
<p:tagLst xmlns:a="http://schemas.openxmlformats.org/drawingml/2006/main" xmlns:r="http://schemas.openxmlformats.org/officeDocument/2006/relationships" xmlns:p="http://schemas.openxmlformats.org/presentationml/2006/main">
  <p:tag name="NUM" val="51"/>
</p:tagLst>
</file>

<file path=ppt/tags/tag282.xml><?xml version="1.0" encoding="utf-8"?>
<p:tagLst xmlns:a="http://schemas.openxmlformats.org/drawingml/2006/main" xmlns:r="http://schemas.openxmlformats.org/officeDocument/2006/relationships" xmlns:p="http://schemas.openxmlformats.org/presentationml/2006/main">
  <p:tag name="NUM" val="52"/>
</p:tagLst>
</file>

<file path=ppt/tags/tag283.xml><?xml version="1.0" encoding="utf-8"?>
<p:tagLst xmlns:a="http://schemas.openxmlformats.org/drawingml/2006/main" xmlns:r="http://schemas.openxmlformats.org/officeDocument/2006/relationships" xmlns:p="http://schemas.openxmlformats.org/presentationml/2006/main">
  <p:tag name="NUM" val="53"/>
</p:tagLst>
</file>

<file path=ppt/tags/tag284.xml><?xml version="1.0" encoding="utf-8"?>
<p:tagLst xmlns:a="http://schemas.openxmlformats.org/drawingml/2006/main" xmlns:r="http://schemas.openxmlformats.org/officeDocument/2006/relationships" xmlns:p="http://schemas.openxmlformats.org/presentationml/2006/main">
  <p:tag name="NUM" val="54"/>
</p:tagLst>
</file>

<file path=ppt/tags/tag285.xml><?xml version="1.0" encoding="utf-8"?>
<p:tagLst xmlns:a="http://schemas.openxmlformats.org/drawingml/2006/main" xmlns:r="http://schemas.openxmlformats.org/officeDocument/2006/relationships" xmlns:p="http://schemas.openxmlformats.org/presentationml/2006/main">
  <p:tag name="NUM" val="55"/>
</p:tagLst>
</file>

<file path=ppt/tags/tag286.xml><?xml version="1.0" encoding="utf-8"?>
<p:tagLst xmlns:a="http://schemas.openxmlformats.org/drawingml/2006/main" xmlns:r="http://schemas.openxmlformats.org/officeDocument/2006/relationships" xmlns:p="http://schemas.openxmlformats.org/presentationml/2006/main">
  <p:tag name="NUM" val="56"/>
</p:tagLst>
</file>

<file path=ppt/tags/tag287.xml><?xml version="1.0" encoding="utf-8"?>
<p:tagLst xmlns:a="http://schemas.openxmlformats.org/drawingml/2006/main" xmlns:r="http://schemas.openxmlformats.org/officeDocument/2006/relationships" xmlns:p="http://schemas.openxmlformats.org/presentationml/2006/main">
  <p:tag name="NUM" val="57"/>
</p:tagLst>
</file>

<file path=ppt/tags/tag288.xml><?xml version="1.0" encoding="utf-8"?>
<p:tagLst xmlns:a="http://schemas.openxmlformats.org/drawingml/2006/main" xmlns:r="http://schemas.openxmlformats.org/officeDocument/2006/relationships" xmlns:p="http://schemas.openxmlformats.org/presentationml/2006/main">
  <p:tag name="NUM" val="58"/>
</p:tagLst>
</file>

<file path=ppt/tags/tag289.xml><?xml version="1.0" encoding="utf-8"?>
<p:tagLst xmlns:a="http://schemas.openxmlformats.org/drawingml/2006/main" xmlns:r="http://schemas.openxmlformats.org/officeDocument/2006/relationships" xmlns:p="http://schemas.openxmlformats.org/presentationml/2006/main">
  <p:tag name="NUM" val="59"/>
</p:tagLst>
</file>

<file path=ppt/tags/tag29.xml><?xml version="1.0" encoding="utf-8"?>
<p:tagLst xmlns:a="http://schemas.openxmlformats.org/drawingml/2006/main" xmlns:r="http://schemas.openxmlformats.org/officeDocument/2006/relationships" xmlns:p="http://schemas.openxmlformats.org/presentationml/2006/main">
  <p:tag name="NUM" val="12"/>
</p:tagLst>
</file>

<file path=ppt/tags/tag290.xml><?xml version="1.0" encoding="utf-8"?>
<p:tagLst xmlns:a="http://schemas.openxmlformats.org/drawingml/2006/main" xmlns:r="http://schemas.openxmlformats.org/officeDocument/2006/relationships" xmlns:p="http://schemas.openxmlformats.org/presentationml/2006/main">
  <p:tag name="NUM" val="60"/>
</p:tagLst>
</file>

<file path=ppt/tags/tag291.xml><?xml version="1.0" encoding="utf-8"?>
<p:tagLst xmlns:a="http://schemas.openxmlformats.org/drawingml/2006/main" xmlns:r="http://schemas.openxmlformats.org/officeDocument/2006/relationships" xmlns:p="http://schemas.openxmlformats.org/presentationml/2006/main">
  <p:tag name="NUM" val="61"/>
</p:tagLst>
</file>

<file path=ppt/tags/tag292.xml><?xml version="1.0" encoding="utf-8"?>
<p:tagLst xmlns:a="http://schemas.openxmlformats.org/drawingml/2006/main" xmlns:r="http://schemas.openxmlformats.org/officeDocument/2006/relationships" xmlns:p="http://schemas.openxmlformats.org/presentationml/2006/main">
  <p:tag name="NUM" val="62"/>
</p:tagLst>
</file>

<file path=ppt/tags/tag293.xml><?xml version="1.0" encoding="utf-8"?>
<p:tagLst xmlns:a="http://schemas.openxmlformats.org/drawingml/2006/main" xmlns:r="http://schemas.openxmlformats.org/officeDocument/2006/relationships" xmlns:p="http://schemas.openxmlformats.org/presentationml/2006/main">
  <p:tag name="NUM" val="63"/>
</p:tagLst>
</file>

<file path=ppt/tags/tag294.xml><?xml version="1.0" encoding="utf-8"?>
<p:tagLst xmlns:a="http://schemas.openxmlformats.org/drawingml/2006/main" xmlns:r="http://schemas.openxmlformats.org/officeDocument/2006/relationships" xmlns:p="http://schemas.openxmlformats.org/presentationml/2006/main">
  <p:tag name="NUM" val="64"/>
</p:tagLst>
</file>

<file path=ppt/tags/tag295.xml><?xml version="1.0" encoding="utf-8"?>
<p:tagLst xmlns:a="http://schemas.openxmlformats.org/drawingml/2006/main" xmlns:r="http://schemas.openxmlformats.org/officeDocument/2006/relationships" xmlns:p="http://schemas.openxmlformats.org/presentationml/2006/main">
  <p:tag name="NUM" val="65"/>
</p:tagLst>
</file>

<file path=ppt/tags/tag296.xml><?xml version="1.0" encoding="utf-8"?>
<p:tagLst xmlns:a="http://schemas.openxmlformats.org/drawingml/2006/main" xmlns:r="http://schemas.openxmlformats.org/officeDocument/2006/relationships" xmlns:p="http://schemas.openxmlformats.org/presentationml/2006/main">
  <p:tag name="NUM" val="66"/>
</p:tagLst>
</file>

<file path=ppt/tags/tag297.xml><?xml version="1.0" encoding="utf-8"?>
<p:tagLst xmlns:a="http://schemas.openxmlformats.org/drawingml/2006/main" xmlns:r="http://schemas.openxmlformats.org/officeDocument/2006/relationships" xmlns:p="http://schemas.openxmlformats.org/presentationml/2006/main">
  <p:tag name="NUM" val="67"/>
</p:tagLst>
</file>

<file path=ppt/tags/tag298.xml><?xml version="1.0" encoding="utf-8"?>
<p:tagLst xmlns:a="http://schemas.openxmlformats.org/drawingml/2006/main" xmlns:r="http://schemas.openxmlformats.org/officeDocument/2006/relationships" xmlns:p="http://schemas.openxmlformats.org/presentationml/2006/main">
  <p:tag name="NUM" val="68"/>
</p:tagLst>
</file>

<file path=ppt/tags/tag299.xml><?xml version="1.0" encoding="utf-8"?>
<p:tagLst xmlns:a="http://schemas.openxmlformats.org/drawingml/2006/main" xmlns:r="http://schemas.openxmlformats.org/officeDocument/2006/relationships" xmlns:p="http://schemas.openxmlformats.org/presentationml/2006/main">
  <p:tag name="NUM" val="69"/>
</p:tagLst>
</file>

<file path=ppt/tags/tag3.xml><?xml version="1.0" encoding="utf-8"?>
<p:tagLst xmlns:a="http://schemas.openxmlformats.org/drawingml/2006/main" xmlns:r="http://schemas.openxmlformats.org/officeDocument/2006/relationships" xmlns:p="http://schemas.openxmlformats.org/presentationml/2006/main">
  <p:tag name="NUM" val="2"/>
</p:tagLst>
</file>

<file path=ppt/tags/tag30.xml><?xml version="1.0" encoding="utf-8"?>
<p:tagLst xmlns:a="http://schemas.openxmlformats.org/drawingml/2006/main" xmlns:r="http://schemas.openxmlformats.org/officeDocument/2006/relationships" xmlns:p="http://schemas.openxmlformats.org/presentationml/2006/main">
  <p:tag name="NUM" val="13"/>
</p:tagLst>
</file>

<file path=ppt/tags/tag300.xml><?xml version="1.0" encoding="utf-8"?>
<p:tagLst xmlns:a="http://schemas.openxmlformats.org/drawingml/2006/main" xmlns:r="http://schemas.openxmlformats.org/officeDocument/2006/relationships" xmlns:p="http://schemas.openxmlformats.org/presentationml/2006/main">
  <p:tag name="NUM" val="70"/>
</p:tagLst>
</file>

<file path=ppt/tags/tag301.xml><?xml version="1.0" encoding="utf-8"?>
<p:tagLst xmlns:a="http://schemas.openxmlformats.org/drawingml/2006/main" xmlns:r="http://schemas.openxmlformats.org/officeDocument/2006/relationships" xmlns:p="http://schemas.openxmlformats.org/presentationml/2006/main">
  <p:tag name="NUM" val="71"/>
</p:tagLst>
</file>

<file path=ppt/tags/tag302.xml><?xml version="1.0" encoding="utf-8"?>
<p:tagLst xmlns:a="http://schemas.openxmlformats.org/drawingml/2006/main" xmlns:r="http://schemas.openxmlformats.org/officeDocument/2006/relationships" xmlns:p="http://schemas.openxmlformats.org/presentationml/2006/main">
  <p:tag name="NUM" val="72"/>
</p:tagLst>
</file>

<file path=ppt/tags/tag303.xml><?xml version="1.0" encoding="utf-8"?>
<p:tagLst xmlns:a="http://schemas.openxmlformats.org/drawingml/2006/main" xmlns:r="http://schemas.openxmlformats.org/officeDocument/2006/relationships" xmlns:p="http://schemas.openxmlformats.org/presentationml/2006/main">
  <p:tag name="NUM" val="73"/>
</p:tagLst>
</file>

<file path=ppt/tags/tag304.xml><?xml version="1.0" encoding="utf-8"?>
<p:tagLst xmlns:a="http://schemas.openxmlformats.org/drawingml/2006/main" xmlns:r="http://schemas.openxmlformats.org/officeDocument/2006/relationships" xmlns:p="http://schemas.openxmlformats.org/presentationml/2006/main">
  <p:tag name="NUM" val="74"/>
</p:tagLst>
</file>

<file path=ppt/tags/tag305.xml><?xml version="1.0" encoding="utf-8"?>
<p:tagLst xmlns:a="http://schemas.openxmlformats.org/drawingml/2006/main" xmlns:r="http://schemas.openxmlformats.org/officeDocument/2006/relationships" xmlns:p="http://schemas.openxmlformats.org/presentationml/2006/main">
  <p:tag name="NUM" val="75"/>
</p:tagLst>
</file>

<file path=ppt/tags/tag306.xml><?xml version="1.0" encoding="utf-8"?>
<p:tagLst xmlns:a="http://schemas.openxmlformats.org/drawingml/2006/main" xmlns:r="http://schemas.openxmlformats.org/officeDocument/2006/relationships" xmlns:p="http://schemas.openxmlformats.org/presentationml/2006/main">
  <p:tag name="NUM" val="76"/>
</p:tagLst>
</file>

<file path=ppt/tags/tag307.xml><?xml version="1.0" encoding="utf-8"?>
<p:tagLst xmlns:a="http://schemas.openxmlformats.org/drawingml/2006/main" xmlns:r="http://schemas.openxmlformats.org/officeDocument/2006/relationships" xmlns:p="http://schemas.openxmlformats.org/presentationml/2006/main">
  <p:tag name="NUM" val="77"/>
</p:tagLst>
</file>

<file path=ppt/tags/tag308.xml><?xml version="1.0" encoding="utf-8"?>
<p:tagLst xmlns:a="http://schemas.openxmlformats.org/drawingml/2006/main" xmlns:r="http://schemas.openxmlformats.org/officeDocument/2006/relationships" xmlns:p="http://schemas.openxmlformats.org/presentationml/2006/main">
  <p:tag name="NUM" val="78"/>
</p:tagLst>
</file>

<file path=ppt/tags/tag309.xml><?xml version="1.0" encoding="utf-8"?>
<p:tagLst xmlns:a="http://schemas.openxmlformats.org/drawingml/2006/main" xmlns:r="http://schemas.openxmlformats.org/officeDocument/2006/relationships" xmlns:p="http://schemas.openxmlformats.org/presentationml/2006/main">
  <p:tag name="NUM" val="79"/>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10.xml><?xml version="1.0" encoding="utf-8"?>
<p:tagLst xmlns:a="http://schemas.openxmlformats.org/drawingml/2006/main" xmlns:r="http://schemas.openxmlformats.org/officeDocument/2006/relationships" xmlns:p="http://schemas.openxmlformats.org/presentationml/2006/main">
  <p:tag name="NUM" val="80"/>
</p:tagLst>
</file>

<file path=ppt/tags/tag311.xml><?xml version="1.0" encoding="utf-8"?>
<p:tagLst xmlns:a="http://schemas.openxmlformats.org/drawingml/2006/main" xmlns:r="http://schemas.openxmlformats.org/officeDocument/2006/relationships" xmlns:p="http://schemas.openxmlformats.org/presentationml/2006/main">
  <p:tag name="NUM" val="81"/>
</p:tagLst>
</file>

<file path=ppt/tags/tag312.xml><?xml version="1.0" encoding="utf-8"?>
<p:tagLst xmlns:a="http://schemas.openxmlformats.org/drawingml/2006/main" xmlns:r="http://schemas.openxmlformats.org/officeDocument/2006/relationships" xmlns:p="http://schemas.openxmlformats.org/presentationml/2006/main">
  <p:tag name="NUM" val="82"/>
</p:tagLst>
</file>

<file path=ppt/tags/tag313.xml><?xml version="1.0" encoding="utf-8"?>
<p:tagLst xmlns:a="http://schemas.openxmlformats.org/drawingml/2006/main" xmlns:r="http://schemas.openxmlformats.org/officeDocument/2006/relationships" xmlns:p="http://schemas.openxmlformats.org/presentationml/2006/main">
  <p:tag name="NUM" val="83"/>
</p:tagLst>
</file>

<file path=ppt/tags/tag314.xml><?xml version="1.0" encoding="utf-8"?>
<p:tagLst xmlns:a="http://schemas.openxmlformats.org/drawingml/2006/main" xmlns:r="http://schemas.openxmlformats.org/officeDocument/2006/relationships" xmlns:p="http://schemas.openxmlformats.org/presentationml/2006/main">
  <p:tag name="NUM" val="84"/>
</p:tagLst>
</file>

<file path=ppt/tags/tag315.xml><?xml version="1.0" encoding="utf-8"?>
<p:tagLst xmlns:a="http://schemas.openxmlformats.org/drawingml/2006/main" xmlns:r="http://schemas.openxmlformats.org/officeDocument/2006/relationships" xmlns:p="http://schemas.openxmlformats.org/presentationml/2006/main">
  <p:tag name="NUM" val="85"/>
</p:tagLst>
</file>

<file path=ppt/tags/tag316.xml><?xml version="1.0" encoding="utf-8"?>
<p:tagLst xmlns:a="http://schemas.openxmlformats.org/drawingml/2006/main" xmlns:r="http://schemas.openxmlformats.org/officeDocument/2006/relationships" xmlns:p="http://schemas.openxmlformats.org/presentationml/2006/main">
  <p:tag name="NUM" val="86"/>
</p:tagLst>
</file>

<file path=ppt/tags/tag317.xml><?xml version="1.0" encoding="utf-8"?>
<p:tagLst xmlns:a="http://schemas.openxmlformats.org/drawingml/2006/main" xmlns:r="http://schemas.openxmlformats.org/officeDocument/2006/relationships" xmlns:p="http://schemas.openxmlformats.org/presentationml/2006/main">
  <p:tag name="NUM" val="87"/>
</p:tagLst>
</file>

<file path=ppt/tags/tag318.xml><?xml version="1.0" encoding="utf-8"?>
<p:tagLst xmlns:a="http://schemas.openxmlformats.org/drawingml/2006/main" xmlns:r="http://schemas.openxmlformats.org/officeDocument/2006/relationships" xmlns:p="http://schemas.openxmlformats.org/presentationml/2006/main">
  <p:tag name="NUM" val="88"/>
</p:tagLst>
</file>

<file path=ppt/tags/tag319.xml><?xml version="1.0" encoding="utf-8"?>
<p:tagLst xmlns:a="http://schemas.openxmlformats.org/drawingml/2006/main" xmlns:r="http://schemas.openxmlformats.org/officeDocument/2006/relationships" xmlns:p="http://schemas.openxmlformats.org/presentationml/2006/main">
  <p:tag name="NUM" val="89"/>
</p:tagLst>
</file>

<file path=ppt/tags/tag32.xml><?xml version="1.0" encoding="utf-8"?>
<p:tagLst xmlns:a="http://schemas.openxmlformats.org/drawingml/2006/main" xmlns:r="http://schemas.openxmlformats.org/officeDocument/2006/relationships" xmlns:p="http://schemas.openxmlformats.org/presentationml/2006/main">
  <p:tag name="NUM" val="15"/>
</p:tagLst>
</file>

<file path=ppt/tags/tag320.xml><?xml version="1.0" encoding="utf-8"?>
<p:tagLst xmlns:a="http://schemas.openxmlformats.org/drawingml/2006/main" xmlns:r="http://schemas.openxmlformats.org/officeDocument/2006/relationships" xmlns:p="http://schemas.openxmlformats.org/presentationml/2006/main">
  <p:tag name="NUM" val="90"/>
</p:tagLst>
</file>

<file path=ppt/tags/tag321.xml><?xml version="1.0" encoding="utf-8"?>
<p:tagLst xmlns:a="http://schemas.openxmlformats.org/drawingml/2006/main" xmlns:r="http://schemas.openxmlformats.org/officeDocument/2006/relationships" xmlns:p="http://schemas.openxmlformats.org/presentationml/2006/main">
  <p:tag name="NUM" val="91"/>
</p:tagLst>
</file>

<file path=ppt/tags/tag322.xml><?xml version="1.0" encoding="utf-8"?>
<p:tagLst xmlns:a="http://schemas.openxmlformats.org/drawingml/2006/main" xmlns:r="http://schemas.openxmlformats.org/officeDocument/2006/relationships" xmlns:p="http://schemas.openxmlformats.org/presentationml/2006/main">
  <p:tag name="NUM" val="92"/>
</p:tagLst>
</file>

<file path=ppt/tags/tag323.xml><?xml version="1.0" encoding="utf-8"?>
<p:tagLst xmlns:a="http://schemas.openxmlformats.org/drawingml/2006/main" xmlns:r="http://schemas.openxmlformats.org/officeDocument/2006/relationships" xmlns:p="http://schemas.openxmlformats.org/presentationml/2006/main">
  <p:tag name="NUM" val="93"/>
</p:tagLst>
</file>

<file path=ppt/tags/tag324.xml><?xml version="1.0" encoding="utf-8"?>
<p:tagLst xmlns:a="http://schemas.openxmlformats.org/drawingml/2006/main" xmlns:r="http://schemas.openxmlformats.org/officeDocument/2006/relationships" xmlns:p="http://schemas.openxmlformats.org/presentationml/2006/main">
  <p:tag name="NUM" val="94"/>
</p:tagLst>
</file>

<file path=ppt/tags/tag325.xml><?xml version="1.0" encoding="utf-8"?>
<p:tagLst xmlns:a="http://schemas.openxmlformats.org/drawingml/2006/main" xmlns:r="http://schemas.openxmlformats.org/officeDocument/2006/relationships" xmlns:p="http://schemas.openxmlformats.org/presentationml/2006/main">
  <p:tag name="NUM" val="95"/>
</p:tagLst>
</file>

<file path=ppt/tags/tag326.xml><?xml version="1.0" encoding="utf-8"?>
<p:tagLst xmlns:a="http://schemas.openxmlformats.org/drawingml/2006/main" xmlns:r="http://schemas.openxmlformats.org/officeDocument/2006/relationships" xmlns:p="http://schemas.openxmlformats.org/presentationml/2006/main">
  <p:tag name="NUM" val="96"/>
</p:tagLst>
</file>

<file path=ppt/tags/tag327.xml><?xml version="1.0" encoding="utf-8"?>
<p:tagLst xmlns:a="http://schemas.openxmlformats.org/drawingml/2006/main" xmlns:r="http://schemas.openxmlformats.org/officeDocument/2006/relationships" xmlns:p="http://schemas.openxmlformats.org/presentationml/2006/main">
  <p:tag name="NUM" val="97"/>
</p:tagLst>
</file>

<file path=ppt/tags/tag328.xml><?xml version="1.0" encoding="utf-8"?>
<p:tagLst xmlns:a="http://schemas.openxmlformats.org/drawingml/2006/main" xmlns:r="http://schemas.openxmlformats.org/officeDocument/2006/relationships" xmlns:p="http://schemas.openxmlformats.org/presentationml/2006/main">
  <p:tag name="NUM" val="98"/>
</p:tagLst>
</file>

<file path=ppt/tags/tag329.xml><?xml version="1.0" encoding="utf-8"?>
<p:tagLst xmlns:a="http://schemas.openxmlformats.org/drawingml/2006/main" xmlns:r="http://schemas.openxmlformats.org/officeDocument/2006/relationships" xmlns:p="http://schemas.openxmlformats.org/presentationml/2006/main">
  <p:tag name="NUM" val="99"/>
</p:tagLst>
</file>

<file path=ppt/tags/tag33.xml><?xml version="1.0" encoding="utf-8"?>
<p:tagLst xmlns:a="http://schemas.openxmlformats.org/drawingml/2006/main" xmlns:r="http://schemas.openxmlformats.org/officeDocument/2006/relationships" xmlns:p="http://schemas.openxmlformats.org/presentationml/2006/main">
  <p:tag name="NUM" val="16"/>
</p:tagLst>
</file>

<file path=ppt/tags/tag330.xml><?xml version="1.0" encoding="utf-8"?>
<p:tagLst xmlns:a="http://schemas.openxmlformats.org/drawingml/2006/main" xmlns:r="http://schemas.openxmlformats.org/officeDocument/2006/relationships" xmlns:p="http://schemas.openxmlformats.org/presentationml/2006/main">
  <p:tag name="NUM" val="100"/>
</p:tagLst>
</file>

<file path=ppt/tags/tag331.xml><?xml version="1.0" encoding="utf-8"?>
<p:tagLst xmlns:a="http://schemas.openxmlformats.org/drawingml/2006/main" xmlns:r="http://schemas.openxmlformats.org/officeDocument/2006/relationships" xmlns:p="http://schemas.openxmlformats.org/presentationml/2006/main">
  <p:tag name="NUM" val="101"/>
</p:tagLst>
</file>

<file path=ppt/tags/tag332.xml><?xml version="1.0" encoding="utf-8"?>
<p:tagLst xmlns:a="http://schemas.openxmlformats.org/drawingml/2006/main" xmlns:r="http://schemas.openxmlformats.org/officeDocument/2006/relationships" xmlns:p="http://schemas.openxmlformats.org/presentationml/2006/main">
  <p:tag name="NUM" val="102"/>
</p:tagLst>
</file>

<file path=ppt/tags/tag333.xml><?xml version="1.0" encoding="utf-8"?>
<p:tagLst xmlns:a="http://schemas.openxmlformats.org/drawingml/2006/main" xmlns:r="http://schemas.openxmlformats.org/officeDocument/2006/relationships" xmlns:p="http://schemas.openxmlformats.org/presentationml/2006/main">
  <p:tag name="NUM" val="103"/>
</p:tagLst>
</file>

<file path=ppt/tags/tag334.xml><?xml version="1.0" encoding="utf-8"?>
<p:tagLst xmlns:a="http://schemas.openxmlformats.org/drawingml/2006/main" xmlns:r="http://schemas.openxmlformats.org/officeDocument/2006/relationships" xmlns:p="http://schemas.openxmlformats.org/presentationml/2006/main">
  <p:tag name="NUM" val="104"/>
</p:tagLst>
</file>

<file path=ppt/tags/tag335.xml><?xml version="1.0" encoding="utf-8"?>
<p:tagLst xmlns:a="http://schemas.openxmlformats.org/drawingml/2006/main" xmlns:r="http://schemas.openxmlformats.org/officeDocument/2006/relationships" xmlns:p="http://schemas.openxmlformats.org/presentationml/2006/main">
  <p:tag name="NUM" val="105"/>
</p:tagLst>
</file>

<file path=ppt/tags/tag336.xml><?xml version="1.0" encoding="utf-8"?>
<p:tagLst xmlns:a="http://schemas.openxmlformats.org/drawingml/2006/main" xmlns:r="http://schemas.openxmlformats.org/officeDocument/2006/relationships" xmlns:p="http://schemas.openxmlformats.org/presentationml/2006/main">
  <p:tag name="NUM" val="106"/>
</p:tagLst>
</file>

<file path=ppt/tags/tag337.xml><?xml version="1.0" encoding="utf-8"?>
<p:tagLst xmlns:a="http://schemas.openxmlformats.org/drawingml/2006/main" xmlns:r="http://schemas.openxmlformats.org/officeDocument/2006/relationships" xmlns:p="http://schemas.openxmlformats.org/presentationml/2006/main">
  <p:tag name="NUM" val="107"/>
</p:tagLst>
</file>

<file path=ppt/tags/tag338.xml><?xml version="1.0" encoding="utf-8"?>
<p:tagLst xmlns:a="http://schemas.openxmlformats.org/drawingml/2006/main" xmlns:r="http://schemas.openxmlformats.org/officeDocument/2006/relationships" xmlns:p="http://schemas.openxmlformats.org/presentationml/2006/main">
  <p:tag name="NUM" val="108"/>
</p:tagLst>
</file>

<file path=ppt/tags/tag339.xml><?xml version="1.0" encoding="utf-8"?>
<p:tagLst xmlns:a="http://schemas.openxmlformats.org/drawingml/2006/main" xmlns:r="http://schemas.openxmlformats.org/officeDocument/2006/relationships" xmlns:p="http://schemas.openxmlformats.org/presentationml/2006/main">
  <p:tag name="NUM" val="109"/>
</p:tagLst>
</file>

<file path=ppt/tags/tag34.xml><?xml version="1.0" encoding="utf-8"?>
<p:tagLst xmlns:a="http://schemas.openxmlformats.org/drawingml/2006/main" xmlns:r="http://schemas.openxmlformats.org/officeDocument/2006/relationships" xmlns:p="http://schemas.openxmlformats.org/presentationml/2006/main">
  <p:tag name="NUM" val="17"/>
</p:tagLst>
</file>

<file path=ppt/tags/tag340.xml><?xml version="1.0" encoding="utf-8"?>
<p:tagLst xmlns:a="http://schemas.openxmlformats.org/drawingml/2006/main" xmlns:r="http://schemas.openxmlformats.org/officeDocument/2006/relationships" xmlns:p="http://schemas.openxmlformats.org/presentationml/2006/main">
  <p:tag name="NUM" val="110"/>
</p:tagLst>
</file>

<file path=ppt/tags/tag341.xml><?xml version="1.0" encoding="utf-8"?>
<p:tagLst xmlns:a="http://schemas.openxmlformats.org/drawingml/2006/main" xmlns:r="http://schemas.openxmlformats.org/officeDocument/2006/relationships" xmlns:p="http://schemas.openxmlformats.org/presentationml/2006/main">
  <p:tag name="NUM" val="111"/>
</p:tagLst>
</file>

<file path=ppt/tags/tag342.xml><?xml version="1.0" encoding="utf-8"?>
<p:tagLst xmlns:a="http://schemas.openxmlformats.org/drawingml/2006/main" xmlns:r="http://schemas.openxmlformats.org/officeDocument/2006/relationships" xmlns:p="http://schemas.openxmlformats.org/presentationml/2006/main">
  <p:tag name="NUM" val="112"/>
</p:tagLst>
</file>

<file path=ppt/tags/tag343.xml><?xml version="1.0" encoding="utf-8"?>
<p:tagLst xmlns:a="http://schemas.openxmlformats.org/drawingml/2006/main" xmlns:r="http://schemas.openxmlformats.org/officeDocument/2006/relationships" xmlns:p="http://schemas.openxmlformats.org/presentationml/2006/main">
  <p:tag name="NUM" val="113"/>
</p:tagLst>
</file>

<file path=ppt/tags/tag344.xml><?xml version="1.0" encoding="utf-8"?>
<p:tagLst xmlns:a="http://schemas.openxmlformats.org/drawingml/2006/main" xmlns:r="http://schemas.openxmlformats.org/officeDocument/2006/relationships" xmlns:p="http://schemas.openxmlformats.org/presentationml/2006/main">
  <p:tag name="NUM" val="114"/>
</p:tagLst>
</file>

<file path=ppt/tags/tag345.xml><?xml version="1.0" encoding="utf-8"?>
<p:tagLst xmlns:a="http://schemas.openxmlformats.org/drawingml/2006/main" xmlns:r="http://schemas.openxmlformats.org/officeDocument/2006/relationships" xmlns:p="http://schemas.openxmlformats.org/presentationml/2006/main">
  <p:tag name="NUM" val="115"/>
</p:tagLst>
</file>

<file path=ppt/tags/tag346.xml><?xml version="1.0" encoding="utf-8"?>
<p:tagLst xmlns:a="http://schemas.openxmlformats.org/drawingml/2006/main" xmlns:r="http://schemas.openxmlformats.org/officeDocument/2006/relationships" xmlns:p="http://schemas.openxmlformats.org/presentationml/2006/main">
  <p:tag name="NUM" val="116"/>
</p:tagLst>
</file>

<file path=ppt/tags/tag347.xml><?xml version="1.0" encoding="utf-8"?>
<p:tagLst xmlns:a="http://schemas.openxmlformats.org/drawingml/2006/main" xmlns:r="http://schemas.openxmlformats.org/officeDocument/2006/relationships" xmlns:p="http://schemas.openxmlformats.org/presentationml/2006/main">
  <p:tag name="NUM" val="117"/>
</p:tagLst>
</file>

<file path=ppt/tags/tag348.xml><?xml version="1.0" encoding="utf-8"?>
<p:tagLst xmlns:a="http://schemas.openxmlformats.org/drawingml/2006/main" xmlns:r="http://schemas.openxmlformats.org/officeDocument/2006/relationships" xmlns:p="http://schemas.openxmlformats.org/presentationml/2006/main">
  <p:tag name="NUM" val="118"/>
</p:tagLst>
</file>

<file path=ppt/tags/tag349.xml><?xml version="1.0" encoding="utf-8"?>
<p:tagLst xmlns:a="http://schemas.openxmlformats.org/drawingml/2006/main" xmlns:r="http://schemas.openxmlformats.org/officeDocument/2006/relationships" xmlns:p="http://schemas.openxmlformats.org/presentationml/2006/main">
  <p:tag name="NUM" val="119"/>
</p:tagLst>
</file>

<file path=ppt/tags/tag35.xml><?xml version="1.0" encoding="utf-8"?>
<p:tagLst xmlns:a="http://schemas.openxmlformats.org/drawingml/2006/main" xmlns:r="http://schemas.openxmlformats.org/officeDocument/2006/relationships" xmlns:p="http://schemas.openxmlformats.org/presentationml/2006/main">
  <p:tag name="NUM" val="18"/>
</p:tagLst>
</file>

<file path=ppt/tags/tag350.xml><?xml version="1.0" encoding="utf-8"?>
<p:tagLst xmlns:a="http://schemas.openxmlformats.org/drawingml/2006/main" xmlns:r="http://schemas.openxmlformats.org/officeDocument/2006/relationships" xmlns:p="http://schemas.openxmlformats.org/presentationml/2006/main">
  <p:tag name="NUM" val="120"/>
</p:tagLst>
</file>

<file path=ppt/tags/tag351.xml><?xml version="1.0" encoding="utf-8"?>
<p:tagLst xmlns:a="http://schemas.openxmlformats.org/drawingml/2006/main" xmlns:r="http://schemas.openxmlformats.org/officeDocument/2006/relationships" xmlns:p="http://schemas.openxmlformats.org/presentationml/2006/main">
  <p:tag name="NUM" val="121"/>
</p:tagLst>
</file>

<file path=ppt/tags/tag352.xml><?xml version="1.0" encoding="utf-8"?>
<p:tagLst xmlns:a="http://schemas.openxmlformats.org/drawingml/2006/main" xmlns:r="http://schemas.openxmlformats.org/officeDocument/2006/relationships" xmlns:p="http://schemas.openxmlformats.org/presentationml/2006/main">
  <p:tag name="NUM" val="122"/>
</p:tagLst>
</file>

<file path=ppt/tags/tag353.xml><?xml version="1.0" encoding="utf-8"?>
<p:tagLst xmlns:a="http://schemas.openxmlformats.org/drawingml/2006/main" xmlns:r="http://schemas.openxmlformats.org/officeDocument/2006/relationships" xmlns:p="http://schemas.openxmlformats.org/presentationml/2006/main">
  <p:tag name="NUM" val="123"/>
</p:tagLst>
</file>

<file path=ppt/tags/tag354.xml><?xml version="1.0" encoding="utf-8"?>
<p:tagLst xmlns:a="http://schemas.openxmlformats.org/drawingml/2006/main" xmlns:r="http://schemas.openxmlformats.org/officeDocument/2006/relationships" xmlns:p="http://schemas.openxmlformats.org/presentationml/2006/main">
  <p:tag name="NUM" val="124"/>
</p:tagLst>
</file>

<file path=ppt/tags/tag355.xml><?xml version="1.0" encoding="utf-8"?>
<p:tagLst xmlns:a="http://schemas.openxmlformats.org/drawingml/2006/main" xmlns:r="http://schemas.openxmlformats.org/officeDocument/2006/relationships" xmlns:p="http://schemas.openxmlformats.org/presentationml/2006/main">
  <p:tag name="NUM" val="125"/>
</p:tagLst>
</file>

<file path=ppt/tags/tag356.xml><?xml version="1.0" encoding="utf-8"?>
<p:tagLst xmlns:a="http://schemas.openxmlformats.org/drawingml/2006/main" xmlns:r="http://schemas.openxmlformats.org/officeDocument/2006/relationships" xmlns:p="http://schemas.openxmlformats.org/presentationml/2006/main">
  <p:tag name="NUM" val="126"/>
</p:tagLst>
</file>

<file path=ppt/tags/tag357.xml><?xml version="1.0" encoding="utf-8"?>
<p:tagLst xmlns:a="http://schemas.openxmlformats.org/drawingml/2006/main" xmlns:r="http://schemas.openxmlformats.org/officeDocument/2006/relationships" xmlns:p="http://schemas.openxmlformats.org/presentationml/2006/main">
  <p:tag name="NUM" val="127"/>
</p:tagLst>
</file>

<file path=ppt/tags/tag358.xml><?xml version="1.0" encoding="utf-8"?>
<p:tagLst xmlns:a="http://schemas.openxmlformats.org/drawingml/2006/main" xmlns:r="http://schemas.openxmlformats.org/officeDocument/2006/relationships" xmlns:p="http://schemas.openxmlformats.org/presentationml/2006/main">
  <p:tag name="NUM" val="128"/>
</p:tagLst>
</file>

<file path=ppt/tags/tag359.xml><?xml version="1.0" encoding="utf-8"?>
<p:tagLst xmlns:a="http://schemas.openxmlformats.org/drawingml/2006/main" xmlns:r="http://schemas.openxmlformats.org/officeDocument/2006/relationships" xmlns:p="http://schemas.openxmlformats.org/presentationml/2006/main">
  <p:tag name="NUM" val="129"/>
</p:tagLst>
</file>

<file path=ppt/tags/tag36.xml><?xml version="1.0" encoding="utf-8"?>
<p:tagLst xmlns:a="http://schemas.openxmlformats.org/drawingml/2006/main" xmlns:r="http://schemas.openxmlformats.org/officeDocument/2006/relationships" xmlns:p="http://schemas.openxmlformats.org/presentationml/2006/main">
  <p:tag name="NUM" val="19"/>
</p:tagLst>
</file>

<file path=ppt/tags/tag360.xml><?xml version="1.0" encoding="utf-8"?>
<p:tagLst xmlns:a="http://schemas.openxmlformats.org/drawingml/2006/main" xmlns:r="http://schemas.openxmlformats.org/officeDocument/2006/relationships" xmlns:p="http://schemas.openxmlformats.org/presentationml/2006/main">
  <p:tag name="NUM" val="130"/>
</p:tagLst>
</file>

<file path=ppt/tags/tag361.xml><?xml version="1.0" encoding="utf-8"?>
<p:tagLst xmlns:a="http://schemas.openxmlformats.org/drawingml/2006/main" xmlns:r="http://schemas.openxmlformats.org/officeDocument/2006/relationships" xmlns:p="http://schemas.openxmlformats.org/presentationml/2006/main">
  <p:tag name="NUM" val="131"/>
</p:tagLst>
</file>

<file path=ppt/tags/tag362.xml><?xml version="1.0" encoding="utf-8"?>
<p:tagLst xmlns:a="http://schemas.openxmlformats.org/drawingml/2006/main" xmlns:r="http://schemas.openxmlformats.org/officeDocument/2006/relationships" xmlns:p="http://schemas.openxmlformats.org/presentationml/2006/main">
  <p:tag name="NUM" val="132"/>
</p:tagLst>
</file>

<file path=ppt/tags/tag363.xml><?xml version="1.0" encoding="utf-8"?>
<p:tagLst xmlns:a="http://schemas.openxmlformats.org/drawingml/2006/main" xmlns:r="http://schemas.openxmlformats.org/officeDocument/2006/relationships" xmlns:p="http://schemas.openxmlformats.org/presentationml/2006/main">
  <p:tag name="NUM" val="133"/>
</p:tagLst>
</file>

<file path=ppt/tags/tag364.xml><?xml version="1.0" encoding="utf-8"?>
<p:tagLst xmlns:a="http://schemas.openxmlformats.org/drawingml/2006/main" xmlns:r="http://schemas.openxmlformats.org/officeDocument/2006/relationships" xmlns:p="http://schemas.openxmlformats.org/presentationml/2006/main">
  <p:tag name="NUM" val="134"/>
</p:tagLst>
</file>

<file path=ppt/tags/tag365.xml><?xml version="1.0" encoding="utf-8"?>
<p:tagLst xmlns:a="http://schemas.openxmlformats.org/drawingml/2006/main" xmlns:r="http://schemas.openxmlformats.org/officeDocument/2006/relationships" xmlns:p="http://schemas.openxmlformats.org/presentationml/2006/main">
  <p:tag name="NUM" val="135"/>
</p:tagLst>
</file>

<file path=ppt/tags/tag366.xml><?xml version="1.0" encoding="utf-8"?>
<p:tagLst xmlns:a="http://schemas.openxmlformats.org/drawingml/2006/main" xmlns:r="http://schemas.openxmlformats.org/officeDocument/2006/relationships" xmlns:p="http://schemas.openxmlformats.org/presentationml/2006/main">
  <p:tag name="NUM" val="136"/>
</p:tagLst>
</file>

<file path=ppt/tags/tag367.xml><?xml version="1.0" encoding="utf-8"?>
<p:tagLst xmlns:a="http://schemas.openxmlformats.org/drawingml/2006/main" xmlns:r="http://schemas.openxmlformats.org/officeDocument/2006/relationships" xmlns:p="http://schemas.openxmlformats.org/presentationml/2006/main">
  <p:tag name="NUM" val="137"/>
</p:tagLst>
</file>

<file path=ppt/tags/tag368.xml><?xml version="1.0" encoding="utf-8"?>
<p:tagLst xmlns:a="http://schemas.openxmlformats.org/drawingml/2006/main" xmlns:r="http://schemas.openxmlformats.org/officeDocument/2006/relationships" xmlns:p="http://schemas.openxmlformats.org/presentationml/2006/main">
  <p:tag name="NUM" val="138"/>
</p:tagLst>
</file>

<file path=ppt/tags/tag369.xml><?xml version="1.0" encoding="utf-8"?>
<p:tagLst xmlns:a="http://schemas.openxmlformats.org/drawingml/2006/main" xmlns:r="http://schemas.openxmlformats.org/officeDocument/2006/relationships" xmlns:p="http://schemas.openxmlformats.org/presentationml/2006/main">
  <p:tag name="NUM" val="139"/>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70.xml><?xml version="1.0" encoding="utf-8"?>
<p:tagLst xmlns:a="http://schemas.openxmlformats.org/drawingml/2006/main" xmlns:r="http://schemas.openxmlformats.org/officeDocument/2006/relationships" xmlns:p="http://schemas.openxmlformats.org/presentationml/2006/main">
  <p:tag name="NUM" val="140"/>
</p:tagLst>
</file>

<file path=ppt/tags/tag371.xml><?xml version="1.0" encoding="utf-8"?>
<p:tagLst xmlns:a="http://schemas.openxmlformats.org/drawingml/2006/main" xmlns:r="http://schemas.openxmlformats.org/officeDocument/2006/relationships" xmlns:p="http://schemas.openxmlformats.org/presentationml/2006/main">
  <p:tag name="NUM" val="141"/>
</p:tagLst>
</file>

<file path=ppt/tags/tag372.xml><?xml version="1.0" encoding="utf-8"?>
<p:tagLst xmlns:a="http://schemas.openxmlformats.org/drawingml/2006/main" xmlns:r="http://schemas.openxmlformats.org/officeDocument/2006/relationships" xmlns:p="http://schemas.openxmlformats.org/presentationml/2006/main">
  <p:tag name="NUM" val="142"/>
</p:tagLst>
</file>

<file path=ppt/tags/tag373.xml><?xml version="1.0" encoding="utf-8"?>
<p:tagLst xmlns:a="http://schemas.openxmlformats.org/drawingml/2006/main" xmlns:r="http://schemas.openxmlformats.org/officeDocument/2006/relationships" xmlns:p="http://schemas.openxmlformats.org/presentationml/2006/main">
  <p:tag name="NUM" val="143"/>
</p:tagLst>
</file>

<file path=ppt/tags/tag374.xml><?xml version="1.0" encoding="utf-8"?>
<p:tagLst xmlns:a="http://schemas.openxmlformats.org/drawingml/2006/main" xmlns:r="http://schemas.openxmlformats.org/officeDocument/2006/relationships" xmlns:p="http://schemas.openxmlformats.org/presentationml/2006/main">
  <p:tag name="NUM" val="144"/>
</p:tagLst>
</file>

<file path=ppt/tags/tag375.xml><?xml version="1.0" encoding="utf-8"?>
<p:tagLst xmlns:a="http://schemas.openxmlformats.org/drawingml/2006/main" xmlns:r="http://schemas.openxmlformats.org/officeDocument/2006/relationships" xmlns:p="http://schemas.openxmlformats.org/presentationml/2006/main">
  <p:tag name="NUM" val="145"/>
</p:tagLst>
</file>

<file path=ppt/tags/tag376.xml><?xml version="1.0" encoding="utf-8"?>
<p:tagLst xmlns:a="http://schemas.openxmlformats.org/drawingml/2006/main" xmlns:r="http://schemas.openxmlformats.org/officeDocument/2006/relationships" xmlns:p="http://schemas.openxmlformats.org/presentationml/2006/main">
  <p:tag name="NUM" val="146"/>
</p:tagLst>
</file>

<file path=ppt/tags/tag377.xml><?xml version="1.0" encoding="utf-8"?>
<p:tagLst xmlns:a="http://schemas.openxmlformats.org/drawingml/2006/main" xmlns:r="http://schemas.openxmlformats.org/officeDocument/2006/relationships" xmlns:p="http://schemas.openxmlformats.org/presentationml/2006/main">
  <p:tag name="NUM" val="147"/>
</p:tagLst>
</file>

<file path=ppt/tags/tag378.xml><?xml version="1.0" encoding="utf-8"?>
<p:tagLst xmlns:a="http://schemas.openxmlformats.org/drawingml/2006/main" xmlns:r="http://schemas.openxmlformats.org/officeDocument/2006/relationships" xmlns:p="http://schemas.openxmlformats.org/presentationml/2006/main">
  <p:tag name="NUM" val="148"/>
</p:tagLst>
</file>

<file path=ppt/tags/tag379.xml><?xml version="1.0" encoding="utf-8"?>
<p:tagLst xmlns:a="http://schemas.openxmlformats.org/drawingml/2006/main" xmlns:r="http://schemas.openxmlformats.org/officeDocument/2006/relationships" xmlns:p="http://schemas.openxmlformats.org/presentationml/2006/main">
  <p:tag name="NUM" val="149"/>
</p:tagLst>
</file>

<file path=ppt/tags/tag38.xml><?xml version="1.0" encoding="utf-8"?>
<p:tagLst xmlns:a="http://schemas.openxmlformats.org/drawingml/2006/main" xmlns:r="http://schemas.openxmlformats.org/officeDocument/2006/relationships" xmlns:p="http://schemas.openxmlformats.org/presentationml/2006/main">
  <p:tag name="NUM" val="21"/>
</p:tagLst>
</file>

<file path=ppt/tags/tag380.xml><?xml version="1.0" encoding="utf-8"?>
<p:tagLst xmlns:a="http://schemas.openxmlformats.org/drawingml/2006/main" xmlns:r="http://schemas.openxmlformats.org/officeDocument/2006/relationships" xmlns:p="http://schemas.openxmlformats.org/presentationml/2006/main">
  <p:tag name="NUM" val="150"/>
</p:tagLst>
</file>

<file path=ppt/tags/tag381.xml><?xml version="1.0" encoding="utf-8"?>
<p:tagLst xmlns:a="http://schemas.openxmlformats.org/drawingml/2006/main" xmlns:r="http://schemas.openxmlformats.org/officeDocument/2006/relationships" xmlns:p="http://schemas.openxmlformats.org/presentationml/2006/main">
  <p:tag name="NUM" val="151"/>
</p:tagLst>
</file>

<file path=ppt/tags/tag382.xml><?xml version="1.0" encoding="utf-8"?>
<p:tagLst xmlns:a="http://schemas.openxmlformats.org/drawingml/2006/main" xmlns:r="http://schemas.openxmlformats.org/officeDocument/2006/relationships" xmlns:p="http://schemas.openxmlformats.org/presentationml/2006/main">
  <p:tag name="NUM" val="152"/>
</p:tagLst>
</file>

<file path=ppt/tags/tag383.xml><?xml version="1.0" encoding="utf-8"?>
<p:tagLst xmlns:a="http://schemas.openxmlformats.org/drawingml/2006/main" xmlns:r="http://schemas.openxmlformats.org/officeDocument/2006/relationships" xmlns:p="http://schemas.openxmlformats.org/presentationml/2006/main">
  <p:tag name="NUM" val="153"/>
</p:tagLst>
</file>

<file path=ppt/tags/tag384.xml><?xml version="1.0" encoding="utf-8"?>
<p:tagLst xmlns:a="http://schemas.openxmlformats.org/drawingml/2006/main" xmlns:r="http://schemas.openxmlformats.org/officeDocument/2006/relationships" xmlns:p="http://schemas.openxmlformats.org/presentationml/2006/main">
  <p:tag name="NUM" val="154"/>
</p:tagLst>
</file>

<file path=ppt/tags/tag385.xml><?xml version="1.0" encoding="utf-8"?>
<p:tagLst xmlns:a="http://schemas.openxmlformats.org/drawingml/2006/main" xmlns:r="http://schemas.openxmlformats.org/officeDocument/2006/relationships" xmlns:p="http://schemas.openxmlformats.org/presentationml/2006/main">
  <p:tag name="NUM" val="155"/>
</p:tagLst>
</file>

<file path=ppt/tags/tag386.xml><?xml version="1.0" encoding="utf-8"?>
<p:tagLst xmlns:a="http://schemas.openxmlformats.org/drawingml/2006/main" xmlns:r="http://schemas.openxmlformats.org/officeDocument/2006/relationships" xmlns:p="http://schemas.openxmlformats.org/presentationml/2006/main">
  <p:tag name="NUM" val="156"/>
</p:tagLst>
</file>

<file path=ppt/tags/tag387.xml><?xml version="1.0" encoding="utf-8"?>
<p:tagLst xmlns:a="http://schemas.openxmlformats.org/drawingml/2006/main" xmlns:r="http://schemas.openxmlformats.org/officeDocument/2006/relationships" xmlns:p="http://schemas.openxmlformats.org/presentationml/2006/main">
  <p:tag name="NUM" val="157"/>
</p:tagLst>
</file>

<file path=ppt/tags/tag388.xml><?xml version="1.0" encoding="utf-8"?>
<p:tagLst xmlns:a="http://schemas.openxmlformats.org/drawingml/2006/main" xmlns:r="http://schemas.openxmlformats.org/officeDocument/2006/relationships" xmlns:p="http://schemas.openxmlformats.org/presentationml/2006/main">
  <p:tag name="NUM" val="158"/>
</p:tagLst>
</file>

<file path=ppt/tags/tag389.xml><?xml version="1.0" encoding="utf-8"?>
<p:tagLst xmlns:a="http://schemas.openxmlformats.org/drawingml/2006/main" xmlns:r="http://schemas.openxmlformats.org/officeDocument/2006/relationships" xmlns:p="http://schemas.openxmlformats.org/presentationml/2006/main">
  <p:tag name="NUM" val="159"/>
</p:tagLst>
</file>

<file path=ppt/tags/tag39.xml><?xml version="1.0" encoding="utf-8"?>
<p:tagLst xmlns:a="http://schemas.openxmlformats.org/drawingml/2006/main" xmlns:r="http://schemas.openxmlformats.org/officeDocument/2006/relationships" xmlns:p="http://schemas.openxmlformats.org/presentationml/2006/main">
  <p:tag name="NUM" val="22"/>
</p:tagLst>
</file>

<file path=ppt/tags/tag390.xml><?xml version="1.0" encoding="utf-8"?>
<p:tagLst xmlns:a="http://schemas.openxmlformats.org/drawingml/2006/main" xmlns:r="http://schemas.openxmlformats.org/officeDocument/2006/relationships" xmlns:p="http://schemas.openxmlformats.org/presentationml/2006/main">
  <p:tag name="NUM" val="160"/>
</p:tagLst>
</file>

<file path=ppt/tags/tag391.xml><?xml version="1.0" encoding="utf-8"?>
<p:tagLst xmlns:a="http://schemas.openxmlformats.org/drawingml/2006/main" xmlns:r="http://schemas.openxmlformats.org/officeDocument/2006/relationships" xmlns:p="http://schemas.openxmlformats.org/presentationml/2006/main">
  <p:tag name="NUM" val="161"/>
</p:tagLst>
</file>

<file path=ppt/tags/tag392.xml><?xml version="1.0" encoding="utf-8"?>
<p:tagLst xmlns:a="http://schemas.openxmlformats.org/drawingml/2006/main" xmlns:r="http://schemas.openxmlformats.org/officeDocument/2006/relationships" xmlns:p="http://schemas.openxmlformats.org/presentationml/2006/main">
  <p:tag name="NUM" val="162"/>
</p:tagLst>
</file>

<file path=ppt/tags/tag393.xml><?xml version="1.0" encoding="utf-8"?>
<p:tagLst xmlns:a="http://schemas.openxmlformats.org/drawingml/2006/main" xmlns:r="http://schemas.openxmlformats.org/officeDocument/2006/relationships" xmlns:p="http://schemas.openxmlformats.org/presentationml/2006/main">
  <p:tag name="NUM" val="163"/>
</p:tagLst>
</file>

<file path=ppt/tags/tag394.xml><?xml version="1.0" encoding="utf-8"?>
<p:tagLst xmlns:a="http://schemas.openxmlformats.org/drawingml/2006/main" xmlns:r="http://schemas.openxmlformats.org/officeDocument/2006/relationships" xmlns:p="http://schemas.openxmlformats.org/presentationml/2006/main">
  <p:tag name="NUM" val="164"/>
</p:tagLst>
</file>

<file path=ppt/tags/tag395.xml><?xml version="1.0" encoding="utf-8"?>
<p:tagLst xmlns:a="http://schemas.openxmlformats.org/drawingml/2006/main" xmlns:r="http://schemas.openxmlformats.org/officeDocument/2006/relationships" xmlns:p="http://schemas.openxmlformats.org/presentationml/2006/main">
  <p:tag name="NUM" val="165"/>
</p:tagLst>
</file>

<file path=ppt/tags/tag396.xml><?xml version="1.0" encoding="utf-8"?>
<p:tagLst xmlns:a="http://schemas.openxmlformats.org/drawingml/2006/main" xmlns:r="http://schemas.openxmlformats.org/officeDocument/2006/relationships" xmlns:p="http://schemas.openxmlformats.org/presentationml/2006/main">
  <p:tag name="NUM" val="166"/>
</p:tagLst>
</file>

<file path=ppt/tags/tag397.xml><?xml version="1.0" encoding="utf-8"?>
<p:tagLst xmlns:a="http://schemas.openxmlformats.org/drawingml/2006/main" xmlns:r="http://schemas.openxmlformats.org/officeDocument/2006/relationships" xmlns:p="http://schemas.openxmlformats.org/presentationml/2006/main">
  <p:tag name="NUM" val="167"/>
</p:tagLst>
</file>

<file path=ppt/tags/tag398.xml><?xml version="1.0" encoding="utf-8"?>
<p:tagLst xmlns:a="http://schemas.openxmlformats.org/drawingml/2006/main" xmlns:r="http://schemas.openxmlformats.org/officeDocument/2006/relationships" xmlns:p="http://schemas.openxmlformats.org/presentationml/2006/main">
  <p:tag name="NUM" val="168"/>
</p:tagLst>
</file>

<file path=ppt/tags/tag399.xml><?xml version="1.0" encoding="utf-8"?>
<p:tagLst xmlns:a="http://schemas.openxmlformats.org/drawingml/2006/main" xmlns:r="http://schemas.openxmlformats.org/officeDocument/2006/relationships" xmlns:p="http://schemas.openxmlformats.org/presentationml/2006/main">
  <p:tag name="NUM" val="169"/>
</p:tagLst>
</file>

<file path=ppt/tags/tag4.xml><?xml version="1.0" encoding="utf-8"?>
<p:tagLst xmlns:a="http://schemas.openxmlformats.org/drawingml/2006/main" xmlns:r="http://schemas.openxmlformats.org/officeDocument/2006/relationships" xmlns:p="http://schemas.openxmlformats.org/presentationml/2006/main">
  <p:tag name="NUM" val="1"/>
</p:tagLst>
</file>

<file path=ppt/tags/tag40.xml><?xml version="1.0" encoding="utf-8"?>
<p:tagLst xmlns:a="http://schemas.openxmlformats.org/drawingml/2006/main" xmlns:r="http://schemas.openxmlformats.org/officeDocument/2006/relationships" xmlns:p="http://schemas.openxmlformats.org/presentationml/2006/main">
  <p:tag name="NUM" val="23"/>
</p:tagLst>
</file>

<file path=ppt/tags/tag400.xml><?xml version="1.0" encoding="utf-8"?>
<p:tagLst xmlns:a="http://schemas.openxmlformats.org/drawingml/2006/main" xmlns:r="http://schemas.openxmlformats.org/officeDocument/2006/relationships" xmlns:p="http://schemas.openxmlformats.org/presentationml/2006/main">
  <p:tag name="NUM" val="170"/>
</p:tagLst>
</file>

<file path=ppt/tags/tag401.xml><?xml version="1.0" encoding="utf-8"?>
<p:tagLst xmlns:a="http://schemas.openxmlformats.org/drawingml/2006/main" xmlns:r="http://schemas.openxmlformats.org/officeDocument/2006/relationships" xmlns:p="http://schemas.openxmlformats.org/presentationml/2006/main">
  <p:tag name="NUM" val="171"/>
</p:tagLst>
</file>

<file path=ppt/tags/tag402.xml><?xml version="1.0" encoding="utf-8"?>
<p:tagLst xmlns:a="http://schemas.openxmlformats.org/drawingml/2006/main" xmlns:r="http://schemas.openxmlformats.org/officeDocument/2006/relationships" xmlns:p="http://schemas.openxmlformats.org/presentationml/2006/main">
  <p:tag name="NUM" val="172"/>
</p:tagLst>
</file>

<file path=ppt/tags/tag403.xml><?xml version="1.0" encoding="utf-8"?>
<p:tagLst xmlns:a="http://schemas.openxmlformats.org/drawingml/2006/main" xmlns:r="http://schemas.openxmlformats.org/officeDocument/2006/relationships" xmlns:p="http://schemas.openxmlformats.org/presentationml/2006/main">
  <p:tag name="NUM" val="173"/>
</p:tagLst>
</file>

<file path=ppt/tags/tag404.xml><?xml version="1.0" encoding="utf-8"?>
<p:tagLst xmlns:a="http://schemas.openxmlformats.org/drawingml/2006/main" xmlns:r="http://schemas.openxmlformats.org/officeDocument/2006/relationships" xmlns:p="http://schemas.openxmlformats.org/presentationml/2006/main">
  <p:tag name="NUM" val="174"/>
</p:tagLst>
</file>

<file path=ppt/tags/tag405.xml><?xml version="1.0" encoding="utf-8"?>
<p:tagLst xmlns:a="http://schemas.openxmlformats.org/drawingml/2006/main" xmlns:r="http://schemas.openxmlformats.org/officeDocument/2006/relationships" xmlns:p="http://schemas.openxmlformats.org/presentationml/2006/main">
  <p:tag name="NUM" val="175"/>
</p:tagLst>
</file>

<file path=ppt/tags/tag406.xml><?xml version="1.0" encoding="utf-8"?>
<p:tagLst xmlns:a="http://schemas.openxmlformats.org/drawingml/2006/main" xmlns:r="http://schemas.openxmlformats.org/officeDocument/2006/relationships" xmlns:p="http://schemas.openxmlformats.org/presentationml/2006/main">
  <p:tag name="NUM" val="176"/>
</p:tagLst>
</file>

<file path=ppt/tags/tag407.xml><?xml version="1.0" encoding="utf-8"?>
<p:tagLst xmlns:a="http://schemas.openxmlformats.org/drawingml/2006/main" xmlns:r="http://schemas.openxmlformats.org/officeDocument/2006/relationships" xmlns:p="http://schemas.openxmlformats.org/presentationml/2006/main">
  <p:tag name="NUM" val="177"/>
</p:tagLst>
</file>

<file path=ppt/tags/tag408.xml><?xml version="1.0" encoding="utf-8"?>
<p:tagLst xmlns:a="http://schemas.openxmlformats.org/drawingml/2006/main" xmlns:r="http://schemas.openxmlformats.org/officeDocument/2006/relationships" xmlns:p="http://schemas.openxmlformats.org/presentationml/2006/main">
  <p:tag name="NUM" val="178"/>
</p:tagLst>
</file>

<file path=ppt/tags/tag409.xml><?xml version="1.0" encoding="utf-8"?>
<p:tagLst xmlns:a="http://schemas.openxmlformats.org/drawingml/2006/main" xmlns:r="http://schemas.openxmlformats.org/officeDocument/2006/relationships" xmlns:p="http://schemas.openxmlformats.org/presentationml/2006/main">
  <p:tag name="NUM" val="179"/>
</p:tagLst>
</file>

<file path=ppt/tags/tag41.xml><?xml version="1.0" encoding="utf-8"?>
<p:tagLst xmlns:a="http://schemas.openxmlformats.org/drawingml/2006/main" xmlns:r="http://schemas.openxmlformats.org/officeDocument/2006/relationships" xmlns:p="http://schemas.openxmlformats.org/presentationml/2006/main">
  <p:tag name="NUM" val="24"/>
</p:tagLst>
</file>

<file path=ppt/tags/tag410.xml><?xml version="1.0" encoding="utf-8"?>
<p:tagLst xmlns:a="http://schemas.openxmlformats.org/drawingml/2006/main" xmlns:r="http://schemas.openxmlformats.org/officeDocument/2006/relationships" xmlns:p="http://schemas.openxmlformats.org/presentationml/2006/main">
  <p:tag name="NUM" val="180"/>
</p:tagLst>
</file>

<file path=ppt/tags/tag411.xml><?xml version="1.0" encoding="utf-8"?>
<p:tagLst xmlns:a="http://schemas.openxmlformats.org/drawingml/2006/main" xmlns:r="http://schemas.openxmlformats.org/officeDocument/2006/relationships" xmlns:p="http://schemas.openxmlformats.org/presentationml/2006/main">
  <p:tag name="NUM" val="181"/>
</p:tagLst>
</file>

<file path=ppt/tags/tag412.xml><?xml version="1.0" encoding="utf-8"?>
<p:tagLst xmlns:a="http://schemas.openxmlformats.org/drawingml/2006/main" xmlns:r="http://schemas.openxmlformats.org/officeDocument/2006/relationships" xmlns:p="http://schemas.openxmlformats.org/presentationml/2006/main">
  <p:tag name="NUM" val="182"/>
</p:tagLst>
</file>

<file path=ppt/tags/tag413.xml><?xml version="1.0" encoding="utf-8"?>
<p:tagLst xmlns:a="http://schemas.openxmlformats.org/drawingml/2006/main" xmlns:r="http://schemas.openxmlformats.org/officeDocument/2006/relationships" xmlns:p="http://schemas.openxmlformats.org/presentationml/2006/main">
  <p:tag name="NUM" val="183"/>
</p:tagLst>
</file>

<file path=ppt/tags/tag414.xml><?xml version="1.0" encoding="utf-8"?>
<p:tagLst xmlns:a="http://schemas.openxmlformats.org/drawingml/2006/main" xmlns:r="http://schemas.openxmlformats.org/officeDocument/2006/relationships" xmlns:p="http://schemas.openxmlformats.org/presentationml/2006/main">
  <p:tag name="NUM" val="184"/>
</p:tagLst>
</file>

<file path=ppt/tags/tag415.xml><?xml version="1.0" encoding="utf-8"?>
<p:tagLst xmlns:a="http://schemas.openxmlformats.org/drawingml/2006/main" xmlns:r="http://schemas.openxmlformats.org/officeDocument/2006/relationships" xmlns:p="http://schemas.openxmlformats.org/presentationml/2006/main">
  <p:tag name="NUM" val="185"/>
</p:tagLst>
</file>

<file path=ppt/tags/tag416.xml><?xml version="1.0" encoding="utf-8"?>
<p:tagLst xmlns:a="http://schemas.openxmlformats.org/drawingml/2006/main" xmlns:r="http://schemas.openxmlformats.org/officeDocument/2006/relationships" xmlns:p="http://schemas.openxmlformats.org/presentationml/2006/main">
  <p:tag name="NUM" val="186"/>
</p:tagLst>
</file>

<file path=ppt/tags/tag417.xml><?xml version="1.0" encoding="utf-8"?>
<p:tagLst xmlns:a="http://schemas.openxmlformats.org/drawingml/2006/main" xmlns:r="http://schemas.openxmlformats.org/officeDocument/2006/relationships" xmlns:p="http://schemas.openxmlformats.org/presentationml/2006/main">
  <p:tag name="NUM" val="187"/>
</p:tagLst>
</file>

<file path=ppt/tags/tag418.xml><?xml version="1.0" encoding="utf-8"?>
<p:tagLst xmlns:a="http://schemas.openxmlformats.org/drawingml/2006/main" xmlns:r="http://schemas.openxmlformats.org/officeDocument/2006/relationships" xmlns:p="http://schemas.openxmlformats.org/presentationml/2006/main">
  <p:tag name="NUM" val="188"/>
</p:tagLst>
</file>

<file path=ppt/tags/tag419.xml><?xml version="1.0" encoding="utf-8"?>
<p:tagLst xmlns:a="http://schemas.openxmlformats.org/drawingml/2006/main" xmlns:r="http://schemas.openxmlformats.org/officeDocument/2006/relationships" xmlns:p="http://schemas.openxmlformats.org/presentationml/2006/main">
  <p:tag name="NUM" val="189"/>
</p:tagLst>
</file>

<file path=ppt/tags/tag42.xml><?xml version="1.0" encoding="utf-8"?>
<p:tagLst xmlns:a="http://schemas.openxmlformats.org/drawingml/2006/main" xmlns:r="http://schemas.openxmlformats.org/officeDocument/2006/relationships" xmlns:p="http://schemas.openxmlformats.org/presentationml/2006/main">
  <p:tag name="NUM" val="25"/>
</p:tagLst>
</file>

<file path=ppt/tags/tag420.xml><?xml version="1.0" encoding="utf-8"?>
<p:tagLst xmlns:a="http://schemas.openxmlformats.org/drawingml/2006/main" xmlns:r="http://schemas.openxmlformats.org/officeDocument/2006/relationships" xmlns:p="http://schemas.openxmlformats.org/presentationml/2006/main">
  <p:tag name="NUM" val="190"/>
</p:tagLst>
</file>

<file path=ppt/tags/tag421.xml><?xml version="1.0" encoding="utf-8"?>
<p:tagLst xmlns:a="http://schemas.openxmlformats.org/drawingml/2006/main" xmlns:r="http://schemas.openxmlformats.org/officeDocument/2006/relationships" xmlns:p="http://schemas.openxmlformats.org/presentationml/2006/main">
  <p:tag name="NUM" val="191"/>
</p:tagLst>
</file>

<file path=ppt/tags/tag422.xml><?xml version="1.0" encoding="utf-8"?>
<p:tagLst xmlns:a="http://schemas.openxmlformats.org/drawingml/2006/main" xmlns:r="http://schemas.openxmlformats.org/officeDocument/2006/relationships" xmlns:p="http://schemas.openxmlformats.org/presentationml/2006/main">
  <p:tag name="NUM" val="192"/>
</p:tagLst>
</file>

<file path=ppt/tags/tag423.xml><?xml version="1.0" encoding="utf-8"?>
<p:tagLst xmlns:a="http://schemas.openxmlformats.org/drawingml/2006/main" xmlns:r="http://schemas.openxmlformats.org/officeDocument/2006/relationships" xmlns:p="http://schemas.openxmlformats.org/presentationml/2006/main">
  <p:tag name="NUM" val="193"/>
</p:tagLst>
</file>

<file path=ppt/tags/tag424.xml><?xml version="1.0" encoding="utf-8"?>
<p:tagLst xmlns:a="http://schemas.openxmlformats.org/drawingml/2006/main" xmlns:r="http://schemas.openxmlformats.org/officeDocument/2006/relationships" xmlns:p="http://schemas.openxmlformats.org/presentationml/2006/main">
  <p:tag name="NUM" val="194"/>
</p:tagLst>
</file>

<file path=ppt/tags/tag425.xml><?xml version="1.0" encoding="utf-8"?>
<p:tagLst xmlns:a="http://schemas.openxmlformats.org/drawingml/2006/main" xmlns:r="http://schemas.openxmlformats.org/officeDocument/2006/relationships" xmlns:p="http://schemas.openxmlformats.org/presentationml/2006/main">
  <p:tag name="NUM" val="195"/>
</p:tagLst>
</file>

<file path=ppt/tags/tag426.xml><?xml version="1.0" encoding="utf-8"?>
<p:tagLst xmlns:a="http://schemas.openxmlformats.org/drawingml/2006/main" xmlns:r="http://schemas.openxmlformats.org/officeDocument/2006/relationships" xmlns:p="http://schemas.openxmlformats.org/presentationml/2006/main">
  <p:tag name="NUM" val="196"/>
</p:tagLst>
</file>

<file path=ppt/tags/tag427.xml><?xml version="1.0" encoding="utf-8"?>
<p:tagLst xmlns:a="http://schemas.openxmlformats.org/drawingml/2006/main" xmlns:r="http://schemas.openxmlformats.org/officeDocument/2006/relationships" xmlns:p="http://schemas.openxmlformats.org/presentationml/2006/main">
  <p:tag name="NUM" val="197"/>
</p:tagLst>
</file>

<file path=ppt/tags/tag428.xml><?xml version="1.0" encoding="utf-8"?>
<p:tagLst xmlns:a="http://schemas.openxmlformats.org/drawingml/2006/main" xmlns:r="http://schemas.openxmlformats.org/officeDocument/2006/relationships" xmlns:p="http://schemas.openxmlformats.org/presentationml/2006/main">
  <p:tag name="NUM" val="198"/>
</p:tagLst>
</file>

<file path=ppt/tags/tag429.xml><?xml version="1.0" encoding="utf-8"?>
<p:tagLst xmlns:a="http://schemas.openxmlformats.org/drawingml/2006/main" xmlns:r="http://schemas.openxmlformats.org/officeDocument/2006/relationships" xmlns:p="http://schemas.openxmlformats.org/presentationml/2006/main">
  <p:tag name="NUM" val="199"/>
</p:tagLst>
</file>

<file path=ppt/tags/tag43.xml><?xml version="1.0" encoding="utf-8"?>
<p:tagLst xmlns:a="http://schemas.openxmlformats.org/drawingml/2006/main" xmlns:r="http://schemas.openxmlformats.org/officeDocument/2006/relationships" xmlns:p="http://schemas.openxmlformats.org/presentationml/2006/main">
  <p:tag name="NUM" val="26"/>
</p:tagLst>
</file>

<file path=ppt/tags/tag430.xml><?xml version="1.0" encoding="utf-8"?>
<p:tagLst xmlns:a="http://schemas.openxmlformats.org/drawingml/2006/main" xmlns:r="http://schemas.openxmlformats.org/officeDocument/2006/relationships" xmlns:p="http://schemas.openxmlformats.org/presentationml/2006/main">
  <p:tag name="NUM" val="200"/>
</p:tagLst>
</file>

<file path=ppt/tags/tag431.xml><?xml version="1.0" encoding="utf-8"?>
<p:tagLst xmlns:a="http://schemas.openxmlformats.org/drawingml/2006/main" xmlns:r="http://schemas.openxmlformats.org/officeDocument/2006/relationships" xmlns:p="http://schemas.openxmlformats.org/presentationml/2006/main">
  <p:tag name="NUM" val="201"/>
</p:tagLst>
</file>

<file path=ppt/tags/tag432.xml><?xml version="1.0" encoding="utf-8"?>
<p:tagLst xmlns:a="http://schemas.openxmlformats.org/drawingml/2006/main" xmlns:r="http://schemas.openxmlformats.org/officeDocument/2006/relationships" xmlns:p="http://schemas.openxmlformats.org/presentationml/2006/main">
  <p:tag name="NUM" val="202"/>
</p:tagLst>
</file>

<file path=ppt/tags/tag433.xml><?xml version="1.0" encoding="utf-8"?>
<p:tagLst xmlns:a="http://schemas.openxmlformats.org/drawingml/2006/main" xmlns:r="http://schemas.openxmlformats.org/officeDocument/2006/relationships" xmlns:p="http://schemas.openxmlformats.org/presentationml/2006/main">
  <p:tag name="NUM" val="1"/>
</p:tagLst>
</file>

<file path=ppt/tags/tag434.xml><?xml version="1.0" encoding="utf-8"?>
<p:tagLst xmlns:a="http://schemas.openxmlformats.org/drawingml/2006/main" xmlns:r="http://schemas.openxmlformats.org/officeDocument/2006/relationships" xmlns:p="http://schemas.openxmlformats.org/presentationml/2006/main">
  <p:tag name="NUM" val="2"/>
</p:tagLst>
</file>

<file path=ppt/tags/tag435.xml><?xml version="1.0" encoding="utf-8"?>
<p:tagLst xmlns:a="http://schemas.openxmlformats.org/drawingml/2006/main" xmlns:r="http://schemas.openxmlformats.org/officeDocument/2006/relationships" xmlns:p="http://schemas.openxmlformats.org/presentationml/2006/main">
  <p:tag name="NUM" val="3"/>
</p:tagLst>
</file>

<file path=ppt/tags/tag436.xml><?xml version="1.0" encoding="utf-8"?>
<p:tagLst xmlns:a="http://schemas.openxmlformats.org/drawingml/2006/main" xmlns:r="http://schemas.openxmlformats.org/officeDocument/2006/relationships" xmlns:p="http://schemas.openxmlformats.org/presentationml/2006/main">
  <p:tag name="NUM" val="4"/>
</p:tagLst>
</file>

<file path=ppt/tags/tag437.xml><?xml version="1.0" encoding="utf-8"?>
<p:tagLst xmlns:a="http://schemas.openxmlformats.org/drawingml/2006/main" xmlns:r="http://schemas.openxmlformats.org/officeDocument/2006/relationships" xmlns:p="http://schemas.openxmlformats.org/presentationml/2006/main">
  <p:tag name="NUM" val="5"/>
</p:tagLst>
</file>

<file path=ppt/tags/tag438.xml><?xml version="1.0" encoding="utf-8"?>
<p:tagLst xmlns:a="http://schemas.openxmlformats.org/drawingml/2006/main" xmlns:r="http://schemas.openxmlformats.org/officeDocument/2006/relationships" xmlns:p="http://schemas.openxmlformats.org/presentationml/2006/main">
  <p:tag name="NUM" val="6"/>
</p:tagLst>
</file>

<file path=ppt/tags/tag439.xml><?xml version="1.0" encoding="utf-8"?>
<p:tagLst xmlns:a="http://schemas.openxmlformats.org/drawingml/2006/main" xmlns:r="http://schemas.openxmlformats.org/officeDocument/2006/relationships" xmlns:p="http://schemas.openxmlformats.org/presentationml/2006/main">
  <p:tag name="NUM" val="7"/>
</p:tagLst>
</file>

<file path=ppt/tags/tag44.xml><?xml version="1.0" encoding="utf-8"?>
<p:tagLst xmlns:a="http://schemas.openxmlformats.org/drawingml/2006/main" xmlns:r="http://schemas.openxmlformats.org/officeDocument/2006/relationships" xmlns:p="http://schemas.openxmlformats.org/presentationml/2006/main">
  <p:tag name="NUM" val="27"/>
</p:tagLst>
</file>

<file path=ppt/tags/tag440.xml><?xml version="1.0" encoding="utf-8"?>
<p:tagLst xmlns:a="http://schemas.openxmlformats.org/drawingml/2006/main" xmlns:r="http://schemas.openxmlformats.org/officeDocument/2006/relationships" xmlns:p="http://schemas.openxmlformats.org/presentationml/2006/main">
  <p:tag name="NUM" val="8"/>
</p:tagLst>
</file>

<file path=ppt/tags/tag441.xml><?xml version="1.0" encoding="utf-8"?>
<p:tagLst xmlns:a="http://schemas.openxmlformats.org/drawingml/2006/main" xmlns:r="http://schemas.openxmlformats.org/officeDocument/2006/relationships" xmlns:p="http://schemas.openxmlformats.org/presentationml/2006/main">
  <p:tag name="NUM" val="9"/>
</p:tagLst>
</file>

<file path=ppt/tags/tag442.xml><?xml version="1.0" encoding="utf-8"?>
<p:tagLst xmlns:a="http://schemas.openxmlformats.org/drawingml/2006/main" xmlns:r="http://schemas.openxmlformats.org/officeDocument/2006/relationships" xmlns:p="http://schemas.openxmlformats.org/presentationml/2006/main">
  <p:tag name="NUM" val="10"/>
</p:tagLst>
</file>

<file path=ppt/tags/tag443.xml><?xml version="1.0" encoding="utf-8"?>
<p:tagLst xmlns:a="http://schemas.openxmlformats.org/drawingml/2006/main" xmlns:r="http://schemas.openxmlformats.org/officeDocument/2006/relationships" xmlns:p="http://schemas.openxmlformats.org/presentationml/2006/main">
  <p:tag name="NUM" val="11"/>
</p:tagLst>
</file>

<file path=ppt/tags/tag444.xml><?xml version="1.0" encoding="utf-8"?>
<p:tagLst xmlns:a="http://schemas.openxmlformats.org/drawingml/2006/main" xmlns:r="http://schemas.openxmlformats.org/officeDocument/2006/relationships" xmlns:p="http://schemas.openxmlformats.org/presentationml/2006/main">
  <p:tag name="NUM" val="12"/>
</p:tagLst>
</file>

<file path=ppt/tags/tag445.xml><?xml version="1.0" encoding="utf-8"?>
<p:tagLst xmlns:a="http://schemas.openxmlformats.org/drawingml/2006/main" xmlns:r="http://schemas.openxmlformats.org/officeDocument/2006/relationships" xmlns:p="http://schemas.openxmlformats.org/presentationml/2006/main">
  <p:tag name="NUM" val="13"/>
</p:tagLst>
</file>

<file path=ppt/tags/tag446.xml><?xml version="1.0" encoding="utf-8"?>
<p:tagLst xmlns:a="http://schemas.openxmlformats.org/drawingml/2006/main" xmlns:r="http://schemas.openxmlformats.org/officeDocument/2006/relationships" xmlns:p="http://schemas.openxmlformats.org/presentationml/2006/main">
  <p:tag name="NUM" val="14"/>
</p:tagLst>
</file>

<file path=ppt/tags/tag447.xml><?xml version="1.0" encoding="utf-8"?>
<p:tagLst xmlns:a="http://schemas.openxmlformats.org/drawingml/2006/main" xmlns:r="http://schemas.openxmlformats.org/officeDocument/2006/relationships" xmlns:p="http://schemas.openxmlformats.org/presentationml/2006/main">
  <p:tag name="NUM" val="15"/>
</p:tagLst>
</file>

<file path=ppt/tags/tag448.xml><?xml version="1.0" encoding="utf-8"?>
<p:tagLst xmlns:a="http://schemas.openxmlformats.org/drawingml/2006/main" xmlns:r="http://schemas.openxmlformats.org/officeDocument/2006/relationships" xmlns:p="http://schemas.openxmlformats.org/presentationml/2006/main">
  <p:tag name="NUM" val="16"/>
</p:tagLst>
</file>

<file path=ppt/tags/tag449.xml><?xml version="1.0" encoding="utf-8"?>
<p:tagLst xmlns:a="http://schemas.openxmlformats.org/drawingml/2006/main" xmlns:r="http://schemas.openxmlformats.org/officeDocument/2006/relationships" xmlns:p="http://schemas.openxmlformats.org/presentationml/2006/main">
  <p:tag name="NUM" val="17"/>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50.xml><?xml version="1.0" encoding="utf-8"?>
<p:tagLst xmlns:a="http://schemas.openxmlformats.org/drawingml/2006/main" xmlns:r="http://schemas.openxmlformats.org/officeDocument/2006/relationships" xmlns:p="http://schemas.openxmlformats.org/presentationml/2006/main">
  <p:tag name="NUM" val="18"/>
</p:tagLst>
</file>

<file path=ppt/tags/tag451.xml><?xml version="1.0" encoding="utf-8"?>
<p:tagLst xmlns:a="http://schemas.openxmlformats.org/drawingml/2006/main" xmlns:r="http://schemas.openxmlformats.org/officeDocument/2006/relationships" xmlns:p="http://schemas.openxmlformats.org/presentationml/2006/main">
  <p:tag name="NUM" val="19"/>
</p:tagLst>
</file>

<file path=ppt/tags/tag452.xml><?xml version="1.0" encoding="utf-8"?>
<p:tagLst xmlns:a="http://schemas.openxmlformats.org/drawingml/2006/main" xmlns:r="http://schemas.openxmlformats.org/officeDocument/2006/relationships" xmlns:p="http://schemas.openxmlformats.org/presentationml/2006/main">
  <p:tag name="NUM" val="20"/>
</p:tagLst>
</file>

<file path=ppt/tags/tag453.xml><?xml version="1.0" encoding="utf-8"?>
<p:tagLst xmlns:a="http://schemas.openxmlformats.org/drawingml/2006/main" xmlns:r="http://schemas.openxmlformats.org/officeDocument/2006/relationships" xmlns:p="http://schemas.openxmlformats.org/presentationml/2006/main">
  <p:tag name="NUM" val="21"/>
</p:tagLst>
</file>

<file path=ppt/tags/tag454.xml><?xml version="1.0" encoding="utf-8"?>
<p:tagLst xmlns:a="http://schemas.openxmlformats.org/drawingml/2006/main" xmlns:r="http://schemas.openxmlformats.org/officeDocument/2006/relationships" xmlns:p="http://schemas.openxmlformats.org/presentationml/2006/main">
  <p:tag name="NUM" val="22"/>
</p:tagLst>
</file>

<file path=ppt/tags/tag455.xml><?xml version="1.0" encoding="utf-8"?>
<p:tagLst xmlns:a="http://schemas.openxmlformats.org/drawingml/2006/main" xmlns:r="http://schemas.openxmlformats.org/officeDocument/2006/relationships" xmlns:p="http://schemas.openxmlformats.org/presentationml/2006/main">
  <p:tag name="NUM" val="23"/>
</p:tagLst>
</file>

<file path=ppt/tags/tag456.xml><?xml version="1.0" encoding="utf-8"?>
<p:tagLst xmlns:a="http://schemas.openxmlformats.org/drawingml/2006/main" xmlns:r="http://schemas.openxmlformats.org/officeDocument/2006/relationships" xmlns:p="http://schemas.openxmlformats.org/presentationml/2006/main">
  <p:tag name="NUM" val="24"/>
</p:tagLst>
</file>

<file path=ppt/tags/tag457.xml><?xml version="1.0" encoding="utf-8"?>
<p:tagLst xmlns:a="http://schemas.openxmlformats.org/drawingml/2006/main" xmlns:r="http://schemas.openxmlformats.org/officeDocument/2006/relationships" xmlns:p="http://schemas.openxmlformats.org/presentationml/2006/main">
  <p:tag name="NUM" val="25"/>
</p:tagLst>
</file>

<file path=ppt/tags/tag458.xml><?xml version="1.0" encoding="utf-8"?>
<p:tagLst xmlns:a="http://schemas.openxmlformats.org/drawingml/2006/main" xmlns:r="http://schemas.openxmlformats.org/officeDocument/2006/relationships" xmlns:p="http://schemas.openxmlformats.org/presentationml/2006/main">
  <p:tag name="NUM" val="26"/>
</p:tagLst>
</file>

<file path=ppt/tags/tag459.xml><?xml version="1.0" encoding="utf-8"?>
<p:tagLst xmlns:a="http://schemas.openxmlformats.org/drawingml/2006/main" xmlns:r="http://schemas.openxmlformats.org/officeDocument/2006/relationships" xmlns:p="http://schemas.openxmlformats.org/presentationml/2006/main">
  <p:tag name="NUM" val="27"/>
</p:tagLst>
</file>

<file path=ppt/tags/tag46.xml><?xml version="1.0" encoding="utf-8"?>
<p:tagLst xmlns:a="http://schemas.openxmlformats.org/drawingml/2006/main" xmlns:r="http://schemas.openxmlformats.org/officeDocument/2006/relationships" xmlns:p="http://schemas.openxmlformats.org/presentationml/2006/main">
  <p:tag name="NUM" val="29"/>
</p:tagLst>
</file>

<file path=ppt/tags/tag460.xml><?xml version="1.0" encoding="utf-8"?>
<p:tagLst xmlns:a="http://schemas.openxmlformats.org/drawingml/2006/main" xmlns:r="http://schemas.openxmlformats.org/officeDocument/2006/relationships" xmlns:p="http://schemas.openxmlformats.org/presentationml/2006/main">
  <p:tag name="NUM" val="28"/>
</p:tagLst>
</file>

<file path=ppt/tags/tag461.xml><?xml version="1.0" encoding="utf-8"?>
<p:tagLst xmlns:a="http://schemas.openxmlformats.org/drawingml/2006/main" xmlns:r="http://schemas.openxmlformats.org/officeDocument/2006/relationships" xmlns:p="http://schemas.openxmlformats.org/presentationml/2006/main">
  <p:tag name="NUM" val="29"/>
</p:tagLst>
</file>

<file path=ppt/tags/tag462.xml><?xml version="1.0" encoding="utf-8"?>
<p:tagLst xmlns:a="http://schemas.openxmlformats.org/drawingml/2006/main" xmlns:r="http://schemas.openxmlformats.org/officeDocument/2006/relationships" xmlns:p="http://schemas.openxmlformats.org/presentationml/2006/main">
  <p:tag name="NUM" val="30"/>
</p:tagLst>
</file>

<file path=ppt/tags/tag463.xml><?xml version="1.0" encoding="utf-8"?>
<p:tagLst xmlns:a="http://schemas.openxmlformats.org/drawingml/2006/main" xmlns:r="http://schemas.openxmlformats.org/officeDocument/2006/relationships" xmlns:p="http://schemas.openxmlformats.org/presentationml/2006/main">
  <p:tag name="NUM" val="31"/>
</p:tagLst>
</file>

<file path=ppt/tags/tag464.xml><?xml version="1.0" encoding="utf-8"?>
<p:tagLst xmlns:a="http://schemas.openxmlformats.org/drawingml/2006/main" xmlns:r="http://schemas.openxmlformats.org/officeDocument/2006/relationships" xmlns:p="http://schemas.openxmlformats.org/presentationml/2006/main">
  <p:tag name="NUM" val="32"/>
</p:tagLst>
</file>

<file path=ppt/tags/tag465.xml><?xml version="1.0" encoding="utf-8"?>
<p:tagLst xmlns:a="http://schemas.openxmlformats.org/drawingml/2006/main" xmlns:r="http://schemas.openxmlformats.org/officeDocument/2006/relationships" xmlns:p="http://schemas.openxmlformats.org/presentationml/2006/main">
  <p:tag name="NUM" val="33"/>
</p:tagLst>
</file>

<file path=ppt/tags/tag466.xml><?xml version="1.0" encoding="utf-8"?>
<p:tagLst xmlns:a="http://schemas.openxmlformats.org/drawingml/2006/main" xmlns:r="http://schemas.openxmlformats.org/officeDocument/2006/relationships" xmlns:p="http://schemas.openxmlformats.org/presentationml/2006/main">
  <p:tag name="NUM" val="1"/>
</p:tagLst>
</file>

<file path=ppt/tags/tag467.xml><?xml version="1.0" encoding="utf-8"?>
<p:tagLst xmlns:a="http://schemas.openxmlformats.org/drawingml/2006/main" xmlns:r="http://schemas.openxmlformats.org/officeDocument/2006/relationships" xmlns:p="http://schemas.openxmlformats.org/presentationml/2006/main">
  <p:tag name="NUM" val="2"/>
</p:tagLst>
</file>

<file path=ppt/tags/tag468.xml><?xml version="1.0" encoding="utf-8"?>
<p:tagLst xmlns:a="http://schemas.openxmlformats.org/drawingml/2006/main" xmlns:r="http://schemas.openxmlformats.org/officeDocument/2006/relationships" xmlns:p="http://schemas.openxmlformats.org/presentationml/2006/main">
  <p:tag name="NUM" val="3"/>
</p:tagLst>
</file>

<file path=ppt/tags/tag469.xml><?xml version="1.0" encoding="utf-8"?>
<p:tagLst xmlns:a="http://schemas.openxmlformats.org/drawingml/2006/main" xmlns:r="http://schemas.openxmlformats.org/officeDocument/2006/relationships" xmlns:p="http://schemas.openxmlformats.org/presentationml/2006/main">
  <p:tag name="NUM" val="4"/>
</p:tagLst>
</file>

<file path=ppt/tags/tag47.xml><?xml version="1.0" encoding="utf-8"?>
<p:tagLst xmlns:a="http://schemas.openxmlformats.org/drawingml/2006/main" xmlns:r="http://schemas.openxmlformats.org/officeDocument/2006/relationships" xmlns:p="http://schemas.openxmlformats.org/presentationml/2006/main">
  <p:tag name="NUM" val="30"/>
</p:tagLst>
</file>

<file path=ppt/tags/tag470.xml><?xml version="1.0" encoding="utf-8"?>
<p:tagLst xmlns:a="http://schemas.openxmlformats.org/drawingml/2006/main" xmlns:r="http://schemas.openxmlformats.org/officeDocument/2006/relationships" xmlns:p="http://schemas.openxmlformats.org/presentationml/2006/main">
  <p:tag name="NUM" val="5"/>
</p:tagLst>
</file>

<file path=ppt/tags/tag471.xml><?xml version="1.0" encoding="utf-8"?>
<p:tagLst xmlns:a="http://schemas.openxmlformats.org/drawingml/2006/main" xmlns:r="http://schemas.openxmlformats.org/officeDocument/2006/relationships" xmlns:p="http://schemas.openxmlformats.org/presentationml/2006/main">
  <p:tag name="NUM" val="6"/>
</p:tagLst>
</file>

<file path=ppt/tags/tag472.xml><?xml version="1.0" encoding="utf-8"?>
<p:tagLst xmlns:a="http://schemas.openxmlformats.org/drawingml/2006/main" xmlns:r="http://schemas.openxmlformats.org/officeDocument/2006/relationships" xmlns:p="http://schemas.openxmlformats.org/presentationml/2006/main">
  <p:tag name="NUM" val="7"/>
</p:tagLst>
</file>

<file path=ppt/tags/tag473.xml><?xml version="1.0" encoding="utf-8"?>
<p:tagLst xmlns:a="http://schemas.openxmlformats.org/drawingml/2006/main" xmlns:r="http://schemas.openxmlformats.org/officeDocument/2006/relationships" xmlns:p="http://schemas.openxmlformats.org/presentationml/2006/main">
  <p:tag name="NUM" val="8"/>
</p:tagLst>
</file>

<file path=ppt/tags/tag474.xml><?xml version="1.0" encoding="utf-8"?>
<p:tagLst xmlns:a="http://schemas.openxmlformats.org/drawingml/2006/main" xmlns:r="http://schemas.openxmlformats.org/officeDocument/2006/relationships" xmlns:p="http://schemas.openxmlformats.org/presentationml/2006/main">
  <p:tag name="NUM" val="9"/>
</p:tagLst>
</file>

<file path=ppt/tags/tag475.xml><?xml version="1.0" encoding="utf-8"?>
<p:tagLst xmlns:a="http://schemas.openxmlformats.org/drawingml/2006/main" xmlns:r="http://schemas.openxmlformats.org/officeDocument/2006/relationships" xmlns:p="http://schemas.openxmlformats.org/presentationml/2006/main">
  <p:tag name="NUM" val="10"/>
</p:tagLst>
</file>

<file path=ppt/tags/tag476.xml><?xml version="1.0" encoding="utf-8"?>
<p:tagLst xmlns:a="http://schemas.openxmlformats.org/drawingml/2006/main" xmlns:r="http://schemas.openxmlformats.org/officeDocument/2006/relationships" xmlns:p="http://schemas.openxmlformats.org/presentationml/2006/main">
  <p:tag name="NUM" val="11"/>
</p:tagLst>
</file>

<file path=ppt/tags/tag477.xml><?xml version="1.0" encoding="utf-8"?>
<p:tagLst xmlns:a="http://schemas.openxmlformats.org/drawingml/2006/main" xmlns:r="http://schemas.openxmlformats.org/officeDocument/2006/relationships" xmlns:p="http://schemas.openxmlformats.org/presentationml/2006/main">
  <p:tag name="NUM" val="12"/>
</p:tagLst>
</file>

<file path=ppt/tags/tag478.xml><?xml version="1.0" encoding="utf-8"?>
<p:tagLst xmlns:a="http://schemas.openxmlformats.org/drawingml/2006/main" xmlns:r="http://schemas.openxmlformats.org/officeDocument/2006/relationships" xmlns:p="http://schemas.openxmlformats.org/presentationml/2006/main">
  <p:tag name="NUM" val="13"/>
</p:tagLst>
</file>

<file path=ppt/tags/tag479.xml><?xml version="1.0" encoding="utf-8"?>
<p:tagLst xmlns:a="http://schemas.openxmlformats.org/drawingml/2006/main" xmlns:r="http://schemas.openxmlformats.org/officeDocument/2006/relationships" xmlns:p="http://schemas.openxmlformats.org/presentationml/2006/main">
  <p:tag name="NUM" val="14"/>
</p:tagLst>
</file>

<file path=ppt/tags/tag48.xml><?xml version="1.0" encoding="utf-8"?>
<p:tagLst xmlns:a="http://schemas.openxmlformats.org/drawingml/2006/main" xmlns:r="http://schemas.openxmlformats.org/officeDocument/2006/relationships" xmlns:p="http://schemas.openxmlformats.org/presentationml/2006/main">
  <p:tag name="NUM" val="31"/>
</p:tagLst>
</file>

<file path=ppt/tags/tag480.xml><?xml version="1.0" encoding="utf-8"?>
<p:tagLst xmlns:a="http://schemas.openxmlformats.org/drawingml/2006/main" xmlns:r="http://schemas.openxmlformats.org/officeDocument/2006/relationships" xmlns:p="http://schemas.openxmlformats.org/presentationml/2006/main">
  <p:tag name="NUM" val="15"/>
</p:tagLst>
</file>

<file path=ppt/tags/tag481.xml><?xml version="1.0" encoding="utf-8"?>
<p:tagLst xmlns:a="http://schemas.openxmlformats.org/drawingml/2006/main" xmlns:r="http://schemas.openxmlformats.org/officeDocument/2006/relationships" xmlns:p="http://schemas.openxmlformats.org/presentationml/2006/main">
  <p:tag name="NUM" val="16"/>
</p:tagLst>
</file>

<file path=ppt/tags/tag482.xml><?xml version="1.0" encoding="utf-8"?>
<p:tagLst xmlns:a="http://schemas.openxmlformats.org/drawingml/2006/main" xmlns:r="http://schemas.openxmlformats.org/officeDocument/2006/relationships" xmlns:p="http://schemas.openxmlformats.org/presentationml/2006/main">
  <p:tag name="NUM" val="17"/>
</p:tagLst>
</file>

<file path=ppt/tags/tag483.xml><?xml version="1.0" encoding="utf-8"?>
<p:tagLst xmlns:a="http://schemas.openxmlformats.org/drawingml/2006/main" xmlns:r="http://schemas.openxmlformats.org/officeDocument/2006/relationships" xmlns:p="http://schemas.openxmlformats.org/presentationml/2006/main">
  <p:tag name="NUM" val="18"/>
</p:tagLst>
</file>

<file path=ppt/tags/tag484.xml><?xml version="1.0" encoding="utf-8"?>
<p:tagLst xmlns:a="http://schemas.openxmlformats.org/drawingml/2006/main" xmlns:r="http://schemas.openxmlformats.org/officeDocument/2006/relationships" xmlns:p="http://schemas.openxmlformats.org/presentationml/2006/main">
  <p:tag name="NUM" val="19"/>
</p:tagLst>
</file>

<file path=ppt/tags/tag485.xml><?xml version="1.0" encoding="utf-8"?>
<p:tagLst xmlns:a="http://schemas.openxmlformats.org/drawingml/2006/main" xmlns:r="http://schemas.openxmlformats.org/officeDocument/2006/relationships" xmlns:p="http://schemas.openxmlformats.org/presentationml/2006/main">
  <p:tag name="NUM" val="20"/>
</p:tagLst>
</file>

<file path=ppt/tags/tag486.xml><?xml version="1.0" encoding="utf-8"?>
<p:tagLst xmlns:a="http://schemas.openxmlformats.org/drawingml/2006/main" xmlns:r="http://schemas.openxmlformats.org/officeDocument/2006/relationships" xmlns:p="http://schemas.openxmlformats.org/presentationml/2006/main">
  <p:tag name="NUM" val="21"/>
</p:tagLst>
</file>

<file path=ppt/tags/tag487.xml><?xml version="1.0" encoding="utf-8"?>
<p:tagLst xmlns:a="http://schemas.openxmlformats.org/drawingml/2006/main" xmlns:r="http://schemas.openxmlformats.org/officeDocument/2006/relationships" xmlns:p="http://schemas.openxmlformats.org/presentationml/2006/main">
  <p:tag name="NUM" val="22"/>
</p:tagLst>
</file>

<file path=ppt/tags/tag488.xml><?xml version="1.0" encoding="utf-8"?>
<p:tagLst xmlns:a="http://schemas.openxmlformats.org/drawingml/2006/main" xmlns:r="http://schemas.openxmlformats.org/officeDocument/2006/relationships" xmlns:p="http://schemas.openxmlformats.org/presentationml/2006/main">
  <p:tag name="NUM" val="23"/>
</p:tagLst>
</file>

<file path=ppt/tags/tag489.xml><?xml version="1.0" encoding="utf-8"?>
<p:tagLst xmlns:a="http://schemas.openxmlformats.org/drawingml/2006/main" xmlns:r="http://schemas.openxmlformats.org/officeDocument/2006/relationships" xmlns:p="http://schemas.openxmlformats.org/presentationml/2006/main">
  <p:tag name="NUM" val="24"/>
</p:tagLst>
</file>

<file path=ppt/tags/tag49.xml><?xml version="1.0" encoding="utf-8"?>
<p:tagLst xmlns:a="http://schemas.openxmlformats.org/drawingml/2006/main" xmlns:r="http://schemas.openxmlformats.org/officeDocument/2006/relationships" xmlns:p="http://schemas.openxmlformats.org/presentationml/2006/main">
  <p:tag name="NUM" val="32"/>
</p:tagLst>
</file>

<file path=ppt/tags/tag490.xml><?xml version="1.0" encoding="utf-8"?>
<p:tagLst xmlns:a="http://schemas.openxmlformats.org/drawingml/2006/main" xmlns:r="http://schemas.openxmlformats.org/officeDocument/2006/relationships" xmlns:p="http://schemas.openxmlformats.org/presentationml/2006/main">
  <p:tag name="NUM" val="25"/>
</p:tagLst>
</file>

<file path=ppt/tags/tag491.xml><?xml version="1.0" encoding="utf-8"?>
<p:tagLst xmlns:a="http://schemas.openxmlformats.org/drawingml/2006/main" xmlns:r="http://schemas.openxmlformats.org/officeDocument/2006/relationships" xmlns:p="http://schemas.openxmlformats.org/presentationml/2006/main">
  <p:tag name="NUM" val="26"/>
</p:tagLst>
</file>

<file path=ppt/tags/tag492.xml><?xml version="1.0" encoding="utf-8"?>
<p:tagLst xmlns:a="http://schemas.openxmlformats.org/drawingml/2006/main" xmlns:r="http://schemas.openxmlformats.org/officeDocument/2006/relationships" xmlns:p="http://schemas.openxmlformats.org/presentationml/2006/main">
  <p:tag name="NUM" val="27"/>
</p:tagLst>
</file>

<file path=ppt/tags/tag493.xml><?xml version="1.0" encoding="utf-8"?>
<p:tagLst xmlns:a="http://schemas.openxmlformats.org/drawingml/2006/main" xmlns:r="http://schemas.openxmlformats.org/officeDocument/2006/relationships" xmlns:p="http://schemas.openxmlformats.org/presentationml/2006/main">
  <p:tag name="NUM" val="28"/>
</p:tagLst>
</file>

<file path=ppt/tags/tag494.xml><?xml version="1.0" encoding="utf-8"?>
<p:tagLst xmlns:a="http://schemas.openxmlformats.org/drawingml/2006/main" xmlns:r="http://schemas.openxmlformats.org/officeDocument/2006/relationships" xmlns:p="http://schemas.openxmlformats.org/presentationml/2006/main">
  <p:tag name="NUM" val="29"/>
</p:tagLst>
</file>

<file path=ppt/tags/tag495.xml><?xml version="1.0" encoding="utf-8"?>
<p:tagLst xmlns:a="http://schemas.openxmlformats.org/drawingml/2006/main" xmlns:r="http://schemas.openxmlformats.org/officeDocument/2006/relationships" xmlns:p="http://schemas.openxmlformats.org/presentationml/2006/main">
  <p:tag name="NUM" val="30"/>
</p:tagLst>
</file>

<file path=ppt/tags/tag496.xml><?xml version="1.0" encoding="utf-8"?>
<p:tagLst xmlns:a="http://schemas.openxmlformats.org/drawingml/2006/main" xmlns:r="http://schemas.openxmlformats.org/officeDocument/2006/relationships" xmlns:p="http://schemas.openxmlformats.org/presentationml/2006/main">
  <p:tag name="NUM" val="31"/>
</p:tagLst>
</file>

<file path=ppt/tags/tag497.xml><?xml version="1.0" encoding="utf-8"?>
<p:tagLst xmlns:a="http://schemas.openxmlformats.org/drawingml/2006/main" xmlns:r="http://schemas.openxmlformats.org/officeDocument/2006/relationships" xmlns:p="http://schemas.openxmlformats.org/presentationml/2006/main">
  <p:tag name="NUM" val="32"/>
</p:tagLst>
</file>

<file path=ppt/tags/tag498.xml><?xml version="1.0" encoding="utf-8"?>
<p:tagLst xmlns:a="http://schemas.openxmlformats.org/drawingml/2006/main" xmlns:r="http://schemas.openxmlformats.org/officeDocument/2006/relationships" xmlns:p="http://schemas.openxmlformats.org/presentationml/2006/main">
  <p:tag name="NUM" val="33"/>
</p:tagLst>
</file>

<file path=ppt/tags/tag499.xml><?xml version="1.0" encoding="utf-8"?>
<p:tagLst xmlns:a="http://schemas.openxmlformats.org/drawingml/2006/main" xmlns:r="http://schemas.openxmlformats.org/officeDocument/2006/relationships" xmlns:p="http://schemas.openxmlformats.org/presentationml/2006/main">
  <p:tag name="NUM" val="34"/>
</p:tagLst>
</file>

<file path=ppt/tags/tag5.xml><?xml version="1.0" encoding="utf-8"?>
<p:tagLst xmlns:a="http://schemas.openxmlformats.org/drawingml/2006/main" xmlns:r="http://schemas.openxmlformats.org/officeDocument/2006/relationships" xmlns:p="http://schemas.openxmlformats.org/presentationml/2006/main">
  <p:tag name="NUM" val="2"/>
</p:tagLst>
</file>

<file path=ppt/tags/tag50.xml><?xml version="1.0" encoding="utf-8"?>
<p:tagLst xmlns:a="http://schemas.openxmlformats.org/drawingml/2006/main" xmlns:r="http://schemas.openxmlformats.org/officeDocument/2006/relationships" xmlns:p="http://schemas.openxmlformats.org/presentationml/2006/main">
  <p:tag name="NUM" val="33"/>
</p:tagLst>
</file>

<file path=ppt/tags/tag500.xml><?xml version="1.0" encoding="utf-8"?>
<p:tagLst xmlns:a="http://schemas.openxmlformats.org/drawingml/2006/main" xmlns:r="http://schemas.openxmlformats.org/officeDocument/2006/relationships" xmlns:p="http://schemas.openxmlformats.org/presentationml/2006/main">
  <p:tag name="NUM" val="35"/>
</p:tagLst>
</file>

<file path=ppt/tags/tag501.xml><?xml version="1.0" encoding="utf-8"?>
<p:tagLst xmlns:a="http://schemas.openxmlformats.org/drawingml/2006/main" xmlns:r="http://schemas.openxmlformats.org/officeDocument/2006/relationships" xmlns:p="http://schemas.openxmlformats.org/presentationml/2006/main">
  <p:tag name="NUM" val="36"/>
</p:tagLst>
</file>

<file path=ppt/tags/tag502.xml><?xml version="1.0" encoding="utf-8"?>
<p:tagLst xmlns:a="http://schemas.openxmlformats.org/drawingml/2006/main" xmlns:r="http://schemas.openxmlformats.org/officeDocument/2006/relationships" xmlns:p="http://schemas.openxmlformats.org/presentationml/2006/main">
  <p:tag name="NUM" val="37"/>
</p:tagLst>
</file>

<file path=ppt/tags/tag503.xml><?xml version="1.0" encoding="utf-8"?>
<p:tagLst xmlns:a="http://schemas.openxmlformats.org/drawingml/2006/main" xmlns:r="http://schemas.openxmlformats.org/officeDocument/2006/relationships" xmlns:p="http://schemas.openxmlformats.org/presentationml/2006/main">
  <p:tag name="NUM" val="38"/>
</p:tagLst>
</file>

<file path=ppt/tags/tag504.xml><?xml version="1.0" encoding="utf-8"?>
<p:tagLst xmlns:a="http://schemas.openxmlformats.org/drawingml/2006/main" xmlns:r="http://schemas.openxmlformats.org/officeDocument/2006/relationships" xmlns:p="http://schemas.openxmlformats.org/presentationml/2006/main">
  <p:tag name="NUM" val="39"/>
</p:tagLst>
</file>

<file path=ppt/tags/tag505.xml><?xml version="1.0" encoding="utf-8"?>
<p:tagLst xmlns:a="http://schemas.openxmlformats.org/drawingml/2006/main" xmlns:r="http://schemas.openxmlformats.org/officeDocument/2006/relationships" xmlns:p="http://schemas.openxmlformats.org/presentationml/2006/main">
  <p:tag name="NUM" val="40"/>
</p:tagLst>
</file>

<file path=ppt/tags/tag506.xml><?xml version="1.0" encoding="utf-8"?>
<p:tagLst xmlns:a="http://schemas.openxmlformats.org/drawingml/2006/main" xmlns:r="http://schemas.openxmlformats.org/officeDocument/2006/relationships" xmlns:p="http://schemas.openxmlformats.org/presentationml/2006/main">
  <p:tag name="NUM" val="41"/>
</p:tagLst>
</file>

<file path=ppt/tags/tag507.xml><?xml version="1.0" encoding="utf-8"?>
<p:tagLst xmlns:a="http://schemas.openxmlformats.org/drawingml/2006/main" xmlns:r="http://schemas.openxmlformats.org/officeDocument/2006/relationships" xmlns:p="http://schemas.openxmlformats.org/presentationml/2006/main">
  <p:tag name="NUM" val="42"/>
</p:tagLst>
</file>

<file path=ppt/tags/tag508.xml><?xml version="1.0" encoding="utf-8"?>
<p:tagLst xmlns:a="http://schemas.openxmlformats.org/drawingml/2006/main" xmlns:r="http://schemas.openxmlformats.org/officeDocument/2006/relationships" xmlns:p="http://schemas.openxmlformats.org/presentationml/2006/main">
  <p:tag name="NUM" val="43"/>
</p:tagLst>
</file>

<file path=ppt/tags/tag509.xml><?xml version="1.0" encoding="utf-8"?>
<p:tagLst xmlns:a="http://schemas.openxmlformats.org/drawingml/2006/main" xmlns:r="http://schemas.openxmlformats.org/officeDocument/2006/relationships" xmlns:p="http://schemas.openxmlformats.org/presentationml/2006/main">
  <p:tag name="NUM" val="44"/>
</p:tagLst>
</file>

<file path=ppt/tags/tag51.xml><?xml version="1.0" encoding="utf-8"?>
<p:tagLst xmlns:a="http://schemas.openxmlformats.org/drawingml/2006/main" xmlns:r="http://schemas.openxmlformats.org/officeDocument/2006/relationships" xmlns:p="http://schemas.openxmlformats.org/presentationml/2006/main">
  <p:tag name="NUM" val="34"/>
</p:tagLst>
</file>

<file path=ppt/tags/tag510.xml><?xml version="1.0" encoding="utf-8"?>
<p:tagLst xmlns:a="http://schemas.openxmlformats.org/drawingml/2006/main" xmlns:r="http://schemas.openxmlformats.org/officeDocument/2006/relationships" xmlns:p="http://schemas.openxmlformats.org/presentationml/2006/main">
  <p:tag name="NUM" val="45"/>
</p:tagLst>
</file>

<file path=ppt/tags/tag511.xml><?xml version="1.0" encoding="utf-8"?>
<p:tagLst xmlns:a="http://schemas.openxmlformats.org/drawingml/2006/main" xmlns:r="http://schemas.openxmlformats.org/officeDocument/2006/relationships" xmlns:p="http://schemas.openxmlformats.org/presentationml/2006/main">
  <p:tag name="NUM" val="46"/>
</p:tagLst>
</file>

<file path=ppt/tags/tag512.xml><?xml version="1.0" encoding="utf-8"?>
<p:tagLst xmlns:a="http://schemas.openxmlformats.org/drawingml/2006/main" xmlns:r="http://schemas.openxmlformats.org/officeDocument/2006/relationships" xmlns:p="http://schemas.openxmlformats.org/presentationml/2006/main">
  <p:tag name="NUM" val="47"/>
</p:tagLst>
</file>

<file path=ppt/tags/tag513.xml><?xml version="1.0" encoding="utf-8"?>
<p:tagLst xmlns:a="http://schemas.openxmlformats.org/drawingml/2006/main" xmlns:r="http://schemas.openxmlformats.org/officeDocument/2006/relationships" xmlns:p="http://schemas.openxmlformats.org/presentationml/2006/main">
  <p:tag name="NUM" val="48"/>
</p:tagLst>
</file>

<file path=ppt/tags/tag514.xml><?xml version="1.0" encoding="utf-8"?>
<p:tagLst xmlns:a="http://schemas.openxmlformats.org/drawingml/2006/main" xmlns:r="http://schemas.openxmlformats.org/officeDocument/2006/relationships" xmlns:p="http://schemas.openxmlformats.org/presentationml/2006/main">
  <p:tag name="NUM" val="49"/>
</p:tagLst>
</file>

<file path=ppt/tags/tag515.xml><?xml version="1.0" encoding="utf-8"?>
<p:tagLst xmlns:a="http://schemas.openxmlformats.org/drawingml/2006/main" xmlns:r="http://schemas.openxmlformats.org/officeDocument/2006/relationships" xmlns:p="http://schemas.openxmlformats.org/presentationml/2006/main">
  <p:tag name="NUM" val="50"/>
</p:tagLst>
</file>

<file path=ppt/tags/tag516.xml><?xml version="1.0" encoding="utf-8"?>
<p:tagLst xmlns:a="http://schemas.openxmlformats.org/drawingml/2006/main" xmlns:r="http://schemas.openxmlformats.org/officeDocument/2006/relationships" xmlns:p="http://schemas.openxmlformats.org/presentationml/2006/main">
  <p:tag name="NUM" val="51"/>
</p:tagLst>
</file>

<file path=ppt/tags/tag517.xml><?xml version="1.0" encoding="utf-8"?>
<p:tagLst xmlns:a="http://schemas.openxmlformats.org/drawingml/2006/main" xmlns:r="http://schemas.openxmlformats.org/officeDocument/2006/relationships" xmlns:p="http://schemas.openxmlformats.org/presentationml/2006/main">
  <p:tag name="NUM" val="52"/>
</p:tagLst>
</file>

<file path=ppt/tags/tag518.xml><?xml version="1.0" encoding="utf-8"?>
<p:tagLst xmlns:a="http://schemas.openxmlformats.org/drawingml/2006/main" xmlns:r="http://schemas.openxmlformats.org/officeDocument/2006/relationships" xmlns:p="http://schemas.openxmlformats.org/presentationml/2006/main">
  <p:tag name="NUM" val="53"/>
</p:tagLst>
</file>

<file path=ppt/tags/tag519.xml><?xml version="1.0" encoding="utf-8"?>
<p:tagLst xmlns:a="http://schemas.openxmlformats.org/drawingml/2006/main" xmlns:r="http://schemas.openxmlformats.org/officeDocument/2006/relationships" xmlns:p="http://schemas.openxmlformats.org/presentationml/2006/main">
  <p:tag name="NUM" val="54"/>
</p:tagLst>
</file>

<file path=ppt/tags/tag52.xml><?xml version="1.0" encoding="utf-8"?>
<p:tagLst xmlns:a="http://schemas.openxmlformats.org/drawingml/2006/main" xmlns:r="http://schemas.openxmlformats.org/officeDocument/2006/relationships" xmlns:p="http://schemas.openxmlformats.org/presentationml/2006/main">
  <p:tag name="NUM" val="35"/>
</p:tagLst>
</file>

<file path=ppt/tags/tag520.xml><?xml version="1.0" encoding="utf-8"?>
<p:tagLst xmlns:a="http://schemas.openxmlformats.org/drawingml/2006/main" xmlns:r="http://schemas.openxmlformats.org/officeDocument/2006/relationships" xmlns:p="http://schemas.openxmlformats.org/presentationml/2006/main">
  <p:tag name="NUM" val="55"/>
</p:tagLst>
</file>

<file path=ppt/tags/tag521.xml><?xml version="1.0" encoding="utf-8"?>
<p:tagLst xmlns:a="http://schemas.openxmlformats.org/drawingml/2006/main" xmlns:r="http://schemas.openxmlformats.org/officeDocument/2006/relationships" xmlns:p="http://schemas.openxmlformats.org/presentationml/2006/main">
  <p:tag name="NUM" val="56"/>
</p:tagLst>
</file>

<file path=ppt/tags/tag522.xml><?xml version="1.0" encoding="utf-8"?>
<p:tagLst xmlns:a="http://schemas.openxmlformats.org/drawingml/2006/main" xmlns:r="http://schemas.openxmlformats.org/officeDocument/2006/relationships" xmlns:p="http://schemas.openxmlformats.org/presentationml/2006/main">
  <p:tag name="NUM" val="57"/>
</p:tagLst>
</file>

<file path=ppt/tags/tag523.xml><?xml version="1.0" encoding="utf-8"?>
<p:tagLst xmlns:a="http://schemas.openxmlformats.org/drawingml/2006/main" xmlns:r="http://schemas.openxmlformats.org/officeDocument/2006/relationships" xmlns:p="http://schemas.openxmlformats.org/presentationml/2006/main">
  <p:tag name="NUM" val="58"/>
</p:tagLst>
</file>

<file path=ppt/tags/tag524.xml><?xml version="1.0" encoding="utf-8"?>
<p:tagLst xmlns:a="http://schemas.openxmlformats.org/drawingml/2006/main" xmlns:r="http://schemas.openxmlformats.org/officeDocument/2006/relationships" xmlns:p="http://schemas.openxmlformats.org/presentationml/2006/main">
  <p:tag name="NUM" val="59"/>
</p:tagLst>
</file>

<file path=ppt/tags/tag525.xml><?xml version="1.0" encoding="utf-8"?>
<p:tagLst xmlns:a="http://schemas.openxmlformats.org/drawingml/2006/main" xmlns:r="http://schemas.openxmlformats.org/officeDocument/2006/relationships" xmlns:p="http://schemas.openxmlformats.org/presentationml/2006/main">
  <p:tag name="NUM" val="60"/>
</p:tagLst>
</file>

<file path=ppt/tags/tag526.xml><?xml version="1.0" encoding="utf-8"?>
<p:tagLst xmlns:a="http://schemas.openxmlformats.org/drawingml/2006/main" xmlns:r="http://schemas.openxmlformats.org/officeDocument/2006/relationships" xmlns:p="http://schemas.openxmlformats.org/presentationml/2006/main">
  <p:tag name="NUM" val="61"/>
</p:tagLst>
</file>

<file path=ppt/tags/tag527.xml><?xml version="1.0" encoding="utf-8"?>
<p:tagLst xmlns:a="http://schemas.openxmlformats.org/drawingml/2006/main" xmlns:r="http://schemas.openxmlformats.org/officeDocument/2006/relationships" xmlns:p="http://schemas.openxmlformats.org/presentationml/2006/main">
  <p:tag name="NUM" val="62"/>
</p:tagLst>
</file>

<file path=ppt/tags/tag528.xml><?xml version="1.0" encoding="utf-8"?>
<p:tagLst xmlns:a="http://schemas.openxmlformats.org/drawingml/2006/main" xmlns:r="http://schemas.openxmlformats.org/officeDocument/2006/relationships" xmlns:p="http://schemas.openxmlformats.org/presentationml/2006/main">
  <p:tag name="NUM" val="63"/>
</p:tagLst>
</file>

<file path=ppt/tags/tag529.xml><?xml version="1.0" encoding="utf-8"?>
<p:tagLst xmlns:a="http://schemas.openxmlformats.org/drawingml/2006/main" xmlns:r="http://schemas.openxmlformats.org/officeDocument/2006/relationships" xmlns:p="http://schemas.openxmlformats.org/presentationml/2006/main">
  <p:tag name="NUM" val="64"/>
</p:tagLst>
</file>

<file path=ppt/tags/tag53.xml><?xml version="1.0" encoding="utf-8"?>
<p:tagLst xmlns:a="http://schemas.openxmlformats.org/drawingml/2006/main" xmlns:r="http://schemas.openxmlformats.org/officeDocument/2006/relationships" xmlns:p="http://schemas.openxmlformats.org/presentationml/2006/main">
  <p:tag name="NUM" val="36"/>
</p:tagLst>
</file>

<file path=ppt/tags/tag530.xml><?xml version="1.0" encoding="utf-8"?>
<p:tagLst xmlns:a="http://schemas.openxmlformats.org/drawingml/2006/main" xmlns:r="http://schemas.openxmlformats.org/officeDocument/2006/relationships" xmlns:p="http://schemas.openxmlformats.org/presentationml/2006/main">
  <p:tag name="NUM" val="65"/>
</p:tagLst>
</file>

<file path=ppt/tags/tag531.xml><?xml version="1.0" encoding="utf-8"?>
<p:tagLst xmlns:a="http://schemas.openxmlformats.org/drawingml/2006/main" xmlns:r="http://schemas.openxmlformats.org/officeDocument/2006/relationships" xmlns:p="http://schemas.openxmlformats.org/presentationml/2006/main">
  <p:tag name="NUM" val="66"/>
</p:tagLst>
</file>

<file path=ppt/tags/tag532.xml><?xml version="1.0" encoding="utf-8"?>
<p:tagLst xmlns:a="http://schemas.openxmlformats.org/drawingml/2006/main" xmlns:r="http://schemas.openxmlformats.org/officeDocument/2006/relationships" xmlns:p="http://schemas.openxmlformats.org/presentationml/2006/main">
  <p:tag name="NUM" val="67"/>
</p:tagLst>
</file>

<file path=ppt/tags/tag533.xml><?xml version="1.0" encoding="utf-8"?>
<p:tagLst xmlns:a="http://schemas.openxmlformats.org/drawingml/2006/main" xmlns:r="http://schemas.openxmlformats.org/officeDocument/2006/relationships" xmlns:p="http://schemas.openxmlformats.org/presentationml/2006/main">
  <p:tag name="NUM" val="68"/>
</p:tagLst>
</file>

<file path=ppt/tags/tag534.xml><?xml version="1.0" encoding="utf-8"?>
<p:tagLst xmlns:a="http://schemas.openxmlformats.org/drawingml/2006/main" xmlns:r="http://schemas.openxmlformats.org/officeDocument/2006/relationships" xmlns:p="http://schemas.openxmlformats.org/presentationml/2006/main">
  <p:tag name="NUM" val="69"/>
</p:tagLst>
</file>

<file path=ppt/tags/tag535.xml><?xml version="1.0" encoding="utf-8"?>
<p:tagLst xmlns:a="http://schemas.openxmlformats.org/drawingml/2006/main" xmlns:r="http://schemas.openxmlformats.org/officeDocument/2006/relationships" xmlns:p="http://schemas.openxmlformats.org/presentationml/2006/main">
  <p:tag name="NUM" val="70"/>
</p:tagLst>
</file>

<file path=ppt/tags/tag536.xml><?xml version="1.0" encoding="utf-8"?>
<p:tagLst xmlns:a="http://schemas.openxmlformats.org/drawingml/2006/main" xmlns:r="http://schemas.openxmlformats.org/officeDocument/2006/relationships" xmlns:p="http://schemas.openxmlformats.org/presentationml/2006/main">
  <p:tag name="NUM" val="71"/>
</p:tagLst>
</file>

<file path=ppt/tags/tag537.xml><?xml version="1.0" encoding="utf-8"?>
<p:tagLst xmlns:a="http://schemas.openxmlformats.org/drawingml/2006/main" xmlns:r="http://schemas.openxmlformats.org/officeDocument/2006/relationships" xmlns:p="http://schemas.openxmlformats.org/presentationml/2006/main">
  <p:tag name="NUM" val="72"/>
</p:tagLst>
</file>

<file path=ppt/tags/tag538.xml><?xml version="1.0" encoding="utf-8"?>
<p:tagLst xmlns:a="http://schemas.openxmlformats.org/drawingml/2006/main" xmlns:r="http://schemas.openxmlformats.org/officeDocument/2006/relationships" xmlns:p="http://schemas.openxmlformats.org/presentationml/2006/main">
  <p:tag name="NUM" val="73"/>
</p:tagLst>
</file>

<file path=ppt/tags/tag539.xml><?xml version="1.0" encoding="utf-8"?>
<p:tagLst xmlns:a="http://schemas.openxmlformats.org/drawingml/2006/main" xmlns:r="http://schemas.openxmlformats.org/officeDocument/2006/relationships" xmlns:p="http://schemas.openxmlformats.org/presentationml/2006/main">
  <p:tag name="NUM" val="74"/>
</p:tagLst>
</file>

<file path=ppt/tags/tag54.xml><?xml version="1.0" encoding="utf-8"?>
<p:tagLst xmlns:a="http://schemas.openxmlformats.org/drawingml/2006/main" xmlns:r="http://schemas.openxmlformats.org/officeDocument/2006/relationships" xmlns:p="http://schemas.openxmlformats.org/presentationml/2006/main">
  <p:tag name="NUM" val="37"/>
</p:tagLst>
</file>

<file path=ppt/tags/tag540.xml><?xml version="1.0" encoding="utf-8"?>
<p:tagLst xmlns:a="http://schemas.openxmlformats.org/drawingml/2006/main" xmlns:r="http://schemas.openxmlformats.org/officeDocument/2006/relationships" xmlns:p="http://schemas.openxmlformats.org/presentationml/2006/main">
  <p:tag name="NUM" val="75"/>
</p:tagLst>
</file>

<file path=ppt/tags/tag541.xml><?xml version="1.0" encoding="utf-8"?>
<p:tagLst xmlns:a="http://schemas.openxmlformats.org/drawingml/2006/main" xmlns:r="http://schemas.openxmlformats.org/officeDocument/2006/relationships" xmlns:p="http://schemas.openxmlformats.org/presentationml/2006/main">
  <p:tag name="NUM" val="76"/>
</p:tagLst>
</file>

<file path=ppt/tags/tag542.xml><?xml version="1.0" encoding="utf-8"?>
<p:tagLst xmlns:a="http://schemas.openxmlformats.org/drawingml/2006/main" xmlns:r="http://schemas.openxmlformats.org/officeDocument/2006/relationships" xmlns:p="http://schemas.openxmlformats.org/presentationml/2006/main">
  <p:tag name="NUM" val="77"/>
</p:tagLst>
</file>

<file path=ppt/tags/tag543.xml><?xml version="1.0" encoding="utf-8"?>
<p:tagLst xmlns:a="http://schemas.openxmlformats.org/drawingml/2006/main" xmlns:r="http://schemas.openxmlformats.org/officeDocument/2006/relationships" xmlns:p="http://schemas.openxmlformats.org/presentationml/2006/main">
  <p:tag name="NUM" val="78"/>
</p:tagLst>
</file>

<file path=ppt/tags/tag544.xml><?xml version="1.0" encoding="utf-8"?>
<p:tagLst xmlns:a="http://schemas.openxmlformats.org/drawingml/2006/main" xmlns:r="http://schemas.openxmlformats.org/officeDocument/2006/relationships" xmlns:p="http://schemas.openxmlformats.org/presentationml/2006/main">
  <p:tag name="NUM" val="79"/>
</p:tagLst>
</file>

<file path=ppt/tags/tag545.xml><?xml version="1.0" encoding="utf-8"?>
<p:tagLst xmlns:a="http://schemas.openxmlformats.org/drawingml/2006/main" xmlns:r="http://schemas.openxmlformats.org/officeDocument/2006/relationships" xmlns:p="http://schemas.openxmlformats.org/presentationml/2006/main">
  <p:tag name="NUM" val="80"/>
</p:tagLst>
</file>

<file path=ppt/tags/tag546.xml><?xml version="1.0" encoding="utf-8"?>
<p:tagLst xmlns:a="http://schemas.openxmlformats.org/drawingml/2006/main" xmlns:r="http://schemas.openxmlformats.org/officeDocument/2006/relationships" xmlns:p="http://schemas.openxmlformats.org/presentationml/2006/main">
  <p:tag name="NUM" val="81"/>
</p:tagLst>
</file>

<file path=ppt/tags/tag547.xml><?xml version="1.0" encoding="utf-8"?>
<p:tagLst xmlns:a="http://schemas.openxmlformats.org/drawingml/2006/main" xmlns:r="http://schemas.openxmlformats.org/officeDocument/2006/relationships" xmlns:p="http://schemas.openxmlformats.org/presentationml/2006/main">
  <p:tag name="NUM" val="82"/>
</p:tagLst>
</file>

<file path=ppt/tags/tag548.xml><?xml version="1.0" encoding="utf-8"?>
<p:tagLst xmlns:a="http://schemas.openxmlformats.org/drawingml/2006/main" xmlns:r="http://schemas.openxmlformats.org/officeDocument/2006/relationships" xmlns:p="http://schemas.openxmlformats.org/presentationml/2006/main">
  <p:tag name="NUM" val="83"/>
</p:tagLst>
</file>

<file path=ppt/tags/tag549.xml><?xml version="1.0" encoding="utf-8"?>
<p:tagLst xmlns:a="http://schemas.openxmlformats.org/drawingml/2006/main" xmlns:r="http://schemas.openxmlformats.org/officeDocument/2006/relationships" xmlns:p="http://schemas.openxmlformats.org/presentationml/2006/main">
  <p:tag name="NUM" val="84"/>
</p:tagLst>
</file>

<file path=ppt/tags/tag55.xml><?xml version="1.0" encoding="utf-8"?>
<p:tagLst xmlns:a="http://schemas.openxmlformats.org/drawingml/2006/main" xmlns:r="http://schemas.openxmlformats.org/officeDocument/2006/relationships" xmlns:p="http://schemas.openxmlformats.org/presentationml/2006/main">
  <p:tag name="NUM" val="38"/>
</p:tagLst>
</file>

<file path=ppt/tags/tag550.xml><?xml version="1.0" encoding="utf-8"?>
<p:tagLst xmlns:a="http://schemas.openxmlformats.org/drawingml/2006/main" xmlns:r="http://schemas.openxmlformats.org/officeDocument/2006/relationships" xmlns:p="http://schemas.openxmlformats.org/presentationml/2006/main">
  <p:tag name="NUM" val="85"/>
</p:tagLst>
</file>

<file path=ppt/tags/tag551.xml><?xml version="1.0" encoding="utf-8"?>
<p:tagLst xmlns:a="http://schemas.openxmlformats.org/drawingml/2006/main" xmlns:r="http://schemas.openxmlformats.org/officeDocument/2006/relationships" xmlns:p="http://schemas.openxmlformats.org/presentationml/2006/main">
  <p:tag name="NUM" val="86"/>
</p:tagLst>
</file>

<file path=ppt/tags/tag552.xml><?xml version="1.0" encoding="utf-8"?>
<p:tagLst xmlns:a="http://schemas.openxmlformats.org/drawingml/2006/main" xmlns:r="http://schemas.openxmlformats.org/officeDocument/2006/relationships" xmlns:p="http://schemas.openxmlformats.org/presentationml/2006/main">
  <p:tag name="NUM" val="87"/>
</p:tagLst>
</file>

<file path=ppt/tags/tag553.xml><?xml version="1.0" encoding="utf-8"?>
<p:tagLst xmlns:a="http://schemas.openxmlformats.org/drawingml/2006/main" xmlns:r="http://schemas.openxmlformats.org/officeDocument/2006/relationships" xmlns:p="http://schemas.openxmlformats.org/presentationml/2006/main">
  <p:tag name="NUM" val="88"/>
</p:tagLst>
</file>

<file path=ppt/tags/tag554.xml><?xml version="1.0" encoding="utf-8"?>
<p:tagLst xmlns:a="http://schemas.openxmlformats.org/drawingml/2006/main" xmlns:r="http://schemas.openxmlformats.org/officeDocument/2006/relationships" xmlns:p="http://schemas.openxmlformats.org/presentationml/2006/main">
  <p:tag name="NUM" val="89"/>
</p:tagLst>
</file>

<file path=ppt/tags/tag555.xml><?xml version="1.0" encoding="utf-8"?>
<p:tagLst xmlns:a="http://schemas.openxmlformats.org/drawingml/2006/main" xmlns:r="http://schemas.openxmlformats.org/officeDocument/2006/relationships" xmlns:p="http://schemas.openxmlformats.org/presentationml/2006/main">
  <p:tag name="NUM" val="90"/>
</p:tagLst>
</file>

<file path=ppt/tags/tag556.xml><?xml version="1.0" encoding="utf-8"?>
<p:tagLst xmlns:a="http://schemas.openxmlformats.org/drawingml/2006/main" xmlns:r="http://schemas.openxmlformats.org/officeDocument/2006/relationships" xmlns:p="http://schemas.openxmlformats.org/presentationml/2006/main">
  <p:tag name="NUM" val="91"/>
</p:tagLst>
</file>

<file path=ppt/tags/tag557.xml><?xml version="1.0" encoding="utf-8"?>
<p:tagLst xmlns:a="http://schemas.openxmlformats.org/drawingml/2006/main" xmlns:r="http://schemas.openxmlformats.org/officeDocument/2006/relationships" xmlns:p="http://schemas.openxmlformats.org/presentationml/2006/main">
  <p:tag name="NUM" val="92"/>
</p:tagLst>
</file>

<file path=ppt/tags/tag558.xml><?xml version="1.0" encoding="utf-8"?>
<p:tagLst xmlns:a="http://schemas.openxmlformats.org/drawingml/2006/main" xmlns:r="http://schemas.openxmlformats.org/officeDocument/2006/relationships" xmlns:p="http://schemas.openxmlformats.org/presentationml/2006/main">
  <p:tag name="NUM" val="93"/>
</p:tagLst>
</file>

<file path=ppt/tags/tag559.xml><?xml version="1.0" encoding="utf-8"?>
<p:tagLst xmlns:a="http://schemas.openxmlformats.org/drawingml/2006/main" xmlns:r="http://schemas.openxmlformats.org/officeDocument/2006/relationships" xmlns:p="http://schemas.openxmlformats.org/presentationml/2006/main">
  <p:tag name="NUM" val="94"/>
</p:tagLst>
</file>

<file path=ppt/tags/tag56.xml><?xml version="1.0" encoding="utf-8"?>
<p:tagLst xmlns:a="http://schemas.openxmlformats.org/drawingml/2006/main" xmlns:r="http://schemas.openxmlformats.org/officeDocument/2006/relationships" xmlns:p="http://schemas.openxmlformats.org/presentationml/2006/main">
  <p:tag name="NUM" val="39"/>
</p:tagLst>
</file>

<file path=ppt/tags/tag560.xml><?xml version="1.0" encoding="utf-8"?>
<p:tagLst xmlns:a="http://schemas.openxmlformats.org/drawingml/2006/main" xmlns:r="http://schemas.openxmlformats.org/officeDocument/2006/relationships" xmlns:p="http://schemas.openxmlformats.org/presentationml/2006/main">
  <p:tag name="NUM" val="95"/>
</p:tagLst>
</file>

<file path=ppt/tags/tag561.xml><?xml version="1.0" encoding="utf-8"?>
<p:tagLst xmlns:a="http://schemas.openxmlformats.org/drawingml/2006/main" xmlns:r="http://schemas.openxmlformats.org/officeDocument/2006/relationships" xmlns:p="http://schemas.openxmlformats.org/presentationml/2006/main">
  <p:tag name="NUM" val="96"/>
</p:tagLst>
</file>

<file path=ppt/tags/tag562.xml><?xml version="1.0" encoding="utf-8"?>
<p:tagLst xmlns:a="http://schemas.openxmlformats.org/drawingml/2006/main" xmlns:r="http://schemas.openxmlformats.org/officeDocument/2006/relationships" xmlns:p="http://schemas.openxmlformats.org/presentationml/2006/main">
  <p:tag name="NUM" val="97"/>
</p:tagLst>
</file>

<file path=ppt/tags/tag563.xml><?xml version="1.0" encoding="utf-8"?>
<p:tagLst xmlns:a="http://schemas.openxmlformats.org/drawingml/2006/main" xmlns:r="http://schemas.openxmlformats.org/officeDocument/2006/relationships" xmlns:p="http://schemas.openxmlformats.org/presentationml/2006/main">
  <p:tag name="NUM" val="98"/>
</p:tagLst>
</file>

<file path=ppt/tags/tag564.xml><?xml version="1.0" encoding="utf-8"?>
<p:tagLst xmlns:a="http://schemas.openxmlformats.org/drawingml/2006/main" xmlns:r="http://schemas.openxmlformats.org/officeDocument/2006/relationships" xmlns:p="http://schemas.openxmlformats.org/presentationml/2006/main">
  <p:tag name="NUM" val="99"/>
</p:tagLst>
</file>

<file path=ppt/tags/tag565.xml><?xml version="1.0" encoding="utf-8"?>
<p:tagLst xmlns:a="http://schemas.openxmlformats.org/drawingml/2006/main" xmlns:r="http://schemas.openxmlformats.org/officeDocument/2006/relationships" xmlns:p="http://schemas.openxmlformats.org/presentationml/2006/main">
  <p:tag name="NUM" val="100"/>
</p:tagLst>
</file>

<file path=ppt/tags/tag566.xml><?xml version="1.0" encoding="utf-8"?>
<p:tagLst xmlns:a="http://schemas.openxmlformats.org/drawingml/2006/main" xmlns:r="http://schemas.openxmlformats.org/officeDocument/2006/relationships" xmlns:p="http://schemas.openxmlformats.org/presentationml/2006/main">
  <p:tag name="NUM" val="101"/>
</p:tagLst>
</file>

<file path=ppt/tags/tag567.xml><?xml version="1.0" encoding="utf-8"?>
<p:tagLst xmlns:a="http://schemas.openxmlformats.org/drawingml/2006/main" xmlns:r="http://schemas.openxmlformats.org/officeDocument/2006/relationships" xmlns:p="http://schemas.openxmlformats.org/presentationml/2006/main">
  <p:tag name="NUM" val="102"/>
</p:tagLst>
</file>

<file path=ppt/tags/tag568.xml><?xml version="1.0" encoding="utf-8"?>
<p:tagLst xmlns:a="http://schemas.openxmlformats.org/drawingml/2006/main" xmlns:r="http://schemas.openxmlformats.org/officeDocument/2006/relationships" xmlns:p="http://schemas.openxmlformats.org/presentationml/2006/main">
  <p:tag name="NUM" val="103"/>
</p:tagLst>
</file>

<file path=ppt/tags/tag569.xml><?xml version="1.0" encoding="utf-8"?>
<p:tagLst xmlns:a="http://schemas.openxmlformats.org/drawingml/2006/main" xmlns:r="http://schemas.openxmlformats.org/officeDocument/2006/relationships" xmlns:p="http://schemas.openxmlformats.org/presentationml/2006/main">
  <p:tag name="NUM" val="104"/>
</p:tagLst>
</file>

<file path=ppt/tags/tag57.xml><?xml version="1.0" encoding="utf-8"?>
<p:tagLst xmlns:a="http://schemas.openxmlformats.org/drawingml/2006/main" xmlns:r="http://schemas.openxmlformats.org/officeDocument/2006/relationships" xmlns:p="http://schemas.openxmlformats.org/presentationml/2006/main">
  <p:tag name="NUM" val="40"/>
</p:tagLst>
</file>

<file path=ppt/tags/tag570.xml><?xml version="1.0" encoding="utf-8"?>
<p:tagLst xmlns:a="http://schemas.openxmlformats.org/drawingml/2006/main" xmlns:r="http://schemas.openxmlformats.org/officeDocument/2006/relationships" xmlns:p="http://schemas.openxmlformats.org/presentationml/2006/main">
  <p:tag name="NUM" val="105"/>
</p:tagLst>
</file>

<file path=ppt/tags/tag571.xml><?xml version="1.0" encoding="utf-8"?>
<p:tagLst xmlns:a="http://schemas.openxmlformats.org/drawingml/2006/main" xmlns:r="http://schemas.openxmlformats.org/officeDocument/2006/relationships" xmlns:p="http://schemas.openxmlformats.org/presentationml/2006/main">
  <p:tag name="NUM" val="106"/>
</p:tagLst>
</file>

<file path=ppt/tags/tag572.xml><?xml version="1.0" encoding="utf-8"?>
<p:tagLst xmlns:a="http://schemas.openxmlformats.org/drawingml/2006/main" xmlns:r="http://schemas.openxmlformats.org/officeDocument/2006/relationships" xmlns:p="http://schemas.openxmlformats.org/presentationml/2006/main">
  <p:tag name="NUM" val="107"/>
</p:tagLst>
</file>

<file path=ppt/tags/tag573.xml><?xml version="1.0" encoding="utf-8"?>
<p:tagLst xmlns:a="http://schemas.openxmlformats.org/drawingml/2006/main" xmlns:r="http://schemas.openxmlformats.org/officeDocument/2006/relationships" xmlns:p="http://schemas.openxmlformats.org/presentationml/2006/main">
  <p:tag name="NUM" val="108"/>
</p:tagLst>
</file>

<file path=ppt/tags/tag574.xml><?xml version="1.0" encoding="utf-8"?>
<p:tagLst xmlns:a="http://schemas.openxmlformats.org/drawingml/2006/main" xmlns:r="http://schemas.openxmlformats.org/officeDocument/2006/relationships" xmlns:p="http://schemas.openxmlformats.org/presentationml/2006/main">
  <p:tag name="NUM" val="109"/>
</p:tagLst>
</file>

<file path=ppt/tags/tag575.xml><?xml version="1.0" encoding="utf-8"?>
<p:tagLst xmlns:a="http://schemas.openxmlformats.org/drawingml/2006/main" xmlns:r="http://schemas.openxmlformats.org/officeDocument/2006/relationships" xmlns:p="http://schemas.openxmlformats.org/presentationml/2006/main">
  <p:tag name="NUM" val="110"/>
</p:tagLst>
</file>

<file path=ppt/tags/tag576.xml><?xml version="1.0" encoding="utf-8"?>
<p:tagLst xmlns:a="http://schemas.openxmlformats.org/drawingml/2006/main" xmlns:r="http://schemas.openxmlformats.org/officeDocument/2006/relationships" xmlns:p="http://schemas.openxmlformats.org/presentationml/2006/main">
  <p:tag name="NUM" val="111"/>
</p:tagLst>
</file>

<file path=ppt/tags/tag577.xml><?xml version="1.0" encoding="utf-8"?>
<p:tagLst xmlns:a="http://schemas.openxmlformats.org/drawingml/2006/main" xmlns:r="http://schemas.openxmlformats.org/officeDocument/2006/relationships" xmlns:p="http://schemas.openxmlformats.org/presentationml/2006/main">
  <p:tag name="NUM" val="112"/>
</p:tagLst>
</file>

<file path=ppt/tags/tag578.xml><?xml version="1.0" encoding="utf-8"?>
<p:tagLst xmlns:a="http://schemas.openxmlformats.org/drawingml/2006/main" xmlns:r="http://schemas.openxmlformats.org/officeDocument/2006/relationships" xmlns:p="http://schemas.openxmlformats.org/presentationml/2006/main">
  <p:tag name="NUM" val="113"/>
</p:tagLst>
</file>

<file path=ppt/tags/tag579.xml><?xml version="1.0" encoding="utf-8"?>
<p:tagLst xmlns:a="http://schemas.openxmlformats.org/drawingml/2006/main" xmlns:r="http://schemas.openxmlformats.org/officeDocument/2006/relationships" xmlns:p="http://schemas.openxmlformats.org/presentationml/2006/main">
  <p:tag name="NUM" val="114"/>
</p:tagLst>
</file>

<file path=ppt/tags/tag58.xml><?xml version="1.0" encoding="utf-8"?>
<p:tagLst xmlns:a="http://schemas.openxmlformats.org/drawingml/2006/main" xmlns:r="http://schemas.openxmlformats.org/officeDocument/2006/relationships" xmlns:p="http://schemas.openxmlformats.org/presentationml/2006/main">
  <p:tag name="NUM" val="41"/>
</p:tagLst>
</file>

<file path=ppt/tags/tag580.xml><?xml version="1.0" encoding="utf-8"?>
<p:tagLst xmlns:a="http://schemas.openxmlformats.org/drawingml/2006/main" xmlns:r="http://schemas.openxmlformats.org/officeDocument/2006/relationships" xmlns:p="http://schemas.openxmlformats.org/presentationml/2006/main">
  <p:tag name="NUM" val="115"/>
</p:tagLst>
</file>

<file path=ppt/tags/tag581.xml><?xml version="1.0" encoding="utf-8"?>
<p:tagLst xmlns:a="http://schemas.openxmlformats.org/drawingml/2006/main" xmlns:r="http://schemas.openxmlformats.org/officeDocument/2006/relationships" xmlns:p="http://schemas.openxmlformats.org/presentationml/2006/main">
  <p:tag name="NUM" val="116"/>
</p:tagLst>
</file>

<file path=ppt/tags/tag582.xml><?xml version="1.0" encoding="utf-8"?>
<p:tagLst xmlns:a="http://schemas.openxmlformats.org/drawingml/2006/main" xmlns:r="http://schemas.openxmlformats.org/officeDocument/2006/relationships" xmlns:p="http://schemas.openxmlformats.org/presentationml/2006/main">
  <p:tag name="NUM" val="117"/>
</p:tagLst>
</file>

<file path=ppt/tags/tag583.xml><?xml version="1.0" encoding="utf-8"?>
<p:tagLst xmlns:a="http://schemas.openxmlformats.org/drawingml/2006/main" xmlns:r="http://schemas.openxmlformats.org/officeDocument/2006/relationships" xmlns:p="http://schemas.openxmlformats.org/presentationml/2006/main">
  <p:tag name="NUM" val="118"/>
</p:tagLst>
</file>

<file path=ppt/tags/tag584.xml><?xml version="1.0" encoding="utf-8"?>
<p:tagLst xmlns:a="http://schemas.openxmlformats.org/drawingml/2006/main" xmlns:r="http://schemas.openxmlformats.org/officeDocument/2006/relationships" xmlns:p="http://schemas.openxmlformats.org/presentationml/2006/main">
  <p:tag name="NUM" val="119"/>
</p:tagLst>
</file>

<file path=ppt/tags/tag585.xml><?xml version="1.0" encoding="utf-8"?>
<p:tagLst xmlns:a="http://schemas.openxmlformats.org/drawingml/2006/main" xmlns:r="http://schemas.openxmlformats.org/officeDocument/2006/relationships" xmlns:p="http://schemas.openxmlformats.org/presentationml/2006/main">
  <p:tag name="NUM" val="120"/>
</p:tagLst>
</file>

<file path=ppt/tags/tag586.xml><?xml version="1.0" encoding="utf-8"?>
<p:tagLst xmlns:a="http://schemas.openxmlformats.org/drawingml/2006/main" xmlns:r="http://schemas.openxmlformats.org/officeDocument/2006/relationships" xmlns:p="http://schemas.openxmlformats.org/presentationml/2006/main">
  <p:tag name="NUM" val="121"/>
</p:tagLst>
</file>

<file path=ppt/tags/tag587.xml><?xml version="1.0" encoding="utf-8"?>
<p:tagLst xmlns:a="http://schemas.openxmlformats.org/drawingml/2006/main" xmlns:r="http://schemas.openxmlformats.org/officeDocument/2006/relationships" xmlns:p="http://schemas.openxmlformats.org/presentationml/2006/main">
  <p:tag name="NUM" val="122"/>
</p:tagLst>
</file>

<file path=ppt/tags/tag588.xml><?xml version="1.0" encoding="utf-8"?>
<p:tagLst xmlns:a="http://schemas.openxmlformats.org/drawingml/2006/main" xmlns:r="http://schemas.openxmlformats.org/officeDocument/2006/relationships" xmlns:p="http://schemas.openxmlformats.org/presentationml/2006/main">
  <p:tag name="NUM" val="123"/>
</p:tagLst>
</file>

<file path=ppt/tags/tag589.xml><?xml version="1.0" encoding="utf-8"?>
<p:tagLst xmlns:a="http://schemas.openxmlformats.org/drawingml/2006/main" xmlns:r="http://schemas.openxmlformats.org/officeDocument/2006/relationships" xmlns:p="http://schemas.openxmlformats.org/presentationml/2006/main">
  <p:tag name="NUM" val="124"/>
</p:tagLst>
</file>

<file path=ppt/tags/tag59.xml><?xml version="1.0" encoding="utf-8"?>
<p:tagLst xmlns:a="http://schemas.openxmlformats.org/drawingml/2006/main" xmlns:r="http://schemas.openxmlformats.org/officeDocument/2006/relationships" xmlns:p="http://schemas.openxmlformats.org/presentationml/2006/main">
  <p:tag name="NUM" val="42"/>
</p:tagLst>
</file>

<file path=ppt/tags/tag590.xml><?xml version="1.0" encoding="utf-8"?>
<p:tagLst xmlns:a="http://schemas.openxmlformats.org/drawingml/2006/main" xmlns:r="http://schemas.openxmlformats.org/officeDocument/2006/relationships" xmlns:p="http://schemas.openxmlformats.org/presentationml/2006/main">
  <p:tag name="NUM" val="125"/>
</p:tagLst>
</file>

<file path=ppt/tags/tag591.xml><?xml version="1.0" encoding="utf-8"?>
<p:tagLst xmlns:a="http://schemas.openxmlformats.org/drawingml/2006/main" xmlns:r="http://schemas.openxmlformats.org/officeDocument/2006/relationships" xmlns:p="http://schemas.openxmlformats.org/presentationml/2006/main">
  <p:tag name="NUM" val="126"/>
</p:tagLst>
</file>

<file path=ppt/tags/tag592.xml><?xml version="1.0" encoding="utf-8"?>
<p:tagLst xmlns:a="http://schemas.openxmlformats.org/drawingml/2006/main" xmlns:r="http://schemas.openxmlformats.org/officeDocument/2006/relationships" xmlns:p="http://schemas.openxmlformats.org/presentationml/2006/main">
  <p:tag name="NUM" val="127"/>
</p:tagLst>
</file>

<file path=ppt/tags/tag593.xml><?xml version="1.0" encoding="utf-8"?>
<p:tagLst xmlns:a="http://schemas.openxmlformats.org/drawingml/2006/main" xmlns:r="http://schemas.openxmlformats.org/officeDocument/2006/relationships" xmlns:p="http://schemas.openxmlformats.org/presentationml/2006/main">
  <p:tag name="NUM" val="128"/>
</p:tagLst>
</file>

<file path=ppt/tags/tag594.xml><?xml version="1.0" encoding="utf-8"?>
<p:tagLst xmlns:a="http://schemas.openxmlformats.org/drawingml/2006/main" xmlns:r="http://schemas.openxmlformats.org/officeDocument/2006/relationships" xmlns:p="http://schemas.openxmlformats.org/presentationml/2006/main">
  <p:tag name="NUM" val="129"/>
</p:tagLst>
</file>

<file path=ppt/tags/tag595.xml><?xml version="1.0" encoding="utf-8"?>
<p:tagLst xmlns:a="http://schemas.openxmlformats.org/drawingml/2006/main" xmlns:r="http://schemas.openxmlformats.org/officeDocument/2006/relationships" xmlns:p="http://schemas.openxmlformats.org/presentationml/2006/main">
  <p:tag name="NUM" val="130"/>
</p:tagLst>
</file>

<file path=ppt/tags/tag596.xml><?xml version="1.0" encoding="utf-8"?>
<p:tagLst xmlns:a="http://schemas.openxmlformats.org/drawingml/2006/main" xmlns:r="http://schemas.openxmlformats.org/officeDocument/2006/relationships" xmlns:p="http://schemas.openxmlformats.org/presentationml/2006/main">
  <p:tag name="NUM" val="131"/>
</p:tagLst>
</file>

<file path=ppt/tags/tag597.xml><?xml version="1.0" encoding="utf-8"?>
<p:tagLst xmlns:a="http://schemas.openxmlformats.org/drawingml/2006/main" xmlns:r="http://schemas.openxmlformats.org/officeDocument/2006/relationships" xmlns:p="http://schemas.openxmlformats.org/presentationml/2006/main">
  <p:tag name="NUM" val="132"/>
</p:tagLst>
</file>

<file path=ppt/tags/tag598.xml><?xml version="1.0" encoding="utf-8"?>
<p:tagLst xmlns:a="http://schemas.openxmlformats.org/drawingml/2006/main" xmlns:r="http://schemas.openxmlformats.org/officeDocument/2006/relationships" xmlns:p="http://schemas.openxmlformats.org/presentationml/2006/main">
  <p:tag name="NUM" val="133"/>
</p:tagLst>
</file>

<file path=ppt/tags/tag599.xml><?xml version="1.0" encoding="utf-8"?>
<p:tagLst xmlns:a="http://schemas.openxmlformats.org/drawingml/2006/main" xmlns:r="http://schemas.openxmlformats.org/officeDocument/2006/relationships" xmlns:p="http://schemas.openxmlformats.org/presentationml/2006/main">
  <p:tag name="NUM" val="134"/>
</p:tagLst>
</file>

<file path=ppt/tags/tag6.xml><?xml version="1.0" encoding="utf-8"?>
<p:tagLst xmlns:a="http://schemas.openxmlformats.org/drawingml/2006/main" xmlns:r="http://schemas.openxmlformats.org/officeDocument/2006/relationships" xmlns:p="http://schemas.openxmlformats.org/presentationml/2006/main">
  <p:tag name="NUM" val="1"/>
</p:tagLst>
</file>

<file path=ppt/tags/tag60.xml><?xml version="1.0" encoding="utf-8"?>
<p:tagLst xmlns:a="http://schemas.openxmlformats.org/drawingml/2006/main" xmlns:r="http://schemas.openxmlformats.org/officeDocument/2006/relationships" xmlns:p="http://schemas.openxmlformats.org/presentationml/2006/main">
  <p:tag name="NUM" val="43"/>
</p:tagLst>
</file>

<file path=ppt/tags/tag600.xml><?xml version="1.0" encoding="utf-8"?>
<p:tagLst xmlns:a="http://schemas.openxmlformats.org/drawingml/2006/main" xmlns:r="http://schemas.openxmlformats.org/officeDocument/2006/relationships" xmlns:p="http://schemas.openxmlformats.org/presentationml/2006/main">
  <p:tag name="NUM" val="135"/>
</p:tagLst>
</file>

<file path=ppt/tags/tag601.xml><?xml version="1.0" encoding="utf-8"?>
<p:tagLst xmlns:a="http://schemas.openxmlformats.org/drawingml/2006/main" xmlns:r="http://schemas.openxmlformats.org/officeDocument/2006/relationships" xmlns:p="http://schemas.openxmlformats.org/presentationml/2006/main">
  <p:tag name="NUM" val="136"/>
</p:tagLst>
</file>

<file path=ppt/tags/tag602.xml><?xml version="1.0" encoding="utf-8"?>
<p:tagLst xmlns:a="http://schemas.openxmlformats.org/drawingml/2006/main" xmlns:r="http://schemas.openxmlformats.org/officeDocument/2006/relationships" xmlns:p="http://schemas.openxmlformats.org/presentationml/2006/main">
  <p:tag name="NUM" val="137"/>
</p:tagLst>
</file>

<file path=ppt/tags/tag603.xml><?xml version="1.0" encoding="utf-8"?>
<p:tagLst xmlns:a="http://schemas.openxmlformats.org/drawingml/2006/main" xmlns:r="http://schemas.openxmlformats.org/officeDocument/2006/relationships" xmlns:p="http://schemas.openxmlformats.org/presentationml/2006/main">
  <p:tag name="NUM" val="138"/>
</p:tagLst>
</file>

<file path=ppt/tags/tag604.xml><?xml version="1.0" encoding="utf-8"?>
<p:tagLst xmlns:a="http://schemas.openxmlformats.org/drawingml/2006/main" xmlns:r="http://schemas.openxmlformats.org/officeDocument/2006/relationships" xmlns:p="http://schemas.openxmlformats.org/presentationml/2006/main">
  <p:tag name="NUM" val="139"/>
</p:tagLst>
</file>

<file path=ppt/tags/tag605.xml><?xml version="1.0" encoding="utf-8"?>
<p:tagLst xmlns:a="http://schemas.openxmlformats.org/drawingml/2006/main" xmlns:r="http://schemas.openxmlformats.org/officeDocument/2006/relationships" xmlns:p="http://schemas.openxmlformats.org/presentationml/2006/main">
  <p:tag name="NUM" val="140"/>
</p:tagLst>
</file>

<file path=ppt/tags/tag606.xml><?xml version="1.0" encoding="utf-8"?>
<p:tagLst xmlns:a="http://schemas.openxmlformats.org/drawingml/2006/main" xmlns:r="http://schemas.openxmlformats.org/officeDocument/2006/relationships" xmlns:p="http://schemas.openxmlformats.org/presentationml/2006/main">
  <p:tag name="NUM" val="141"/>
</p:tagLst>
</file>

<file path=ppt/tags/tag607.xml><?xml version="1.0" encoding="utf-8"?>
<p:tagLst xmlns:a="http://schemas.openxmlformats.org/drawingml/2006/main" xmlns:r="http://schemas.openxmlformats.org/officeDocument/2006/relationships" xmlns:p="http://schemas.openxmlformats.org/presentationml/2006/main">
  <p:tag name="NUM" val="142"/>
</p:tagLst>
</file>

<file path=ppt/tags/tag608.xml><?xml version="1.0" encoding="utf-8"?>
<p:tagLst xmlns:a="http://schemas.openxmlformats.org/drawingml/2006/main" xmlns:r="http://schemas.openxmlformats.org/officeDocument/2006/relationships" xmlns:p="http://schemas.openxmlformats.org/presentationml/2006/main">
  <p:tag name="NUM" val="143"/>
</p:tagLst>
</file>

<file path=ppt/tags/tag609.xml><?xml version="1.0" encoding="utf-8"?>
<p:tagLst xmlns:a="http://schemas.openxmlformats.org/drawingml/2006/main" xmlns:r="http://schemas.openxmlformats.org/officeDocument/2006/relationships" xmlns:p="http://schemas.openxmlformats.org/presentationml/2006/main">
  <p:tag name="NUM" val="144"/>
</p:tagLst>
</file>

<file path=ppt/tags/tag61.xml><?xml version="1.0" encoding="utf-8"?>
<p:tagLst xmlns:a="http://schemas.openxmlformats.org/drawingml/2006/main" xmlns:r="http://schemas.openxmlformats.org/officeDocument/2006/relationships" xmlns:p="http://schemas.openxmlformats.org/presentationml/2006/main">
  <p:tag name="NUM" val="44"/>
</p:tagLst>
</file>

<file path=ppt/tags/tag610.xml><?xml version="1.0" encoding="utf-8"?>
<p:tagLst xmlns:a="http://schemas.openxmlformats.org/drawingml/2006/main" xmlns:r="http://schemas.openxmlformats.org/officeDocument/2006/relationships" xmlns:p="http://schemas.openxmlformats.org/presentationml/2006/main">
  <p:tag name="NUM" val="145"/>
</p:tagLst>
</file>

<file path=ppt/tags/tag611.xml><?xml version="1.0" encoding="utf-8"?>
<p:tagLst xmlns:a="http://schemas.openxmlformats.org/drawingml/2006/main" xmlns:r="http://schemas.openxmlformats.org/officeDocument/2006/relationships" xmlns:p="http://schemas.openxmlformats.org/presentationml/2006/main">
  <p:tag name="NUM" val="146"/>
</p:tagLst>
</file>

<file path=ppt/tags/tag612.xml><?xml version="1.0" encoding="utf-8"?>
<p:tagLst xmlns:a="http://schemas.openxmlformats.org/drawingml/2006/main" xmlns:r="http://schemas.openxmlformats.org/officeDocument/2006/relationships" xmlns:p="http://schemas.openxmlformats.org/presentationml/2006/main">
  <p:tag name="NUM" val="147"/>
</p:tagLst>
</file>

<file path=ppt/tags/tag613.xml><?xml version="1.0" encoding="utf-8"?>
<p:tagLst xmlns:a="http://schemas.openxmlformats.org/drawingml/2006/main" xmlns:r="http://schemas.openxmlformats.org/officeDocument/2006/relationships" xmlns:p="http://schemas.openxmlformats.org/presentationml/2006/main">
  <p:tag name="NUM" val="148"/>
</p:tagLst>
</file>

<file path=ppt/tags/tag614.xml><?xml version="1.0" encoding="utf-8"?>
<p:tagLst xmlns:a="http://schemas.openxmlformats.org/drawingml/2006/main" xmlns:r="http://schemas.openxmlformats.org/officeDocument/2006/relationships" xmlns:p="http://schemas.openxmlformats.org/presentationml/2006/main">
  <p:tag name="NUM" val="149"/>
</p:tagLst>
</file>

<file path=ppt/tags/tag615.xml><?xml version="1.0" encoding="utf-8"?>
<p:tagLst xmlns:a="http://schemas.openxmlformats.org/drawingml/2006/main" xmlns:r="http://schemas.openxmlformats.org/officeDocument/2006/relationships" xmlns:p="http://schemas.openxmlformats.org/presentationml/2006/main">
  <p:tag name="NUM" val="150"/>
</p:tagLst>
</file>

<file path=ppt/tags/tag616.xml><?xml version="1.0" encoding="utf-8"?>
<p:tagLst xmlns:a="http://schemas.openxmlformats.org/drawingml/2006/main" xmlns:r="http://schemas.openxmlformats.org/officeDocument/2006/relationships" xmlns:p="http://schemas.openxmlformats.org/presentationml/2006/main">
  <p:tag name="NUM" val="151"/>
</p:tagLst>
</file>

<file path=ppt/tags/tag617.xml><?xml version="1.0" encoding="utf-8"?>
<p:tagLst xmlns:a="http://schemas.openxmlformats.org/drawingml/2006/main" xmlns:r="http://schemas.openxmlformats.org/officeDocument/2006/relationships" xmlns:p="http://schemas.openxmlformats.org/presentationml/2006/main">
  <p:tag name="NUM" val="152"/>
</p:tagLst>
</file>

<file path=ppt/tags/tag618.xml><?xml version="1.0" encoding="utf-8"?>
<p:tagLst xmlns:a="http://schemas.openxmlformats.org/drawingml/2006/main" xmlns:r="http://schemas.openxmlformats.org/officeDocument/2006/relationships" xmlns:p="http://schemas.openxmlformats.org/presentationml/2006/main">
  <p:tag name="NUM" val="153"/>
</p:tagLst>
</file>

<file path=ppt/tags/tag619.xml><?xml version="1.0" encoding="utf-8"?>
<p:tagLst xmlns:a="http://schemas.openxmlformats.org/drawingml/2006/main" xmlns:r="http://schemas.openxmlformats.org/officeDocument/2006/relationships" xmlns:p="http://schemas.openxmlformats.org/presentationml/2006/main">
  <p:tag name="NUM" val="154"/>
</p:tagLst>
</file>

<file path=ppt/tags/tag62.xml><?xml version="1.0" encoding="utf-8"?>
<p:tagLst xmlns:a="http://schemas.openxmlformats.org/drawingml/2006/main" xmlns:r="http://schemas.openxmlformats.org/officeDocument/2006/relationships" xmlns:p="http://schemas.openxmlformats.org/presentationml/2006/main">
  <p:tag name="NUM" val="1"/>
</p:tagLst>
</file>

<file path=ppt/tags/tag620.xml><?xml version="1.0" encoding="utf-8"?>
<p:tagLst xmlns:a="http://schemas.openxmlformats.org/drawingml/2006/main" xmlns:r="http://schemas.openxmlformats.org/officeDocument/2006/relationships" xmlns:p="http://schemas.openxmlformats.org/presentationml/2006/main">
  <p:tag name="NUM" val="155"/>
</p:tagLst>
</file>

<file path=ppt/tags/tag621.xml><?xml version="1.0" encoding="utf-8"?>
<p:tagLst xmlns:a="http://schemas.openxmlformats.org/drawingml/2006/main" xmlns:r="http://schemas.openxmlformats.org/officeDocument/2006/relationships" xmlns:p="http://schemas.openxmlformats.org/presentationml/2006/main">
  <p:tag name="NUM" val="156"/>
</p:tagLst>
</file>

<file path=ppt/tags/tag622.xml><?xml version="1.0" encoding="utf-8"?>
<p:tagLst xmlns:a="http://schemas.openxmlformats.org/drawingml/2006/main" xmlns:r="http://schemas.openxmlformats.org/officeDocument/2006/relationships" xmlns:p="http://schemas.openxmlformats.org/presentationml/2006/main">
  <p:tag name="NUM" val="157"/>
</p:tagLst>
</file>

<file path=ppt/tags/tag623.xml><?xml version="1.0" encoding="utf-8"?>
<p:tagLst xmlns:a="http://schemas.openxmlformats.org/drawingml/2006/main" xmlns:r="http://schemas.openxmlformats.org/officeDocument/2006/relationships" xmlns:p="http://schemas.openxmlformats.org/presentationml/2006/main">
  <p:tag name="NUM" val="158"/>
</p:tagLst>
</file>

<file path=ppt/tags/tag624.xml><?xml version="1.0" encoding="utf-8"?>
<p:tagLst xmlns:a="http://schemas.openxmlformats.org/drawingml/2006/main" xmlns:r="http://schemas.openxmlformats.org/officeDocument/2006/relationships" xmlns:p="http://schemas.openxmlformats.org/presentationml/2006/main">
  <p:tag name="NUM" val="159"/>
</p:tagLst>
</file>

<file path=ppt/tags/tag625.xml><?xml version="1.0" encoding="utf-8"?>
<p:tagLst xmlns:a="http://schemas.openxmlformats.org/drawingml/2006/main" xmlns:r="http://schemas.openxmlformats.org/officeDocument/2006/relationships" xmlns:p="http://schemas.openxmlformats.org/presentationml/2006/main">
  <p:tag name="NUM" val="160"/>
</p:tagLst>
</file>

<file path=ppt/tags/tag626.xml><?xml version="1.0" encoding="utf-8"?>
<p:tagLst xmlns:a="http://schemas.openxmlformats.org/drawingml/2006/main" xmlns:r="http://schemas.openxmlformats.org/officeDocument/2006/relationships" xmlns:p="http://schemas.openxmlformats.org/presentationml/2006/main">
  <p:tag name="NUM" val="161"/>
</p:tagLst>
</file>

<file path=ppt/tags/tag627.xml><?xml version="1.0" encoding="utf-8"?>
<p:tagLst xmlns:a="http://schemas.openxmlformats.org/drawingml/2006/main" xmlns:r="http://schemas.openxmlformats.org/officeDocument/2006/relationships" xmlns:p="http://schemas.openxmlformats.org/presentationml/2006/main">
  <p:tag name="NUM" val="162"/>
</p:tagLst>
</file>

<file path=ppt/tags/tag628.xml><?xml version="1.0" encoding="utf-8"?>
<p:tagLst xmlns:a="http://schemas.openxmlformats.org/drawingml/2006/main" xmlns:r="http://schemas.openxmlformats.org/officeDocument/2006/relationships" xmlns:p="http://schemas.openxmlformats.org/presentationml/2006/main">
  <p:tag name="NUM" val="163"/>
</p:tagLst>
</file>

<file path=ppt/tags/tag629.xml><?xml version="1.0" encoding="utf-8"?>
<p:tagLst xmlns:a="http://schemas.openxmlformats.org/drawingml/2006/main" xmlns:r="http://schemas.openxmlformats.org/officeDocument/2006/relationships" xmlns:p="http://schemas.openxmlformats.org/presentationml/2006/main">
  <p:tag name="NUM" val="164"/>
</p:tagLst>
</file>

<file path=ppt/tags/tag63.xml><?xml version="1.0" encoding="utf-8"?>
<p:tagLst xmlns:a="http://schemas.openxmlformats.org/drawingml/2006/main" xmlns:r="http://schemas.openxmlformats.org/officeDocument/2006/relationships" xmlns:p="http://schemas.openxmlformats.org/presentationml/2006/main">
  <p:tag name="NUM" val="2"/>
</p:tagLst>
</file>

<file path=ppt/tags/tag630.xml><?xml version="1.0" encoding="utf-8"?>
<p:tagLst xmlns:a="http://schemas.openxmlformats.org/drawingml/2006/main" xmlns:r="http://schemas.openxmlformats.org/officeDocument/2006/relationships" xmlns:p="http://schemas.openxmlformats.org/presentationml/2006/main">
  <p:tag name="NUM" val="165"/>
</p:tagLst>
</file>

<file path=ppt/tags/tag631.xml><?xml version="1.0" encoding="utf-8"?>
<p:tagLst xmlns:a="http://schemas.openxmlformats.org/drawingml/2006/main" xmlns:r="http://schemas.openxmlformats.org/officeDocument/2006/relationships" xmlns:p="http://schemas.openxmlformats.org/presentationml/2006/main">
  <p:tag name="NUM" val="166"/>
</p:tagLst>
</file>

<file path=ppt/tags/tag632.xml><?xml version="1.0" encoding="utf-8"?>
<p:tagLst xmlns:a="http://schemas.openxmlformats.org/drawingml/2006/main" xmlns:r="http://schemas.openxmlformats.org/officeDocument/2006/relationships" xmlns:p="http://schemas.openxmlformats.org/presentationml/2006/main">
  <p:tag name="NUM" val="167"/>
</p:tagLst>
</file>

<file path=ppt/tags/tag633.xml><?xml version="1.0" encoding="utf-8"?>
<p:tagLst xmlns:a="http://schemas.openxmlformats.org/drawingml/2006/main" xmlns:r="http://schemas.openxmlformats.org/officeDocument/2006/relationships" xmlns:p="http://schemas.openxmlformats.org/presentationml/2006/main">
  <p:tag name="NUM" val="168"/>
</p:tagLst>
</file>

<file path=ppt/tags/tag634.xml><?xml version="1.0" encoding="utf-8"?>
<p:tagLst xmlns:a="http://schemas.openxmlformats.org/drawingml/2006/main" xmlns:r="http://schemas.openxmlformats.org/officeDocument/2006/relationships" xmlns:p="http://schemas.openxmlformats.org/presentationml/2006/main">
  <p:tag name="NUM" val="169"/>
</p:tagLst>
</file>

<file path=ppt/tags/tag635.xml><?xml version="1.0" encoding="utf-8"?>
<p:tagLst xmlns:a="http://schemas.openxmlformats.org/drawingml/2006/main" xmlns:r="http://schemas.openxmlformats.org/officeDocument/2006/relationships" xmlns:p="http://schemas.openxmlformats.org/presentationml/2006/main">
  <p:tag name="NUM" val="170"/>
</p:tagLst>
</file>

<file path=ppt/tags/tag636.xml><?xml version="1.0" encoding="utf-8"?>
<p:tagLst xmlns:a="http://schemas.openxmlformats.org/drawingml/2006/main" xmlns:r="http://schemas.openxmlformats.org/officeDocument/2006/relationships" xmlns:p="http://schemas.openxmlformats.org/presentationml/2006/main">
  <p:tag name="NUM" val="171"/>
</p:tagLst>
</file>

<file path=ppt/tags/tag637.xml><?xml version="1.0" encoding="utf-8"?>
<p:tagLst xmlns:a="http://schemas.openxmlformats.org/drawingml/2006/main" xmlns:r="http://schemas.openxmlformats.org/officeDocument/2006/relationships" xmlns:p="http://schemas.openxmlformats.org/presentationml/2006/main">
  <p:tag name="NUM" val="172"/>
</p:tagLst>
</file>

<file path=ppt/tags/tag638.xml><?xml version="1.0" encoding="utf-8"?>
<p:tagLst xmlns:a="http://schemas.openxmlformats.org/drawingml/2006/main" xmlns:r="http://schemas.openxmlformats.org/officeDocument/2006/relationships" xmlns:p="http://schemas.openxmlformats.org/presentationml/2006/main">
  <p:tag name="NUM" val="173"/>
</p:tagLst>
</file>

<file path=ppt/tags/tag639.xml><?xml version="1.0" encoding="utf-8"?>
<p:tagLst xmlns:a="http://schemas.openxmlformats.org/drawingml/2006/main" xmlns:r="http://schemas.openxmlformats.org/officeDocument/2006/relationships" xmlns:p="http://schemas.openxmlformats.org/presentationml/2006/main">
  <p:tag name="NUM" val="174"/>
</p:tagLst>
</file>

<file path=ppt/tags/tag64.xml><?xml version="1.0" encoding="utf-8"?>
<p:tagLst xmlns:a="http://schemas.openxmlformats.org/drawingml/2006/main" xmlns:r="http://schemas.openxmlformats.org/officeDocument/2006/relationships" xmlns:p="http://schemas.openxmlformats.org/presentationml/2006/main">
  <p:tag name="NUM" val="3"/>
</p:tagLst>
</file>

<file path=ppt/tags/tag640.xml><?xml version="1.0" encoding="utf-8"?>
<p:tagLst xmlns:a="http://schemas.openxmlformats.org/drawingml/2006/main" xmlns:r="http://schemas.openxmlformats.org/officeDocument/2006/relationships" xmlns:p="http://schemas.openxmlformats.org/presentationml/2006/main">
  <p:tag name="NUM" val="175"/>
</p:tagLst>
</file>

<file path=ppt/tags/tag641.xml><?xml version="1.0" encoding="utf-8"?>
<p:tagLst xmlns:a="http://schemas.openxmlformats.org/drawingml/2006/main" xmlns:r="http://schemas.openxmlformats.org/officeDocument/2006/relationships" xmlns:p="http://schemas.openxmlformats.org/presentationml/2006/main">
  <p:tag name="NUM" val="176"/>
</p:tagLst>
</file>

<file path=ppt/tags/tag642.xml><?xml version="1.0" encoding="utf-8"?>
<p:tagLst xmlns:a="http://schemas.openxmlformats.org/drawingml/2006/main" xmlns:r="http://schemas.openxmlformats.org/officeDocument/2006/relationships" xmlns:p="http://schemas.openxmlformats.org/presentationml/2006/main">
  <p:tag name="NUM" val="177"/>
</p:tagLst>
</file>

<file path=ppt/tags/tag643.xml><?xml version="1.0" encoding="utf-8"?>
<p:tagLst xmlns:a="http://schemas.openxmlformats.org/drawingml/2006/main" xmlns:r="http://schemas.openxmlformats.org/officeDocument/2006/relationships" xmlns:p="http://schemas.openxmlformats.org/presentationml/2006/main">
  <p:tag name="NUM" val="178"/>
</p:tagLst>
</file>

<file path=ppt/tags/tag644.xml><?xml version="1.0" encoding="utf-8"?>
<p:tagLst xmlns:a="http://schemas.openxmlformats.org/drawingml/2006/main" xmlns:r="http://schemas.openxmlformats.org/officeDocument/2006/relationships" xmlns:p="http://schemas.openxmlformats.org/presentationml/2006/main">
  <p:tag name="NUM" val="179"/>
</p:tagLst>
</file>

<file path=ppt/tags/tag645.xml><?xml version="1.0" encoding="utf-8"?>
<p:tagLst xmlns:a="http://schemas.openxmlformats.org/drawingml/2006/main" xmlns:r="http://schemas.openxmlformats.org/officeDocument/2006/relationships" xmlns:p="http://schemas.openxmlformats.org/presentationml/2006/main">
  <p:tag name="NUM" val="180"/>
</p:tagLst>
</file>

<file path=ppt/tags/tag646.xml><?xml version="1.0" encoding="utf-8"?>
<p:tagLst xmlns:a="http://schemas.openxmlformats.org/drawingml/2006/main" xmlns:r="http://schemas.openxmlformats.org/officeDocument/2006/relationships" xmlns:p="http://schemas.openxmlformats.org/presentationml/2006/main">
  <p:tag name="NUM" val="181"/>
</p:tagLst>
</file>

<file path=ppt/tags/tag647.xml><?xml version="1.0" encoding="utf-8"?>
<p:tagLst xmlns:a="http://schemas.openxmlformats.org/drawingml/2006/main" xmlns:r="http://schemas.openxmlformats.org/officeDocument/2006/relationships" xmlns:p="http://schemas.openxmlformats.org/presentationml/2006/main">
  <p:tag name="NUM" val="182"/>
</p:tagLst>
</file>

<file path=ppt/tags/tag648.xml><?xml version="1.0" encoding="utf-8"?>
<p:tagLst xmlns:a="http://schemas.openxmlformats.org/drawingml/2006/main" xmlns:r="http://schemas.openxmlformats.org/officeDocument/2006/relationships" xmlns:p="http://schemas.openxmlformats.org/presentationml/2006/main">
  <p:tag name="NUM" val="183"/>
</p:tagLst>
</file>

<file path=ppt/tags/tag649.xml><?xml version="1.0" encoding="utf-8"?>
<p:tagLst xmlns:a="http://schemas.openxmlformats.org/drawingml/2006/main" xmlns:r="http://schemas.openxmlformats.org/officeDocument/2006/relationships" xmlns:p="http://schemas.openxmlformats.org/presentationml/2006/main">
  <p:tag name="NUM" val="184"/>
</p:tagLst>
</file>

<file path=ppt/tags/tag65.xml><?xml version="1.0" encoding="utf-8"?>
<p:tagLst xmlns:a="http://schemas.openxmlformats.org/drawingml/2006/main" xmlns:r="http://schemas.openxmlformats.org/officeDocument/2006/relationships" xmlns:p="http://schemas.openxmlformats.org/presentationml/2006/main">
  <p:tag name="NUM" val="4"/>
</p:tagLst>
</file>

<file path=ppt/tags/tag650.xml><?xml version="1.0" encoding="utf-8"?>
<p:tagLst xmlns:a="http://schemas.openxmlformats.org/drawingml/2006/main" xmlns:r="http://schemas.openxmlformats.org/officeDocument/2006/relationships" xmlns:p="http://schemas.openxmlformats.org/presentationml/2006/main">
  <p:tag name="NUM" val="185"/>
</p:tagLst>
</file>

<file path=ppt/tags/tag651.xml><?xml version="1.0" encoding="utf-8"?>
<p:tagLst xmlns:a="http://schemas.openxmlformats.org/drawingml/2006/main" xmlns:r="http://schemas.openxmlformats.org/officeDocument/2006/relationships" xmlns:p="http://schemas.openxmlformats.org/presentationml/2006/main">
  <p:tag name="NUM" val="186"/>
</p:tagLst>
</file>

<file path=ppt/tags/tag652.xml><?xml version="1.0" encoding="utf-8"?>
<p:tagLst xmlns:a="http://schemas.openxmlformats.org/drawingml/2006/main" xmlns:r="http://schemas.openxmlformats.org/officeDocument/2006/relationships" xmlns:p="http://schemas.openxmlformats.org/presentationml/2006/main">
  <p:tag name="NUM" val="187"/>
</p:tagLst>
</file>

<file path=ppt/tags/tag653.xml><?xml version="1.0" encoding="utf-8"?>
<p:tagLst xmlns:a="http://schemas.openxmlformats.org/drawingml/2006/main" xmlns:r="http://schemas.openxmlformats.org/officeDocument/2006/relationships" xmlns:p="http://schemas.openxmlformats.org/presentationml/2006/main">
  <p:tag name="NUM" val="188"/>
</p:tagLst>
</file>

<file path=ppt/tags/tag654.xml><?xml version="1.0" encoding="utf-8"?>
<p:tagLst xmlns:a="http://schemas.openxmlformats.org/drawingml/2006/main" xmlns:r="http://schemas.openxmlformats.org/officeDocument/2006/relationships" xmlns:p="http://schemas.openxmlformats.org/presentationml/2006/main">
  <p:tag name="NUM" val="189"/>
</p:tagLst>
</file>

<file path=ppt/tags/tag655.xml><?xml version="1.0" encoding="utf-8"?>
<p:tagLst xmlns:a="http://schemas.openxmlformats.org/drawingml/2006/main" xmlns:r="http://schemas.openxmlformats.org/officeDocument/2006/relationships" xmlns:p="http://schemas.openxmlformats.org/presentationml/2006/main">
  <p:tag name="NUM" val="190"/>
</p:tagLst>
</file>

<file path=ppt/tags/tag656.xml><?xml version="1.0" encoding="utf-8"?>
<p:tagLst xmlns:a="http://schemas.openxmlformats.org/drawingml/2006/main" xmlns:r="http://schemas.openxmlformats.org/officeDocument/2006/relationships" xmlns:p="http://schemas.openxmlformats.org/presentationml/2006/main">
  <p:tag name="NUM" val="191"/>
</p:tagLst>
</file>

<file path=ppt/tags/tag657.xml><?xml version="1.0" encoding="utf-8"?>
<p:tagLst xmlns:a="http://schemas.openxmlformats.org/drawingml/2006/main" xmlns:r="http://schemas.openxmlformats.org/officeDocument/2006/relationships" xmlns:p="http://schemas.openxmlformats.org/presentationml/2006/main">
  <p:tag name="NUM" val="192"/>
</p:tagLst>
</file>

<file path=ppt/tags/tag658.xml><?xml version="1.0" encoding="utf-8"?>
<p:tagLst xmlns:a="http://schemas.openxmlformats.org/drawingml/2006/main" xmlns:r="http://schemas.openxmlformats.org/officeDocument/2006/relationships" xmlns:p="http://schemas.openxmlformats.org/presentationml/2006/main">
  <p:tag name="NUM" val="193"/>
</p:tagLst>
</file>

<file path=ppt/tags/tag659.xml><?xml version="1.0" encoding="utf-8"?>
<p:tagLst xmlns:a="http://schemas.openxmlformats.org/drawingml/2006/main" xmlns:r="http://schemas.openxmlformats.org/officeDocument/2006/relationships" xmlns:p="http://schemas.openxmlformats.org/presentationml/2006/main">
  <p:tag name="NUM" val="194"/>
</p:tagLst>
</file>

<file path=ppt/tags/tag66.xml><?xml version="1.0" encoding="utf-8"?>
<p:tagLst xmlns:a="http://schemas.openxmlformats.org/drawingml/2006/main" xmlns:r="http://schemas.openxmlformats.org/officeDocument/2006/relationships" xmlns:p="http://schemas.openxmlformats.org/presentationml/2006/main">
  <p:tag name="NUM" val="5"/>
</p:tagLst>
</file>

<file path=ppt/tags/tag660.xml><?xml version="1.0" encoding="utf-8"?>
<p:tagLst xmlns:a="http://schemas.openxmlformats.org/drawingml/2006/main" xmlns:r="http://schemas.openxmlformats.org/officeDocument/2006/relationships" xmlns:p="http://schemas.openxmlformats.org/presentationml/2006/main">
  <p:tag name="NUM" val="195"/>
</p:tagLst>
</file>

<file path=ppt/tags/tag661.xml><?xml version="1.0" encoding="utf-8"?>
<p:tagLst xmlns:a="http://schemas.openxmlformats.org/drawingml/2006/main" xmlns:r="http://schemas.openxmlformats.org/officeDocument/2006/relationships" xmlns:p="http://schemas.openxmlformats.org/presentationml/2006/main">
  <p:tag name="NUM" val="196"/>
</p:tagLst>
</file>

<file path=ppt/tags/tag662.xml><?xml version="1.0" encoding="utf-8"?>
<p:tagLst xmlns:a="http://schemas.openxmlformats.org/drawingml/2006/main" xmlns:r="http://schemas.openxmlformats.org/officeDocument/2006/relationships" xmlns:p="http://schemas.openxmlformats.org/presentationml/2006/main">
  <p:tag name="NUM" val="197"/>
</p:tagLst>
</file>

<file path=ppt/tags/tag663.xml><?xml version="1.0" encoding="utf-8"?>
<p:tagLst xmlns:a="http://schemas.openxmlformats.org/drawingml/2006/main" xmlns:r="http://schemas.openxmlformats.org/officeDocument/2006/relationships" xmlns:p="http://schemas.openxmlformats.org/presentationml/2006/main">
  <p:tag name="NUM" val="198"/>
</p:tagLst>
</file>

<file path=ppt/tags/tag664.xml><?xml version="1.0" encoding="utf-8"?>
<p:tagLst xmlns:a="http://schemas.openxmlformats.org/drawingml/2006/main" xmlns:r="http://schemas.openxmlformats.org/officeDocument/2006/relationships" xmlns:p="http://schemas.openxmlformats.org/presentationml/2006/main">
  <p:tag name="NUM" val="199"/>
</p:tagLst>
</file>

<file path=ppt/tags/tag665.xml><?xml version="1.0" encoding="utf-8"?>
<p:tagLst xmlns:a="http://schemas.openxmlformats.org/drawingml/2006/main" xmlns:r="http://schemas.openxmlformats.org/officeDocument/2006/relationships" xmlns:p="http://schemas.openxmlformats.org/presentationml/2006/main">
  <p:tag name="NUM" val="200"/>
</p:tagLst>
</file>

<file path=ppt/tags/tag666.xml><?xml version="1.0" encoding="utf-8"?>
<p:tagLst xmlns:a="http://schemas.openxmlformats.org/drawingml/2006/main" xmlns:r="http://schemas.openxmlformats.org/officeDocument/2006/relationships" xmlns:p="http://schemas.openxmlformats.org/presentationml/2006/main">
  <p:tag name="NUM" val="201"/>
</p:tagLst>
</file>

<file path=ppt/tags/tag667.xml><?xml version="1.0" encoding="utf-8"?>
<p:tagLst xmlns:a="http://schemas.openxmlformats.org/drawingml/2006/main" xmlns:r="http://schemas.openxmlformats.org/officeDocument/2006/relationships" xmlns:p="http://schemas.openxmlformats.org/presentationml/2006/main">
  <p:tag name="NUM" val="202"/>
</p:tagLst>
</file>

<file path=ppt/tags/tag668.xml><?xml version="1.0" encoding="utf-8"?>
<p:tagLst xmlns:a="http://schemas.openxmlformats.org/drawingml/2006/main" xmlns:r="http://schemas.openxmlformats.org/officeDocument/2006/relationships" xmlns:p="http://schemas.openxmlformats.org/presentationml/2006/main">
  <p:tag name="NUM" val="203"/>
</p:tagLst>
</file>

<file path=ppt/tags/tag669.xml><?xml version="1.0" encoding="utf-8"?>
<p:tagLst xmlns:a="http://schemas.openxmlformats.org/drawingml/2006/main" xmlns:r="http://schemas.openxmlformats.org/officeDocument/2006/relationships" xmlns:p="http://schemas.openxmlformats.org/presentationml/2006/main">
  <p:tag name="NUM" val="1"/>
</p:tagLst>
</file>

<file path=ppt/tags/tag67.xml><?xml version="1.0" encoding="utf-8"?>
<p:tagLst xmlns:a="http://schemas.openxmlformats.org/drawingml/2006/main" xmlns:r="http://schemas.openxmlformats.org/officeDocument/2006/relationships" xmlns:p="http://schemas.openxmlformats.org/presentationml/2006/main">
  <p:tag name="NUM" val="6"/>
</p:tagLst>
</file>

<file path=ppt/tags/tag670.xml><?xml version="1.0" encoding="utf-8"?>
<p:tagLst xmlns:a="http://schemas.openxmlformats.org/drawingml/2006/main" xmlns:r="http://schemas.openxmlformats.org/officeDocument/2006/relationships" xmlns:p="http://schemas.openxmlformats.org/presentationml/2006/main">
  <p:tag name="NUM" val="2"/>
</p:tagLst>
</file>

<file path=ppt/tags/tag671.xml><?xml version="1.0" encoding="utf-8"?>
<p:tagLst xmlns:a="http://schemas.openxmlformats.org/drawingml/2006/main" xmlns:r="http://schemas.openxmlformats.org/officeDocument/2006/relationships" xmlns:p="http://schemas.openxmlformats.org/presentationml/2006/main">
  <p:tag name="NUM" val="3"/>
</p:tagLst>
</file>

<file path=ppt/tags/tag672.xml><?xml version="1.0" encoding="utf-8"?>
<p:tagLst xmlns:a="http://schemas.openxmlformats.org/drawingml/2006/main" xmlns:r="http://schemas.openxmlformats.org/officeDocument/2006/relationships" xmlns:p="http://schemas.openxmlformats.org/presentationml/2006/main">
  <p:tag name="NUM" val="4"/>
</p:tagLst>
</file>

<file path=ppt/tags/tag673.xml><?xml version="1.0" encoding="utf-8"?>
<p:tagLst xmlns:a="http://schemas.openxmlformats.org/drawingml/2006/main" xmlns:r="http://schemas.openxmlformats.org/officeDocument/2006/relationships" xmlns:p="http://schemas.openxmlformats.org/presentationml/2006/main">
  <p:tag name="NUM" val="5"/>
</p:tagLst>
</file>

<file path=ppt/tags/tag674.xml><?xml version="1.0" encoding="utf-8"?>
<p:tagLst xmlns:a="http://schemas.openxmlformats.org/drawingml/2006/main" xmlns:r="http://schemas.openxmlformats.org/officeDocument/2006/relationships" xmlns:p="http://schemas.openxmlformats.org/presentationml/2006/main">
  <p:tag name="NUM" val="6"/>
</p:tagLst>
</file>

<file path=ppt/tags/tag675.xml><?xml version="1.0" encoding="utf-8"?>
<p:tagLst xmlns:a="http://schemas.openxmlformats.org/drawingml/2006/main" xmlns:r="http://schemas.openxmlformats.org/officeDocument/2006/relationships" xmlns:p="http://schemas.openxmlformats.org/presentationml/2006/main">
  <p:tag name="NUM" val="7"/>
</p:tagLst>
</file>

<file path=ppt/tags/tag676.xml><?xml version="1.0" encoding="utf-8"?>
<p:tagLst xmlns:a="http://schemas.openxmlformats.org/drawingml/2006/main" xmlns:r="http://schemas.openxmlformats.org/officeDocument/2006/relationships" xmlns:p="http://schemas.openxmlformats.org/presentationml/2006/main">
  <p:tag name="NUM" val="8"/>
</p:tagLst>
</file>

<file path=ppt/tags/tag677.xml><?xml version="1.0" encoding="utf-8"?>
<p:tagLst xmlns:a="http://schemas.openxmlformats.org/drawingml/2006/main" xmlns:r="http://schemas.openxmlformats.org/officeDocument/2006/relationships" xmlns:p="http://schemas.openxmlformats.org/presentationml/2006/main">
  <p:tag name="NUM" val="9"/>
</p:tagLst>
</file>

<file path=ppt/tags/tag678.xml><?xml version="1.0" encoding="utf-8"?>
<p:tagLst xmlns:a="http://schemas.openxmlformats.org/drawingml/2006/main" xmlns:r="http://schemas.openxmlformats.org/officeDocument/2006/relationships" xmlns:p="http://schemas.openxmlformats.org/presentationml/2006/main">
  <p:tag name="NUM" val="10"/>
</p:tagLst>
</file>

<file path=ppt/tags/tag679.xml><?xml version="1.0" encoding="utf-8"?>
<p:tagLst xmlns:a="http://schemas.openxmlformats.org/drawingml/2006/main" xmlns:r="http://schemas.openxmlformats.org/officeDocument/2006/relationships" xmlns:p="http://schemas.openxmlformats.org/presentationml/2006/main">
  <p:tag name="NUM" val="11"/>
</p:tagLst>
</file>

<file path=ppt/tags/tag68.xml><?xml version="1.0" encoding="utf-8"?>
<p:tagLst xmlns:a="http://schemas.openxmlformats.org/drawingml/2006/main" xmlns:r="http://schemas.openxmlformats.org/officeDocument/2006/relationships" xmlns:p="http://schemas.openxmlformats.org/presentationml/2006/main">
  <p:tag name="NUM" val="7"/>
</p:tagLst>
</file>

<file path=ppt/tags/tag680.xml><?xml version="1.0" encoding="utf-8"?>
<p:tagLst xmlns:a="http://schemas.openxmlformats.org/drawingml/2006/main" xmlns:r="http://schemas.openxmlformats.org/officeDocument/2006/relationships" xmlns:p="http://schemas.openxmlformats.org/presentationml/2006/main">
  <p:tag name="NUM" val="12"/>
</p:tagLst>
</file>

<file path=ppt/tags/tag681.xml><?xml version="1.0" encoding="utf-8"?>
<p:tagLst xmlns:a="http://schemas.openxmlformats.org/drawingml/2006/main" xmlns:r="http://schemas.openxmlformats.org/officeDocument/2006/relationships" xmlns:p="http://schemas.openxmlformats.org/presentationml/2006/main">
  <p:tag name="NUM" val="13"/>
</p:tagLst>
</file>

<file path=ppt/tags/tag682.xml><?xml version="1.0" encoding="utf-8"?>
<p:tagLst xmlns:a="http://schemas.openxmlformats.org/drawingml/2006/main" xmlns:r="http://schemas.openxmlformats.org/officeDocument/2006/relationships" xmlns:p="http://schemas.openxmlformats.org/presentationml/2006/main">
  <p:tag name="NUM" val="14"/>
</p:tagLst>
</file>

<file path=ppt/tags/tag683.xml><?xml version="1.0" encoding="utf-8"?>
<p:tagLst xmlns:a="http://schemas.openxmlformats.org/drawingml/2006/main" xmlns:r="http://schemas.openxmlformats.org/officeDocument/2006/relationships" xmlns:p="http://schemas.openxmlformats.org/presentationml/2006/main">
  <p:tag name="NUM" val="15"/>
</p:tagLst>
</file>

<file path=ppt/tags/tag684.xml><?xml version="1.0" encoding="utf-8"?>
<p:tagLst xmlns:a="http://schemas.openxmlformats.org/drawingml/2006/main" xmlns:r="http://schemas.openxmlformats.org/officeDocument/2006/relationships" xmlns:p="http://schemas.openxmlformats.org/presentationml/2006/main">
  <p:tag name="NUM" val="19"/>
</p:tagLst>
</file>

<file path=ppt/tags/tag685.xml><?xml version="1.0" encoding="utf-8"?>
<p:tagLst xmlns:a="http://schemas.openxmlformats.org/drawingml/2006/main" xmlns:r="http://schemas.openxmlformats.org/officeDocument/2006/relationships" xmlns:p="http://schemas.openxmlformats.org/presentationml/2006/main">
  <p:tag name="NUM" val="21"/>
</p:tagLst>
</file>

<file path=ppt/tags/tag686.xml><?xml version="1.0" encoding="utf-8"?>
<p:tagLst xmlns:a="http://schemas.openxmlformats.org/drawingml/2006/main" xmlns:r="http://schemas.openxmlformats.org/officeDocument/2006/relationships" xmlns:p="http://schemas.openxmlformats.org/presentationml/2006/main">
  <p:tag name="NUM" val="20"/>
</p:tagLst>
</file>

<file path=ppt/tags/tag687.xml><?xml version="1.0" encoding="utf-8"?>
<p:tagLst xmlns:a="http://schemas.openxmlformats.org/drawingml/2006/main" xmlns:r="http://schemas.openxmlformats.org/officeDocument/2006/relationships" xmlns:p="http://schemas.openxmlformats.org/presentationml/2006/main">
  <p:tag name="NUM" val="18"/>
</p:tagLst>
</file>

<file path=ppt/tags/tag688.xml><?xml version="1.0" encoding="utf-8"?>
<p:tagLst xmlns:a="http://schemas.openxmlformats.org/drawingml/2006/main" xmlns:r="http://schemas.openxmlformats.org/officeDocument/2006/relationships" xmlns:p="http://schemas.openxmlformats.org/presentationml/2006/main">
  <p:tag name="NUM" val="17"/>
</p:tagLst>
</file>

<file path=ppt/tags/tag689.xml><?xml version="1.0" encoding="utf-8"?>
<p:tagLst xmlns:a="http://schemas.openxmlformats.org/drawingml/2006/main" xmlns:r="http://schemas.openxmlformats.org/officeDocument/2006/relationships" xmlns:p="http://schemas.openxmlformats.org/presentationml/2006/main">
  <p:tag name="NUM" val="16"/>
</p:tagLst>
</file>

<file path=ppt/tags/tag69.xml><?xml version="1.0" encoding="utf-8"?>
<p:tagLst xmlns:a="http://schemas.openxmlformats.org/drawingml/2006/main" xmlns:r="http://schemas.openxmlformats.org/officeDocument/2006/relationships" xmlns:p="http://schemas.openxmlformats.org/presentationml/2006/main">
  <p:tag name="NUM" val="8"/>
</p:tagLst>
</file>

<file path=ppt/tags/tag690.xml><?xml version="1.0" encoding="utf-8"?>
<p:tagLst xmlns:a="http://schemas.openxmlformats.org/drawingml/2006/main" xmlns:r="http://schemas.openxmlformats.org/officeDocument/2006/relationships" xmlns:p="http://schemas.openxmlformats.org/presentationml/2006/main">
  <p:tag name="NUM" val="15"/>
</p:tagLst>
</file>

<file path=ppt/tags/tag691.xml><?xml version="1.0" encoding="utf-8"?>
<p:tagLst xmlns:a="http://schemas.openxmlformats.org/drawingml/2006/main" xmlns:r="http://schemas.openxmlformats.org/officeDocument/2006/relationships" xmlns:p="http://schemas.openxmlformats.org/presentationml/2006/main">
  <p:tag name="NUM" val="14"/>
</p:tagLst>
</file>

<file path=ppt/tags/tag692.xml><?xml version="1.0" encoding="utf-8"?>
<p:tagLst xmlns:a="http://schemas.openxmlformats.org/drawingml/2006/main" xmlns:r="http://schemas.openxmlformats.org/officeDocument/2006/relationships" xmlns:p="http://schemas.openxmlformats.org/presentationml/2006/main">
  <p:tag name="NUM" val="13"/>
</p:tagLst>
</file>

<file path=ppt/tags/tag693.xml><?xml version="1.0" encoding="utf-8"?>
<p:tagLst xmlns:a="http://schemas.openxmlformats.org/drawingml/2006/main" xmlns:r="http://schemas.openxmlformats.org/officeDocument/2006/relationships" xmlns:p="http://schemas.openxmlformats.org/presentationml/2006/main">
  <p:tag name="NUM" val="12"/>
</p:tagLst>
</file>

<file path=ppt/tags/tag694.xml><?xml version="1.0" encoding="utf-8"?>
<p:tagLst xmlns:a="http://schemas.openxmlformats.org/drawingml/2006/main" xmlns:r="http://schemas.openxmlformats.org/officeDocument/2006/relationships" xmlns:p="http://schemas.openxmlformats.org/presentationml/2006/main">
  <p:tag name="NUM" val="28"/>
</p:tagLst>
</file>

<file path=ppt/tags/tag695.xml><?xml version="1.0" encoding="utf-8"?>
<p:tagLst xmlns:a="http://schemas.openxmlformats.org/drawingml/2006/main" xmlns:r="http://schemas.openxmlformats.org/officeDocument/2006/relationships" xmlns:p="http://schemas.openxmlformats.org/presentationml/2006/main">
  <p:tag name="NUM" val="19"/>
</p:tagLst>
</file>

<file path=ppt/tags/tag696.xml><?xml version="1.0" encoding="utf-8"?>
<p:tagLst xmlns:a="http://schemas.openxmlformats.org/drawingml/2006/main" xmlns:r="http://schemas.openxmlformats.org/officeDocument/2006/relationships" xmlns:p="http://schemas.openxmlformats.org/presentationml/2006/main">
  <p:tag name="NUM" val="21"/>
</p:tagLst>
</file>

<file path=ppt/tags/tag697.xml><?xml version="1.0" encoding="utf-8"?>
<p:tagLst xmlns:a="http://schemas.openxmlformats.org/drawingml/2006/main" xmlns:r="http://schemas.openxmlformats.org/officeDocument/2006/relationships" xmlns:p="http://schemas.openxmlformats.org/presentationml/2006/main">
  <p:tag name="NUM" val="20"/>
</p:tagLst>
</file>

<file path=ppt/tags/tag698.xml><?xml version="1.0" encoding="utf-8"?>
<p:tagLst xmlns:a="http://schemas.openxmlformats.org/drawingml/2006/main" xmlns:r="http://schemas.openxmlformats.org/officeDocument/2006/relationships" xmlns:p="http://schemas.openxmlformats.org/presentationml/2006/main">
  <p:tag name="NUM" val="18"/>
</p:tagLst>
</file>

<file path=ppt/tags/tag699.xml><?xml version="1.0" encoding="utf-8"?>
<p:tagLst xmlns:a="http://schemas.openxmlformats.org/drawingml/2006/main" xmlns:r="http://schemas.openxmlformats.org/officeDocument/2006/relationships" xmlns:p="http://schemas.openxmlformats.org/presentationml/2006/main">
  <p:tag name="NUM" val="17"/>
</p:tagLst>
</file>

<file path=ppt/tags/tag7.xml><?xml version="1.0" encoding="utf-8"?>
<p:tagLst xmlns:a="http://schemas.openxmlformats.org/drawingml/2006/main" xmlns:r="http://schemas.openxmlformats.org/officeDocument/2006/relationships" xmlns:p="http://schemas.openxmlformats.org/presentationml/2006/main">
  <p:tag name="NUM" val="2"/>
</p:tagLst>
</file>

<file path=ppt/tags/tag70.xml><?xml version="1.0" encoding="utf-8"?>
<p:tagLst xmlns:a="http://schemas.openxmlformats.org/drawingml/2006/main" xmlns:r="http://schemas.openxmlformats.org/officeDocument/2006/relationships" xmlns:p="http://schemas.openxmlformats.org/presentationml/2006/main">
  <p:tag name="NUM" val="9"/>
</p:tagLst>
</file>

<file path=ppt/tags/tag700.xml><?xml version="1.0" encoding="utf-8"?>
<p:tagLst xmlns:a="http://schemas.openxmlformats.org/drawingml/2006/main" xmlns:r="http://schemas.openxmlformats.org/officeDocument/2006/relationships" xmlns:p="http://schemas.openxmlformats.org/presentationml/2006/main">
  <p:tag name="NUM" val="16"/>
</p:tagLst>
</file>

<file path=ppt/tags/tag701.xml><?xml version="1.0" encoding="utf-8"?>
<p:tagLst xmlns:a="http://schemas.openxmlformats.org/drawingml/2006/main" xmlns:r="http://schemas.openxmlformats.org/officeDocument/2006/relationships" xmlns:p="http://schemas.openxmlformats.org/presentationml/2006/main">
  <p:tag name="NUM" val="15"/>
</p:tagLst>
</file>

<file path=ppt/tags/tag702.xml><?xml version="1.0" encoding="utf-8"?>
<p:tagLst xmlns:a="http://schemas.openxmlformats.org/drawingml/2006/main" xmlns:r="http://schemas.openxmlformats.org/officeDocument/2006/relationships" xmlns:p="http://schemas.openxmlformats.org/presentationml/2006/main">
  <p:tag name="NUM" val="14"/>
</p:tagLst>
</file>

<file path=ppt/tags/tag703.xml><?xml version="1.0" encoding="utf-8"?>
<p:tagLst xmlns:a="http://schemas.openxmlformats.org/drawingml/2006/main" xmlns:r="http://schemas.openxmlformats.org/officeDocument/2006/relationships" xmlns:p="http://schemas.openxmlformats.org/presentationml/2006/main">
  <p:tag name="NUM" val="13"/>
</p:tagLst>
</file>

<file path=ppt/tags/tag704.xml><?xml version="1.0" encoding="utf-8"?>
<p:tagLst xmlns:a="http://schemas.openxmlformats.org/drawingml/2006/main" xmlns:r="http://schemas.openxmlformats.org/officeDocument/2006/relationships" xmlns:p="http://schemas.openxmlformats.org/presentationml/2006/main">
  <p:tag name="NUM" val="12"/>
</p:tagLst>
</file>

<file path=ppt/tags/tag705.xml><?xml version="1.0" encoding="utf-8"?>
<p:tagLst xmlns:a="http://schemas.openxmlformats.org/drawingml/2006/main" xmlns:r="http://schemas.openxmlformats.org/officeDocument/2006/relationships" xmlns:p="http://schemas.openxmlformats.org/presentationml/2006/main">
  <p:tag name="NUM" val="28"/>
</p:tagLst>
</file>

<file path=ppt/tags/tag706.xml><?xml version="1.0" encoding="utf-8"?>
<p:tagLst xmlns:a="http://schemas.openxmlformats.org/drawingml/2006/main" xmlns:r="http://schemas.openxmlformats.org/officeDocument/2006/relationships" xmlns:p="http://schemas.openxmlformats.org/presentationml/2006/main">
  <p:tag name="NUM" val="1"/>
</p:tagLst>
</file>

<file path=ppt/tags/tag707.xml><?xml version="1.0" encoding="utf-8"?>
<p:tagLst xmlns:a="http://schemas.openxmlformats.org/drawingml/2006/main" xmlns:r="http://schemas.openxmlformats.org/officeDocument/2006/relationships" xmlns:p="http://schemas.openxmlformats.org/presentationml/2006/main">
  <p:tag name="NUM" val="2"/>
</p:tagLst>
</file>

<file path=ppt/tags/tag708.xml><?xml version="1.0" encoding="utf-8"?>
<p:tagLst xmlns:a="http://schemas.openxmlformats.org/drawingml/2006/main" xmlns:r="http://schemas.openxmlformats.org/officeDocument/2006/relationships" xmlns:p="http://schemas.openxmlformats.org/presentationml/2006/main">
  <p:tag name="NUM" val="3"/>
</p:tagLst>
</file>

<file path=ppt/tags/tag709.xml><?xml version="1.0" encoding="utf-8"?>
<p:tagLst xmlns:a="http://schemas.openxmlformats.org/drawingml/2006/main" xmlns:r="http://schemas.openxmlformats.org/officeDocument/2006/relationships" xmlns:p="http://schemas.openxmlformats.org/presentationml/2006/main">
  <p:tag name="NUM" val="4"/>
</p:tagLst>
</file>

<file path=ppt/tags/tag71.xml><?xml version="1.0" encoding="utf-8"?>
<p:tagLst xmlns:a="http://schemas.openxmlformats.org/drawingml/2006/main" xmlns:r="http://schemas.openxmlformats.org/officeDocument/2006/relationships" xmlns:p="http://schemas.openxmlformats.org/presentationml/2006/main">
  <p:tag name="NUM" val="10"/>
</p:tagLst>
</file>

<file path=ppt/tags/tag710.xml><?xml version="1.0" encoding="utf-8"?>
<p:tagLst xmlns:a="http://schemas.openxmlformats.org/drawingml/2006/main" xmlns:r="http://schemas.openxmlformats.org/officeDocument/2006/relationships" xmlns:p="http://schemas.openxmlformats.org/presentationml/2006/main">
  <p:tag name="NUM" val="5"/>
</p:tagLst>
</file>

<file path=ppt/tags/tag711.xml><?xml version="1.0" encoding="utf-8"?>
<p:tagLst xmlns:a="http://schemas.openxmlformats.org/drawingml/2006/main" xmlns:r="http://schemas.openxmlformats.org/officeDocument/2006/relationships" xmlns:p="http://schemas.openxmlformats.org/presentationml/2006/main">
  <p:tag name="NUM" val="6"/>
</p:tagLst>
</file>

<file path=ppt/tags/tag712.xml><?xml version="1.0" encoding="utf-8"?>
<p:tagLst xmlns:a="http://schemas.openxmlformats.org/drawingml/2006/main" xmlns:r="http://schemas.openxmlformats.org/officeDocument/2006/relationships" xmlns:p="http://schemas.openxmlformats.org/presentationml/2006/main">
  <p:tag name="NUM" val="7"/>
</p:tagLst>
</file>

<file path=ppt/tags/tag713.xml><?xml version="1.0" encoding="utf-8"?>
<p:tagLst xmlns:a="http://schemas.openxmlformats.org/drawingml/2006/main" xmlns:r="http://schemas.openxmlformats.org/officeDocument/2006/relationships" xmlns:p="http://schemas.openxmlformats.org/presentationml/2006/main">
  <p:tag name="NUM" val="8"/>
</p:tagLst>
</file>

<file path=ppt/tags/tag714.xml><?xml version="1.0" encoding="utf-8"?>
<p:tagLst xmlns:a="http://schemas.openxmlformats.org/drawingml/2006/main" xmlns:r="http://schemas.openxmlformats.org/officeDocument/2006/relationships" xmlns:p="http://schemas.openxmlformats.org/presentationml/2006/main">
  <p:tag name="NUM" val="9"/>
</p:tagLst>
</file>

<file path=ppt/tags/tag715.xml><?xml version="1.0" encoding="utf-8"?>
<p:tagLst xmlns:a="http://schemas.openxmlformats.org/drawingml/2006/main" xmlns:r="http://schemas.openxmlformats.org/officeDocument/2006/relationships" xmlns:p="http://schemas.openxmlformats.org/presentationml/2006/main">
  <p:tag name="NUM" val="10"/>
</p:tagLst>
</file>

<file path=ppt/tags/tag716.xml><?xml version="1.0" encoding="utf-8"?>
<p:tagLst xmlns:a="http://schemas.openxmlformats.org/drawingml/2006/main" xmlns:r="http://schemas.openxmlformats.org/officeDocument/2006/relationships" xmlns:p="http://schemas.openxmlformats.org/presentationml/2006/main">
  <p:tag name="NUM" val="11"/>
</p:tagLst>
</file>

<file path=ppt/tags/tag717.xml><?xml version="1.0" encoding="utf-8"?>
<p:tagLst xmlns:a="http://schemas.openxmlformats.org/drawingml/2006/main" xmlns:r="http://schemas.openxmlformats.org/officeDocument/2006/relationships" xmlns:p="http://schemas.openxmlformats.org/presentationml/2006/main">
  <p:tag name="NUM" val="12"/>
</p:tagLst>
</file>

<file path=ppt/tags/tag718.xml><?xml version="1.0" encoding="utf-8"?>
<p:tagLst xmlns:a="http://schemas.openxmlformats.org/drawingml/2006/main" xmlns:r="http://schemas.openxmlformats.org/officeDocument/2006/relationships" xmlns:p="http://schemas.openxmlformats.org/presentationml/2006/main">
  <p:tag name="NUM" val="13"/>
</p:tagLst>
</file>

<file path=ppt/tags/tag719.xml><?xml version="1.0" encoding="utf-8"?>
<p:tagLst xmlns:a="http://schemas.openxmlformats.org/drawingml/2006/main" xmlns:r="http://schemas.openxmlformats.org/officeDocument/2006/relationships" xmlns:p="http://schemas.openxmlformats.org/presentationml/2006/main">
  <p:tag name="NUM" val="14"/>
</p:tagLst>
</file>

<file path=ppt/tags/tag72.xml><?xml version="1.0" encoding="utf-8"?>
<p:tagLst xmlns:a="http://schemas.openxmlformats.org/drawingml/2006/main" xmlns:r="http://schemas.openxmlformats.org/officeDocument/2006/relationships" xmlns:p="http://schemas.openxmlformats.org/presentationml/2006/main">
  <p:tag name="NUM" val="11"/>
</p:tagLst>
</file>

<file path=ppt/tags/tag720.xml><?xml version="1.0" encoding="utf-8"?>
<p:tagLst xmlns:a="http://schemas.openxmlformats.org/drawingml/2006/main" xmlns:r="http://schemas.openxmlformats.org/officeDocument/2006/relationships" xmlns:p="http://schemas.openxmlformats.org/presentationml/2006/main">
  <p:tag name="NUM" val="15"/>
</p:tagLst>
</file>

<file path=ppt/tags/tag721.xml><?xml version="1.0" encoding="utf-8"?>
<p:tagLst xmlns:a="http://schemas.openxmlformats.org/drawingml/2006/main" xmlns:r="http://schemas.openxmlformats.org/officeDocument/2006/relationships" xmlns:p="http://schemas.openxmlformats.org/presentationml/2006/main">
  <p:tag name="NUM" val="16"/>
</p:tagLst>
</file>

<file path=ppt/tags/tag722.xml><?xml version="1.0" encoding="utf-8"?>
<p:tagLst xmlns:a="http://schemas.openxmlformats.org/drawingml/2006/main" xmlns:r="http://schemas.openxmlformats.org/officeDocument/2006/relationships" xmlns:p="http://schemas.openxmlformats.org/presentationml/2006/main">
  <p:tag name="NUM" val="17"/>
</p:tagLst>
</file>

<file path=ppt/tags/tag723.xml><?xml version="1.0" encoding="utf-8"?>
<p:tagLst xmlns:a="http://schemas.openxmlformats.org/drawingml/2006/main" xmlns:r="http://schemas.openxmlformats.org/officeDocument/2006/relationships" xmlns:p="http://schemas.openxmlformats.org/presentationml/2006/main">
  <p:tag name="NUM" val="18"/>
</p:tagLst>
</file>

<file path=ppt/tags/tag724.xml><?xml version="1.0" encoding="utf-8"?>
<p:tagLst xmlns:a="http://schemas.openxmlformats.org/drawingml/2006/main" xmlns:r="http://schemas.openxmlformats.org/officeDocument/2006/relationships" xmlns:p="http://schemas.openxmlformats.org/presentationml/2006/main">
  <p:tag name="NUM" val="19"/>
</p:tagLst>
</file>

<file path=ppt/tags/tag725.xml><?xml version="1.0" encoding="utf-8"?>
<p:tagLst xmlns:a="http://schemas.openxmlformats.org/drawingml/2006/main" xmlns:r="http://schemas.openxmlformats.org/officeDocument/2006/relationships" xmlns:p="http://schemas.openxmlformats.org/presentationml/2006/main">
  <p:tag name="NUM" val="20"/>
</p:tagLst>
</file>

<file path=ppt/tags/tag726.xml><?xml version="1.0" encoding="utf-8"?>
<p:tagLst xmlns:a="http://schemas.openxmlformats.org/drawingml/2006/main" xmlns:r="http://schemas.openxmlformats.org/officeDocument/2006/relationships" xmlns:p="http://schemas.openxmlformats.org/presentationml/2006/main">
  <p:tag name="NUM" val="21"/>
</p:tagLst>
</file>

<file path=ppt/tags/tag727.xml><?xml version="1.0" encoding="utf-8"?>
<p:tagLst xmlns:a="http://schemas.openxmlformats.org/drawingml/2006/main" xmlns:r="http://schemas.openxmlformats.org/officeDocument/2006/relationships" xmlns:p="http://schemas.openxmlformats.org/presentationml/2006/main">
  <p:tag name="NUM" val="22"/>
</p:tagLst>
</file>

<file path=ppt/tags/tag728.xml><?xml version="1.0" encoding="utf-8"?>
<p:tagLst xmlns:a="http://schemas.openxmlformats.org/drawingml/2006/main" xmlns:r="http://schemas.openxmlformats.org/officeDocument/2006/relationships" xmlns:p="http://schemas.openxmlformats.org/presentationml/2006/main">
  <p:tag name="NUM" val="23"/>
</p:tagLst>
</file>

<file path=ppt/tags/tag729.xml><?xml version="1.0" encoding="utf-8"?>
<p:tagLst xmlns:a="http://schemas.openxmlformats.org/drawingml/2006/main" xmlns:r="http://schemas.openxmlformats.org/officeDocument/2006/relationships" xmlns:p="http://schemas.openxmlformats.org/presentationml/2006/main">
  <p:tag name="NUM" val="24"/>
</p:tagLst>
</file>

<file path=ppt/tags/tag73.xml><?xml version="1.0" encoding="utf-8"?>
<p:tagLst xmlns:a="http://schemas.openxmlformats.org/drawingml/2006/main" xmlns:r="http://schemas.openxmlformats.org/officeDocument/2006/relationships" xmlns:p="http://schemas.openxmlformats.org/presentationml/2006/main">
  <p:tag name="NUM" val="12"/>
</p:tagLst>
</file>

<file path=ppt/tags/tag730.xml><?xml version="1.0" encoding="utf-8"?>
<p:tagLst xmlns:a="http://schemas.openxmlformats.org/drawingml/2006/main" xmlns:r="http://schemas.openxmlformats.org/officeDocument/2006/relationships" xmlns:p="http://schemas.openxmlformats.org/presentationml/2006/main">
  <p:tag name="NUM" val="25"/>
</p:tagLst>
</file>

<file path=ppt/tags/tag731.xml><?xml version="1.0" encoding="utf-8"?>
<p:tagLst xmlns:a="http://schemas.openxmlformats.org/drawingml/2006/main" xmlns:r="http://schemas.openxmlformats.org/officeDocument/2006/relationships" xmlns:p="http://schemas.openxmlformats.org/presentationml/2006/main">
  <p:tag name="NUM" val="26"/>
</p:tagLst>
</file>

<file path=ppt/tags/tag732.xml><?xml version="1.0" encoding="utf-8"?>
<p:tagLst xmlns:a="http://schemas.openxmlformats.org/drawingml/2006/main" xmlns:r="http://schemas.openxmlformats.org/officeDocument/2006/relationships" xmlns:p="http://schemas.openxmlformats.org/presentationml/2006/main">
  <p:tag name="NUM" val="27"/>
</p:tagLst>
</file>

<file path=ppt/tags/tag733.xml><?xml version="1.0" encoding="utf-8"?>
<p:tagLst xmlns:a="http://schemas.openxmlformats.org/drawingml/2006/main" xmlns:r="http://schemas.openxmlformats.org/officeDocument/2006/relationships" xmlns:p="http://schemas.openxmlformats.org/presentationml/2006/main">
  <p:tag name="NUM" val="28"/>
</p:tagLst>
</file>

<file path=ppt/tags/tag734.xml><?xml version="1.0" encoding="utf-8"?>
<p:tagLst xmlns:a="http://schemas.openxmlformats.org/drawingml/2006/main" xmlns:r="http://schemas.openxmlformats.org/officeDocument/2006/relationships" xmlns:p="http://schemas.openxmlformats.org/presentationml/2006/main">
  <p:tag name="NUM" val="29"/>
</p:tagLst>
</file>

<file path=ppt/tags/tag735.xml><?xml version="1.0" encoding="utf-8"?>
<p:tagLst xmlns:a="http://schemas.openxmlformats.org/drawingml/2006/main" xmlns:r="http://schemas.openxmlformats.org/officeDocument/2006/relationships" xmlns:p="http://schemas.openxmlformats.org/presentationml/2006/main">
  <p:tag name="NUM" val="30"/>
</p:tagLst>
</file>

<file path=ppt/tags/tag736.xml><?xml version="1.0" encoding="utf-8"?>
<p:tagLst xmlns:a="http://schemas.openxmlformats.org/drawingml/2006/main" xmlns:r="http://schemas.openxmlformats.org/officeDocument/2006/relationships" xmlns:p="http://schemas.openxmlformats.org/presentationml/2006/main">
  <p:tag name="NUM" val="31"/>
</p:tagLst>
</file>

<file path=ppt/tags/tag737.xml><?xml version="1.0" encoding="utf-8"?>
<p:tagLst xmlns:a="http://schemas.openxmlformats.org/drawingml/2006/main" xmlns:r="http://schemas.openxmlformats.org/officeDocument/2006/relationships" xmlns:p="http://schemas.openxmlformats.org/presentationml/2006/main">
  <p:tag name="NUM" val="32"/>
</p:tagLst>
</file>

<file path=ppt/tags/tag738.xml><?xml version="1.0" encoding="utf-8"?>
<p:tagLst xmlns:a="http://schemas.openxmlformats.org/drawingml/2006/main" xmlns:r="http://schemas.openxmlformats.org/officeDocument/2006/relationships" xmlns:p="http://schemas.openxmlformats.org/presentationml/2006/main">
  <p:tag name="NUM" val="33"/>
</p:tagLst>
</file>

<file path=ppt/tags/tag739.xml><?xml version="1.0" encoding="utf-8"?>
<p:tagLst xmlns:a="http://schemas.openxmlformats.org/drawingml/2006/main" xmlns:r="http://schemas.openxmlformats.org/officeDocument/2006/relationships" xmlns:p="http://schemas.openxmlformats.org/presentationml/2006/main">
  <p:tag name="NUM" val="34"/>
</p:tagLst>
</file>

<file path=ppt/tags/tag74.xml><?xml version="1.0" encoding="utf-8"?>
<p:tagLst xmlns:a="http://schemas.openxmlformats.org/drawingml/2006/main" xmlns:r="http://schemas.openxmlformats.org/officeDocument/2006/relationships" xmlns:p="http://schemas.openxmlformats.org/presentationml/2006/main">
  <p:tag name="NUM" val="13"/>
</p:tagLst>
</file>

<file path=ppt/tags/tag740.xml><?xml version="1.0" encoding="utf-8"?>
<p:tagLst xmlns:a="http://schemas.openxmlformats.org/drawingml/2006/main" xmlns:r="http://schemas.openxmlformats.org/officeDocument/2006/relationships" xmlns:p="http://schemas.openxmlformats.org/presentationml/2006/main">
  <p:tag name="NUM" val="35"/>
</p:tagLst>
</file>

<file path=ppt/tags/tag741.xml><?xml version="1.0" encoding="utf-8"?>
<p:tagLst xmlns:a="http://schemas.openxmlformats.org/drawingml/2006/main" xmlns:r="http://schemas.openxmlformats.org/officeDocument/2006/relationships" xmlns:p="http://schemas.openxmlformats.org/presentationml/2006/main">
  <p:tag name="NUM" val="36"/>
</p:tagLst>
</file>

<file path=ppt/tags/tag742.xml><?xml version="1.0" encoding="utf-8"?>
<p:tagLst xmlns:a="http://schemas.openxmlformats.org/drawingml/2006/main" xmlns:r="http://schemas.openxmlformats.org/officeDocument/2006/relationships" xmlns:p="http://schemas.openxmlformats.org/presentationml/2006/main">
  <p:tag name="NUM" val="37"/>
</p:tagLst>
</file>

<file path=ppt/tags/tag743.xml><?xml version="1.0" encoding="utf-8"?>
<p:tagLst xmlns:a="http://schemas.openxmlformats.org/drawingml/2006/main" xmlns:r="http://schemas.openxmlformats.org/officeDocument/2006/relationships" xmlns:p="http://schemas.openxmlformats.org/presentationml/2006/main">
  <p:tag name="NUM" val="38"/>
</p:tagLst>
</file>

<file path=ppt/tags/tag744.xml><?xml version="1.0" encoding="utf-8"?>
<p:tagLst xmlns:a="http://schemas.openxmlformats.org/drawingml/2006/main" xmlns:r="http://schemas.openxmlformats.org/officeDocument/2006/relationships" xmlns:p="http://schemas.openxmlformats.org/presentationml/2006/main">
  <p:tag name="NUM" val="39"/>
</p:tagLst>
</file>

<file path=ppt/tags/tag745.xml><?xml version="1.0" encoding="utf-8"?>
<p:tagLst xmlns:a="http://schemas.openxmlformats.org/drawingml/2006/main" xmlns:r="http://schemas.openxmlformats.org/officeDocument/2006/relationships" xmlns:p="http://schemas.openxmlformats.org/presentationml/2006/main">
  <p:tag name="NUM" val="40"/>
</p:tagLst>
</file>

<file path=ppt/tags/tag746.xml><?xml version="1.0" encoding="utf-8"?>
<p:tagLst xmlns:a="http://schemas.openxmlformats.org/drawingml/2006/main" xmlns:r="http://schemas.openxmlformats.org/officeDocument/2006/relationships" xmlns:p="http://schemas.openxmlformats.org/presentationml/2006/main">
  <p:tag name="NUM" val="41"/>
</p:tagLst>
</file>

<file path=ppt/tags/tag747.xml><?xml version="1.0" encoding="utf-8"?>
<p:tagLst xmlns:a="http://schemas.openxmlformats.org/drawingml/2006/main" xmlns:r="http://schemas.openxmlformats.org/officeDocument/2006/relationships" xmlns:p="http://schemas.openxmlformats.org/presentationml/2006/main">
  <p:tag name="NUM" val="42"/>
</p:tagLst>
</file>

<file path=ppt/tags/tag748.xml><?xml version="1.0" encoding="utf-8"?>
<p:tagLst xmlns:a="http://schemas.openxmlformats.org/drawingml/2006/main" xmlns:r="http://schemas.openxmlformats.org/officeDocument/2006/relationships" xmlns:p="http://schemas.openxmlformats.org/presentationml/2006/main">
  <p:tag name="NUM" val="43"/>
</p:tagLst>
</file>

<file path=ppt/tags/tag749.xml><?xml version="1.0" encoding="utf-8"?>
<p:tagLst xmlns:a="http://schemas.openxmlformats.org/drawingml/2006/main" xmlns:r="http://schemas.openxmlformats.org/officeDocument/2006/relationships" xmlns:p="http://schemas.openxmlformats.org/presentationml/2006/main">
  <p:tag name="NUM" val="44"/>
</p:tagLst>
</file>

<file path=ppt/tags/tag75.xml><?xml version="1.0" encoding="utf-8"?>
<p:tagLst xmlns:a="http://schemas.openxmlformats.org/drawingml/2006/main" xmlns:r="http://schemas.openxmlformats.org/officeDocument/2006/relationships" xmlns:p="http://schemas.openxmlformats.org/presentationml/2006/main">
  <p:tag name="NUM" val="14"/>
</p:tagLst>
</file>

<file path=ppt/tags/tag750.xml><?xml version="1.0" encoding="utf-8"?>
<p:tagLst xmlns:a="http://schemas.openxmlformats.org/drawingml/2006/main" xmlns:r="http://schemas.openxmlformats.org/officeDocument/2006/relationships" xmlns:p="http://schemas.openxmlformats.org/presentationml/2006/main">
  <p:tag name="NUM" val="45"/>
</p:tagLst>
</file>

<file path=ppt/tags/tag751.xml><?xml version="1.0" encoding="utf-8"?>
<p:tagLst xmlns:a="http://schemas.openxmlformats.org/drawingml/2006/main" xmlns:r="http://schemas.openxmlformats.org/officeDocument/2006/relationships" xmlns:p="http://schemas.openxmlformats.org/presentationml/2006/main">
  <p:tag name="NUM" val="46"/>
</p:tagLst>
</file>

<file path=ppt/tags/tag752.xml><?xml version="1.0" encoding="utf-8"?>
<p:tagLst xmlns:a="http://schemas.openxmlformats.org/drawingml/2006/main" xmlns:r="http://schemas.openxmlformats.org/officeDocument/2006/relationships" xmlns:p="http://schemas.openxmlformats.org/presentationml/2006/main">
  <p:tag name="NUM" val="47"/>
</p:tagLst>
</file>

<file path=ppt/tags/tag753.xml><?xml version="1.0" encoding="utf-8"?>
<p:tagLst xmlns:a="http://schemas.openxmlformats.org/drawingml/2006/main" xmlns:r="http://schemas.openxmlformats.org/officeDocument/2006/relationships" xmlns:p="http://schemas.openxmlformats.org/presentationml/2006/main">
  <p:tag name="NUM" val="48"/>
</p:tagLst>
</file>

<file path=ppt/tags/tag754.xml><?xml version="1.0" encoding="utf-8"?>
<p:tagLst xmlns:a="http://schemas.openxmlformats.org/drawingml/2006/main" xmlns:r="http://schemas.openxmlformats.org/officeDocument/2006/relationships" xmlns:p="http://schemas.openxmlformats.org/presentationml/2006/main">
  <p:tag name="NUM" val="1"/>
</p:tagLst>
</file>

<file path=ppt/tags/tag755.xml><?xml version="1.0" encoding="utf-8"?>
<p:tagLst xmlns:a="http://schemas.openxmlformats.org/drawingml/2006/main" xmlns:r="http://schemas.openxmlformats.org/officeDocument/2006/relationships" xmlns:p="http://schemas.openxmlformats.org/presentationml/2006/main">
  <p:tag name="NUM" val="2"/>
</p:tagLst>
</file>

<file path=ppt/tags/tag756.xml><?xml version="1.0" encoding="utf-8"?>
<p:tagLst xmlns:a="http://schemas.openxmlformats.org/drawingml/2006/main" xmlns:r="http://schemas.openxmlformats.org/officeDocument/2006/relationships" xmlns:p="http://schemas.openxmlformats.org/presentationml/2006/main">
  <p:tag name="NUM" val="3"/>
</p:tagLst>
</file>

<file path=ppt/tags/tag757.xml><?xml version="1.0" encoding="utf-8"?>
<p:tagLst xmlns:a="http://schemas.openxmlformats.org/drawingml/2006/main" xmlns:r="http://schemas.openxmlformats.org/officeDocument/2006/relationships" xmlns:p="http://schemas.openxmlformats.org/presentationml/2006/main">
  <p:tag name="NUM" val="4"/>
</p:tagLst>
</file>

<file path=ppt/tags/tag758.xml><?xml version="1.0" encoding="utf-8"?>
<p:tagLst xmlns:a="http://schemas.openxmlformats.org/drawingml/2006/main" xmlns:r="http://schemas.openxmlformats.org/officeDocument/2006/relationships" xmlns:p="http://schemas.openxmlformats.org/presentationml/2006/main">
  <p:tag name="NUM" val="5"/>
</p:tagLst>
</file>

<file path=ppt/tags/tag759.xml><?xml version="1.0" encoding="utf-8"?>
<p:tagLst xmlns:a="http://schemas.openxmlformats.org/drawingml/2006/main" xmlns:r="http://schemas.openxmlformats.org/officeDocument/2006/relationships" xmlns:p="http://schemas.openxmlformats.org/presentationml/2006/main">
  <p:tag name="NUM" val="6"/>
</p:tagLst>
</file>

<file path=ppt/tags/tag76.xml><?xml version="1.0" encoding="utf-8"?>
<p:tagLst xmlns:a="http://schemas.openxmlformats.org/drawingml/2006/main" xmlns:r="http://schemas.openxmlformats.org/officeDocument/2006/relationships" xmlns:p="http://schemas.openxmlformats.org/presentationml/2006/main">
  <p:tag name="NUM" val="15"/>
</p:tagLst>
</file>

<file path=ppt/tags/tag760.xml><?xml version="1.0" encoding="utf-8"?>
<p:tagLst xmlns:a="http://schemas.openxmlformats.org/drawingml/2006/main" xmlns:r="http://schemas.openxmlformats.org/officeDocument/2006/relationships" xmlns:p="http://schemas.openxmlformats.org/presentationml/2006/main">
  <p:tag name="NUM" val="7"/>
</p:tagLst>
</file>

<file path=ppt/tags/tag761.xml><?xml version="1.0" encoding="utf-8"?>
<p:tagLst xmlns:a="http://schemas.openxmlformats.org/drawingml/2006/main" xmlns:r="http://schemas.openxmlformats.org/officeDocument/2006/relationships" xmlns:p="http://schemas.openxmlformats.org/presentationml/2006/main">
  <p:tag name="NUM" val="8"/>
</p:tagLst>
</file>

<file path=ppt/tags/tag762.xml><?xml version="1.0" encoding="utf-8"?>
<p:tagLst xmlns:a="http://schemas.openxmlformats.org/drawingml/2006/main" xmlns:r="http://schemas.openxmlformats.org/officeDocument/2006/relationships" xmlns:p="http://schemas.openxmlformats.org/presentationml/2006/main">
  <p:tag name="NUM" val="9"/>
</p:tagLst>
</file>

<file path=ppt/tags/tag763.xml><?xml version="1.0" encoding="utf-8"?>
<p:tagLst xmlns:a="http://schemas.openxmlformats.org/drawingml/2006/main" xmlns:r="http://schemas.openxmlformats.org/officeDocument/2006/relationships" xmlns:p="http://schemas.openxmlformats.org/presentationml/2006/main">
  <p:tag name="NUM" val="10"/>
</p:tagLst>
</file>

<file path=ppt/tags/tag764.xml><?xml version="1.0" encoding="utf-8"?>
<p:tagLst xmlns:a="http://schemas.openxmlformats.org/drawingml/2006/main" xmlns:r="http://schemas.openxmlformats.org/officeDocument/2006/relationships" xmlns:p="http://schemas.openxmlformats.org/presentationml/2006/main">
  <p:tag name="NUM" val="11"/>
</p:tagLst>
</file>

<file path=ppt/tags/tag765.xml><?xml version="1.0" encoding="utf-8"?>
<p:tagLst xmlns:a="http://schemas.openxmlformats.org/drawingml/2006/main" xmlns:r="http://schemas.openxmlformats.org/officeDocument/2006/relationships" xmlns:p="http://schemas.openxmlformats.org/presentationml/2006/main">
  <p:tag name="NUM" val="12"/>
</p:tagLst>
</file>

<file path=ppt/tags/tag766.xml><?xml version="1.0" encoding="utf-8"?>
<p:tagLst xmlns:a="http://schemas.openxmlformats.org/drawingml/2006/main" xmlns:r="http://schemas.openxmlformats.org/officeDocument/2006/relationships" xmlns:p="http://schemas.openxmlformats.org/presentationml/2006/main">
  <p:tag name="NUM" val="13"/>
</p:tagLst>
</file>

<file path=ppt/tags/tag767.xml><?xml version="1.0" encoding="utf-8"?>
<p:tagLst xmlns:a="http://schemas.openxmlformats.org/drawingml/2006/main" xmlns:r="http://schemas.openxmlformats.org/officeDocument/2006/relationships" xmlns:p="http://schemas.openxmlformats.org/presentationml/2006/main">
  <p:tag name="NUM" val="14"/>
</p:tagLst>
</file>

<file path=ppt/tags/tag768.xml><?xml version="1.0" encoding="utf-8"?>
<p:tagLst xmlns:a="http://schemas.openxmlformats.org/drawingml/2006/main" xmlns:r="http://schemas.openxmlformats.org/officeDocument/2006/relationships" xmlns:p="http://schemas.openxmlformats.org/presentationml/2006/main">
  <p:tag name="NUM" val="15"/>
</p:tagLst>
</file>

<file path=ppt/tags/tag769.xml><?xml version="1.0" encoding="utf-8"?>
<p:tagLst xmlns:a="http://schemas.openxmlformats.org/drawingml/2006/main" xmlns:r="http://schemas.openxmlformats.org/officeDocument/2006/relationships" xmlns:p="http://schemas.openxmlformats.org/presentationml/2006/main">
  <p:tag name="NUM" val="16"/>
</p:tagLst>
</file>

<file path=ppt/tags/tag77.xml><?xml version="1.0" encoding="utf-8"?>
<p:tagLst xmlns:a="http://schemas.openxmlformats.org/drawingml/2006/main" xmlns:r="http://schemas.openxmlformats.org/officeDocument/2006/relationships" xmlns:p="http://schemas.openxmlformats.org/presentationml/2006/main">
  <p:tag name="NUM" val="16"/>
</p:tagLst>
</file>

<file path=ppt/tags/tag770.xml><?xml version="1.0" encoding="utf-8"?>
<p:tagLst xmlns:a="http://schemas.openxmlformats.org/drawingml/2006/main" xmlns:r="http://schemas.openxmlformats.org/officeDocument/2006/relationships" xmlns:p="http://schemas.openxmlformats.org/presentationml/2006/main">
  <p:tag name="NUM" val="17"/>
</p:tagLst>
</file>

<file path=ppt/tags/tag771.xml><?xml version="1.0" encoding="utf-8"?>
<p:tagLst xmlns:a="http://schemas.openxmlformats.org/drawingml/2006/main" xmlns:r="http://schemas.openxmlformats.org/officeDocument/2006/relationships" xmlns:p="http://schemas.openxmlformats.org/presentationml/2006/main">
  <p:tag name="NUM" val="18"/>
</p:tagLst>
</file>

<file path=ppt/tags/tag772.xml><?xml version="1.0" encoding="utf-8"?>
<p:tagLst xmlns:a="http://schemas.openxmlformats.org/drawingml/2006/main" xmlns:r="http://schemas.openxmlformats.org/officeDocument/2006/relationships" xmlns:p="http://schemas.openxmlformats.org/presentationml/2006/main">
  <p:tag name="NUM" val="19"/>
</p:tagLst>
</file>

<file path=ppt/tags/tag773.xml><?xml version="1.0" encoding="utf-8"?>
<p:tagLst xmlns:a="http://schemas.openxmlformats.org/drawingml/2006/main" xmlns:r="http://schemas.openxmlformats.org/officeDocument/2006/relationships" xmlns:p="http://schemas.openxmlformats.org/presentationml/2006/main">
  <p:tag name="NUM" val="20"/>
</p:tagLst>
</file>

<file path=ppt/tags/tag774.xml><?xml version="1.0" encoding="utf-8"?>
<p:tagLst xmlns:a="http://schemas.openxmlformats.org/drawingml/2006/main" xmlns:r="http://schemas.openxmlformats.org/officeDocument/2006/relationships" xmlns:p="http://schemas.openxmlformats.org/presentationml/2006/main">
  <p:tag name="NUM" val="21"/>
</p:tagLst>
</file>

<file path=ppt/tags/tag775.xml><?xml version="1.0" encoding="utf-8"?>
<p:tagLst xmlns:a="http://schemas.openxmlformats.org/drawingml/2006/main" xmlns:r="http://schemas.openxmlformats.org/officeDocument/2006/relationships" xmlns:p="http://schemas.openxmlformats.org/presentationml/2006/main">
  <p:tag name="NUM" val="22"/>
</p:tagLst>
</file>

<file path=ppt/tags/tag776.xml><?xml version="1.0" encoding="utf-8"?>
<p:tagLst xmlns:a="http://schemas.openxmlformats.org/drawingml/2006/main" xmlns:r="http://schemas.openxmlformats.org/officeDocument/2006/relationships" xmlns:p="http://schemas.openxmlformats.org/presentationml/2006/main">
  <p:tag name="NUM" val="23"/>
</p:tagLst>
</file>

<file path=ppt/tags/tag777.xml><?xml version="1.0" encoding="utf-8"?>
<p:tagLst xmlns:a="http://schemas.openxmlformats.org/drawingml/2006/main" xmlns:r="http://schemas.openxmlformats.org/officeDocument/2006/relationships" xmlns:p="http://schemas.openxmlformats.org/presentationml/2006/main">
  <p:tag name="NUM" val="24"/>
</p:tagLst>
</file>

<file path=ppt/tags/tag778.xml><?xml version="1.0" encoding="utf-8"?>
<p:tagLst xmlns:a="http://schemas.openxmlformats.org/drawingml/2006/main" xmlns:r="http://schemas.openxmlformats.org/officeDocument/2006/relationships" xmlns:p="http://schemas.openxmlformats.org/presentationml/2006/main">
  <p:tag name="NUM" val="25"/>
</p:tagLst>
</file>

<file path=ppt/tags/tag779.xml><?xml version="1.0" encoding="utf-8"?>
<p:tagLst xmlns:a="http://schemas.openxmlformats.org/drawingml/2006/main" xmlns:r="http://schemas.openxmlformats.org/officeDocument/2006/relationships" xmlns:p="http://schemas.openxmlformats.org/presentationml/2006/main">
  <p:tag name="NUM" val="26"/>
</p:tagLst>
</file>

<file path=ppt/tags/tag78.xml><?xml version="1.0" encoding="utf-8"?>
<p:tagLst xmlns:a="http://schemas.openxmlformats.org/drawingml/2006/main" xmlns:r="http://schemas.openxmlformats.org/officeDocument/2006/relationships" xmlns:p="http://schemas.openxmlformats.org/presentationml/2006/main">
  <p:tag name="NUM" val="17"/>
</p:tagLst>
</file>

<file path=ppt/tags/tag780.xml><?xml version="1.0" encoding="utf-8"?>
<p:tagLst xmlns:a="http://schemas.openxmlformats.org/drawingml/2006/main" xmlns:r="http://schemas.openxmlformats.org/officeDocument/2006/relationships" xmlns:p="http://schemas.openxmlformats.org/presentationml/2006/main">
  <p:tag name="NUM" val="27"/>
</p:tagLst>
</file>

<file path=ppt/tags/tag781.xml><?xml version="1.0" encoding="utf-8"?>
<p:tagLst xmlns:a="http://schemas.openxmlformats.org/drawingml/2006/main" xmlns:r="http://schemas.openxmlformats.org/officeDocument/2006/relationships" xmlns:p="http://schemas.openxmlformats.org/presentationml/2006/main">
  <p:tag name="NUM" val="28"/>
</p:tagLst>
</file>

<file path=ppt/tags/tag782.xml><?xml version="1.0" encoding="utf-8"?>
<p:tagLst xmlns:a="http://schemas.openxmlformats.org/drawingml/2006/main" xmlns:r="http://schemas.openxmlformats.org/officeDocument/2006/relationships" xmlns:p="http://schemas.openxmlformats.org/presentationml/2006/main">
  <p:tag name="NUM" val="29"/>
</p:tagLst>
</file>

<file path=ppt/tags/tag783.xml><?xml version="1.0" encoding="utf-8"?>
<p:tagLst xmlns:a="http://schemas.openxmlformats.org/drawingml/2006/main" xmlns:r="http://schemas.openxmlformats.org/officeDocument/2006/relationships" xmlns:p="http://schemas.openxmlformats.org/presentationml/2006/main">
  <p:tag name="NUM" val="30"/>
</p:tagLst>
</file>

<file path=ppt/tags/tag784.xml><?xml version="1.0" encoding="utf-8"?>
<p:tagLst xmlns:a="http://schemas.openxmlformats.org/drawingml/2006/main" xmlns:r="http://schemas.openxmlformats.org/officeDocument/2006/relationships" xmlns:p="http://schemas.openxmlformats.org/presentationml/2006/main">
  <p:tag name="NUM" val="31"/>
</p:tagLst>
</file>

<file path=ppt/tags/tag785.xml><?xml version="1.0" encoding="utf-8"?>
<p:tagLst xmlns:a="http://schemas.openxmlformats.org/drawingml/2006/main" xmlns:r="http://schemas.openxmlformats.org/officeDocument/2006/relationships" xmlns:p="http://schemas.openxmlformats.org/presentationml/2006/main">
  <p:tag name="NUM" val="32"/>
</p:tagLst>
</file>

<file path=ppt/tags/tag786.xml><?xml version="1.0" encoding="utf-8"?>
<p:tagLst xmlns:a="http://schemas.openxmlformats.org/drawingml/2006/main" xmlns:r="http://schemas.openxmlformats.org/officeDocument/2006/relationships" xmlns:p="http://schemas.openxmlformats.org/presentationml/2006/main">
  <p:tag name="NUM" val="33"/>
</p:tagLst>
</file>

<file path=ppt/tags/tag787.xml><?xml version="1.0" encoding="utf-8"?>
<p:tagLst xmlns:a="http://schemas.openxmlformats.org/drawingml/2006/main" xmlns:r="http://schemas.openxmlformats.org/officeDocument/2006/relationships" xmlns:p="http://schemas.openxmlformats.org/presentationml/2006/main">
  <p:tag name="NUM" val="34"/>
</p:tagLst>
</file>

<file path=ppt/tags/tag788.xml><?xml version="1.0" encoding="utf-8"?>
<p:tagLst xmlns:a="http://schemas.openxmlformats.org/drawingml/2006/main" xmlns:r="http://schemas.openxmlformats.org/officeDocument/2006/relationships" xmlns:p="http://schemas.openxmlformats.org/presentationml/2006/main">
  <p:tag name="NUM" val="35"/>
</p:tagLst>
</file>

<file path=ppt/tags/tag789.xml><?xml version="1.0" encoding="utf-8"?>
<p:tagLst xmlns:a="http://schemas.openxmlformats.org/drawingml/2006/main" xmlns:r="http://schemas.openxmlformats.org/officeDocument/2006/relationships" xmlns:p="http://schemas.openxmlformats.org/presentationml/2006/main">
  <p:tag name="NUM" val="36"/>
</p:tagLst>
</file>

<file path=ppt/tags/tag79.xml><?xml version="1.0" encoding="utf-8"?>
<p:tagLst xmlns:a="http://schemas.openxmlformats.org/drawingml/2006/main" xmlns:r="http://schemas.openxmlformats.org/officeDocument/2006/relationships" xmlns:p="http://schemas.openxmlformats.org/presentationml/2006/main">
  <p:tag name="NUM" val="18"/>
</p:tagLst>
</file>

<file path=ppt/tags/tag790.xml><?xml version="1.0" encoding="utf-8"?>
<p:tagLst xmlns:a="http://schemas.openxmlformats.org/drawingml/2006/main" xmlns:r="http://schemas.openxmlformats.org/officeDocument/2006/relationships" xmlns:p="http://schemas.openxmlformats.org/presentationml/2006/main">
  <p:tag name="NUM" val="37"/>
</p:tagLst>
</file>

<file path=ppt/tags/tag791.xml><?xml version="1.0" encoding="utf-8"?>
<p:tagLst xmlns:a="http://schemas.openxmlformats.org/drawingml/2006/main" xmlns:r="http://schemas.openxmlformats.org/officeDocument/2006/relationships" xmlns:p="http://schemas.openxmlformats.org/presentationml/2006/main">
  <p:tag name="NUM" val="38"/>
</p:tagLst>
</file>

<file path=ppt/tags/tag792.xml><?xml version="1.0" encoding="utf-8"?>
<p:tagLst xmlns:a="http://schemas.openxmlformats.org/drawingml/2006/main" xmlns:r="http://schemas.openxmlformats.org/officeDocument/2006/relationships" xmlns:p="http://schemas.openxmlformats.org/presentationml/2006/main">
  <p:tag name="NUM" val="39"/>
</p:tagLst>
</file>

<file path=ppt/tags/tag793.xml><?xml version="1.0" encoding="utf-8"?>
<p:tagLst xmlns:a="http://schemas.openxmlformats.org/drawingml/2006/main" xmlns:r="http://schemas.openxmlformats.org/officeDocument/2006/relationships" xmlns:p="http://schemas.openxmlformats.org/presentationml/2006/main">
  <p:tag name="NUM" val="40"/>
</p:tagLst>
</file>

<file path=ppt/tags/tag794.xml><?xml version="1.0" encoding="utf-8"?>
<p:tagLst xmlns:a="http://schemas.openxmlformats.org/drawingml/2006/main" xmlns:r="http://schemas.openxmlformats.org/officeDocument/2006/relationships" xmlns:p="http://schemas.openxmlformats.org/presentationml/2006/main">
  <p:tag name="NUM" val="41"/>
</p:tagLst>
</file>

<file path=ppt/tags/tag795.xml><?xml version="1.0" encoding="utf-8"?>
<p:tagLst xmlns:a="http://schemas.openxmlformats.org/drawingml/2006/main" xmlns:r="http://schemas.openxmlformats.org/officeDocument/2006/relationships" xmlns:p="http://schemas.openxmlformats.org/presentationml/2006/main">
  <p:tag name="NUM" val="42"/>
</p:tagLst>
</file>

<file path=ppt/tags/tag796.xml><?xml version="1.0" encoding="utf-8"?>
<p:tagLst xmlns:a="http://schemas.openxmlformats.org/drawingml/2006/main" xmlns:r="http://schemas.openxmlformats.org/officeDocument/2006/relationships" xmlns:p="http://schemas.openxmlformats.org/presentationml/2006/main">
  <p:tag name="NUM" val="43"/>
</p:tagLst>
</file>

<file path=ppt/tags/tag797.xml><?xml version="1.0" encoding="utf-8"?>
<p:tagLst xmlns:a="http://schemas.openxmlformats.org/drawingml/2006/main" xmlns:r="http://schemas.openxmlformats.org/officeDocument/2006/relationships" xmlns:p="http://schemas.openxmlformats.org/presentationml/2006/main">
  <p:tag name="NUM" val="44"/>
</p:tagLst>
</file>

<file path=ppt/tags/tag798.xml><?xml version="1.0" encoding="utf-8"?>
<p:tagLst xmlns:a="http://schemas.openxmlformats.org/drawingml/2006/main" xmlns:r="http://schemas.openxmlformats.org/officeDocument/2006/relationships" xmlns:p="http://schemas.openxmlformats.org/presentationml/2006/main">
  <p:tag name="NUM" val="45"/>
</p:tagLst>
</file>

<file path=ppt/tags/tag799.xml><?xml version="1.0" encoding="utf-8"?>
<p:tagLst xmlns:a="http://schemas.openxmlformats.org/drawingml/2006/main" xmlns:r="http://schemas.openxmlformats.org/officeDocument/2006/relationships" xmlns:p="http://schemas.openxmlformats.org/presentationml/2006/main">
  <p:tag name="NUM" val="46"/>
</p:tagLst>
</file>

<file path=ppt/tags/tag8.xml><?xml version="1.0" encoding="utf-8"?>
<p:tagLst xmlns:a="http://schemas.openxmlformats.org/drawingml/2006/main" xmlns:r="http://schemas.openxmlformats.org/officeDocument/2006/relationships" xmlns:p="http://schemas.openxmlformats.org/presentationml/2006/main">
  <p:tag name="NUM" val="3"/>
</p:tagLst>
</file>

<file path=ppt/tags/tag80.xml><?xml version="1.0" encoding="utf-8"?>
<p:tagLst xmlns:a="http://schemas.openxmlformats.org/drawingml/2006/main" xmlns:r="http://schemas.openxmlformats.org/officeDocument/2006/relationships" xmlns:p="http://schemas.openxmlformats.org/presentationml/2006/main">
  <p:tag name="NUM" val="19"/>
</p:tagLst>
</file>

<file path=ppt/tags/tag800.xml><?xml version="1.0" encoding="utf-8"?>
<p:tagLst xmlns:a="http://schemas.openxmlformats.org/drawingml/2006/main" xmlns:r="http://schemas.openxmlformats.org/officeDocument/2006/relationships" xmlns:p="http://schemas.openxmlformats.org/presentationml/2006/main">
  <p:tag name="NUM" val="47"/>
</p:tagLst>
</file>

<file path=ppt/tags/tag801.xml><?xml version="1.0" encoding="utf-8"?>
<p:tagLst xmlns:a="http://schemas.openxmlformats.org/drawingml/2006/main" xmlns:r="http://schemas.openxmlformats.org/officeDocument/2006/relationships" xmlns:p="http://schemas.openxmlformats.org/presentationml/2006/main">
  <p:tag name="NUM" val="48"/>
</p:tagLst>
</file>

<file path=ppt/tags/tag802.xml><?xml version="1.0" encoding="utf-8"?>
<p:tagLst xmlns:a="http://schemas.openxmlformats.org/drawingml/2006/main" xmlns:r="http://schemas.openxmlformats.org/officeDocument/2006/relationships" xmlns:p="http://schemas.openxmlformats.org/presentationml/2006/main">
  <p:tag name="NUM" val="49"/>
</p:tagLst>
</file>

<file path=ppt/tags/tag803.xml><?xml version="1.0" encoding="utf-8"?>
<p:tagLst xmlns:a="http://schemas.openxmlformats.org/drawingml/2006/main" xmlns:r="http://schemas.openxmlformats.org/officeDocument/2006/relationships" xmlns:p="http://schemas.openxmlformats.org/presentationml/2006/main">
  <p:tag name="NUM" val="50"/>
</p:tagLst>
</file>

<file path=ppt/tags/tag804.xml><?xml version="1.0" encoding="utf-8"?>
<p:tagLst xmlns:a="http://schemas.openxmlformats.org/drawingml/2006/main" xmlns:r="http://schemas.openxmlformats.org/officeDocument/2006/relationships" xmlns:p="http://schemas.openxmlformats.org/presentationml/2006/main">
  <p:tag name="NUM" val="51"/>
</p:tagLst>
</file>

<file path=ppt/tags/tag805.xml><?xml version="1.0" encoding="utf-8"?>
<p:tagLst xmlns:a="http://schemas.openxmlformats.org/drawingml/2006/main" xmlns:r="http://schemas.openxmlformats.org/officeDocument/2006/relationships" xmlns:p="http://schemas.openxmlformats.org/presentationml/2006/main">
  <p:tag name="NUM" val="52"/>
</p:tagLst>
</file>

<file path=ppt/tags/tag806.xml><?xml version="1.0" encoding="utf-8"?>
<p:tagLst xmlns:a="http://schemas.openxmlformats.org/drawingml/2006/main" xmlns:r="http://schemas.openxmlformats.org/officeDocument/2006/relationships" xmlns:p="http://schemas.openxmlformats.org/presentationml/2006/main">
  <p:tag name="NUM" val="53"/>
</p:tagLst>
</file>

<file path=ppt/tags/tag807.xml><?xml version="1.0" encoding="utf-8"?>
<p:tagLst xmlns:a="http://schemas.openxmlformats.org/drawingml/2006/main" xmlns:r="http://schemas.openxmlformats.org/officeDocument/2006/relationships" xmlns:p="http://schemas.openxmlformats.org/presentationml/2006/main">
  <p:tag name="NUM" val="54"/>
</p:tagLst>
</file>

<file path=ppt/tags/tag808.xml><?xml version="1.0" encoding="utf-8"?>
<p:tagLst xmlns:a="http://schemas.openxmlformats.org/drawingml/2006/main" xmlns:r="http://schemas.openxmlformats.org/officeDocument/2006/relationships" xmlns:p="http://schemas.openxmlformats.org/presentationml/2006/main">
  <p:tag name="NUM" val="55"/>
</p:tagLst>
</file>

<file path=ppt/tags/tag809.xml><?xml version="1.0" encoding="utf-8"?>
<p:tagLst xmlns:a="http://schemas.openxmlformats.org/drawingml/2006/main" xmlns:r="http://schemas.openxmlformats.org/officeDocument/2006/relationships" xmlns:p="http://schemas.openxmlformats.org/presentationml/2006/main">
  <p:tag name="NUM" val="56"/>
</p:tagLst>
</file>

<file path=ppt/tags/tag81.xml><?xml version="1.0" encoding="utf-8"?>
<p:tagLst xmlns:a="http://schemas.openxmlformats.org/drawingml/2006/main" xmlns:r="http://schemas.openxmlformats.org/officeDocument/2006/relationships" xmlns:p="http://schemas.openxmlformats.org/presentationml/2006/main">
  <p:tag name="NUM" val="20"/>
</p:tagLst>
</file>

<file path=ppt/tags/tag810.xml><?xml version="1.0" encoding="utf-8"?>
<p:tagLst xmlns:a="http://schemas.openxmlformats.org/drawingml/2006/main" xmlns:r="http://schemas.openxmlformats.org/officeDocument/2006/relationships" xmlns:p="http://schemas.openxmlformats.org/presentationml/2006/main">
  <p:tag name="NUM" val="57"/>
</p:tagLst>
</file>

<file path=ppt/tags/tag811.xml><?xml version="1.0" encoding="utf-8"?>
<p:tagLst xmlns:a="http://schemas.openxmlformats.org/drawingml/2006/main" xmlns:r="http://schemas.openxmlformats.org/officeDocument/2006/relationships" xmlns:p="http://schemas.openxmlformats.org/presentationml/2006/main">
  <p:tag name="NUM" val="58"/>
</p:tagLst>
</file>

<file path=ppt/tags/tag812.xml><?xml version="1.0" encoding="utf-8"?>
<p:tagLst xmlns:a="http://schemas.openxmlformats.org/drawingml/2006/main" xmlns:r="http://schemas.openxmlformats.org/officeDocument/2006/relationships" xmlns:p="http://schemas.openxmlformats.org/presentationml/2006/main">
  <p:tag name="NUM" val="59"/>
</p:tagLst>
</file>

<file path=ppt/tags/tag813.xml><?xml version="1.0" encoding="utf-8"?>
<p:tagLst xmlns:a="http://schemas.openxmlformats.org/drawingml/2006/main" xmlns:r="http://schemas.openxmlformats.org/officeDocument/2006/relationships" xmlns:p="http://schemas.openxmlformats.org/presentationml/2006/main">
  <p:tag name="NUM" val="60"/>
</p:tagLst>
</file>

<file path=ppt/tags/tag814.xml><?xml version="1.0" encoding="utf-8"?>
<p:tagLst xmlns:a="http://schemas.openxmlformats.org/drawingml/2006/main" xmlns:r="http://schemas.openxmlformats.org/officeDocument/2006/relationships" xmlns:p="http://schemas.openxmlformats.org/presentationml/2006/main">
  <p:tag name="NUM" val="61"/>
</p:tagLst>
</file>

<file path=ppt/tags/tag815.xml><?xml version="1.0" encoding="utf-8"?>
<p:tagLst xmlns:a="http://schemas.openxmlformats.org/drawingml/2006/main" xmlns:r="http://schemas.openxmlformats.org/officeDocument/2006/relationships" xmlns:p="http://schemas.openxmlformats.org/presentationml/2006/main">
  <p:tag name="NUM" val="62"/>
</p:tagLst>
</file>

<file path=ppt/tags/tag816.xml><?xml version="1.0" encoding="utf-8"?>
<p:tagLst xmlns:a="http://schemas.openxmlformats.org/drawingml/2006/main" xmlns:r="http://schemas.openxmlformats.org/officeDocument/2006/relationships" xmlns:p="http://schemas.openxmlformats.org/presentationml/2006/main">
  <p:tag name="NUM" val="63"/>
</p:tagLst>
</file>

<file path=ppt/tags/tag817.xml><?xml version="1.0" encoding="utf-8"?>
<p:tagLst xmlns:a="http://schemas.openxmlformats.org/drawingml/2006/main" xmlns:r="http://schemas.openxmlformats.org/officeDocument/2006/relationships" xmlns:p="http://schemas.openxmlformats.org/presentationml/2006/main">
  <p:tag name="NUM" val="64"/>
</p:tagLst>
</file>

<file path=ppt/tags/tag818.xml><?xml version="1.0" encoding="utf-8"?>
<p:tagLst xmlns:a="http://schemas.openxmlformats.org/drawingml/2006/main" xmlns:r="http://schemas.openxmlformats.org/officeDocument/2006/relationships" xmlns:p="http://schemas.openxmlformats.org/presentationml/2006/main">
  <p:tag name="NUM" val="65"/>
</p:tagLst>
</file>

<file path=ppt/tags/tag819.xml><?xml version="1.0" encoding="utf-8"?>
<p:tagLst xmlns:a="http://schemas.openxmlformats.org/drawingml/2006/main" xmlns:r="http://schemas.openxmlformats.org/officeDocument/2006/relationships" xmlns:p="http://schemas.openxmlformats.org/presentationml/2006/main">
  <p:tag name="NUM" val="1"/>
</p:tagLst>
</file>

<file path=ppt/tags/tag82.xml><?xml version="1.0" encoding="utf-8"?>
<p:tagLst xmlns:a="http://schemas.openxmlformats.org/drawingml/2006/main" xmlns:r="http://schemas.openxmlformats.org/officeDocument/2006/relationships" xmlns:p="http://schemas.openxmlformats.org/presentationml/2006/main">
  <p:tag name="NUM" val="21"/>
</p:tagLst>
</file>

<file path=ppt/tags/tag820.xml><?xml version="1.0" encoding="utf-8"?>
<p:tagLst xmlns:a="http://schemas.openxmlformats.org/drawingml/2006/main" xmlns:r="http://schemas.openxmlformats.org/officeDocument/2006/relationships" xmlns:p="http://schemas.openxmlformats.org/presentationml/2006/main">
  <p:tag name="NUM" val="2"/>
</p:tagLst>
</file>

<file path=ppt/tags/tag821.xml><?xml version="1.0" encoding="utf-8"?>
<p:tagLst xmlns:a="http://schemas.openxmlformats.org/drawingml/2006/main" xmlns:r="http://schemas.openxmlformats.org/officeDocument/2006/relationships" xmlns:p="http://schemas.openxmlformats.org/presentationml/2006/main">
  <p:tag name="NUM" val="3"/>
</p:tagLst>
</file>

<file path=ppt/tags/tag822.xml><?xml version="1.0" encoding="utf-8"?>
<p:tagLst xmlns:a="http://schemas.openxmlformats.org/drawingml/2006/main" xmlns:r="http://schemas.openxmlformats.org/officeDocument/2006/relationships" xmlns:p="http://schemas.openxmlformats.org/presentationml/2006/main">
  <p:tag name="NUM" val="4"/>
</p:tagLst>
</file>

<file path=ppt/tags/tag823.xml><?xml version="1.0" encoding="utf-8"?>
<p:tagLst xmlns:a="http://schemas.openxmlformats.org/drawingml/2006/main" xmlns:r="http://schemas.openxmlformats.org/officeDocument/2006/relationships" xmlns:p="http://schemas.openxmlformats.org/presentationml/2006/main">
  <p:tag name="NUM" val="5"/>
</p:tagLst>
</file>

<file path=ppt/tags/tag824.xml><?xml version="1.0" encoding="utf-8"?>
<p:tagLst xmlns:a="http://schemas.openxmlformats.org/drawingml/2006/main" xmlns:r="http://schemas.openxmlformats.org/officeDocument/2006/relationships" xmlns:p="http://schemas.openxmlformats.org/presentationml/2006/main">
  <p:tag name="NUM" val="6"/>
</p:tagLst>
</file>

<file path=ppt/tags/tag825.xml><?xml version="1.0" encoding="utf-8"?>
<p:tagLst xmlns:a="http://schemas.openxmlformats.org/drawingml/2006/main" xmlns:r="http://schemas.openxmlformats.org/officeDocument/2006/relationships" xmlns:p="http://schemas.openxmlformats.org/presentationml/2006/main">
  <p:tag name="NUM" val="7"/>
</p:tagLst>
</file>

<file path=ppt/tags/tag826.xml><?xml version="1.0" encoding="utf-8"?>
<p:tagLst xmlns:a="http://schemas.openxmlformats.org/drawingml/2006/main" xmlns:r="http://schemas.openxmlformats.org/officeDocument/2006/relationships" xmlns:p="http://schemas.openxmlformats.org/presentationml/2006/main">
  <p:tag name="NUM" val="8"/>
</p:tagLst>
</file>

<file path=ppt/tags/tag827.xml><?xml version="1.0" encoding="utf-8"?>
<p:tagLst xmlns:a="http://schemas.openxmlformats.org/drawingml/2006/main" xmlns:r="http://schemas.openxmlformats.org/officeDocument/2006/relationships" xmlns:p="http://schemas.openxmlformats.org/presentationml/2006/main">
  <p:tag name="NUM" val="9"/>
</p:tagLst>
</file>

<file path=ppt/tags/tag828.xml><?xml version="1.0" encoding="utf-8"?>
<p:tagLst xmlns:a="http://schemas.openxmlformats.org/drawingml/2006/main" xmlns:r="http://schemas.openxmlformats.org/officeDocument/2006/relationships" xmlns:p="http://schemas.openxmlformats.org/presentationml/2006/main">
  <p:tag name="NUM" val="10"/>
</p:tagLst>
</file>

<file path=ppt/tags/tag829.xml><?xml version="1.0" encoding="utf-8"?>
<p:tagLst xmlns:a="http://schemas.openxmlformats.org/drawingml/2006/main" xmlns:r="http://schemas.openxmlformats.org/officeDocument/2006/relationships" xmlns:p="http://schemas.openxmlformats.org/presentationml/2006/main">
  <p:tag name="NUM" val="11"/>
</p:tagLst>
</file>

<file path=ppt/tags/tag83.xml><?xml version="1.0" encoding="utf-8"?>
<p:tagLst xmlns:a="http://schemas.openxmlformats.org/drawingml/2006/main" xmlns:r="http://schemas.openxmlformats.org/officeDocument/2006/relationships" xmlns:p="http://schemas.openxmlformats.org/presentationml/2006/main">
  <p:tag name="NUM" val="22"/>
</p:tagLst>
</file>

<file path=ppt/tags/tag830.xml><?xml version="1.0" encoding="utf-8"?>
<p:tagLst xmlns:a="http://schemas.openxmlformats.org/drawingml/2006/main" xmlns:r="http://schemas.openxmlformats.org/officeDocument/2006/relationships" xmlns:p="http://schemas.openxmlformats.org/presentationml/2006/main">
  <p:tag name="NUM" val="12"/>
</p:tagLst>
</file>

<file path=ppt/tags/tag831.xml><?xml version="1.0" encoding="utf-8"?>
<p:tagLst xmlns:a="http://schemas.openxmlformats.org/drawingml/2006/main" xmlns:r="http://schemas.openxmlformats.org/officeDocument/2006/relationships" xmlns:p="http://schemas.openxmlformats.org/presentationml/2006/main">
  <p:tag name="NUM" val="13"/>
</p:tagLst>
</file>

<file path=ppt/tags/tag832.xml><?xml version="1.0" encoding="utf-8"?>
<p:tagLst xmlns:a="http://schemas.openxmlformats.org/drawingml/2006/main" xmlns:r="http://schemas.openxmlformats.org/officeDocument/2006/relationships" xmlns:p="http://schemas.openxmlformats.org/presentationml/2006/main">
  <p:tag name="NUM" val="14"/>
</p:tagLst>
</file>

<file path=ppt/tags/tag833.xml><?xml version="1.0" encoding="utf-8"?>
<p:tagLst xmlns:a="http://schemas.openxmlformats.org/drawingml/2006/main" xmlns:r="http://schemas.openxmlformats.org/officeDocument/2006/relationships" xmlns:p="http://schemas.openxmlformats.org/presentationml/2006/main">
  <p:tag name="NUM" val="15"/>
</p:tagLst>
</file>

<file path=ppt/tags/tag834.xml><?xml version="1.0" encoding="utf-8"?>
<p:tagLst xmlns:a="http://schemas.openxmlformats.org/drawingml/2006/main" xmlns:r="http://schemas.openxmlformats.org/officeDocument/2006/relationships" xmlns:p="http://schemas.openxmlformats.org/presentationml/2006/main">
  <p:tag name="NUM" val="16"/>
</p:tagLst>
</file>

<file path=ppt/tags/tag835.xml><?xml version="1.0" encoding="utf-8"?>
<p:tagLst xmlns:a="http://schemas.openxmlformats.org/drawingml/2006/main" xmlns:r="http://schemas.openxmlformats.org/officeDocument/2006/relationships" xmlns:p="http://schemas.openxmlformats.org/presentationml/2006/main">
  <p:tag name="NUM" val="17"/>
</p:tagLst>
</file>

<file path=ppt/tags/tag836.xml><?xml version="1.0" encoding="utf-8"?>
<p:tagLst xmlns:a="http://schemas.openxmlformats.org/drawingml/2006/main" xmlns:r="http://schemas.openxmlformats.org/officeDocument/2006/relationships" xmlns:p="http://schemas.openxmlformats.org/presentationml/2006/main">
  <p:tag name="NUM" val="18"/>
</p:tagLst>
</file>

<file path=ppt/tags/tag837.xml><?xml version="1.0" encoding="utf-8"?>
<p:tagLst xmlns:a="http://schemas.openxmlformats.org/drawingml/2006/main" xmlns:r="http://schemas.openxmlformats.org/officeDocument/2006/relationships" xmlns:p="http://schemas.openxmlformats.org/presentationml/2006/main">
  <p:tag name="NUM" val="19"/>
</p:tagLst>
</file>

<file path=ppt/tags/tag838.xml><?xml version="1.0" encoding="utf-8"?>
<p:tagLst xmlns:a="http://schemas.openxmlformats.org/drawingml/2006/main" xmlns:r="http://schemas.openxmlformats.org/officeDocument/2006/relationships" xmlns:p="http://schemas.openxmlformats.org/presentationml/2006/main">
  <p:tag name="NUM" val="20"/>
</p:tagLst>
</file>

<file path=ppt/tags/tag839.xml><?xml version="1.0" encoding="utf-8"?>
<p:tagLst xmlns:a="http://schemas.openxmlformats.org/drawingml/2006/main" xmlns:r="http://schemas.openxmlformats.org/officeDocument/2006/relationships" xmlns:p="http://schemas.openxmlformats.org/presentationml/2006/main">
  <p:tag name="NUM" val="21"/>
</p:tagLst>
</file>

<file path=ppt/tags/tag84.xml><?xml version="1.0" encoding="utf-8"?>
<p:tagLst xmlns:a="http://schemas.openxmlformats.org/drawingml/2006/main" xmlns:r="http://schemas.openxmlformats.org/officeDocument/2006/relationships" xmlns:p="http://schemas.openxmlformats.org/presentationml/2006/main">
  <p:tag name="NUM" val="23"/>
</p:tagLst>
</file>

<file path=ppt/tags/tag840.xml><?xml version="1.0" encoding="utf-8"?>
<p:tagLst xmlns:a="http://schemas.openxmlformats.org/drawingml/2006/main" xmlns:r="http://schemas.openxmlformats.org/officeDocument/2006/relationships" xmlns:p="http://schemas.openxmlformats.org/presentationml/2006/main">
  <p:tag name="NUM" val="22"/>
</p:tagLst>
</file>

<file path=ppt/tags/tag841.xml><?xml version="1.0" encoding="utf-8"?>
<p:tagLst xmlns:a="http://schemas.openxmlformats.org/drawingml/2006/main" xmlns:r="http://schemas.openxmlformats.org/officeDocument/2006/relationships" xmlns:p="http://schemas.openxmlformats.org/presentationml/2006/main">
  <p:tag name="NUM" val="23"/>
</p:tagLst>
</file>

<file path=ppt/tags/tag842.xml><?xml version="1.0" encoding="utf-8"?>
<p:tagLst xmlns:a="http://schemas.openxmlformats.org/drawingml/2006/main" xmlns:r="http://schemas.openxmlformats.org/officeDocument/2006/relationships" xmlns:p="http://schemas.openxmlformats.org/presentationml/2006/main">
  <p:tag name="NUM" val="24"/>
</p:tagLst>
</file>

<file path=ppt/tags/tag843.xml><?xml version="1.0" encoding="utf-8"?>
<p:tagLst xmlns:a="http://schemas.openxmlformats.org/drawingml/2006/main" xmlns:r="http://schemas.openxmlformats.org/officeDocument/2006/relationships" xmlns:p="http://schemas.openxmlformats.org/presentationml/2006/main">
  <p:tag name="NUM" val="25"/>
</p:tagLst>
</file>

<file path=ppt/tags/tag844.xml><?xml version="1.0" encoding="utf-8"?>
<p:tagLst xmlns:a="http://schemas.openxmlformats.org/drawingml/2006/main" xmlns:r="http://schemas.openxmlformats.org/officeDocument/2006/relationships" xmlns:p="http://schemas.openxmlformats.org/presentationml/2006/main">
  <p:tag name="NUM" val="26"/>
</p:tagLst>
</file>

<file path=ppt/tags/tag845.xml><?xml version="1.0" encoding="utf-8"?>
<p:tagLst xmlns:a="http://schemas.openxmlformats.org/drawingml/2006/main" xmlns:r="http://schemas.openxmlformats.org/officeDocument/2006/relationships" xmlns:p="http://schemas.openxmlformats.org/presentationml/2006/main">
  <p:tag name="NUM" val="27"/>
</p:tagLst>
</file>

<file path=ppt/tags/tag846.xml><?xml version="1.0" encoding="utf-8"?>
<p:tagLst xmlns:a="http://schemas.openxmlformats.org/drawingml/2006/main" xmlns:r="http://schemas.openxmlformats.org/officeDocument/2006/relationships" xmlns:p="http://schemas.openxmlformats.org/presentationml/2006/main">
  <p:tag name="NUM" val="28"/>
</p:tagLst>
</file>

<file path=ppt/tags/tag847.xml><?xml version="1.0" encoding="utf-8"?>
<p:tagLst xmlns:a="http://schemas.openxmlformats.org/drawingml/2006/main" xmlns:r="http://schemas.openxmlformats.org/officeDocument/2006/relationships" xmlns:p="http://schemas.openxmlformats.org/presentationml/2006/main">
  <p:tag name="NUM" val="29"/>
</p:tagLst>
</file>

<file path=ppt/tags/tag848.xml><?xml version="1.0" encoding="utf-8"?>
<p:tagLst xmlns:a="http://schemas.openxmlformats.org/drawingml/2006/main" xmlns:r="http://schemas.openxmlformats.org/officeDocument/2006/relationships" xmlns:p="http://schemas.openxmlformats.org/presentationml/2006/main">
  <p:tag name="NUM" val="30"/>
</p:tagLst>
</file>

<file path=ppt/tags/tag849.xml><?xml version="1.0" encoding="utf-8"?>
<p:tagLst xmlns:a="http://schemas.openxmlformats.org/drawingml/2006/main" xmlns:r="http://schemas.openxmlformats.org/officeDocument/2006/relationships" xmlns:p="http://schemas.openxmlformats.org/presentationml/2006/main">
  <p:tag name="NUM" val="1"/>
</p:tagLst>
</file>

<file path=ppt/tags/tag85.xml><?xml version="1.0" encoding="utf-8"?>
<p:tagLst xmlns:a="http://schemas.openxmlformats.org/drawingml/2006/main" xmlns:r="http://schemas.openxmlformats.org/officeDocument/2006/relationships" xmlns:p="http://schemas.openxmlformats.org/presentationml/2006/main">
  <p:tag name="NUM" val="24"/>
</p:tagLst>
</file>

<file path=ppt/tags/tag850.xml><?xml version="1.0" encoding="utf-8"?>
<p:tagLst xmlns:a="http://schemas.openxmlformats.org/drawingml/2006/main" xmlns:r="http://schemas.openxmlformats.org/officeDocument/2006/relationships" xmlns:p="http://schemas.openxmlformats.org/presentationml/2006/main">
  <p:tag name="NUM" val="2"/>
</p:tagLst>
</file>

<file path=ppt/tags/tag851.xml><?xml version="1.0" encoding="utf-8"?>
<p:tagLst xmlns:a="http://schemas.openxmlformats.org/drawingml/2006/main" xmlns:r="http://schemas.openxmlformats.org/officeDocument/2006/relationships" xmlns:p="http://schemas.openxmlformats.org/presentationml/2006/main">
  <p:tag name="NUM" val="3"/>
</p:tagLst>
</file>

<file path=ppt/tags/tag852.xml><?xml version="1.0" encoding="utf-8"?>
<p:tagLst xmlns:a="http://schemas.openxmlformats.org/drawingml/2006/main" xmlns:r="http://schemas.openxmlformats.org/officeDocument/2006/relationships" xmlns:p="http://schemas.openxmlformats.org/presentationml/2006/main">
  <p:tag name="NUM" val="4"/>
</p:tagLst>
</file>

<file path=ppt/tags/tag853.xml><?xml version="1.0" encoding="utf-8"?>
<p:tagLst xmlns:a="http://schemas.openxmlformats.org/drawingml/2006/main" xmlns:r="http://schemas.openxmlformats.org/officeDocument/2006/relationships" xmlns:p="http://schemas.openxmlformats.org/presentationml/2006/main">
  <p:tag name="NUM" val="5"/>
</p:tagLst>
</file>

<file path=ppt/tags/tag854.xml><?xml version="1.0" encoding="utf-8"?>
<p:tagLst xmlns:a="http://schemas.openxmlformats.org/drawingml/2006/main" xmlns:r="http://schemas.openxmlformats.org/officeDocument/2006/relationships" xmlns:p="http://schemas.openxmlformats.org/presentationml/2006/main">
  <p:tag name="NUM" val="6"/>
</p:tagLst>
</file>

<file path=ppt/tags/tag855.xml><?xml version="1.0" encoding="utf-8"?>
<p:tagLst xmlns:a="http://schemas.openxmlformats.org/drawingml/2006/main" xmlns:r="http://schemas.openxmlformats.org/officeDocument/2006/relationships" xmlns:p="http://schemas.openxmlformats.org/presentationml/2006/main">
  <p:tag name="NUM" val="7"/>
</p:tagLst>
</file>

<file path=ppt/tags/tag856.xml><?xml version="1.0" encoding="utf-8"?>
<p:tagLst xmlns:a="http://schemas.openxmlformats.org/drawingml/2006/main" xmlns:r="http://schemas.openxmlformats.org/officeDocument/2006/relationships" xmlns:p="http://schemas.openxmlformats.org/presentationml/2006/main">
  <p:tag name="NUM" val="8"/>
</p:tagLst>
</file>

<file path=ppt/tags/tag857.xml><?xml version="1.0" encoding="utf-8"?>
<p:tagLst xmlns:a="http://schemas.openxmlformats.org/drawingml/2006/main" xmlns:r="http://schemas.openxmlformats.org/officeDocument/2006/relationships" xmlns:p="http://schemas.openxmlformats.org/presentationml/2006/main">
  <p:tag name="NUM" val="9"/>
</p:tagLst>
</file>

<file path=ppt/tags/tag858.xml><?xml version="1.0" encoding="utf-8"?>
<p:tagLst xmlns:a="http://schemas.openxmlformats.org/drawingml/2006/main" xmlns:r="http://schemas.openxmlformats.org/officeDocument/2006/relationships" xmlns:p="http://schemas.openxmlformats.org/presentationml/2006/main">
  <p:tag name="NUM" val="10"/>
</p:tagLst>
</file>

<file path=ppt/tags/tag859.xml><?xml version="1.0" encoding="utf-8"?>
<p:tagLst xmlns:a="http://schemas.openxmlformats.org/drawingml/2006/main" xmlns:r="http://schemas.openxmlformats.org/officeDocument/2006/relationships" xmlns:p="http://schemas.openxmlformats.org/presentationml/2006/main">
  <p:tag name="NUM" val="11"/>
</p:tagLst>
</file>

<file path=ppt/tags/tag86.xml><?xml version="1.0" encoding="utf-8"?>
<p:tagLst xmlns:a="http://schemas.openxmlformats.org/drawingml/2006/main" xmlns:r="http://schemas.openxmlformats.org/officeDocument/2006/relationships" xmlns:p="http://schemas.openxmlformats.org/presentationml/2006/main">
  <p:tag name="NUM" val="25"/>
</p:tagLst>
</file>

<file path=ppt/tags/tag860.xml><?xml version="1.0" encoding="utf-8"?>
<p:tagLst xmlns:a="http://schemas.openxmlformats.org/drawingml/2006/main" xmlns:r="http://schemas.openxmlformats.org/officeDocument/2006/relationships" xmlns:p="http://schemas.openxmlformats.org/presentationml/2006/main">
  <p:tag name="NUM" val="12"/>
</p:tagLst>
</file>

<file path=ppt/tags/tag861.xml><?xml version="1.0" encoding="utf-8"?>
<p:tagLst xmlns:a="http://schemas.openxmlformats.org/drawingml/2006/main" xmlns:r="http://schemas.openxmlformats.org/officeDocument/2006/relationships" xmlns:p="http://schemas.openxmlformats.org/presentationml/2006/main">
  <p:tag name="NUM" val="13"/>
</p:tagLst>
</file>

<file path=ppt/tags/tag862.xml><?xml version="1.0" encoding="utf-8"?>
<p:tagLst xmlns:a="http://schemas.openxmlformats.org/drawingml/2006/main" xmlns:r="http://schemas.openxmlformats.org/officeDocument/2006/relationships" xmlns:p="http://schemas.openxmlformats.org/presentationml/2006/main">
  <p:tag name="NUM" val="14"/>
</p:tagLst>
</file>

<file path=ppt/tags/tag863.xml><?xml version="1.0" encoding="utf-8"?>
<p:tagLst xmlns:a="http://schemas.openxmlformats.org/drawingml/2006/main" xmlns:r="http://schemas.openxmlformats.org/officeDocument/2006/relationships" xmlns:p="http://schemas.openxmlformats.org/presentationml/2006/main">
  <p:tag name="NUM" val="15"/>
</p:tagLst>
</file>

<file path=ppt/tags/tag864.xml><?xml version="1.0" encoding="utf-8"?>
<p:tagLst xmlns:a="http://schemas.openxmlformats.org/drawingml/2006/main" xmlns:r="http://schemas.openxmlformats.org/officeDocument/2006/relationships" xmlns:p="http://schemas.openxmlformats.org/presentationml/2006/main">
  <p:tag name="NUM" val="16"/>
</p:tagLst>
</file>

<file path=ppt/tags/tag865.xml><?xml version="1.0" encoding="utf-8"?>
<p:tagLst xmlns:a="http://schemas.openxmlformats.org/drawingml/2006/main" xmlns:r="http://schemas.openxmlformats.org/officeDocument/2006/relationships" xmlns:p="http://schemas.openxmlformats.org/presentationml/2006/main">
  <p:tag name="NUM" val="17"/>
</p:tagLst>
</file>

<file path=ppt/tags/tag866.xml><?xml version="1.0" encoding="utf-8"?>
<p:tagLst xmlns:a="http://schemas.openxmlformats.org/drawingml/2006/main" xmlns:r="http://schemas.openxmlformats.org/officeDocument/2006/relationships" xmlns:p="http://schemas.openxmlformats.org/presentationml/2006/main">
  <p:tag name="NUM" val="18"/>
</p:tagLst>
</file>

<file path=ppt/tags/tag867.xml><?xml version="1.0" encoding="utf-8"?>
<p:tagLst xmlns:a="http://schemas.openxmlformats.org/drawingml/2006/main" xmlns:r="http://schemas.openxmlformats.org/officeDocument/2006/relationships" xmlns:p="http://schemas.openxmlformats.org/presentationml/2006/main">
  <p:tag name="NUM" val="19"/>
</p:tagLst>
</file>

<file path=ppt/tags/tag868.xml><?xml version="1.0" encoding="utf-8"?>
<p:tagLst xmlns:a="http://schemas.openxmlformats.org/drawingml/2006/main" xmlns:r="http://schemas.openxmlformats.org/officeDocument/2006/relationships" xmlns:p="http://schemas.openxmlformats.org/presentationml/2006/main">
  <p:tag name="NUM" val="20"/>
</p:tagLst>
</file>

<file path=ppt/tags/tag869.xml><?xml version="1.0" encoding="utf-8"?>
<p:tagLst xmlns:a="http://schemas.openxmlformats.org/drawingml/2006/main" xmlns:r="http://schemas.openxmlformats.org/officeDocument/2006/relationships" xmlns:p="http://schemas.openxmlformats.org/presentationml/2006/main">
  <p:tag name="NUM" val="21"/>
</p:tagLst>
</file>

<file path=ppt/tags/tag87.xml><?xml version="1.0" encoding="utf-8"?>
<p:tagLst xmlns:a="http://schemas.openxmlformats.org/drawingml/2006/main" xmlns:r="http://schemas.openxmlformats.org/officeDocument/2006/relationships" xmlns:p="http://schemas.openxmlformats.org/presentationml/2006/main">
  <p:tag name="NUM" val="26"/>
</p:tagLst>
</file>

<file path=ppt/tags/tag870.xml><?xml version="1.0" encoding="utf-8"?>
<p:tagLst xmlns:a="http://schemas.openxmlformats.org/drawingml/2006/main" xmlns:r="http://schemas.openxmlformats.org/officeDocument/2006/relationships" xmlns:p="http://schemas.openxmlformats.org/presentationml/2006/main">
  <p:tag name="NUM" val="22"/>
</p:tagLst>
</file>

<file path=ppt/tags/tag871.xml><?xml version="1.0" encoding="utf-8"?>
<p:tagLst xmlns:a="http://schemas.openxmlformats.org/drawingml/2006/main" xmlns:r="http://schemas.openxmlformats.org/officeDocument/2006/relationships" xmlns:p="http://schemas.openxmlformats.org/presentationml/2006/main">
  <p:tag name="NUM" val="23"/>
</p:tagLst>
</file>

<file path=ppt/tags/tag872.xml><?xml version="1.0" encoding="utf-8"?>
<p:tagLst xmlns:a="http://schemas.openxmlformats.org/drawingml/2006/main" xmlns:r="http://schemas.openxmlformats.org/officeDocument/2006/relationships" xmlns:p="http://schemas.openxmlformats.org/presentationml/2006/main">
  <p:tag name="NUM" val="1"/>
</p:tagLst>
</file>

<file path=ppt/tags/tag873.xml><?xml version="1.0" encoding="utf-8"?>
<p:tagLst xmlns:a="http://schemas.openxmlformats.org/drawingml/2006/main" xmlns:r="http://schemas.openxmlformats.org/officeDocument/2006/relationships" xmlns:p="http://schemas.openxmlformats.org/presentationml/2006/main">
  <p:tag name="NUM" val="2"/>
</p:tagLst>
</file>

<file path=ppt/tags/tag874.xml><?xml version="1.0" encoding="utf-8"?>
<p:tagLst xmlns:a="http://schemas.openxmlformats.org/drawingml/2006/main" xmlns:r="http://schemas.openxmlformats.org/officeDocument/2006/relationships" xmlns:p="http://schemas.openxmlformats.org/presentationml/2006/main">
  <p:tag name="NUM" val="3"/>
</p:tagLst>
</file>

<file path=ppt/tags/tag875.xml><?xml version="1.0" encoding="utf-8"?>
<p:tagLst xmlns:a="http://schemas.openxmlformats.org/drawingml/2006/main" xmlns:r="http://schemas.openxmlformats.org/officeDocument/2006/relationships" xmlns:p="http://schemas.openxmlformats.org/presentationml/2006/main">
  <p:tag name="NUM" val="4"/>
</p:tagLst>
</file>

<file path=ppt/tags/tag876.xml><?xml version="1.0" encoding="utf-8"?>
<p:tagLst xmlns:a="http://schemas.openxmlformats.org/drawingml/2006/main" xmlns:r="http://schemas.openxmlformats.org/officeDocument/2006/relationships" xmlns:p="http://schemas.openxmlformats.org/presentationml/2006/main">
  <p:tag name="NUM" val="5"/>
</p:tagLst>
</file>

<file path=ppt/tags/tag877.xml><?xml version="1.0" encoding="utf-8"?>
<p:tagLst xmlns:a="http://schemas.openxmlformats.org/drawingml/2006/main" xmlns:r="http://schemas.openxmlformats.org/officeDocument/2006/relationships" xmlns:p="http://schemas.openxmlformats.org/presentationml/2006/main">
  <p:tag name="NUM" val="6"/>
</p:tagLst>
</file>

<file path=ppt/tags/tag878.xml><?xml version="1.0" encoding="utf-8"?>
<p:tagLst xmlns:a="http://schemas.openxmlformats.org/drawingml/2006/main" xmlns:r="http://schemas.openxmlformats.org/officeDocument/2006/relationships" xmlns:p="http://schemas.openxmlformats.org/presentationml/2006/main">
  <p:tag name="NUM" val="7"/>
</p:tagLst>
</file>

<file path=ppt/tags/tag879.xml><?xml version="1.0" encoding="utf-8"?>
<p:tagLst xmlns:a="http://schemas.openxmlformats.org/drawingml/2006/main" xmlns:r="http://schemas.openxmlformats.org/officeDocument/2006/relationships" xmlns:p="http://schemas.openxmlformats.org/presentationml/2006/main">
  <p:tag name="NUM" val="8"/>
</p:tagLst>
</file>

<file path=ppt/tags/tag88.xml><?xml version="1.0" encoding="utf-8"?>
<p:tagLst xmlns:a="http://schemas.openxmlformats.org/drawingml/2006/main" xmlns:r="http://schemas.openxmlformats.org/officeDocument/2006/relationships" xmlns:p="http://schemas.openxmlformats.org/presentationml/2006/main">
  <p:tag name="NUM" val="27"/>
</p:tagLst>
</file>

<file path=ppt/tags/tag880.xml><?xml version="1.0" encoding="utf-8"?>
<p:tagLst xmlns:a="http://schemas.openxmlformats.org/drawingml/2006/main" xmlns:r="http://schemas.openxmlformats.org/officeDocument/2006/relationships" xmlns:p="http://schemas.openxmlformats.org/presentationml/2006/main">
  <p:tag name="NUM" val="9"/>
</p:tagLst>
</file>

<file path=ppt/tags/tag881.xml><?xml version="1.0" encoding="utf-8"?>
<p:tagLst xmlns:a="http://schemas.openxmlformats.org/drawingml/2006/main" xmlns:r="http://schemas.openxmlformats.org/officeDocument/2006/relationships" xmlns:p="http://schemas.openxmlformats.org/presentationml/2006/main">
  <p:tag name="NUM" val="10"/>
</p:tagLst>
</file>

<file path=ppt/tags/tag882.xml><?xml version="1.0" encoding="utf-8"?>
<p:tagLst xmlns:a="http://schemas.openxmlformats.org/drawingml/2006/main" xmlns:r="http://schemas.openxmlformats.org/officeDocument/2006/relationships" xmlns:p="http://schemas.openxmlformats.org/presentationml/2006/main">
  <p:tag name="NUM" val="11"/>
</p:tagLst>
</file>

<file path=ppt/tags/tag883.xml><?xml version="1.0" encoding="utf-8"?>
<p:tagLst xmlns:a="http://schemas.openxmlformats.org/drawingml/2006/main" xmlns:r="http://schemas.openxmlformats.org/officeDocument/2006/relationships" xmlns:p="http://schemas.openxmlformats.org/presentationml/2006/main">
  <p:tag name="NUM" val="12"/>
</p:tagLst>
</file>

<file path=ppt/tags/tag884.xml><?xml version="1.0" encoding="utf-8"?>
<p:tagLst xmlns:a="http://schemas.openxmlformats.org/drawingml/2006/main" xmlns:r="http://schemas.openxmlformats.org/officeDocument/2006/relationships" xmlns:p="http://schemas.openxmlformats.org/presentationml/2006/main">
  <p:tag name="NUM" val="13"/>
</p:tagLst>
</file>

<file path=ppt/tags/tag885.xml><?xml version="1.0" encoding="utf-8"?>
<p:tagLst xmlns:a="http://schemas.openxmlformats.org/drawingml/2006/main" xmlns:r="http://schemas.openxmlformats.org/officeDocument/2006/relationships" xmlns:p="http://schemas.openxmlformats.org/presentationml/2006/main">
  <p:tag name="NUM" val="14"/>
</p:tagLst>
</file>

<file path=ppt/tags/tag886.xml><?xml version="1.0" encoding="utf-8"?>
<p:tagLst xmlns:a="http://schemas.openxmlformats.org/drawingml/2006/main" xmlns:r="http://schemas.openxmlformats.org/officeDocument/2006/relationships" xmlns:p="http://schemas.openxmlformats.org/presentationml/2006/main">
  <p:tag name="NUM" val="15"/>
</p:tagLst>
</file>

<file path=ppt/tags/tag887.xml><?xml version="1.0" encoding="utf-8"?>
<p:tagLst xmlns:a="http://schemas.openxmlformats.org/drawingml/2006/main" xmlns:r="http://schemas.openxmlformats.org/officeDocument/2006/relationships" xmlns:p="http://schemas.openxmlformats.org/presentationml/2006/main">
  <p:tag name="NUM" val="16"/>
</p:tagLst>
</file>

<file path=ppt/tags/tag888.xml><?xml version="1.0" encoding="utf-8"?>
<p:tagLst xmlns:a="http://schemas.openxmlformats.org/drawingml/2006/main" xmlns:r="http://schemas.openxmlformats.org/officeDocument/2006/relationships" xmlns:p="http://schemas.openxmlformats.org/presentationml/2006/main">
  <p:tag name="NUM" val="17"/>
</p:tagLst>
</file>

<file path=ppt/tags/tag889.xml><?xml version="1.0" encoding="utf-8"?>
<p:tagLst xmlns:a="http://schemas.openxmlformats.org/drawingml/2006/main" xmlns:r="http://schemas.openxmlformats.org/officeDocument/2006/relationships" xmlns:p="http://schemas.openxmlformats.org/presentationml/2006/main">
  <p:tag name="NUM" val="18"/>
</p:tagLst>
</file>

<file path=ppt/tags/tag89.xml><?xml version="1.0" encoding="utf-8"?>
<p:tagLst xmlns:a="http://schemas.openxmlformats.org/drawingml/2006/main" xmlns:r="http://schemas.openxmlformats.org/officeDocument/2006/relationships" xmlns:p="http://schemas.openxmlformats.org/presentationml/2006/main">
  <p:tag name="NUM" val="28"/>
</p:tagLst>
</file>

<file path=ppt/tags/tag890.xml><?xml version="1.0" encoding="utf-8"?>
<p:tagLst xmlns:a="http://schemas.openxmlformats.org/drawingml/2006/main" xmlns:r="http://schemas.openxmlformats.org/officeDocument/2006/relationships" xmlns:p="http://schemas.openxmlformats.org/presentationml/2006/main">
  <p:tag name="NUM" val="19"/>
</p:tagLst>
</file>

<file path=ppt/tags/tag891.xml><?xml version="1.0" encoding="utf-8"?>
<p:tagLst xmlns:a="http://schemas.openxmlformats.org/drawingml/2006/main" xmlns:r="http://schemas.openxmlformats.org/officeDocument/2006/relationships" xmlns:p="http://schemas.openxmlformats.org/presentationml/2006/main">
  <p:tag name="NUM" val="20"/>
</p:tagLst>
</file>

<file path=ppt/tags/tag892.xml><?xml version="1.0" encoding="utf-8"?>
<p:tagLst xmlns:a="http://schemas.openxmlformats.org/drawingml/2006/main" xmlns:r="http://schemas.openxmlformats.org/officeDocument/2006/relationships" xmlns:p="http://schemas.openxmlformats.org/presentationml/2006/main">
  <p:tag name="NUM" val="21"/>
</p:tagLst>
</file>

<file path=ppt/tags/tag893.xml><?xml version="1.0" encoding="utf-8"?>
<p:tagLst xmlns:a="http://schemas.openxmlformats.org/drawingml/2006/main" xmlns:r="http://schemas.openxmlformats.org/officeDocument/2006/relationships" xmlns:p="http://schemas.openxmlformats.org/presentationml/2006/main">
  <p:tag name="NUM" val="22"/>
</p:tagLst>
</file>

<file path=ppt/tags/tag894.xml><?xml version="1.0" encoding="utf-8"?>
<p:tagLst xmlns:a="http://schemas.openxmlformats.org/drawingml/2006/main" xmlns:r="http://schemas.openxmlformats.org/officeDocument/2006/relationships" xmlns:p="http://schemas.openxmlformats.org/presentationml/2006/main">
  <p:tag name="NUM" val="23"/>
</p:tagLst>
</file>

<file path=ppt/tags/tag895.xml><?xml version="1.0" encoding="utf-8"?>
<p:tagLst xmlns:a="http://schemas.openxmlformats.org/drawingml/2006/main" xmlns:r="http://schemas.openxmlformats.org/officeDocument/2006/relationships" xmlns:p="http://schemas.openxmlformats.org/presentationml/2006/main">
  <p:tag name="NUM" val="1"/>
</p:tagLst>
</file>

<file path=ppt/tags/tag896.xml><?xml version="1.0" encoding="utf-8"?>
<p:tagLst xmlns:a="http://schemas.openxmlformats.org/drawingml/2006/main" xmlns:r="http://schemas.openxmlformats.org/officeDocument/2006/relationships" xmlns:p="http://schemas.openxmlformats.org/presentationml/2006/main">
  <p:tag name="NUM" val="2"/>
</p:tagLst>
</file>

<file path=ppt/tags/tag897.xml><?xml version="1.0" encoding="utf-8"?>
<p:tagLst xmlns:a="http://schemas.openxmlformats.org/drawingml/2006/main" xmlns:r="http://schemas.openxmlformats.org/officeDocument/2006/relationships" xmlns:p="http://schemas.openxmlformats.org/presentationml/2006/main">
  <p:tag name="NUM" val="3"/>
</p:tagLst>
</file>

<file path=ppt/tags/tag898.xml><?xml version="1.0" encoding="utf-8"?>
<p:tagLst xmlns:a="http://schemas.openxmlformats.org/drawingml/2006/main" xmlns:r="http://schemas.openxmlformats.org/officeDocument/2006/relationships" xmlns:p="http://schemas.openxmlformats.org/presentationml/2006/main">
  <p:tag name="NUM" val="4"/>
</p:tagLst>
</file>

<file path=ppt/tags/tag899.xml><?xml version="1.0" encoding="utf-8"?>
<p:tagLst xmlns:a="http://schemas.openxmlformats.org/drawingml/2006/main" xmlns:r="http://schemas.openxmlformats.org/officeDocument/2006/relationships" xmlns:p="http://schemas.openxmlformats.org/presentationml/2006/main">
  <p:tag name="NUM" val="5"/>
</p:tagLst>
</file>

<file path=ppt/tags/tag9.xml><?xml version="1.0" encoding="utf-8"?>
<p:tagLst xmlns:a="http://schemas.openxmlformats.org/drawingml/2006/main" xmlns:r="http://schemas.openxmlformats.org/officeDocument/2006/relationships" xmlns:p="http://schemas.openxmlformats.org/presentationml/2006/main">
  <p:tag name="NUM" val="4"/>
</p:tagLst>
</file>

<file path=ppt/tags/tag90.xml><?xml version="1.0" encoding="utf-8"?>
<p:tagLst xmlns:a="http://schemas.openxmlformats.org/drawingml/2006/main" xmlns:r="http://schemas.openxmlformats.org/officeDocument/2006/relationships" xmlns:p="http://schemas.openxmlformats.org/presentationml/2006/main">
  <p:tag name="NUM" val="29"/>
</p:tagLst>
</file>

<file path=ppt/tags/tag900.xml><?xml version="1.0" encoding="utf-8"?>
<p:tagLst xmlns:a="http://schemas.openxmlformats.org/drawingml/2006/main" xmlns:r="http://schemas.openxmlformats.org/officeDocument/2006/relationships" xmlns:p="http://schemas.openxmlformats.org/presentationml/2006/main">
  <p:tag name="NUM" val="6"/>
</p:tagLst>
</file>

<file path=ppt/tags/tag901.xml><?xml version="1.0" encoding="utf-8"?>
<p:tagLst xmlns:a="http://schemas.openxmlformats.org/drawingml/2006/main" xmlns:r="http://schemas.openxmlformats.org/officeDocument/2006/relationships" xmlns:p="http://schemas.openxmlformats.org/presentationml/2006/main">
  <p:tag name="NUM" val="7"/>
</p:tagLst>
</file>

<file path=ppt/tags/tag902.xml><?xml version="1.0" encoding="utf-8"?>
<p:tagLst xmlns:a="http://schemas.openxmlformats.org/drawingml/2006/main" xmlns:r="http://schemas.openxmlformats.org/officeDocument/2006/relationships" xmlns:p="http://schemas.openxmlformats.org/presentationml/2006/main">
  <p:tag name="NUM" val="8"/>
</p:tagLst>
</file>

<file path=ppt/tags/tag903.xml><?xml version="1.0" encoding="utf-8"?>
<p:tagLst xmlns:a="http://schemas.openxmlformats.org/drawingml/2006/main" xmlns:r="http://schemas.openxmlformats.org/officeDocument/2006/relationships" xmlns:p="http://schemas.openxmlformats.org/presentationml/2006/main">
  <p:tag name="NUM" val="9"/>
</p:tagLst>
</file>

<file path=ppt/tags/tag904.xml><?xml version="1.0" encoding="utf-8"?>
<p:tagLst xmlns:a="http://schemas.openxmlformats.org/drawingml/2006/main" xmlns:r="http://schemas.openxmlformats.org/officeDocument/2006/relationships" xmlns:p="http://schemas.openxmlformats.org/presentationml/2006/main">
  <p:tag name="NUM" val="10"/>
</p:tagLst>
</file>

<file path=ppt/tags/tag905.xml><?xml version="1.0" encoding="utf-8"?>
<p:tagLst xmlns:a="http://schemas.openxmlformats.org/drawingml/2006/main" xmlns:r="http://schemas.openxmlformats.org/officeDocument/2006/relationships" xmlns:p="http://schemas.openxmlformats.org/presentationml/2006/main">
  <p:tag name="NUM" val="11"/>
</p:tagLst>
</file>

<file path=ppt/tags/tag906.xml><?xml version="1.0" encoding="utf-8"?>
<p:tagLst xmlns:a="http://schemas.openxmlformats.org/drawingml/2006/main" xmlns:r="http://schemas.openxmlformats.org/officeDocument/2006/relationships" xmlns:p="http://schemas.openxmlformats.org/presentationml/2006/main">
  <p:tag name="NUM" val="12"/>
</p:tagLst>
</file>

<file path=ppt/tags/tag907.xml><?xml version="1.0" encoding="utf-8"?>
<p:tagLst xmlns:a="http://schemas.openxmlformats.org/drawingml/2006/main" xmlns:r="http://schemas.openxmlformats.org/officeDocument/2006/relationships" xmlns:p="http://schemas.openxmlformats.org/presentationml/2006/main">
  <p:tag name="NUM" val="13"/>
</p:tagLst>
</file>

<file path=ppt/tags/tag908.xml><?xml version="1.0" encoding="utf-8"?>
<p:tagLst xmlns:a="http://schemas.openxmlformats.org/drawingml/2006/main" xmlns:r="http://schemas.openxmlformats.org/officeDocument/2006/relationships" xmlns:p="http://schemas.openxmlformats.org/presentationml/2006/main">
  <p:tag name="NUM" val="14"/>
</p:tagLst>
</file>

<file path=ppt/tags/tag909.xml><?xml version="1.0" encoding="utf-8"?>
<p:tagLst xmlns:a="http://schemas.openxmlformats.org/drawingml/2006/main" xmlns:r="http://schemas.openxmlformats.org/officeDocument/2006/relationships" xmlns:p="http://schemas.openxmlformats.org/presentationml/2006/main">
  <p:tag name="NUM" val="15"/>
</p:tagLst>
</file>

<file path=ppt/tags/tag91.xml><?xml version="1.0" encoding="utf-8"?>
<p:tagLst xmlns:a="http://schemas.openxmlformats.org/drawingml/2006/main" xmlns:r="http://schemas.openxmlformats.org/officeDocument/2006/relationships" xmlns:p="http://schemas.openxmlformats.org/presentationml/2006/main">
  <p:tag name="NUM" val="30"/>
</p:tagLst>
</file>

<file path=ppt/tags/tag910.xml><?xml version="1.0" encoding="utf-8"?>
<p:tagLst xmlns:a="http://schemas.openxmlformats.org/drawingml/2006/main" xmlns:r="http://schemas.openxmlformats.org/officeDocument/2006/relationships" xmlns:p="http://schemas.openxmlformats.org/presentationml/2006/main">
  <p:tag name="NUM" val="16"/>
</p:tagLst>
</file>

<file path=ppt/tags/tag911.xml><?xml version="1.0" encoding="utf-8"?>
<p:tagLst xmlns:a="http://schemas.openxmlformats.org/drawingml/2006/main" xmlns:r="http://schemas.openxmlformats.org/officeDocument/2006/relationships" xmlns:p="http://schemas.openxmlformats.org/presentationml/2006/main">
  <p:tag name="NUM" val="17"/>
</p:tagLst>
</file>

<file path=ppt/tags/tag912.xml><?xml version="1.0" encoding="utf-8"?>
<p:tagLst xmlns:a="http://schemas.openxmlformats.org/drawingml/2006/main" xmlns:r="http://schemas.openxmlformats.org/officeDocument/2006/relationships" xmlns:p="http://schemas.openxmlformats.org/presentationml/2006/main">
  <p:tag name="NUM" val="18"/>
</p:tagLst>
</file>

<file path=ppt/tags/tag913.xml><?xml version="1.0" encoding="utf-8"?>
<p:tagLst xmlns:a="http://schemas.openxmlformats.org/drawingml/2006/main" xmlns:r="http://schemas.openxmlformats.org/officeDocument/2006/relationships" xmlns:p="http://schemas.openxmlformats.org/presentationml/2006/main">
  <p:tag name="NUM" val="19"/>
</p:tagLst>
</file>

<file path=ppt/tags/tag914.xml><?xml version="1.0" encoding="utf-8"?>
<p:tagLst xmlns:a="http://schemas.openxmlformats.org/drawingml/2006/main" xmlns:r="http://schemas.openxmlformats.org/officeDocument/2006/relationships" xmlns:p="http://schemas.openxmlformats.org/presentationml/2006/main">
  <p:tag name="NUM" val="20"/>
</p:tagLst>
</file>

<file path=ppt/tags/tag915.xml><?xml version="1.0" encoding="utf-8"?>
<p:tagLst xmlns:a="http://schemas.openxmlformats.org/drawingml/2006/main" xmlns:r="http://schemas.openxmlformats.org/officeDocument/2006/relationships" xmlns:p="http://schemas.openxmlformats.org/presentationml/2006/main">
  <p:tag name="NUM" val="21"/>
</p:tagLst>
</file>

<file path=ppt/tags/tag916.xml><?xml version="1.0" encoding="utf-8"?>
<p:tagLst xmlns:a="http://schemas.openxmlformats.org/drawingml/2006/main" xmlns:r="http://schemas.openxmlformats.org/officeDocument/2006/relationships" xmlns:p="http://schemas.openxmlformats.org/presentationml/2006/main">
  <p:tag name="NUM" val="22"/>
</p:tagLst>
</file>

<file path=ppt/tags/tag917.xml><?xml version="1.0" encoding="utf-8"?>
<p:tagLst xmlns:a="http://schemas.openxmlformats.org/drawingml/2006/main" xmlns:r="http://schemas.openxmlformats.org/officeDocument/2006/relationships" xmlns:p="http://schemas.openxmlformats.org/presentationml/2006/main">
  <p:tag name="NUM" val="23"/>
</p:tagLst>
</file>

<file path=ppt/tags/tag918.xml><?xml version="1.0" encoding="utf-8"?>
<p:tagLst xmlns:a="http://schemas.openxmlformats.org/drawingml/2006/main" xmlns:r="http://schemas.openxmlformats.org/officeDocument/2006/relationships" xmlns:p="http://schemas.openxmlformats.org/presentationml/2006/main">
  <p:tag name="NUM" val="24"/>
</p:tagLst>
</file>

<file path=ppt/tags/tag919.xml><?xml version="1.0" encoding="utf-8"?>
<p:tagLst xmlns:a="http://schemas.openxmlformats.org/drawingml/2006/main" xmlns:r="http://schemas.openxmlformats.org/officeDocument/2006/relationships" xmlns:p="http://schemas.openxmlformats.org/presentationml/2006/main">
  <p:tag name="NUM" val="25"/>
</p:tagLst>
</file>

<file path=ppt/tags/tag92.xml><?xml version="1.0" encoding="utf-8"?>
<p:tagLst xmlns:a="http://schemas.openxmlformats.org/drawingml/2006/main" xmlns:r="http://schemas.openxmlformats.org/officeDocument/2006/relationships" xmlns:p="http://schemas.openxmlformats.org/presentationml/2006/main">
  <p:tag name="NUM" val="31"/>
</p:tagLst>
</file>

<file path=ppt/tags/tag920.xml><?xml version="1.0" encoding="utf-8"?>
<p:tagLst xmlns:a="http://schemas.openxmlformats.org/drawingml/2006/main" xmlns:r="http://schemas.openxmlformats.org/officeDocument/2006/relationships" xmlns:p="http://schemas.openxmlformats.org/presentationml/2006/main">
  <p:tag name="NUM" val="26"/>
</p:tagLst>
</file>

<file path=ppt/tags/tag921.xml><?xml version="1.0" encoding="utf-8"?>
<p:tagLst xmlns:a="http://schemas.openxmlformats.org/drawingml/2006/main" xmlns:r="http://schemas.openxmlformats.org/officeDocument/2006/relationships" xmlns:p="http://schemas.openxmlformats.org/presentationml/2006/main">
  <p:tag name="NUM" val="27"/>
</p:tagLst>
</file>

<file path=ppt/tags/tag922.xml><?xml version="1.0" encoding="utf-8"?>
<p:tagLst xmlns:a="http://schemas.openxmlformats.org/drawingml/2006/main" xmlns:r="http://schemas.openxmlformats.org/officeDocument/2006/relationships" xmlns:p="http://schemas.openxmlformats.org/presentationml/2006/main">
  <p:tag name="NUM" val="28"/>
</p:tagLst>
</file>

<file path=ppt/tags/tag923.xml><?xml version="1.0" encoding="utf-8"?>
<p:tagLst xmlns:a="http://schemas.openxmlformats.org/drawingml/2006/main" xmlns:r="http://schemas.openxmlformats.org/officeDocument/2006/relationships" xmlns:p="http://schemas.openxmlformats.org/presentationml/2006/main">
  <p:tag name="NUM" val="29"/>
</p:tagLst>
</file>

<file path=ppt/tags/tag924.xml><?xml version="1.0" encoding="utf-8"?>
<p:tagLst xmlns:a="http://schemas.openxmlformats.org/drawingml/2006/main" xmlns:r="http://schemas.openxmlformats.org/officeDocument/2006/relationships" xmlns:p="http://schemas.openxmlformats.org/presentationml/2006/main">
  <p:tag name="NUM" val="30"/>
</p:tagLst>
</file>

<file path=ppt/tags/tag925.xml><?xml version="1.0" encoding="utf-8"?>
<p:tagLst xmlns:a="http://schemas.openxmlformats.org/drawingml/2006/main" xmlns:r="http://schemas.openxmlformats.org/officeDocument/2006/relationships" xmlns:p="http://schemas.openxmlformats.org/presentationml/2006/main">
  <p:tag name="NUM" val="31"/>
</p:tagLst>
</file>

<file path=ppt/tags/tag926.xml><?xml version="1.0" encoding="utf-8"?>
<p:tagLst xmlns:a="http://schemas.openxmlformats.org/drawingml/2006/main" xmlns:r="http://schemas.openxmlformats.org/officeDocument/2006/relationships" xmlns:p="http://schemas.openxmlformats.org/presentationml/2006/main">
  <p:tag name="NUM" val="32"/>
</p:tagLst>
</file>

<file path=ppt/tags/tag927.xml><?xml version="1.0" encoding="utf-8"?>
<p:tagLst xmlns:a="http://schemas.openxmlformats.org/drawingml/2006/main" xmlns:r="http://schemas.openxmlformats.org/officeDocument/2006/relationships" xmlns:p="http://schemas.openxmlformats.org/presentationml/2006/main">
  <p:tag name="NUM" val="33"/>
</p:tagLst>
</file>

<file path=ppt/tags/tag928.xml><?xml version="1.0" encoding="utf-8"?>
<p:tagLst xmlns:a="http://schemas.openxmlformats.org/drawingml/2006/main" xmlns:r="http://schemas.openxmlformats.org/officeDocument/2006/relationships" xmlns:p="http://schemas.openxmlformats.org/presentationml/2006/main">
  <p:tag name="NUM" val="34"/>
</p:tagLst>
</file>

<file path=ppt/tags/tag929.xml><?xml version="1.0" encoding="utf-8"?>
<p:tagLst xmlns:a="http://schemas.openxmlformats.org/drawingml/2006/main" xmlns:r="http://schemas.openxmlformats.org/officeDocument/2006/relationships" xmlns:p="http://schemas.openxmlformats.org/presentationml/2006/main">
  <p:tag name="NUM" val="35"/>
</p:tagLst>
</file>

<file path=ppt/tags/tag93.xml><?xml version="1.0" encoding="utf-8"?>
<p:tagLst xmlns:a="http://schemas.openxmlformats.org/drawingml/2006/main" xmlns:r="http://schemas.openxmlformats.org/officeDocument/2006/relationships" xmlns:p="http://schemas.openxmlformats.org/presentationml/2006/main">
  <p:tag name="NUM" val="32"/>
</p:tagLst>
</file>

<file path=ppt/tags/tag930.xml><?xml version="1.0" encoding="utf-8"?>
<p:tagLst xmlns:a="http://schemas.openxmlformats.org/drawingml/2006/main" xmlns:r="http://schemas.openxmlformats.org/officeDocument/2006/relationships" xmlns:p="http://schemas.openxmlformats.org/presentationml/2006/main">
  <p:tag name="NUM" val="36"/>
</p:tagLst>
</file>

<file path=ppt/tags/tag931.xml><?xml version="1.0" encoding="utf-8"?>
<p:tagLst xmlns:a="http://schemas.openxmlformats.org/drawingml/2006/main" xmlns:r="http://schemas.openxmlformats.org/officeDocument/2006/relationships" xmlns:p="http://schemas.openxmlformats.org/presentationml/2006/main">
  <p:tag name="NUM" val="37"/>
</p:tagLst>
</file>

<file path=ppt/tags/tag932.xml><?xml version="1.0" encoding="utf-8"?>
<p:tagLst xmlns:a="http://schemas.openxmlformats.org/drawingml/2006/main" xmlns:r="http://schemas.openxmlformats.org/officeDocument/2006/relationships" xmlns:p="http://schemas.openxmlformats.org/presentationml/2006/main">
  <p:tag name="NUM" val="38"/>
</p:tagLst>
</file>

<file path=ppt/tags/tag933.xml><?xml version="1.0" encoding="utf-8"?>
<p:tagLst xmlns:a="http://schemas.openxmlformats.org/drawingml/2006/main" xmlns:r="http://schemas.openxmlformats.org/officeDocument/2006/relationships" xmlns:p="http://schemas.openxmlformats.org/presentationml/2006/main">
  <p:tag name="NUM" val="39"/>
</p:tagLst>
</file>

<file path=ppt/tags/tag934.xml><?xml version="1.0" encoding="utf-8"?>
<p:tagLst xmlns:a="http://schemas.openxmlformats.org/drawingml/2006/main" xmlns:r="http://schemas.openxmlformats.org/officeDocument/2006/relationships" xmlns:p="http://schemas.openxmlformats.org/presentationml/2006/main">
  <p:tag name="NUM" val="40"/>
</p:tagLst>
</file>

<file path=ppt/tags/tag935.xml><?xml version="1.0" encoding="utf-8"?>
<p:tagLst xmlns:a="http://schemas.openxmlformats.org/drawingml/2006/main" xmlns:r="http://schemas.openxmlformats.org/officeDocument/2006/relationships" xmlns:p="http://schemas.openxmlformats.org/presentationml/2006/main">
  <p:tag name="NUM" val="41"/>
</p:tagLst>
</file>

<file path=ppt/tags/tag936.xml><?xml version="1.0" encoding="utf-8"?>
<p:tagLst xmlns:a="http://schemas.openxmlformats.org/drawingml/2006/main" xmlns:r="http://schemas.openxmlformats.org/officeDocument/2006/relationships" xmlns:p="http://schemas.openxmlformats.org/presentationml/2006/main">
  <p:tag name="NUM" val="42"/>
</p:tagLst>
</file>

<file path=ppt/tags/tag937.xml><?xml version="1.0" encoding="utf-8"?>
<p:tagLst xmlns:a="http://schemas.openxmlformats.org/drawingml/2006/main" xmlns:r="http://schemas.openxmlformats.org/officeDocument/2006/relationships" xmlns:p="http://schemas.openxmlformats.org/presentationml/2006/main">
  <p:tag name="NUM" val="43"/>
</p:tagLst>
</file>

<file path=ppt/tags/tag938.xml><?xml version="1.0" encoding="utf-8"?>
<p:tagLst xmlns:a="http://schemas.openxmlformats.org/drawingml/2006/main" xmlns:r="http://schemas.openxmlformats.org/officeDocument/2006/relationships" xmlns:p="http://schemas.openxmlformats.org/presentationml/2006/main">
  <p:tag name="NUM" val="44"/>
</p:tagLst>
</file>

<file path=ppt/tags/tag939.xml><?xml version="1.0" encoding="utf-8"?>
<p:tagLst xmlns:a="http://schemas.openxmlformats.org/drawingml/2006/main" xmlns:r="http://schemas.openxmlformats.org/officeDocument/2006/relationships" xmlns:p="http://schemas.openxmlformats.org/presentationml/2006/main">
  <p:tag name="NUM" val="45"/>
</p:tagLst>
</file>

<file path=ppt/tags/tag94.xml><?xml version="1.0" encoding="utf-8"?>
<p:tagLst xmlns:a="http://schemas.openxmlformats.org/drawingml/2006/main" xmlns:r="http://schemas.openxmlformats.org/officeDocument/2006/relationships" xmlns:p="http://schemas.openxmlformats.org/presentationml/2006/main">
  <p:tag name="NUM" val="33"/>
</p:tagLst>
</file>

<file path=ppt/tags/tag940.xml><?xml version="1.0" encoding="utf-8"?>
<p:tagLst xmlns:a="http://schemas.openxmlformats.org/drawingml/2006/main" xmlns:r="http://schemas.openxmlformats.org/officeDocument/2006/relationships" xmlns:p="http://schemas.openxmlformats.org/presentationml/2006/main">
  <p:tag name="NUM" val="46"/>
</p:tagLst>
</file>

<file path=ppt/tags/tag941.xml><?xml version="1.0" encoding="utf-8"?>
<p:tagLst xmlns:a="http://schemas.openxmlformats.org/drawingml/2006/main" xmlns:r="http://schemas.openxmlformats.org/officeDocument/2006/relationships" xmlns:p="http://schemas.openxmlformats.org/presentationml/2006/main">
  <p:tag name="NUM" val="47"/>
</p:tagLst>
</file>

<file path=ppt/tags/tag942.xml><?xml version="1.0" encoding="utf-8"?>
<p:tagLst xmlns:a="http://schemas.openxmlformats.org/drawingml/2006/main" xmlns:r="http://schemas.openxmlformats.org/officeDocument/2006/relationships" xmlns:p="http://schemas.openxmlformats.org/presentationml/2006/main">
  <p:tag name="NUM" val="48"/>
</p:tagLst>
</file>

<file path=ppt/tags/tag943.xml><?xml version="1.0" encoding="utf-8"?>
<p:tagLst xmlns:a="http://schemas.openxmlformats.org/drawingml/2006/main" xmlns:r="http://schemas.openxmlformats.org/officeDocument/2006/relationships" xmlns:p="http://schemas.openxmlformats.org/presentationml/2006/main">
  <p:tag name="NUM" val="49"/>
</p:tagLst>
</file>

<file path=ppt/tags/tag944.xml><?xml version="1.0" encoding="utf-8"?>
<p:tagLst xmlns:a="http://schemas.openxmlformats.org/drawingml/2006/main" xmlns:r="http://schemas.openxmlformats.org/officeDocument/2006/relationships" xmlns:p="http://schemas.openxmlformats.org/presentationml/2006/main">
  <p:tag name="NUM" val="50"/>
</p:tagLst>
</file>

<file path=ppt/tags/tag945.xml><?xml version="1.0" encoding="utf-8"?>
<p:tagLst xmlns:a="http://schemas.openxmlformats.org/drawingml/2006/main" xmlns:r="http://schemas.openxmlformats.org/officeDocument/2006/relationships" xmlns:p="http://schemas.openxmlformats.org/presentationml/2006/main">
  <p:tag name="NUM" val="51"/>
</p:tagLst>
</file>

<file path=ppt/tags/tag946.xml><?xml version="1.0" encoding="utf-8"?>
<p:tagLst xmlns:a="http://schemas.openxmlformats.org/drawingml/2006/main" xmlns:r="http://schemas.openxmlformats.org/officeDocument/2006/relationships" xmlns:p="http://schemas.openxmlformats.org/presentationml/2006/main">
  <p:tag name="NUM" val="52"/>
</p:tagLst>
</file>

<file path=ppt/tags/tag947.xml><?xml version="1.0" encoding="utf-8"?>
<p:tagLst xmlns:a="http://schemas.openxmlformats.org/drawingml/2006/main" xmlns:r="http://schemas.openxmlformats.org/officeDocument/2006/relationships" xmlns:p="http://schemas.openxmlformats.org/presentationml/2006/main">
  <p:tag name="NUM" val="53"/>
</p:tagLst>
</file>

<file path=ppt/tags/tag948.xml><?xml version="1.0" encoding="utf-8"?>
<p:tagLst xmlns:a="http://schemas.openxmlformats.org/drawingml/2006/main" xmlns:r="http://schemas.openxmlformats.org/officeDocument/2006/relationships" xmlns:p="http://schemas.openxmlformats.org/presentationml/2006/main">
  <p:tag name="NUM" val="54"/>
</p:tagLst>
</file>

<file path=ppt/tags/tag949.xml><?xml version="1.0" encoding="utf-8"?>
<p:tagLst xmlns:a="http://schemas.openxmlformats.org/drawingml/2006/main" xmlns:r="http://schemas.openxmlformats.org/officeDocument/2006/relationships" xmlns:p="http://schemas.openxmlformats.org/presentationml/2006/main">
  <p:tag name="NUM" val="55"/>
</p:tagLst>
</file>

<file path=ppt/tags/tag95.xml><?xml version="1.0" encoding="utf-8"?>
<p:tagLst xmlns:a="http://schemas.openxmlformats.org/drawingml/2006/main" xmlns:r="http://schemas.openxmlformats.org/officeDocument/2006/relationships" xmlns:p="http://schemas.openxmlformats.org/presentationml/2006/main">
  <p:tag name="NUM" val="34"/>
</p:tagLst>
</file>

<file path=ppt/tags/tag950.xml><?xml version="1.0" encoding="utf-8"?>
<p:tagLst xmlns:a="http://schemas.openxmlformats.org/drawingml/2006/main" xmlns:r="http://schemas.openxmlformats.org/officeDocument/2006/relationships" xmlns:p="http://schemas.openxmlformats.org/presentationml/2006/main">
  <p:tag name="NUM" val="56"/>
</p:tagLst>
</file>

<file path=ppt/tags/tag951.xml><?xml version="1.0" encoding="utf-8"?>
<p:tagLst xmlns:a="http://schemas.openxmlformats.org/drawingml/2006/main" xmlns:r="http://schemas.openxmlformats.org/officeDocument/2006/relationships" xmlns:p="http://schemas.openxmlformats.org/presentationml/2006/main">
  <p:tag name="NUM" val="57"/>
</p:tagLst>
</file>

<file path=ppt/tags/tag952.xml><?xml version="1.0" encoding="utf-8"?>
<p:tagLst xmlns:a="http://schemas.openxmlformats.org/drawingml/2006/main" xmlns:r="http://schemas.openxmlformats.org/officeDocument/2006/relationships" xmlns:p="http://schemas.openxmlformats.org/presentationml/2006/main">
  <p:tag name="NUM" val="58"/>
</p:tagLst>
</file>

<file path=ppt/tags/tag953.xml><?xml version="1.0" encoding="utf-8"?>
<p:tagLst xmlns:a="http://schemas.openxmlformats.org/drawingml/2006/main" xmlns:r="http://schemas.openxmlformats.org/officeDocument/2006/relationships" xmlns:p="http://schemas.openxmlformats.org/presentationml/2006/main">
  <p:tag name="NUM" val="59"/>
</p:tagLst>
</file>

<file path=ppt/tags/tag954.xml><?xml version="1.0" encoding="utf-8"?>
<p:tagLst xmlns:a="http://schemas.openxmlformats.org/drawingml/2006/main" xmlns:r="http://schemas.openxmlformats.org/officeDocument/2006/relationships" xmlns:p="http://schemas.openxmlformats.org/presentationml/2006/main">
  <p:tag name="NUM" val="60"/>
</p:tagLst>
</file>

<file path=ppt/tags/tag955.xml><?xml version="1.0" encoding="utf-8"?>
<p:tagLst xmlns:a="http://schemas.openxmlformats.org/drawingml/2006/main" xmlns:r="http://schemas.openxmlformats.org/officeDocument/2006/relationships" xmlns:p="http://schemas.openxmlformats.org/presentationml/2006/main">
  <p:tag name="NUM" val="61"/>
</p:tagLst>
</file>

<file path=ppt/tags/tag956.xml><?xml version="1.0" encoding="utf-8"?>
<p:tagLst xmlns:a="http://schemas.openxmlformats.org/drawingml/2006/main" xmlns:r="http://schemas.openxmlformats.org/officeDocument/2006/relationships" xmlns:p="http://schemas.openxmlformats.org/presentationml/2006/main">
  <p:tag name="NUM" val="62"/>
</p:tagLst>
</file>

<file path=ppt/tags/tag957.xml><?xml version="1.0" encoding="utf-8"?>
<p:tagLst xmlns:a="http://schemas.openxmlformats.org/drawingml/2006/main" xmlns:r="http://schemas.openxmlformats.org/officeDocument/2006/relationships" xmlns:p="http://schemas.openxmlformats.org/presentationml/2006/main">
  <p:tag name="NUM" val="63"/>
</p:tagLst>
</file>

<file path=ppt/tags/tag958.xml><?xml version="1.0" encoding="utf-8"?>
<p:tagLst xmlns:a="http://schemas.openxmlformats.org/drawingml/2006/main" xmlns:r="http://schemas.openxmlformats.org/officeDocument/2006/relationships" xmlns:p="http://schemas.openxmlformats.org/presentationml/2006/main">
  <p:tag name="NUM" val="64"/>
</p:tagLst>
</file>

<file path=ppt/tags/tag959.xml><?xml version="1.0" encoding="utf-8"?>
<p:tagLst xmlns:a="http://schemas.openxmlformats.org/drawingml/2006/main" xmlns:r="http://schemas.openxmlformats.org/officeDocument/2006/relationships" xmlns:p="http://schemas.openxmlformats.org/presentationml/2006/main">
  <p:tag name="NUM" val="65"/>
</p:tagLst>
</file>

<file path=ppt/tags/tag96.xml><?xml version="1.0" encoding="utf-8"?>
<p:tagLst xmlns:a="http://schemas.openxmlformats.org/drawingml/2006/main" xmlns:r="http://schemas.openxmlformats.org/officeDocument/2006/relationships" xmlns:p="http://schemas.openxmlformats.org/presentationml/2006/main">
  <p:tag name="NUM" val="35"/>
</p:tagLst>
</file>

<file path=ppt/tags/tag960.xml><?xml version="1.0" encoding="utf-8"?>
<p:tagLst xmlns:a="http://schemas.openxmlformats.org/drawingml/2006/main" xmlns:r="http://schemas.openxmlformats.org/officeDocument/2006/relationships" xmlns:p="http://schemas.openxmlformats.org/presentationml/2006/main">
  <p:tag name="NUM" val="66"/>
</p:tagLst>
</file>

<file path=ppt/tags/tag961.xml><?xml version="1.0" encoding="utf-8"?>
<p:tagLst xmlns:a="http://schemas.openxmlformats.org/drawingml/2006/main" xmlns:r="http://schemas.openxmlformats.org/officeDocument/2006/relationships" xmlns:p="http://schemas.openxmlformats.org/presentationml/2006/main">
  <p:tag name="NUM" val="67"/>
</p:tagLst>
</file>

<file path=ppt/tags/tag962.xml><?xml version="1.0" encoding="utf-8"?>
<p:tagLst xmlns:a="http://schemas.openxmlformats.org/drawingml/2006/main" xmlns:r="http://schemas.openxmlformats.org/officeDocument/2006/relationships" xmlns:p="http://schemas.openxmlformats.org/presentationml/2006/main">
  <p:tag name="NUM" val="68"/>
</p:tagLst>
</file>

<file path=ppt/tags/tag963.xml><?xml version="1.0" encoding="utf-8"?>
<p:tagLst xmlns:a="http://schemas.openxmlformats.org/drawingml/2006/main" xmlns:r="http://schemas.openxmlformats.org/officeDocument/2006/relationships" xmlns:p="http://schemas.openxmlformats.org/presentationml/2006/main">
  <p:tag name="NUM" val="69"/>
</p:tagLst>
</file>

<file path=ppt/tags/tag964.xml><?xml version="1.0" encoding="utf-8"?>
<p:tagLst xmlns:a="http://schemas.openxmlformats.org/drawingml/2006/main" xmlns:r="http://schemas.openxmlformats.org/officeDocument/2006/relationships" xmlns:p="http://schemas.openxmlformats.org/presentationml/2006/main">
  <p:tag name="NUM" val="70"/>
</p:tagLst>
</file>

<file path=ppt/tags/tag965.xml><?xml version="1.0" encoding="utf-8"?>
<p:tagLst xmlns:a="http://schemas.openxmlformats.org/drawingml/2006/main" xmlns:r="http://schemas.openxmlformats.org/officeDocument/2006/relationships" xmlns:p="http://schemas.openxmlformats.org/presentationml/2006/main">
  <p:tag name="NUM" val="71"/>
</p:tagLst>
</file>

<file path=ppt/tags/tag966.xml><?xml version="1.0" encoding="utf-8"?>
<p:tagLst xmlns:a="http://schemas.openxmlformats.org/drawingml/2006/main" xmlns:r="http://schemas.openxmlformats.org/officeDocument/2006/relationships" xmlns:p="http://schemas.openxmlformats.org/presentationml/2006/main">
  <p:tag name="NUM" val="72"/>
</p:tagLst>
</file>

<file path=ppt/tags/tag967.xml><?xml version="1.0" encoding="utf-8"?>
<p:tagLst xmlns:a="http://schemas.openxmlformats.org/drawingml/2006/main" xmlns:r="http://schemas.openxmlformats.org/officeDocument/2006/relationships" xmlns:p="http://schemas.openxmlformats.org/presentationml/2006/main">
  <p:tag name="NUM" val="73"/>
</p:tagLst>
</file>

<file path=ppt/tags/tag968.xml><?xml version="1.0" encoding="utf-8"?>
<p:tagLst xmlns:a="http://schemas.openxmlformats.org/drawingml/2006/main" xmlns:r="http://schemas.openxmlformats.org/officeDocument/2006/relationships" xmlns:p="http://schemas.openxmlformats.org/presentationml/2006/main">
  <p:tag name="NUM" val="74"/>
</p:tagLst>
</file>

<file path=ppt/tags/tag969.xml><?xml version="1.0" encoding="utf-8"?>
<p:tagLst xmlns:a="http://schemas.openxmlformats.org/drawingml/2006/main" xmlns:r="http://schemas.openxmlformats.org/officeDocument/2006/relationships" xmlns:p="http://schemas.openxmlformats.org/presentationml/2006/main">
  <p:tag name="NUM" val="75"/>
</p:tagLst>
</file>

<file path=ppt/tags/tag97.xml><?xml version="1.0" encoding="utf-8"?>
<p:tagLst xmlns:a="http://schemas.openxmlformats.org/drawingml/2006/main" xmlns:r="http://schemas.openxmlformats.org/officeDocument/2006/relationships" xmlns:p="http://schemas.openxmlformats.org/presentationml/2006/main">
  <p:tag name="NUM" val="36"/>
</p:tagLst>
</file>

<file path=ppt/tags/tag970.xml><?xml version="1.0" encoding="utf-8"?>
<p:tagLst xmlns:a="http://schemas.openxmlformats.org/drawingml/2006/main" xmlns:r="http://schemas.openxmlformats.org/officeDocument/2006/relationships" xmlns:p="http://schemas.openxmlformats.org/presentationml/2006/main">
  <p:tag name="NUM" val="76"/>
</p:tagLst>
</file>

<file path=ppt/tags/tag971.xml><?xml version="1.0" encoding="utf-8"?>
<p:tagLst xmlns:a="http://schemas.openxmlformats.org/drawingml/2006/main" xmlns:r="http://schemas.openxmlformats.org/officeDocument/2006/relationships" xmlns:p="http://schemas.openxmlformats.org/presentationml/2006/main">
  <p:tag name="NUM" val="77"/>
</p:tagLst>
</file>

<file path=ppt/tags/tag972.xml><?xml version="1.0" encoding="utf-8"?>
<p:tagLst xmlns:a="http://schemas.openxmlformats.org/drawingml/2006/main" xmlns:r="http://schemas.openxmlformats.org/officeDocument/2006/relationships" xmlns:p="http://schemas.openxmlformats.org/presentationml/2006/main">
  <p:tag name="NUM" val="78"/>
</p:tagLst>
</file>

<file path=ppt/tags/tag973.xml><?xml version="1.0" encoding="utf-8"?>
<p:tagLst xmlns:a="http://schemas.openxmlformats.org/drawingml/2006/main" xmlns:r="http://schemas.openxmlformats.org/officeDocument/2006/relationships" xmlns:p="http://schemas.openxmlformats.org/presentationml/2006/main">
  <p:tag name="NUM" val="79"/>
</p:tagLst>
</file>

<file path=ppt/tags/tag974.xml><?xml version="1.0" encoding="utf-8"?>
<p:tagLst xmlns:a="http://schemas.openxmlformats.org/drawingml/2006/main" xmlns:r="http://schemas.openxmlformats.org/officeDocument/2006/relationships" xmlns:p="http://schemas.openxmlformats.org/presentationml/2006/main">
  <p:tag name="NUM" val="80"/>
</p:tagLst>
</file>

<file path=ppt/tags/tag975.xml><?xml version="1.0" encoding="utf-8"?>
<p:tagLst xmlns:a="http://schemas.openxmlformats.org/drawingml/2006/main" xmlns:r="http://schemas.openxmlformats.org/officeDocument/2006/relationships" xmlns:p="http://schemas.openxmlformats.org/presentationml/2006/main">
  <p:tag name="NUM" val="81"/>
</p:tagLst>
</file>

<file path=ppt/tags/tag976.xml><?xml version="1.0" encoding="utf-8"?>
<p:tagLst xmlns:a="http://schemas.openxmlformats.org/drawingml/2006/main" xmlns:r="http://schemas.openxmlformats.org/officeDocument/2006/relationships" xmlns:p="http://schemas.openxmlformats.org/presentationml/2006/main">
  <p:tag name="NUM" val="82"/>
</p:tagLst>
</file>

<file path=ppt/tags/tag977.xml><?xml version="1.0" encoding="utf-8"?>
<p:tagLst xmlns:a="http://schemas.openxmlformats.org/drawingml/2006/main" xmlns:r="http://schemas.openxmlformats.org/officeDocument/2006/relationships" xmlns:p="http://schemas.openxmlformats.org/presentationml/2006/main">
  <p:tag name="NUM" val="83"/>
</p:tagLst>
</file>

<file path=ppt/tags/tag978.xml><?xml version="1.0" encoding="utf-8"?>
<p:tagLst xmlns:a="http://schemas.openxmlformats.org/drawingml/2006/main" xmlns:r="http://schemas.openxmlformats.org/officeDocument/2006/relationships" xmlns:p="http://schemas.openxmlformats.org/presentationml/2006/main">
  <p:tag name="NUM" val="84"/>
</p:tagLst>
</file>

<file path=ppt/tags/tag979.xml><?xml version="1.0" encoding="utf-8"?>
<p:tagLst xmlns:a="http://schemas.openxmlformats.org/drawingml/2006/main" xmlns:r="http://schemas.openxmlformats.org/officeDocument/2006/relationships" xmlns:p="http://schemas.openxmlformats.org/presentationml/2006/main">
  <p:tag name="NUM" val="85"/>
</p:tagLst>
</file>

<file path=ppt/tags/tag98.xml><?xml version="1.0" encoding="utf-8"?>
<p:tagLst xmlns:a="http://schemas.openxmlformats.org/drawingml/2006/main" xmlns:r="http://schemas.openxmlformats.org/officeDocument/2006/relationships" xmlns:p="http://schemas.openxmlformats.org/presentationml/2006/main">
  <p:tag name="NUM" val="37"/>
</p:tagLst>
</file>

<file path=ppt/tags/tag980.xml><?xml version="1.0" encoding="utf-8"?>
<p:tagLst xmlns:a="http://schemas.openxmlformats.org/drawingml/2006/main" xmlns:r="http://schemas.openxmlformats.org/officeDocument/2006/relationships" xmlns:p="http://schemas.openxmlformats.org/presentationml/2006/main">
  <p:tag name="NUM" val="86"/>
</p:tagLst>
</file>

<file path=ppt/tags/tag981.xml><?xml version="1.0" encoding="utf-8"?>
<p:tagLst xmlns:a="http://schemas.openxmlformats.org/drawingml/2006/main" xmlns:r="http://schemas.openxmlformats.org/officeDocument/2006/relationships" xmlns:p="http://schemas.openxmlformats.org/presentationml/2006/main">
  <p:tag name="NUM" val="87"/>
</p:tagLst>
</file>

<file path=ppt/tags/tag982.xml><?xml version="1.0" encoding="utf-8"?>
<p:tagLst xmlns:a="http://schemas.openxmlformats.org/drawingml/2006/main" xmlns:r="http://schemas.openxmlformats.org/officeDocument/2006/relationships" xmlns:p="http://schemas.openxmlformats.org/presentationml/2006/main">
  <p:tag name="NUM" val="88"/>
</p:tagLst>
</file>

<file path=ppt/tags/tag983.xml><?xml version="1.0" encoding="utf-8"?>
<p:tagLst xmlns:a="http://schemas.openxmlformats.org/drawingml/2006/main" xmlns:r="http://schemas.openxmlformats.org/officeDocument/2006/relationships" xmlns:p="http://schemas.openxmlformats.org/presentationml/2006/main">
  <p:tag name="NUM" val="89"/>
</p:tagLst>
</file>

<file path=ppt/tags/tag984.xml><?xml version="1.0" encoding="utf-8"?>
<p:tagLst xmlns:a="http://schemas.openxmlformats.org/drawingml/2006/main" xmlns:r="http://schemas.openxmlformats.org/officeDocument/2006/relationships" xmlns:p="http://schemas.openxmlformats.org/presentationml/2006/main">
  <p:tag name="NUM" val="90"/>
</p:tagLst>
</file>

<file path=ppt/tags/tag985.xml><?xml version="1.0" encoding="utf-8"?>
<p:tagLst xmlns:a="http://schemas.openxmlformats.org/drawingml/2006/main" xmlns:r="http://schemas.openxmlformats.org/officeDocument/2006/relationships" xmlns:p="http://schemas.openxmlformats.org/presentationml/2006/main">
  <p:tag name="NUM" val="91"/>
</p:tagLst>
</file>

<file path=ppt/tags/tag986.xml><?xml version="1.0" encoding="utf-8"?>
<p:tagLst xmlns:a="http://schemas.openxmlformats.org/drawingml/2006/main" xmlns:r="http://schemas.openxmlformats.org/officeDocument/2006/relationships" xmlns:p="http://schemas.openxmlformats.org/presentationml/2006/main">
  <p:tag name="NUM" val="92"/>
</p:tagLst>
</file>

<file path=ppt/tags/tag987.xml><?xml version="1.0" encoding="utf-8"?>
<p:tagLst xmlns:a="http://schemas.openxmlformats.org/drawingml/2006/main" xmlns:r="http://schemas.openxmlformats.org/officeDocument/2006/relationships" xmlns:p="http://schemas.openxmlformats.org/presentationml/2006/main">
  <p:tag name="NUM" val="93"/>
</p:tagLst>
</file>

<file path=ppt/tags/tag988.xml><?xml version="1.0" encoding="utf-8"?>
<p:tagLst xmlns:a="http://schemas.openxmlformats.org/drawingml/2006/main" xmlns:r="http://schemas.openxmlformats.org/officeDocument/2006/relationships" xmlns:p="http://schemas.openxmlformats.org/presentationml/2006/main">
  <p:tag name="NUM" val="94"/>
</p:tagLst>
</file>

<file path=ppt/tags/tag989.xml><?xml version="1.0" encoding="utf-8"?>
<p:tagLst xmlns:a="http://schemas.openxmlformats.org/drawingml/2006/main" xmlns:r="http://schemas.openxmlformats.org/officeDocument/2006/relationships" xmlns:p="http://schemas.openxmlformats.org/presentationml/2006/main">
  <p:tag name="NUM" val="95"/>
</p:tagLst>
</file>

<file path=ppt/tags/tag99.xml><?xml version="1.0" encoding="utf-8"?>
<p:tagLst xmlns:a="http://schemas.openxmlformats.org/drawingml/2006/main" xmlns:r="http://schemas.openxmlformats.org/officeDocument/2006/relationships" xmlns:p="http://schemas.openxmlformats.org/presentationml/2006/main">
  <p:tag name="NUM" val="38"/>
</p:tagLst>
</file>

<file path=ppt/tags/tag990.xml><?xml version="1.0" encoding="utf-8"?>
<p:tagLst xmlns:a="http://schemas.openxmlformats.org/drawingml/2006/main" xmlns:r="http://schemas.openxmlformats.org/officeDocument/2006/relationships" xmlns:p="http://schemas.openxmlformats.org/presentationml/2006/main">
  <p:tag name="NUM" val="96"/>
</p:tagLst>
</file>

<file path=ppt/tags/tag991.xml><?xml version="1.0" encoding="utf-8"?>
<p:tagLst xmlns:a="http://schemas.openxmlformats.org/drawingml/2006/main" xmlns:r="http://schemas.openxmlformats.org/officeDocument/2006/relationships" xmlns:p="http://schemas.openxmlformats.org/presentationml/2006/main">
  <p:tag name="NUM" val="97"/>
</p:tagLst>
</file>

<file path=ppt/tags/tag992.xml><?xml version="1.0" encoding="utf-8"?>
<p:tagLst xmlns:a="http://schemas.openxmlformats.org/drawingml/2006/main" xmlns:r="http://schemas.openxmlformats.org/officeDocument/2006/relationships" xmlns:p="http://schemas.openxmlformats.org/presentationml/2006/main">
  <p:tag name="NUM" val="98"/>
</p:tagLst>
</file>

<file path=ppt/tags/tag993.xml><?xml version="1.0" encoding="utf-8"?>
<p:tagLst xmlns:a="http://schemas.openxmlformats.org/drawingml/2006/main" xmlns:r="http://schemas.openxmlformats.org/officeDocument/2006/relationships" xmlns:p="http://schemas.openxmlformats.org/presentationml/2006/main">
  <p:tag name="NUM" val="99"/>
</p:tagLst>
</file>

<file path=ppt/tags/tag994.xml><?xml version="1.0" encoding="utf-8"?>
<p:tagLst xmlns:a="http://schemas.openxmlformats.org/drawingml/2006/main" xmlns:r="http://schemas.openxmlformats.org/officeDocument/2006/relationships" xmlns:p="http://schemas.openxmlformats.org/presentationml/2006/main">
  <p:tag name="NUM" val="100"/>
</p:tagLst>
</file>

<file path=ppt/tags/tag995.xml><?xml version="1.0" encoding="utf-8"?>
<p:tagLst xmlns:a="http://schemas.openxmlformats.org/drawingml/2006/main" xmlns:r="http://schemas.openxmlformats.org/officeDocument/2006/relationships" xmlns:p="http://schemas.openxmlformats.org/presentationml/2006/main">
  <p:tag name="NUM" val="101"/>
</p:tagLst>
</file>

<file path=ppt/tags/tag996.xml><?xml version="1.0" encoding="utf-8"?>
<p:tagLst xmlns:a="http://schemas.openxmlformats.org/drawingml/2006/main" xmlns:r="http://schemas.openxmlformats.org/officeDocument/2006/relationships" xmlns:p="http://schemas.openxmlformats.org/presentationml/2006/main">
  <p:tag name="NUM" val="102"/>
</p:tagLst>
</file>

<file path=ppt/tags/tag997.xml><?xml version="1.0" encoding="utf-8"?>
<p:tagLst xmlns:a="http://schemas.openxmlformats.org/drawingml/2006/main" xmlns:r="http://schemas.openxmlformats.org/officeDocument/2006/relationships" xmlns:p="http://schemas.openxmlformats.org/presentationml/2006/main">
  <p:tag name="NUM" val="103"/>
</p:tagLst>
</file>

<file path=ppt/tags/tag998.xml><?xml version="1.0" encoding="utf-8"?>
<p:tagLst xmlns:a="http://schemas.openxmlformats.org/drawingml/2006/main" xmlns:r="http://schemas.openxmlformats.org/officeDocument/2006/relationships" xmlns:p="http://schemas.openxmlformats.org/presentationml/2006/main">
  <p:tag name="NUM" val="104"/>
</p:tagLst>
</file>

<file path=ppt/tags/tag999.xml><?xml version="1.0" encoding="utf-8"?>
<p:tagLst xmlns:a="http://schemas.openxmlformats.org/drawingml/2006/main" xmlns:r="http://schemas.openxmlformats.org/officeDocument/2006/relationships" xmlns:p="http://schemas.openxmlformats.org/presentationml/2006/main">
  <p:tag name="NUM" val="105"/>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43328</TotalTime>
  <Words>3936</Words>
  <Application>Microsoft Office PowerPoint</Application>
  <PresentationFormat>Affichage à l'écran (4:3)</PresentationFormat>
  <Paragraphs>2405</Paragraphs>
  <Slides>33</Slides>
  <Notes>33</Notes>
  <HiddenSlides>4</HiddenSlides>
  <MMClips>0</MMClips>
  <ScaleCrop>false</ScaleCrop>
  <HeadingPairs>
    <vt:vector size="4" baseType="variant">
      <vt:variant>
        <vt:lpstr>Thème</vt:lpstr>
      </vt:variant>
      <vt:variant>
        <vt:i4>1</vt:i4>
      </vt:variant>
      <vt:variant>
        <vt:lpstr>Titres des diapositives</vt:lpstr>
      </vt:variant>
      <vt:variant>
        <vt:i4>33</vt:i4>
      </vt:variant>
    </vt:vector>
  </HeadingPairs>
  <TitlesOfParts>
    <vt:vector size="34"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Les moteurs Courant Continu, connexions des conducteurs du rotor</vt:lpstr>
      <vt:lpstr>Les moteurs Courant Continu,  le courant dans le rotor</vt:lpstr>
      <vt:lpstr>Les moteurs Courant Continu,  le courant dans le rotor</vt:lpstr>
      <vt:lpstr>Les moteurs Courant Continu,  le courant dans le rotor</vt:lpstr>
      <vt:lpstr>Les moteurs électriques Courant Continu, la commutation</vt:lpstr>
      <vt:lpstr>Les moteurs électriques Courant Continu, la commutation</vt:lpstr>
      <vt:lpstr>Les moteurs, défaut commutation</vt:lpstr>
      <vt:lpstr>Les moteurs, défaut commutation</vt:lpstr>
      <vt:lpstr>Les moteurs Courant Continu</vt:lpstr>
      <vt:lpstr>Les génératrices électriques  Courant Continu (dynamo)</vt:lpstr>
      <vt:lpstr>Lois d’ohm </vt:lpstr>
      <vt:lpstr>Vitesse(fréquence) de rotation</vt:lpstr>
      <vt:lpstr>Les différents schémas Moteur Courant Continu</vt:lpstr>
      <vt:lpstr>Les différents schémas Moteur Courant Continu</vt:lpstr>
      <vt:lpstr>Le rendement,  les pertes</vt:lpstr>
      <vt:lpstr>Le rendement,  les pertes</vt:lpstr>
      <vt:lpstr>Plaque signalétique</vt:lpstr>
      <vt:lpstr>Plaque à borne (raccordement)</vt:lpstr>
      <vt:lpstr>Plaque à borne (raccordement)</vt:lpstr>
      <vt:lpstr>Fin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CC 5</dc:title>
  <dc:creator>phil</dc:creator>
  <cp:lastModifiedBy>phil</cp:lastModifiedBy>
  <cp:revision>642</cp:revision>
  <dcterms:created xsi:type="dcterms:W3CDTF">2016-01-24T11:49:39Z</dcterms:created>
  <dcterms:modified xsi:type="dcterms:W3CDTF">2016-05-24T14:28:29Z</dcterms:modified>
</cp:coreProperties>
</file>