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notesSlides/notesSlide5.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notesSlides/notesSlide6.xml" ContentType="application/vnd.openxmlformats-officedocument.presentationml.notesSlid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7.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notesSlides/notesSlide8.xml" ContentType="application/vnd.openxmlformats-officedocument.presentationml.notesSlide+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notesSlides/notesSlide9.xml" ContentType="application/vnd.openxmlformats-officedocument.presentationml.notesSlide+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notesSlides/notesSlide10.xml" ContentType="application/vnd.openxmlformats-officedocument.presentationml.notesSlide+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notesSlides/notesSlide11.xml" ContentType="application/vnd.openxmlformats-officedocument.presentationml.notesSlide+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8"/>
  </p:notesMasterIdLst>
  <p:sldIdLst>
    <p:sldId id="256" r:id="rId2"/>
    <p:sldId id="259" r:id="rId3"/>
    <p:sldId id="260" r:id="rId4"/>
    <p:sldId id="265" r:id="rId5"/>
    <p:sldId id="270" r:id="rId6"/>
    <p:sldId id="268" r:id="rId7"/>
    <p:sldId id="269" r:id="rId8"/>
    <p:sldId id="258" r:id="rId9"/>
    <p:sldId id="277" r:id="rId10"/>
    <p:sldId id="276" r:id="rId11"/>
    <p:sldId id="279" r:id="rId12"/>
    <p:sldId id="280" r:id="rId13"/>
    <p:sldId id="281" r:id="rId14"/>
    <p:sldId id="287" r:id="rId15"/>
    <p:sldId id="290" r:id="rId16"/>
    <p:sldId id="289" r:id="rId17"/>
    <p:sldId id="282" r:id="rId18"/>
    <p:sldId id="283" r:id="rId19"/>
    <p:sldId id="284" r:id="rId20"/>
    <p:sldId id="291" r:id="rId21"/>
    <p:sldId id="288" r:id="rId22"/>
    <p:sldId id="286" r:id="rId23"/>
    <p:sldId id="285" r:id="rId24"/>
    <p:sldId id="292" r:id="rId25"/>
    <p:sldId id="271" r:id="rId26"/>
    <p:sldId id="257" r:id="rId27"/>
  </p:sldIdLst>
  <p:sldSz cx="9144000" cy="6858000" type="screen4x3"/>
  <p:notesSz cx="6858000" cy="9144000"/>
  <p:custDataLst>
    <p:tags r:id="rId29"/>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3CC33"/>
    <a:srgbClr val="EA8B00"/>
    <a:srgbClr val="A568D2"/>
    <a:srgbClr val="726A42"/>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5245" autoAdjust="0"/>
  </p:normalViewPr>
  <p:slideViewPr>
    <p:cSldViewPr snapToObjects="1">
      <p:cViewPr varScale="1">
        <p:scale>
          <a:sx n="87" d="100"/>
          <a:sy n="87" d="100"/>
        </p:scale>
        <p:origin x="-504" y="-90"/>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presProps" Target="presProps.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22/02/2016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17</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4" name="Espace réservé de la date 3"/>
          <p:cNvSpPr>
            <a:spLocks noGrp="1"/>
          </p:cNvSpPr>
          <p:nvPr>
            <p:ph type="dt" sz="half" idx="10"/>
          </p:nvPr>
        </p:nvSpPr>
        <p:spPr/>
        <p:txBody>
          <a:bodyPr/>
          <a:lstStyle/>
          <a:p>
            <a:fld id="{0080337D-D3B3-4C06-8199-8566CB3E7647}" type="datetimeFigureOut">
              <a:rPr lang="fr-FR" smtClean="0"/>
              <a:t>22/02/2016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22/02/2016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22/02/2016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22/02/2016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4" name="Espace réservé de la date 3"/>
          <p:cNvSpPr>
            <a:spLocks noGrp="1"/>
          </p:cNvSpPr>
          <p:nvPr>
            <p:ph type="dt" sz="half" idx="10"/>
          </p:nvPr>
        </p:nvSpPr>
        <p:spPr/>
        <p:txBody>
          <a:bodyPr/>
          <a:lstStyle/>
          <a:p>
            <a:fld id="{0080337D-D3B3-4C06-8199-8566CB3E7647}" type="datetimeFigureOut">
              <a:rPr lang="fr-FR" smtClean="0"/>
              <a:t>22/02/2016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p:txBody>
          <a:bodyPr/>
          <a:lstStyle/>
          <a:p>
            <a:fld id="{0080337D-D3B3-4C06-8199-8566CB3E7647}" type="datetimeFigureOut">
              <a:rPr lang="fr-FR" smtClean="0"/>
              <a:t>22/02/2016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p:txBody>
          <a:bodyPr/>
          <a:lstStyle/>
          <a:p>
            <a:fld id="{0080337D-D3B3-4C06-8199-8566CB3E7647}" type="datetimeFigureOut">
              <a:rPr lang="fr-FR" smtClean="0"/>
              <a:t>22/02/2016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p:txBody>
          <a:bodyPr/>
          <a:lstStyle/>
          <a:p>
            <a:fld id="{0080337D-D3B3-4C06-8199-8566CB3E7647}" type="datetimeFigureOut">
              <a:rPr lang="fr-FR" smtClean="0"/>
              <a:t>22/02/2016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0080337D-D3B3-4C06-8199-8566CB3E7647}" type="datetimeFigureOut">
              <a:rPr lang="fr-FR" smtClean="0"/>
              <a:t>22/02/2016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22/02/2016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22/02/2016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e la date 3"/>
          <p:cNvSpPr>
            <a:spLocks noGrp="1"/>
          </p:cNvSpPr>
          <p:nvPr>
            <p:ph type="dt" sz="half" idx="2"/>
          </p:nvPr>
        </p:nvSpPr>
        <p:spPr>
          <a:xfrm>
            <a:off x="-8991" y="6483913"/>
            <a:ext cx="2133600" cy="365125"/>
          </a:xfrm>
          <a:prstGeom prst="rect">
            <a:avLst/>
          </a:prstGeom>
        </p:spPr>
        <p:txBody>
          <a:bodyPr vert="horz" lIns="91440" tIns="45720" rIns="91440" bIns="45720" rtlCol="0" anchor="ctr"/>
          <a:lstStyle>
            <a:lvl1pPr algn="l">
              <a:defRPr sz="1400" b="1">
                <a:solidFill>
                  <a:schemeClr val="tx1">
                    <a:lumMod val="65000"/>
                    <a:lumOff val="35000"/>
                  </a:schemeClr>
                </a:solidFill>
              </a:defRPr>
            </a:lvl1pPr>
          </a:lstStyle>
          <a:p>
            <a:r>
              <a:rPr lang="fr-FR" smtClean="0"/>
              <a:t>Ph. Dutour</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18" Type="http://schemas.openxmlformats.org/officeDocument/2006/relationships/tags" Target="../tags/tag19.xml"/><Relationship Id="rId3" Type="http://schemas.openxmlformats.org/officeDocument/2006/relationships/tags" Target="../tags/tag4.xml"/><Relationship Id="rId21" Type="http://schemas.openxmlformats.org/officeDocument/2006/relationships/tags" Target="../tags/tag22.xml"/><Relationship Id="rId7" Type="http://schemas.openxmlformats.org/officeDocument/2006/relationships/tags" Target="../tags/tag8.xml"/><Relationship Id="rId12" Type="http://schemas.openxmlformats.org/officeDocument/2006/relationships/tags" Target="../tags/tag13.xml"/><Relationship Id="rId17" Type="http://schemas.openxmlformats.org/officeDocument/2006/relationships/tags" Target="../tags/tag18.xml"/><Relationship Id="rId2" Type="http://schemas.openxmlformats.org/officeDocument/2006/relationships/tags" Target="../tags/tag3.xml"/><Relationship Id="rId16" Type="http://schemas.openxmlformats.org/officeDocument/2006/relationships/tags" Target="../tags/tag17.xml"/><Relationship Id="rId20" Type="http://schemas.openxmlformats.org/officeDocument/2006/relationships/tags" Target="../tags/tag21.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tags" Target="../tags/tag16.xml"/><Relationship Id="rId23" Type="http://schemas.openxmlformats.org/officeDocument/2006/relationships/slideLayout" Target="../slideLayouts/slideLayout2.xml"/><Relationship Id="rId10" Type="http://schemas.openxmlformats.org/officeDocument/2006/relationships/tags" Target="../tags/tag11.xml"/><Relationship Id="rId19" Type="http://schemas.openxmlformats.org/officeDocument/2006/relationships/tags" Target="../tags/tag20.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 Id="rId22" Type="http://schemas.openxmlformats.org/officeDocument/2006/relationships/tags" Target="../tags/tag2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8" Type="http://schemas.openxmlformats.org/officeDocument/2006/relationships/tags" Target="../tags/tag31.xml"/><Relationship Id="rId13" Type="http://schemas.openxmlformats.org/officeDocument/2006/relationships/tags" Target="../tags/tag36.xml"/><Relationship Id="rId18" Type="http://schemas.openxmlformats.org/officeDocument/2006/relationships/tags" Target="../tags/tag41.xml"/><Relationship Id="rId3" Type="http://schemas.openxmlformats.org/officeDocument/2006/relationships/tags" Target="../tags/tag26.xml"/><Relationship Id="rId21" Type="http://schemas.openxmlformats.org/officeDocument/2006/relationships/tags" Target="../tags/tag44.xml"/><Relationship Id="rId7" Type="http://schemas.openxmlformats.org/officeDocument/2006/relationships/tags" Target="../tags/tag30.xml"/><Relationship Id="rId12" Type="http://schemas.openxmlformats.org/officeDocument/2006/relationships/tags" Target="../tags/tag35.xml"/><Relationship Id="rId17" Type="http://schemas.openxmlformats.org/officeDocument/2006/relationships/tags" Target="../tags/tag40.xml"/><Relationship Id="rId25" Type="http://schemas.openxmlformats.org/officeDocument/2006/relationships/image" Target="../media/image3.png"/><Relationship Id="rId2" Type="http://schemas.openxmlformats.org/officeDocument/2006/relationships/tags" Target="../tags/tag25.xml"/><Relationship Id="rId16" Type="http://schemas.openxmlformats.org/officeDocument/2006/relationships/tags" Target="../tags/tag39.xml"/><Relationship Id="rId20" Type="http://schemas.openxmlformats.org/officeDocument/2006/relationships/tags" Target="../tags/tag43.xml"/><Relationship Id="rId1" Type="http://schemas.openxmlformats.org/officeDocument/2006/relationships/tags" Target="../tags/tag24.xml"/><Relationship Id="rId6" Type="http://schemas.openxmlformats.org/officeDocument/2006/relationships/tags" Target="../tags/tag29.xml"/><Relationship Id="rId11" Type="http://schemas.openxmlformats.org/officeDocument/2006/relationships/tags" Target="../tags/tag34.xml"/><Relationship Id="rId24" Type="http://schemas.openxmlformats.org/officeDocument/2006/relationships/notesSlide" Target="../notesSlides/notesSlide6.xml"/><Relationship Id="rId5" Type="http://schemas.openxmlformats.org/officeDocument/2006/relationships/tags" Target="../tags/tag28.xml"/><Relationship Id="rId15" Type="http://schemas.openxmlformats.org/officeDocument/2006/relationships/tags" Target="../tags/tag38.xml"/><Relationship Id="rId23" Type="http://schemas.openxmlformats.org/officeDocument/2006/relationships/slideLayout" Target="../slideLayouts/slideLayout2.xml"/><Relationship Id="rId10" Type="http://schemas.openxmlformats.org/officeDocument/2006/relationships/tags" Target="../tags/tag33.xml"/><Relationship Id="rId19" Type="http://schemas.openxmlformats.org/officeDocument/2006/relationships/tags" Target="../tags/tag42.xml"/><Relationship Id="rId4" Type="http://schemas.openxmlformats.org/officeDocument/2006/relationships/tags" Target="../tags/tag27.xml"/><Relationship Id="rId9" Type="http://schemas.openxmlformats.org/officeDocument/2006/relationships/tags" Target="../tags/tag32.xml"/><Relationship Id="rId14" Type="http://schemas.openxmlformats.org/officeDocument/2006/relationships/tags" Target="../tags/tag37.xml"/><Relationship Id="rId22" Type="http://schemas.openxmlformats.org/officeDocument/2006/relationships/tags" Target="../tags/tag45.xml"/></Relationships>
</file>

<file path=ppt/slides/_rels/slide18.xml.rels><?xml version="1.0" encoding="UTF-8" standalone="yes"?>
<Relationships xmlns="http://schemas.openxmlformats.org/package/2006/relationships"><Relationship Id="rId8" Type="http://schemas.openxmlformats.org/officeDocument/2006/relationships/tags" Target="../tags/tag53.xml"/><Relationship Id="rId13" Type="http://schemas.openxmlformats.org/officeDocument/2006/relationships/tags" Target="../tags/tag58.xml"/><Relationship Id="rId18" Type="http://schemas.openxmlformats.org/officeDocument/2006/relationships/tags" Target="../tags/tag63.xml"/><Relationship Id="rId3" Type="http://schemas.openxmlformats.org/officeDocument/2006/relationships/tags" Target="../tags/tag48.xml"/><Relationship Id="rId21" Type="http://schemas.openxmlformats.org/officeDocument/2006/relationships/tags" Target="../tags/tag66.xml"/><Relationship Id="rId7" Type="http://schemas.openxmlformats.org/officeDocument/2006/relationships/tags" Target="../tags/tag52.xml"/><Relationship Id="rId12" Type="http://schemas.openxmlformats.org/officeDocument/2006/relationships/tags" Target="../tags/tag57.xml"/><Relationship Id="rId17" Type="http://schemas.openxmlformats.org/officeDocument/2006/relationships/tags" Target="../tags/tag62.xml"/><Relationship Id="rId25" Type="http://schemas.openxmlformats.org/officeDocument/2006/relationships/image" Target="../media/image3.png"/><Relationship Id="rId2" Type="http://schemas.openxmlformats.org/officeDocument/2006/relationships/tags" Target="../tags/tag47.xml"/><Relationship Id="rId16" Type="http://schemas.openxmlformats.org/officeDocument/2006/relationships/tags" Target="../tags/tag61.xml"/><Relationship Id="rId20" Type="http://schemas.openxmlformats.org/officeDocument/2006/relationships/tags" Target="../tags/tag65.xml"/><Relationship Id="rId1" Type="http://schemas.openxmlformats.org/officeDocument/2006/relationships/tags" Target="../tags/tag46.xml"/><Relationship Id="rId6" Type="http://schemas.openxmlformats.org/officeDocument/2006/relationships/tags" Target="../tags/tag51.xml"/><Relationship Id="rId11" Type="http://schemas.openxmlformats.org/officeDocument/2006/relationships/tags" Target="../tags/tag56.xml"/><Relationship Id="rId24" Type="http://schemas.openxmlformats.org/officeDocument/2006/relationships/notesSlide" Target="../notesSlides/notesSlide7.xml"/><Relationship Id="rId5" Type="http://schemas.openxmlformats.org/officeDocument/2006/relationships/tags" Target="../tags/tag50.xml"/><Relationship Id="rId15" Type="http://schemas.openxmlformats.org/officeDocument/2006/relationships/tags" Target="../tags/tag60.xml"/><Relationship Id="rId23" Type="http://schemas.openxmlformats.org/officeDocument/2006/relationships/slideLayout" Target="../slideLayouts/slideLayout2.xml"/><Relationship Id="rId10" Type="http://schemas.openxmlformats.org/officeDocument/2006/relationships/tags" Target="../tags/tag55.xml"/><Relationship Id="rId19" Type="http://schemas.openxmlformats.org/officeDocument/2006/relationships/tags" Target="../tags/tag64.xml"/><Relationship Id="rId4" Type="http://schemas.openxmlformats.org/officeDocument/2006/relationships/tags" Target="../tags/tag49.xml"/><Relationship Id="rId9" Type="http://schemas.openxmlformats.org/officeDocument/2006/relationships/tags" Target="../tags/tag54.xml"/><Relationship Id="rId14" Type="http://schemas.openxmlformats.org/officeDocument/2006/relationships/tags" Target="../tags/tag59.xml"/><Relationship Id="rId22" Type="http://schemas.openxmlformats.org/officeDocument/2006/relationships/tags" Target="../tags/tag67.xml"/></Relationships>
</file>

<file path=ppt/slides/_rels/slide19.xml.rels><?xml version="1.0" encoding="UTF-8" standalone="yes"?>
<Relationships xmlns="http://schemas.openxmlformats.org/package/2006/relationships"><Relationship Id="rId13" Type="http://schemas.openxmlformats.org/officeDocument/2006/relationships/tags" Target="../tags/tag80.xml"/><Relationship Id="rId18" Type="http://schemas.openxmlformats.org/officeDocument/2006/relationships/tags" Target="../tags/tag85.xml"/><Relationship Id="rId26" Type="http://schemas.openxmlformats.org/officeDocument/2006/relationships/tags" Target="../tags/tag93.xml"/><Relationship Id="rId21" Type="http://schemas.openxmlformats.org/officeDocument/2006/relationships/tags" Target="../tags/tag88.xml"/><Relationship Id="rId34" Type="http://schemas.openxmlformats.org/officeDocument/2006/relationships/tags" Target="../tags/tag101.xml"/><Relationship Id="rId7" Type="http://schemas.openxmlformats.org/officeDocument/2006/relationships/tags" Target="../tags/tag74.xml"/><Relationship Id="rId12" Type="http://schemas.openxmlformats.org/officeDocument/2006/relationships/tags" Target="../tags/tag79.xml"/><Relationship Id="rId17" Type="http://schemas.openxmlformats.org/officeDocument/2006/relationships/tags" Target="../tags/tag84.xml"/><Relationship Id="rId25" Type="http://schemas.openxmlformats.org/officeDocument/2006/relationships/tags" Target="../tags/tag92.xml"/><Relationship Id="rId33" Type="http://schemas.openxmlformats.org/officeDocument/2006/relationships/tags" Target="../tags/tag100.xml"/><Relationship Id="rId2" Type="http://schemas.openxmlformats.org/officeDocument/2006/relationships/tags" Target="../tags/tag69.xml"/><Relationship Id="rId16" Type="http://schemas.openxmlformats.org/officeDocument/2006/relationships/tags" Target="../tags/tag83.xml"/><Relationship Id="rId20" Type="http://schemas.openxmlformats.org/officeDocument/2006/relationships/tags" Target="../tags/tag87.xml"/><Relationship Id="rId29" Type="http://schemas.openxmlformats.org/officeDocument/2006/relationships/tags" Target="../tags/tag96.xml"/><Relationship Id="rId1" Type="http://schemas.openxmlformats.org/officeDocument/2006/relationships/tags" Target="../tags/tag68.xml"/><Relationship Id="rId6" Type="http://schemas.openxmlformats.org/officeDocument/2006/relationships/tags" Target="../tags/tag73.xml"/><Relationship Id="rId11" Type="http://schemas.openxmlformats.org/officeDocument/2006/relationships/tags" Target="../tags/tag78.xml"/><Relationship Id="rId24" Type="http://schemas.openxmlformats.org/officeDocument/2006/relationships/tags" Target="../tags/tag91.xml"/><Relationship Id="rId32" Type="http://schemas.openxmlformats.org/officeDocument/2006/relationships/tags" Target="../tags/tag99.xml"/><Relationship Id="rId37" Type="http://schemas.openxmlformats.org/officeDocument/2006/relationships/image" Target="../media/image3.png"/><Relationship Id="rId5" Type="http://schemas.openxmlformats.org/officeDocument/2006/relationships/tags" Target="../tags/tag72.xml"/><Relationship Id="rId15" Type="http://schemas.openxmlformats.org/officeDocument/2006/relationships/tags" Target="../tags/tag82.xml"/><Relationship Id="rId23" Type="http://schemas.openxmlformats.org/officeDocument/2006/relationships/tags" Target="../tags/tag90.xml"/><Relationship Id="rId28" Type="http://schemas.openxmlformats.org/officeDocument/2006/relationships/tags" Target="../tags/tag95.xml"/><Relationship Id="rId36" Type="http://schemas.openxmlformats.org/officeDocument/2006/relationships/notesSlide" Target="../notesSlides/notesSlide8.xml"/><Relationship Id="rId10" Type="http://schemas.openxmlformats.org/officeDocument/2006/relationships/tags" Target="../tags/tag77.xml"/><Relationship Id="rId19" Type="http://schemas.openxmlformats.org/officeDocument/2006/relationships/tags" Target="../tags/tag86.xml"/><Relationship Id="rId31" Type="http://schemas.openxmlformats.org/officeDocument/2006/relationships/tags" Target="../tags/tag98.xml"/><Relationship Id="rId4" Type="http://schemas.openxmlformats.org/officeDocument/2006/relationships/tags" Target="../tags/tag71.xml"/><Relationship Id="rId9" Type="http://schemas.openxmlformats.org/officeDocument/2006/relationships/tags" Target="../tags/tag76.xml"/><Relationship Id="rId14" Type="http://schemas.openxmlformats.org/officeDocument/2006/relationships/tags" Target="../tags/tag81.xml"/><Relationship Id="rId22" Type="http://schemas.openxmlformats.org/officeDocument/2006/relationships/tags" Target="../tags/tag89.xml"/><Relationship Id="rId27" Type="http://schemas.openxmlformats.org/officeDocument/2006/relationships/tags" Target="../tags/tag94.xml"/><Relationship Id="rId30" Type="http://schemas.openxmlformats.org/officeDocument/2006/relationships/tags" Target="../tags/tag97.xml"/><Relationship Id="rId35" Type="http://schemas.openxmlformats.org/officeDocument/2006/relationships/slideLayout" Target="../slideLayouts/slideLayout2.xml"/><Relationship Id="rId8" Type="http://schemas.openxmlformats.org/officeDocument/2006/relationships/tags" Target="../tags/tag75.xml"/><Relationship Id="rId3" Type="http://schemas.openxmlformats.org/officeDocument/2006/relationships/tags" Target="../tags/tag70.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8" Type="http://schemas.openxmlformats.org/officeDocument/2006/relationships/tags" Target="../tags/tag109.xml"/><Relationship Id="rId13" Type="http://schemas.openxmlformats.org/officeDocument/2006/relationships/tags" Target="../tags/tag114.xml"/><Relationship Id="rId18" Type="http://schemas.openxmlformats.org/officeDocument/2006/relationships/tags" Target="../tags/tag119.xml"/><Relationship Id="rId3" Type="http://schemas.openxmlformats.org/officeDocument/2006/relationships/tags" Target="../tags/tag104.xml"/><Relationship Id="rId21" Type="http://schemas.openxmlformats.org/officeDocument/2006/relationships/tags" Target="../tags/tag122.xml"/><Relationship Id="rId7" Type="http://schemas.openxmlformats.org/officeDocument/2006/relationships/tags" Target="../tags/tag108.xml"/><Relationship Id="rId12" Type="http://schemas.openxmlformats.org/officeDocument/2006/relationships/tags" Target="../tags/tag113.xml"/><Relationship Id="rId17" Type="http://schemas.openxmlformats.org/officeDocument/2006/relationships/tags" Target="../tags/tag118.xml"/><Relationship Id="rId25" Type="http://schemas.openxmlformats.org/officeDocument/2006/relationships/image" Target="../media/image3.png"/><Relationship Id="rId2" Type="http://schemas.openxmlformats.org/officeDocument/2006/relationships/tags" Target="../tags/tag103.xml"/><Relationship Id="rId16" Type="http://schemas.openxmlformats.org/officeDocument/2006/relationships/tags" Target="../tags/tag117.xml"/><Relationship Id="rId20" Type="http://schemas.openxmlformats.org/officeDocument/2006/relationships/tags" Target="../tags/tag121.xml"/><Relationship Id="rId1" Type="http://schemas.openxmlformats.org/officeDocument/2006/relationships/tags" Target="../tags/tag102.xml"/><Relationship Id="rId6" Type="http://schemas.openxmlformats.org/officeDocument/2006/relationships/tags" Target="../tags/tag107.xml"/><Relationship Id="rId11" Type="http://schemas.openxmlformats.org/officeDocument/2006/relationships/tags" Target="../tags/tag112.xml"/><Relationship Id="rId24" Type="http://schemas.openxmlformats.org/officeDocument/2006/relationships/notesSlide" Target="../notesSlides/notesSlide9.xml"/><Relationship Id="rId5" Type="http://schemas.openxmlformats.org/officeDocument/2006/relationships/tags" Target="../tags/tag106.xml"/><Relationship Id="rId15" Type="http://schemas.openxmlformats.org/officeDocument/2006/relationships/tags" Target="../tags/tag116.xml"/><Relationship Id="rId23" Type="http://schemas.openxmlformats.org/officeDocument/2006/relationships/slideLayout" Target="../slideLayouts/slideLayout2.xml"/><Relationship Id="rId10" Type="http://schemas.openxmlformats.org/officeDocument/2006/relationships/tags" Target="../tags/tag111.xml"/><Relationship Id="rId19" Type="http://schemas.openxmlformats.org/officeDocument/2006/relationships/tags" Target="../tags/tag120.xml"/><Relationship Id="rId4" Type="http://schemas.openxmlformats.org/officeDocument/2006/relationships/tags" Target="../tags/tag105.xml"/><Relationship Id="rId9" Type="http://schemas.openxmlformats.org/officeDocument/2006/relationships/tags" Target="../tags/tag110.xml"/><Relationship Id="rId14" Type="http://schemas.openxmlformats.org/officeDocument/2006/relationships/tags" Target="../tags/tag115.xml"/><Relationship Id="rId22" Type="http://schemas.openxmlformats.org/officeDocument/2006/relationships/tags" Target="../tags/tag123.xml"/></Relationships>
</file>

<file path=ppt/slides/_rels/slide21.xml.rels><?xml version="1.0" encoding="UTF-8" standalone="yes"?>
<Relationships xmlns="http://schemas.openxmlformats.org/package/2006/relationships"><Relationship Id="rId8" Type="http://schemas.openxmlformats.org/officeDocument/2006/relationships/tags" Target="../tags/tag131.xml"/><Relationship Id="rId13" Type="http://schemas.openxmlformats.org/officeDocument/2006/relationships/tags" Target="../tags/tag136.xml"/><Relationship Id="rId18" Type="http://schemas.openxmlformats.org/officeDocument/2006/relationships/tags" Target="../tags/tag141.xml"/><Relationship Id="rId3" Type="http://schemas.openxmlformats.org/officeDocument/2006/relationships/tags" Target="../tags/tag126.xml"/><Relationship Id="rId21" Type="http://schemas.openxmlformats.org/officeDocument/2006/relationships/tags" Target="../tags/tag144.xml"/><Relationship Id="rId7" Type="http://schemas.openxmlformats.org/officeDocument/2006/relationships/tags" Target="../tags/tag130.xml"/><Relationship Id="rId12" Type="http://schemas.openxmlformats.org/officeDocument/2006/relationships/tags" Target="../tags/tag135.xml"/><Relationship Id="rId17" Type="http://schemas.openxmlformats.org/officeDocument/2006/relationships/tags" Target="../tags/tag140.xml"/><Relationship Id="rId25" Type="http://schemas.openxmlformats.org/officeDocument/2006/relationships/image" Target="../media/image3.png"/><Relationship Id="rId2" Type="http://schemas.openxmlformats.org/officeDocument/2006/relationships/tags" Target="../tags/tag125.xml"/><Relationship Id="rId16" Type="http://schemas.openxmlformats.org/officeDocument/2006/relationships/tags" Target="../tags/tag139.xml"/><Relationship Id="rId20" Type="http://schemas.openxmlformats.org/officeDocument/2006/relationships/tags" Target="../tags/tag143.xml"/><Relationship Id="rId1" Type="http://schemas.openxmlformats.org/officeDocument/2006/relationships/tags" Target="../tags/tag124.xml"/><Relationship Id="rId6" Type="http://schemas.openxmlformats.org/officeDocument/2006/relationships/tags" Target="../tags/tag129.xml"/><Relationship Id="rId11" Type="http://schemas.openxmlformats.org/officeDocument/2006/relationships/tags" Target="../tags/tag134.xml"/><Relationship Id="rId24" Type="http://schemas.openxmlformats.org/officeDocument/2006/relationships/notesSlide" Target="../notesSlides/notesSlide10.xml"/><Relationship Id="rId5" Type="http://schemas.openxmlformats.org/officeDocument/2006/relationships/tags" Target="../tags/tag128.xml"/><Relationship Id="rId15" Type="http://schemas.openxmlformats.org/officeDocument/2006/relationships/tags" Target="../tags/tag138.xml"/><Relationship Id="rId23" Type="http://schemas.openxmlformats.org/officeDocument/2006/relationships/slideLayout" Target="../slideLayouts/slideLayout2.xml"/><Relationship Id="rId10" Type="http://schemas.openxmlformats.org/officeDocument/2006/relationships/tags" Target="../tags/tag133.xml"/><Relationship Id="rId19" Type="http://schemas.openxmlformats.org/officeDocument/2006/relationships/tags" Target="../tags/tag142.xml"/><Relationship Id="rId4" Type="http://schemas.openxmlformats.org/officeDocument/2006/relationships/tags" Target="../tags/tag127.xml"/><Relationship Id="rId9" Type="http://schemas.openxmlformats.org/officeDocument/2006/relationships/tags" Target="../tags/tag132.xml"/><Relationship Id="rId14" Type="http://schemas.openxmlformats.org/officeDocument/2006/relationships/tags" Target="../tags/tag137.xml"/><Relationship Id="rId22" Type="http://schemas.openxmlformats.org/officeDocument/2006/relationships/tags" Target="../tags/tag145.xml"/></Relationships>
</file>

<file path=ppt/slides/_rels/slide22.xml.rels><?xml version="1.0" encoding="UTF-8" standalone="yes"?>
<Relationships xmlns="http://schemas.openxmlformats.org/package/2006/relationships"><Relationship Id="rId13" Type="http://schemas.openxmlformats.org/officeDocument/2006/relationships/tags" Target="../tags/tag158.xml"/><Relationship Id="rId18" Type="http://schemas.openxmlformats.org/officeDocument/2006/relationships/tags" Target="../tags/tag163.xml"/><Relationship Id="rId26" Type="http://schemas.openxmlformats.org/officeDocument/2006/relationships/tags" Target="../tags/tag171.xml"/><Relationship Id="rId21" Type="http://schemas.openxmlformats.org/officeDocument/2006/relationships/tags" Target="../tags/tag166.xml"/><Relationship Id="rId34" Type="http://schemas.openxmlformats.org/officeDocument/2006/relationships/tags" Target="../tags/tag179.xml"/><Relationship Id="rId7" Type="http://schemas.openxmlformats.org/officeDocument/2006/relationships/tags" Target="../tags/tag152.xml"/><Relationship Id="rId12" Type="http://schemas.openxmlformats.org/officeDocument/2006/relationships/tags" Target="../tags/tag157.xml"/><Relationship Id="rId17" Type="http://schemas.openxmlformats.org/officeDocument/2006/relationships/tags" Target="../tags/tag162.xml"/><Relationship Id="rId25" Type="http://schemas.openxmlformats.org/officeDocument/2006/relationships/tags" Target="../tags/tag170.xml"/><Relationship Id="rId33" Type="http://schemas.openxmlformats.org/officeDocument/2006/relationships/tags" Target="../tags/tag178.xml"/><Relationship Id="rId2" Type="http://schemas.openxmlformats.org/officeDocument/2006/relationships/tags" Target="../tags/tag147.xml"/><Relationship Id="rId16" Type="http://schemas.openxmlformats.org/officeDocument/2006/relationships/tags" Target="../tags/tag161.xml"/><Relationship Id="rId20" Type="http://schemas.openxmlformats.org/officeDocument/2006/relationships/tags" Target="../tags/tag165.xml"/><Relationship Id="rId29" Type="http://schemas.openxmlformats.org/officeDocument/2006/relationships/tags" Target="../tags/tag174.xml"/><Relationship Id="rId1" Type="http://schemas.openxmlformats.org/officeDocument/2006/relationships/tags" Target="../tags/tag146.xml"/><Relationship Id="rId6" Type="http://schemas.openxmlformats.org/officeDocument/2006/relationships/tags" Target="../tags/tag151.xml"/><Relationship Id="rId11" Type="http://schemas.openxmlformats.org/officeDocument/2006/relationships/tags" Target="../tags/tag156.xml"/><Relationship Id="rId24" Type="http://schemas.openxmlformats.org/officeDocument/2006/relationships/tags" Target="../tags/tag169.xml"/><Relationship Id="rId32" Type="http://schemas.openxmlformats.org/officeDocument/2006/relationships/tags" Target="../tags/tag177.xml"/><Relationship Id="rId37" Type="http://schemas.openxmlformats.org/officeDocument/2006/relationships/image" Target="../media/image3.png"/><Relationship Id="rId5" Type="http://schemas.openxmlformats.org/officeDocument/2006/relationships/tags" Target="../tags/tag150.xml"/><Relationship Id="rId15" Type="http://schemas.openxmlformats.org/officeDocument/2006/relationships/tags" Target="../tags/tag160.xml"/><Relationship Id="rId23" Type="http://schemas.openxmlformats.org/officeDocument/2006/relationships/tags" Target="../tags/tag168.xml"/><Relationship Id="rId28" Type="http://schemas.openxmlformats.org/officeDocument/2006/relationships/tags" Target="../tags/tag173.xml"/><Relationship Id="rId36" Type="http://schemas.openxmlformats.org/officeDocument/2006/relationships/notesSlide" Target="../notesSlides/notesSlide11.xml"/><Relationship Id="rId10" Type="http://schemas.openxmlformats.org/officeDocument/2006/relationships/tags" Target="../tags/tag155.xml"/><Relationship Id="rId19" Type="http://schemas.openxmlformats.org/officeDocument/2006/relationships/tags" Target="../tags/tag164.xml"/><Relationship Id="rId31" Type="http://schemas.openxmlformats.org/officeDocument/2006/relationships/tags" Target="../tags/tag176.xml"/><Relationship Id="rId4" Type="http://schemas.openxmlformats.org/officeDocument/2006/relationships/tags" Target="../tags/tag149.xml"/><Relationship Id="rId9" Type="http://schemas.openxmlformats.org/officeDocument/2006/relationships/tags" Target="../tags/tag154.xml"/><Relationship Id="rId14" Type="http://schemas.openxmlformats.org/officeDocument/2006/relationships/tags" Target="../tags/tag159.xml"/><Relationship Id="rId22" Type="http://schemas.openxmlformats.org/officeDocument/2006/relationships/tags" Target="../tags/tag167.xml"/><Relationship Id="rId27" Type="http://schemas.openxmlformats.org/officeDocument/2006/relationships/tags" Target="../tags/tag172.xml"/><Relationship Id="rId30" Type="http://schemas.openxmlformats.org/officeDocument/2006/relationships/tags" Target="../tags/tag175.xml"/><Relationship Id="rId35" Type="http://schemas.openxmlformats.org/officeDocument/2006/relationships/slideLayout" Target="../slideLayouts/slideLayout2.xml"/><Relationship Id="rId8" Type="http://schemas.openxmlformats.org/officeDocument/2006/relationships/tags" Target="../tags/tag153.xml"/><Relationship Id="rId3" Type="http://schemas.openxmlformats.org/officeDocument/2006/relationships/tags" Target="../tags/tag148.xml"/></Relationships>
</file>

<file path=ppt/slides/_rels/slide23.xml.rels><?xml version="1.0" encoding="UTF-8" standalone="yes"?>
<Relationships xmlns="http://schemas.openxmlformats.org/package/2006/relationships"><Relationship Id="rId13" Type="http://schemas.openxmlformats.org/officeDocument/2006/relationships/tags" Target="../tags/tag192.xml"/><Relationship Id="rId18" Type="http://schemas.openxmlformats.org/officeDocument/2006/relationships/tags" Target="../tags/tag197.xml"/><Relationship Id="rId26" Type="http://schemas.openxmlformats.org/officeDocument/2006/relationships/tags" Target="../tags/tag205.xml"/><Relationship Id="rId21" Type="http://schemas.openxmlformats.org/officeDocument/2006/relationships/tags" Target="../tags/tag200.xml"/><Relationship Id="rId34" Type="http://schemas.openxmlformats.org/officeDocument/2006/relationships/tags" Target="../tags/tag213.xml"/><Relationship Id="rId7" Type="http://schemas.openxmlformats.org/officeDocument/2006/relationships/tags" Target="../tags/tag186.xml"/><Relationship Id="rId12" Type="http://schemas.openxmlformats.org/officeDocument/2006/relationships/tags" Target="../tags/tag191.xml"/><Relationship Id="rId17" Type="http://schemas.openxmlformats.org/officeDocument/2006/relationships/tags" Target="../tags/tag196.xml"/><Relationship Id="rId25" Type="http://schemas.openxmlformats.org/officeDocument/2006/relationships/tags" Target="../tags/tag204.xml"/><Relationship Id="rId33" Type="http://schemas.openxmlformats.org/officeDocument/2006/relationships/tags" Target="../tags/tag212.xml"/><Relationship Id="rId2" Type="http://schemas.openxmlformats.org/officeDocument/2006/relationships/tags" Target="../tags/tag181.xml"/><Relationship Id="rId16" Type="http://schemas.openxmlformats.org/officeDocument/2006/relationships/tags" Target="../tags/tag195.xml"/><Relationship Id="rId20" Type="http://schemas.openxmlformats.org/officeDocument/2006/relationships/tags" Target="../tags/tag199.xml"/><Relationship Id="rId29" Type="http://schemas.openxmlformats.org/officeDocument/2006/relationships/tags" Target="../tags/tag208.xml"/><Relationship Id="rId1" Type="http://schemas.openxmlformats.org/officeDocument/2006/relationships/tags" Target="../tags/tag180.xml"/><Relationship Id="rId6" Type="http://schemas.openxmlformats.org/officeDocument/2006/relationships/tags" Target="../tags/tag185.xml"/><Relationship Id="rId11" Type="http://schemas.openxmlformats.org/officeDocument/2006/relationships/tags" Target="../tags/tag190.xml"/><Relationship Id="rId24" Type="http://schemas.openxmlformats.org/officeDocument/2006/relationships/tags" Target="../tags/tag203.xml"/><Relationship Id="rId32" Type="http://schemas.openxmlformats.org/officeDocument/2006/relationships/tags" Target="../tags/tag211.xml"/><Relationship Id="rId37" Type="http://schemas.openxmlformats.org/officeDocument/2006/relationships/image" Target="../media/image3.png"/><Relationship Id="rId5" Type="http://schemas.openxmlformats.org/officeDocument/2006/relationships/tags" Target="../tags/tag184.xml"/><Relationship Id="rId15" Type="http://schemas.openxmlformats.org/officeDocument/2006/relationships/tags" Target="../tags/tag194.xml"/><Relationship Id="rId23" Type="http://schemas.openxmlformats.org/officeDocument/2006/relationships/tags" Target="../tags/tag202.xml"/><Relationship Id="rId28" Type="http://schemas.openxmlformats.org/officeDocument/2006/relationships/tags" Target="../tags/tag207.xml"/><Relationship Id="rId36" Type="http://schemas.openxmlformats.org/officeDocument/2006/relationships/notesSlide" Target="../notesSlides/notesSlide12.xml"/><Relationship Id="rId10" Type="http://schemas.openxmlformats.org/officeDocument/2006/relationships/tags" Target="../tags/tag189.xml"/><Relationship Id="rId19" Type="http://schemas.openxmlformats.org/officeDocument/2006/relationships/tags" Target="../tags/tag198.xml"/><Relationship Id="rId31" Type="http://schemas.openxmlformats.org/officeDocument/2006/relationships/tags" Target="../tags/tag210.xml"/><Relationship Id="rId4" Type="http://schemas.openxmlformats.org/officeDocument/2006/relationships/tags" Target="../tags/tag183.xml"/><Relationship Id="rId9" Type="http://schemas.openxmlformats.org/officeDocument/2006/relationships/tags" Target="../tags/tag188.xml"/><Relationship Id="rId14" Type="http://schemas.openxmlformats.org/officeDocument/2006/relationships/tags" Target="../tags/tag193.xml"/><Relationship Id="rId22" Type="http://schemas.openxmlformats.org/officeDocument/2006/relationships/tags" Target="../tags/tag201.xml"/><Relationship Id="rId27" Type="http://schemas.openxmlformats.org/officeDocument/2006/relationships/tags" Target="../tags/tag206.xml"/><Relationship Id="rId30" Type="http://schemas.openxmlformats.org/officeDocument/2006/relationships/tags" Target="../tags/tag209.xml"/><Relationship Id="rId35" Type="http://schemas.openxmlformats.org/officeDocument/2006/relationships/slideLayout" Target="../slideLayouts/slideLayout2.xml"/><Relationship Id="rId8" Type="http://schemas.openxmlformats.org/officeDocument/2006/relationships/tags" Target="../tags/tag187.xml"/><Relationship Id="rId3" Type="http://schemas.openxmlformats.org/officeDocument/2006/relationships/tags" Target="../tags/tag18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slide" Target="slide7.xml"/><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slide" Target="slide6.xml"/></Relationships>
</file>

<file path=ppt/slides/_rels/slide5.xml.rels><?xml version="1.0" encoding="UTF-8" standalone="yes"?>
<Relationships xmlns="http://schemas.openxmlformats.org/package/2006/relationships"><Relationship Id="rId3" Type="http://schemas.openxmlformats.org/officeDocument/2006/relationships/slide" Target="slide6.xml"/><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slide" Target="slide7.xml"/></Relationships>
</file>

<file path=ppt/slides/_rels/slide6.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slide" Target="slide4.xml"/></Relationships>
</file>

<file path=ppt/slides/_rels/slide7.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slide" Target="slide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courant continu</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ctrTitle"/>
          </p:nvPr>
        </p:nvSpPr>
        <p:spPr>
          <a:xfrm>
            <a:off x="46890" y="150819"/>
            <a:ext cx="9097110" cy="829909"/>
          </a:xfrm>
          <a:scene3d>
            <a:camera prst="orthographicFront"/>
            <a:lightRig rig="threePt" dir="t"/>
          </a:scene3d>
          <a:sp3d>
            <a:bevelT prst="relaxedInset"/>
          </a:sp3d>
        </p:spPr>
        <p:txBody>
          <a:bodyPr>
            <a:normAutofit fontScale="90000"/>
          </a:bodyPr>
          <a:lstStyle/>
          <a:p>
            <a:r>
              <a:rPr lang="fr-FR" dirty="0" smtClean="0"/>
              <a:t>Les moteurs </a:t>
            </a:r>
            <a:r>
              <a:rPr lang="fr-FR" dirty="0" smtClean="0"/>
              <a:t>Courant </a:t>
            </a:r>
            <a:r>
              <a:rPr lang="fr-FR" dirty="0" smtClean="0"/>
              <a:t>Continu</a:t>
            </a:r>
            <a:endParaRPr lang="fr-FR" dirty="0"/>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6" name="Ellipse 2705"/>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7" name="Ellipse 2706"/>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14" name="Groupe 2713"/>
          <p:cNvGrpSpPr/>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36" name="Connecteur droit avec flèche 2735"/>
          <p:cNvCxnSpPr/>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1" name="Connecteur droit avec flèche 2740"/>
          <p:cNvCxnSpPr/>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9" name="Connecteur droit avec flèche 2748"/>
          <p:cNvCxnSpPr/>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grpSp>
        <p:nvGrpSpPr>
          <p:cNvPr id="2753" name="Groupe 2752"/>
          <p:cNvGrpSpPr/>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56" name="Connecteur droit avec flèche 2755"/>
          <p:cNvCxnSpPr/>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00B0F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p:spPr>
        <p:txBody>
          <a:bodyPr wrap="none" rtlCol="0">
            <a:spAutoFit/>
          </a:bodyPr>
          <a:lstStyle/>
          <a:p>
            <a:r>
              <a:rPr lang="fr-FR" sz="2800" b="1" dirty="0" smtClean="0">
                <a:solidFill>
                  <a:srgbClr val="00B0F0"/>
                </a:solidFill>
              </a:rPr>
              <a:t>B</a:t>
            </a:r>
            <a:endParaRPr lang="fr-FR" sz="2800" b="1" dirty="0">
              <a:solidFill>
                <a:srgbClr val="00B0F0"/>
              </a:solidFill>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a:t>
            </a:r>
            <a:r>
              <a:rPr lang="fr-FR" sz="1800" dirty="0" smtClean="0"/>
              <a:t>libre, </a:t>
            </a:r>
            <a:r>
              <a:rPr lang="fr-FR" sz="1800" dirty="0" smtClean="0"/>
              <a:t>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sp>
        <p:nvSpPr>
          <p:cNvPr id="2776" name="Rectangle 2775"/>
          <p:cNvSpPr/>
          <p:nvPr/>
        </p:nvSpPr>
        <p:spPr>
          <a:xfrm>
            <a:off x="1720506" y="1633590"/>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iterate type="wd">
                                    <p:tmPct val="10000"/>
                                  </p:iterate>
                                  <p:childTnLst>
                                    <p:set>
                                      <p:cBhvr>
                                        <p:cTn id="11" dur="1" fill="hold">
                                          <p:stCondLst>
                                            <p:cond delay="0"/>
                                          </p:stCondLst>
                                        </p:cTn>
                                        <p:tgtEl>
                                          <p:spTgt spid="95"/>
                                        </p:tgtEl>
                                        <p:attrNameLst>
                                          <p:attrName>style.visibility</p:attrName>
                                        </p:attrNameLst>
                                      </p:cBhvr>
                                      <p:to>
                                        <p:strVal val="visible"/>
                                      </p:to>
                                    </p:set>
                                    <p:animEffect transition="in" filter="fade">
                                      <p:cBhvr>
                                        <p:cTn id="12" dur="500"/>
                                        <p:tgtEl>
                                          <p:spTgt spid="9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776"/>
                                        </p:tgtEl>
                                        <p:attrNameLst>
                                          <p:attrName>style.visibility</p:attrName>
                                        </p:attrNameLst>
                                      </p:cBhvr>
                                      <p:to>
                                        <p:strVal val="visible"/>
                                      </p:to>
                                    </p:set>
                                    <p:animEffect transition="in" filter="fade">
                                      <p:cBhvr>
                                        <p:cTn id="15"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6" restart="whenNotActive" fill="hold" evtFilter="cancelBubble" nodeType="interactiveSeq">
                <p:stCondLst>
                  <p:cond evt="onClick" delay="0">
                    <p:tgtEl>
                      <p:spTgt spid="2776"/>
                    </p:tgtEl>
                  </p:cond>
                </p:stCondLst>
                <p:endSync evt="end" delay="0">
                  <p:rtn val="all"/>
                </p:endSync>
                <p:childTnLst>
                  <p:par>
                    <p:cTn id="17" fill="hold">
                      <p:stCondLst>
                        <p:cond delay="0"/>
                      </p:stCondLst>
                      <p:childTnLst>
                        <p:par>
                          <p:cTn id="18" fill="hold">
                            <p:stCondLst>
                              <p:cond delay="0"/>
                            </p:stCondLst>
                            <p:childTnLst>
                              <p:par>
                                <p:cTn id="19" presetID="1" presetClass="exit" presetSubtype="0" fill="hold" nodeType="withEffect">
                                  <p:stCondLst>
                                    <p:cond delay="0"/>
                                  </p:stCondLst>
                                  <p:childTnLst>
                                    <p:set>
                                      <p:cBhvr>
                                        <p:cTn id="20" dur="1" fill="hold">
                                          <p:stCondLst>
                                            <p:cond delay="0"/>
                                          </p:stCondLst>
                                        </p:cTn>
                                        <p:tgtEl>
                                          <p:spTgt spid="2714"/>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717"/>
                                        </p:tgtEl>
                                        <p:attrNameLst>
                                          <p:attrName>style.visibility</p:attrName>
                                        </p:attrNameLst>
                                      </p:cBhvr>
                                      <p:to>
                                        <p:strVal val="visible"/>
                                      </p:to>
                                    </p:set>
                                    <p:animEffect transition="in" filter="fade">
                                      <p:cBhvr>
                                        <p:cTn id="23" dur="500"/>
                                        <p:tgtEl>
                                          <p:spTgt spid="2717"/>
                                        </p:tgtEl>
                                      </p:cBhvr>
                                    </p:animEffect>
                                  </p:childTnLst>
                                </p:cTn>
                              </p:par>
                              <p:par>
                                <p:cTn id="24" presetID="1" presetClass="entr" presetSubtype="0" fill="hold" grpId="3" nodeType="withEffect">
                                  <p:stCondLst>
                                    <p:cond delay="0"/>
                                  </p:stCondLst>
                                  <p:childTnLst>
                                    <p:set>
                                      <p:cBhvr>
                                        <p:cTn id="25" dur="1" fill="hold">
                                          <p:stCondLst>
                                            <p:cond delay="0"/>
                                          </p:stCondLst>
                                        </p:cTn>
                                        <p:tgtEl>
                                          <p:spTgt spid="2707"/>
                                        </p:tgtEl>
                                        <p:attrNameLst>
                                          <p:attrName>style.visibility</p:attrName>
                                        </p:attrNameLst>
                                      </p:cBhvr>
                                      <p:to>
                                        <p:strVal val="visible"/>
                                      </p:to>
                                    </p:set>
                                  </p:childTnLst>
                                </p:cTn>
                              </p:par>
                              <p:par>
                                <p:cTn id="26"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7" dur="2000" fill="hold"/>
                                        <p:tgtEl>
                                          <p:spTgt spid="2707"/>
                                        </p:tgtEl>
                                        <p:attrNameLst>
                                          <p:attrName>ppt_x</p:attrName>
                                          <p:attrName>ppt_y</p:attrName>
                                        </p:attrNameLst>
                                      </p:cBhvr>
                                      <p:rCtr x="-13229" y="-16319"/>
                                    </p:animMotion>
                                  </p:childTnLst>
                                </p:cTn>
                              </p:par>
                              <p:par>
                                <p:cTn id="28" presetID="22" presetClass="entr" presetSubtype="4" fill="hold" nodeType="withEffect">
                                  <p:stCondLst>
                                    <p:cond delay="2750"/>
                                  </p:stCondLst>
                                  <p:childTnLst>
                                    <p:set>
                                      <p:cBhvr>
                                        <p:cTn id="29" dur="1" fill="hold">
                                          <p:stCondLst>
                                            <p:cond delay="0"/>
                                          </p:stCondLst>
                                        </p:cTn>
                                        <p:tgtEl>
                                          <p:spTgt spid="2736"/>
                                        </p:tgtEl>
                                        <p:attrNameLst>
                                          <p:attrName>style.visibility</p:attrName>
                                        </p:attrNameLst>
                                      </p:cBhvr>
                                      <p:to>
                                        <p:strVal val="visible"/>
                                      </p:to>
                                    </p:set>
                                    <p:animEffect transition="in" filter="wipe(down)">
                                      <p:cBhvr>
                                        <p:cTn id="30" dur="500"/>
                                        <p:tgtEl>
                                          <p:spTgt spid="2736"/>
                                        </p:tgtEl>
                                      </p:cBhvr>
                                    </p:animEffect>
                                  </p:childTnLst>
                                </p:cTn>
                              </p:par>
                              <p:par>
                                <p:cTn id="31" presetID="22" presetClass="entr" presetSubtype="4" fill="hold" nodeType="withEffect">
                                  <p:stCondLst>
                                    <p:cond delay="2750"/>
                                  </p:stCondLst>
                                  <p:childTnLst>
                                    <p:set>
                                      <p:cBhvr>
                                        <p:cTn id="32" dur="1" fill="hold">
                                          <p:stCondLst>
                                            <p:cond delay="0"/>
                                          </p:stCondLst>
                                        </p:cTn>
                                        <p:tgtEl>
                                          <p:spTgt spid="2741"/>
                                        </p:tgtEl>
                                        <p:attrNameLst>
                                          <p:attrName>style.visibility</p:attrName>
                                        </p:attrNameLst>
                                      </p:cBhvr>
                                      <p:to>
                                        <p:strVal val="visible"/>
                                      </p:to>
                                    </p:set>
                                    <p:animEffect transition="in" filter="wipe(down)">
                                      <p:cBhvr>
                                        <p:cTn id="33" dur="500"/>
                                        <p:tgtEl>
                                          <p:spTgt spid="2741"/>
                                        </p:tgtEl>
                                      </p:cBhvr>
                                    </p:animEffect>
                                  </p:childTnLst>
                                </p:cTn>
                              </p:par>
                              <p:par>
                                <p:cTn id="34" presetID="10" presetClass="entr" presetSubtype="0" fill="hold" grpId="0" nodeType="withEffect">
                                  <p:stCondLst>
                                    <p:cond delay="2750"/>
                                  </p:stCondLst>
                                  <p:childTnLst>
                                    <p:set>
                                      <p:cBhvr>
                                        <p:cTn id="35" dur="1" fill="hold">
                                          <p:stCondLst>
                                            <p:cond delay="0"/>
                                          </p:stCondLst>
                                        </p:cTn>
                                        <p:tgtEl>
                                          <p:spTgt spid="2783"/>
                                        </p:tgtEl>
                                        <p:attrNameLst>
                                          <p:attrName>style.visibility</p:attrName>
                                        </p:attrNameLst>
                                      </p:cBhvr>
                                      <p:to>
                                        <p:strVal val="visible"/>
                                      </p:to>
                                    </p:set>
                                    <p:animEffect transition="in" filter="fade">
                                      <p:cBhvr>
                                        <p:cTn id="36" dur="500"/>
                                        <p:tgtEl>
                                          <p:spTgt spid="2783"/>
                                        </p:tgtEl>
                                      </p:cBhvr>
                                    </p:animEffect>
                                  </p:childTnLst>
                                </p:cTn>
                              </p:par>
                            </p:childTnLst>
                          </p:cTn>
                        </p:par>
                        <p:par>
                          <p:cTn id="37" fill="hold">
                            <p:stCondLst>
                              <p:cond delay="10000"/>
                            </p:stCondLst>
                            <p:childTnLst>
                              <p:par>
                                <p:cTn id="38" presetID="1" presetClass="exit" presetSubtype="0" fill="hold" grpId="1" nodeType="afterEffect">
                                  <p:stCondLst>
                                    <p:cond delay="0"/>
                                  </p:stCondLst>
                                  <p:childTnLst>
                                    <p:set>
                                      <p:cBhvr>
                                        <p:cTn id="39" dur="1" fill="hold">
                                          <p:stCondLst>
                                            <p:cond delay="0"/>
                                          </p:stCondLst>
                                        </p:cTn>
                                        <p:tgtEl>
                                          <p:spTgt spid="2707"/>
                                        </p:tgtEl>
                                        <p:attrNameLst>
                                          <p:attrName>style.visibility</p:attrName>
                                        </p:attrNameLst>
                                      </p:cBhvr>
                                      <p:to>
                                        <p:strVal val="hidden"/>
                                      </p:to>
                                    </p:se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738"/>
                                        </p:tgtEl>
                                        <p:attrNameLst>
                                          <p:attrName>style.visibility</p:attrName>
                                        </p:attrNameLst>
                                      </p:cBhvr>
                                      <p:to>
                                        <p:strVal val="visible"/>
                                      </p:to>
                                    </p:set>
                                    <p:animEffect transition="in" filter="fade">
                                      <p:cBhvr>
                                        <p:cTn id="44" dur="500"/>
                                        <p:tgtEl>
                                          <p:spTgt spid="273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2733"/>
                                        </p:tgtEl>
                                        <p:attrNameLst>
                                          <p:attrName>style.visibility</p:attrName>
                                        </p:attrNameLst>
                                      </p:cBhvr>
                                      <p:to>
                                        <p:strVal val="visible"/>
                                      </p:to>
                                    </p:set>
                                    <p:animEffect transition="in" filter="fade">
                                      <p:cBhvr>
                                        <p:cTn id="49" dur="500"/>
                                        <p:tgtEl>
                                          <p:spTgt spid="2733"/>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nodeType="clickEffect">
                                  <p:stCondLst>
                                    <p:cond delay="0"/>
                                  </p:stCondLst>
                                  <p:childTnLst>
                                    <p:set>
                                      <p:cBhvr>
                                        <p:cTn id="53" dur="1" fill="hold">
                                          <p:stCondLst>
                                            <p:cond delay="0"/>
                                          </p:stCondLst>
                                        </p:cTn>
                                        <p:tgtEl>
                                          <p:spTgt spid="2652"/>
                                        </p:tgtEl>
                                        <p:attrNameLst>
                                          <p:attrName>style.visibility</p:attrName>
                                        </p:attrNameLst>
                                      </p:cBhvr>
                                      <p:to>
                                        <p:strVal val="hidden"/>
                                      </p:to>
                                    </p:set>
                                  </p:childTnLst>
                                </p:cTn>
                              </p:par>
                              <p:par>
                                <p:cTn id="54" presetID="1" presetClass="exit" presetSubtype="0" fill="hold" grpId="2" nodeType="withEffect">
                                  <p:stCondLst>
                                    <p:cond delay="0"/>
                                  </p:stCondLst>
                                  <p:childTnLst>
                                    <p:set>
                                      <p:cBhvr>
                                        <p:cTn id="55" dur="1" fill="hold">
                                          <p:stCondLst>
                                            <p:cond delay="0"/>
                                          </p:stCondLst>
                                        </p:cTn>
                                        <p:tgtEl>
                                          <p:spTgt spid="2707"/>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6"/>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33"/>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41"/>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738"/>
                                        </p:tgtEl>
                                        <p:attrNameLst>
                                          <p:attrName>style.visibility</p:attrName>
                                        </p:attrNameLst>
                                      </p:cBhvr>
                                      <p:to>
                                        <p:strVal val="hidden"/>
                                      </p:to>
                                    </p:set>
                                  </p:childTnLst>
                                </p:cTn>
                              </p:par>
                              <p:par>
                                <p:cTn id="64" presetID="10" presetClass="entr" presetSubtype="0" fill="hold" nodeType="withEffect">
                                  <p:stCondLst>
                                    <p:cond delay="0"/>
                                  </p:stCondLst>
                                  <p:childTnLst>
                                    <p:set>
                                      <p:cBhvr>
                                        <p:cTn id="65" dur="1" fill="hold">
                                          <p:stCondLst>
                                            <p:cond delay="0"/>
                                          </p:stCondLst>
                                        </p:cTn>
                                        <p:tgtEl>
                                          <p:spTgt spid="2692"/>
                                        </p:tgtEl>
                                        <p:attrNameLst>
                                          <p:attrName>style.visibility</p:attrName>
                                        </p:attrNameLst>
                                      </p:cBhvr>
                                      <p:to>
                                        <p:strVal val="visible"/>
                                      </p:to>
                                    </p:set>
                                    <p:animEffect transition="in" filter="fade">
                                      <p:cBhvr>
                                        <p:cTn id="66" dur="500"/>
                                        <p:tgtEl>
                                          <p:spTgt spid="2692"/>
                                        </p:tgtEl>
                                      </p:cBhvr>
                                    </p:animEffect>
                                  </p:childTnLst>
                                </p:cTn>
                              </p:par>
                              <p:par>
                                <p:cTn id="67" presetID="1" presetClass="entr" presetSubtype="0" fill="hold" grpId="3" nodeType="withEffect">
                                  <p:stCondLst>
                                    <p:cond delay="0"/>
                                  </p:stCondLst>
                                  <p:childTnLst>
                                    <p:set>
                                      <p:cBhvr>
                                        <p:cTn id="68" dur="1" fill="hold">
                                          <p:stCondLst>
                                            <p:cond delay="0"/>
                                          </p:stCondLst>
                                        </p:cTn>
                                        <p:tgtEl>
                                          <p:spTgt spid="2706"/>
                                        </p:tgtEl>
                                        <p:attrNameLst>
                                          <p:attrName>style.visibility</p:attrName>
                                        </p:attrNameLst>
                                      </p:cBhvr>
                                      <p:to>
                                        <p:strVal val="visible"/>
                                      </p:to>
                                    </p:set>
                                  </p:childTnLst>
                                </p:cTn>
                              </p:par>
                              <p:par>
                                <p:cTn id="69"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70" dur="2000" fill="hold"/>
                                        <p:tgtEl>
                                          <p:spTgt spid="2706"/>
                                        </p:tgtEl>
                                        <p:attrNameLst>
                                          <p:attrName>ppt_x</p:attrName>
                                          <p:attrName>ppt_y</p:attrName>
                                        </p:attrNameLst>
                                      </p:cBhvr>
                                    </p:animMotion>
                                  </p:childTnLst>
                                </p:cTn>
                              </p:par>
                              <p:par>
                                <p:cTn id="71" presetID="10" presetClass="entr" presetSubtype="0" fill="hold" nodeType="withEffect">
                                  <p:stCondLst>
                                    <p:cond delay="2500"/>
                                  </p:stCondLst>
                                  <p:childTnLst>
                                    <p:set>
                                      <p:cBhvr>
                                        <p:cTn id="72" dur="1" fill="hold">
                                          <p:stCondLst>
                                            <p:cond delay="0"/>
                                          </p:stCondLst>
                                        </p:cTn>
                                        <p:tgtEl>
                                          <p:spTgt spid="2756"/>
                                        </p:tgtEl>
                                        <p:attrNameLst>
                                          <p:attrName>style.visibility</p:attrName>
                                        </p:attrNameLst>
                                      </p:cBhvr>
                                      <p:to>
                                        <p:strVal val="visible"/>
                                      </p:to>
                                    </p:set>
                                    <p:animEffect transition="in" filter="fade">
                                      <p:cBhvr>
                                        <p:cTn id="73" dur="500"/>
                                        <p:tgtEl>
                                          <p:spTgt spid="2756"/>
                                        </p:tgtEl>
                                      </p:cBhvr>
                                    </p:animEffect>
                                  </p:childTnLst>
                                </p:cTn>
                              </p:par>
                              <p:par>
                                <p:cTn id="74" presetID="10" presetClass="entr" presetSubtype="0" fill="hold" nodeType="withEffect">
                                  <p:stCondLst>
                                    <p:cond delay="2500"/>
                                  </p:stCondLst>
                                  <p:childTnLst>
                                    <p:set>
                                      <p:cBhvr>
                                        <p:cTn id="75" dur="1" fill="hold">
                                          <p:stCondLst>
                                            <p:cond delay="0"/>
                                          </p:stCondLst>
                                        </p:cTn>
                                        <p:tgtEl>
                                          <p:spTgt spid="2749"/>
                                        </p:tgtEl>
                                        <p:attrNameLst>
                                          <p:attrName>style.visibility</p:attrName>
                                        </p:attrNameLst>
                                      </p:cBhvr>
                                      <p:to>
                                        <p:strVal val="visible"/>
                                      </p:to>
                                    </p:set>
                                    <p:animEffect transition="in" filter="fade">
                                      <p:cBhvr>
                                        <p:cTn id="76" dur="500"/>
                                        <p:tgtEl>
                                          <p:spTgt spid="2749"/>
                                        </p:tgtEl>
                                      </p:cBhvr>
                                    </p:animEffect>
                                  </p:childTnLst>
                                </p:cTn>
                              </p:par>
                            </p:childTnLst>
                          </p:cTn>
                        </p:par>
                        <p:par>
                          <p:cTn id="77" fill="hold">
                            <p:stCondLst>
                              <p:cond delay="10000"/>
                            </p:stCondLst>
                            <p:childTnLst>
                              <p:par>
                                <p:cTn id="78" presetID="1" presetClass="exit" presetSubtype="0" fill="hold" grpId="1" nodeType="afterEffect">
                                  <p:stCondLst>
                                    <p:cond delay="0"/>
                                  </p:stCondLst>
                                  <p:childTnLst>
                                    <p:set>
                                      <p:cBhvr>
                                        <p:cTn id="79" dur="1" fill="hold">
                                          <p:stCondLst>
                                            <p:cond delay="0"/>
                                          </p:stCondLst>
                                        </p:cTn>
                                        <p:tgtEl>
                                          <p:spTgt spid="2706"/>
                                        </p:tgtEl>
                                        <p:attrNameLst>
                                          <p:attrName>style.visibility</p:attrName>
                                        </p:attrNameLst>
                                      </p:cBhvr>
                                      <p:to>
                                        <p:strVal val="hidden"/>
                                      </p:to>
                                    </p:se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2753"/>
                                        </p:tgtEl>
                                        <p:attrNameLst>
                                          <p:attrName>style.visibility</p:attrName>
                                        </p:attrNameLst>
                                      </p:cBhvr>
                                      <p:to>
                                        <p:strVal val="visible"/>
                                      </p:to>
                                    </p:set>
                                    <p:animEffect transition="in" filter="fade">
                                      <p:cBhvr>
                                        <p:cTn id="84" dur="500"/>
                                        <p:tgtEl>
                                          <p:spTgt spid="275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750"/>
                                        </p:tgtEl>
                                        <p:attrNameLst>
                                          <p:attrName>style.visibility</p:attrName>
                                        </p:attrNameLst>
                                      </p:cBhvr>
                                      <p:to>
                                        <p:strVal val="visible"/>
                                      </p:to>
                                    </p:set>
                                    <p:animEffect transition="in" filter="fade">
                                      <p:cBhvr>
                                        <p:cTn id="89" dur="500"/>
                                        <p:tgtEl>
                                          <p:spTgt spid="2750"/>
                                        </p:tgtEl>
                                      </p:cBhvr>
                                    </p:animEffect>
                                  </p:childTnLst>
                                </p:cTn>
                              </p:par>
                            </p:childTnLst>
                          </p:cTn>
                        </p:par>
                      </p:childTnLst>
                    </p:cTn>
                  </p:par>
                  <p:par>
                    <p:cTn id="90" fill="hold">
                      <p:stCondLst>
                        <p:cond delay="indefinite"/>
                      </p:stCondLst>
                      <p:childTnLst>
                        <p:par>
                          <p:cTn id="91" fill="hold">
                            <p:stCondLst>
                              <p:cond delay="0"/>
                            </p:stCondLst>
                            <p:childTnLst>
                              <p:par>
                                <p:cTn id="92" presetID="1" presetClass="exit" presetSubtype="0" fill="hold" nodeType="clickEffect">
                                  <p:stCondLst>
                                    <p:cond delay="0"/>
                                  </p:stCondLst>
                                  <p:childTnLst>
                                    <p:set>
                                      <p:cBhvr>
                                        <p:cTn id="93" dur="1" fill="hold">
                                          <p:stCondLst>
                                            <p:cond delay="0"/>
                                          </p:stCondLst>
                                        </p:cTn>
                                        <p:tgtEl>
                                          <p:spTgt spid="2692"/>
                                        </p:tgtEl>
                                        <p:attrNameLst>
                                          <p:attrName>style.visibility</p:attrName>
                                        </p:attrNameLst>
                                      </p:cBhvr>
                                      <p:to>
                                        <p:strVal val="hidden"/>
                                      </p:to>
                                    </p:set>
                                  </p:childTnLst>
                                </p:cTn>
                              </p:par>
                              <p:par>
                                <p:cTn id="94" presetID="1" presetClass="exit" presetSubtype="0" fill="hold" grpId="2" nodeType="withEffect">
                                  <p:stCondLst>
                                    <p:cond delay="0"/>
                                  </p:stCondLst>
                                  <p:childTnLst>
                                    <p:set>
                                      <p:cBhvr>
                                        <p:cTn id="95" dur="1" fill="hold">
                                          <p:stCondLst>
                                            <p:cond delay="0"/>
                                          </p:stCondLst>
                                        </p:cTn>
                                        <p:tgtEl>
                                          <p:spTgt spid="270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56"/>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49"/>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3"/>
                                        </p:tgtEl>
                                        <p:attrNameLst>
                                          <p:attrName>style.visibility</p:attrName>
                                        </p:attrNameLst>
                                      </p:cBhvr>
                                      <p:to>
                                        <p:strVal val="hidden"/>
                                      </p:to>
                                    </p:set>
                                  </p:childTnLst>
                                </p:cTn>
                              </p:par>
                              <p:par>
                                <p:cTn id="102" presetID="1" presetClass="exit" presetSubtype="0" fill="hold" nodeType="withEffect">
                                  <p:stCondLst>
                                    <p:cond delay="0"/>
                                  </p:stCondLst>
                                  <p:childTnLst>
                                    <p:set>
                                      <p:cBhvr>
                                        <p:cTn id="103" dur="1" fill="hold">
                                          <p:stCondLst>
                                            <p:cond delay="0"/>
                                          </p:stCondLst>
                                        </p:cTn>
                                        <p:tgtEl>
                                          <p:spTgt spid="2750"/>
                                        </p:tgtEl>
                                        <p:attrNameLst>
                                          <p:attrName>style.visibility</p:attrName>
                                        </p:attrNameLst>
                                      </p:cBhvr>
                                      <p:to>
                                        <p:strVal val="hidden"/>
                                      </p:to>
                                    </p:set>
                                  </p:childTnLst>
                                </p:cTn>
                              </p:par>
                              <p:par>
                                <p:cTn id="104" presetID="10" presetClass="entr" presetSubtype="0" fill="hold" nodeType="withEffect">
                                  <p:stCondLst>
                                    <p:cond delay="0"/>
                                  </p:stCondLst>
                                  <p:childTnLst>
                                    <p:set>
                                      <p:cBhvr>
                                        <p:cTn id="105" dur="1" fill="hold">
                                          <p:stCondLst>
                                            <p:cond delay="0"/>
                                          </p:stCondLst>
                                        </p:cTn>
                                        <p:tgtEl>
                                          <p:spTgt spid="2680"/>
                                        </p:tgtEl>
                                        <p:attrNameLst>
                                          <p:attrName>style.visibility</p:attrName>
                                        </p:attrNameLst>
                                      </p:cBhvr>
                                      <p:to>
                                        <p:strVal val="visible"/>
                                      </p:to>
                                    </p:set>
                                    <p:animEffect transition="in" filter="fade">
                                      <p:cBhvr>
                                        <p:cTn id="106" dur="500"/>
                                        <p:tgtEl>
                                          <p:spTgt spid="2680"/>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nodeType="clickEffect">
                                  <p:stCondLst>
                                    <p:cond delay="0"/>
                                  </p:stCondLst>
                                  <p:childTnLst>
                                    <p:set>
                                      <p:cBhvr>
                                        <p:cTn id="110" dur="1" fill="hold">
                                          <p:stCondLst>
                                            <p:cond delay="0"/>
                                          </p:stCondLst>
                                        </p:cTn>
                                        <p:tgtEl>
                                          <p:spTgt spid="2686"/>
                                        </p:tgtEl>
                                        <p:attrNameLst>
                                          <p:attrName>style.visibility</p:attrName>
                                        </p:attrNameLst>
                                      </p:cBhvr>
                                      <p:to>
                                        <p:strVal val="visible"/>
                                      </p:to>
                                    </p:set>
                                    <p:animEffect transition="in" filter="fade">
                                      <p:cBhvr>
                                        <p:cTn id="111" dur="500"/>
                                        <p:tgtEl>
                                          <p:spTgt spid="2686"/>
                                        </p:tgtEl>
                                      </p:cBhvr>
                                    </p:animEffect>
                                  </p:childTnLst>
                                </p:cTn>
                              </p:par>
                              <p:par>
                                <p:cTn id="112" presetID="1" presetClass="exit" presetSubtype="0" fill="hold" nodeType="withEffect">
                                  <p:stCondLst>
                                    <p:cond delay="0"/>
                                  </p:stCondLst>
                                  <p:childTnLst>
                                    <p:set>
                                      <p:cBhvr>
                                        <p:cTn id="113" dur="1" fill="hold">
                                          <p:stCondLst>
                                            <p:cond delay="0"/>
                                          </p:stCondLst>
                                        </p:cTn>
                                        <p:tgtEl>
                                          <p:spTgt spid="2680"/>
                                        </p:tgtEl>
                                        <p:attrNameLst>
                                          <p:attrName>style.visibility</p:attrName>
                                        </p:attrNameLst>
                                      </p:cBhvr>
                                      <p:to>
                                        <p:strVal val="hidden"/>
                                      </p:to>
                                    </p:set>
                                  </p:childTnLst>
                                </p:cTn>
                              </p:par>
                              <p:par>
                                <p:cTn id="114" presetID="1" presetClass="entr" presetSubtype="0" fill="hold" grpId="3" nodeType="withEffect">
                                  <p:stCondLst>
                                    <p:cond delay="0"/>
                                  </p:stCondLst>
                                  <p:childTnLst>
                                    <p:set>
                                      <p:cBhvr>
                                        <p:cTn id="115" dur="1" fill="hold">
                                          <p:stCondLst>
                                            <p:cond delay="0"/>
                                          </p:stCondLst>
                                        </p:cTn>
                                        <p:tgtEl>
                                          <p:spTgt spid="2705"/>
                                        </p:tgtEl>
                                        <p:attrNameLst>
                                          <p:attrName>style.visibility</p:attrName>
                                        </p:attrNameLst>
                                      </p:cBhvr>
                                      <p:to>
                                        <p:strVal val="visible"/>
                                      </p:to>
                                    </p:set>
                                  </p:childTnLst>
                                </p:cTn>
                              </p:par>
                              <p:par>
                                <p:cTn id="116"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7" dur="2000" fill="hold"/>
                                        <p:tgtEl>
                                          <p:spTgt spid="2705"/>
                                        </p:tgtEl>
                                        <p:attrNameLst>
                                          <p:attrName>ppt_x</p:attrName>
                                          <p:attrName>ppt_y</p:attrName>
                                        </p:attrNameLst>
                                      </p:cBhvr>
                                    </p:animMotion>
                                  </p:childTnLst>
                                </p:cTn>
                              </p:par>
                              <p:par>
                                <p:cTn id="118" presetID="10" presetClass="entr" presetSubtype="0" fill="hold" nodeType="withEffect">
                                  <p:stCondLst>
                                    <p:cond delay="0"/>
                                  </p:stCondLst>
                                  <p:childTnLst>
                                    <p:set>
                                      <p:cBhvr>
                                        <p:cTn id="119" dur="1" fill="hold">
                                          <p:stCondLst>
                                            <p:cond delay="0"/>
                                          </p:stCondLst>
                                        </p:cTn>
                                        <p:tgtEl>
                                          <p:spTgt spid="2744"/>
                                        </p:tgtEl>
                                        <p:attrNameLst>
                                          <p:attrName>style.visibility</p:attrName>
                                        </p:attrNameLst>
                                      </p:cBhvr>
                                      <p:to>
                                        <p:strVal val="visible"/>
                                      </p:to>
                                    </p:set>
                                    <p:animEffect transition="in" filter="fade">
                                      <p:cBhvr>
                                        <p:cTn id="120" dur="500"/>
                                        <p:tgtEl>
                                          <p:spTgt spid="2744"/>
                                        </p:tgtEl>
                                      </p:cBhvr>
                                    </p:animEffect>
                                  </p:childTnLst>
                                </p:cTn>
                              </p:par>
                              <p:par>
                                <p:cTn id="121" presetID="10" presetClass="entr" presetSubtype="0" fill="hold" nodeType="withEffect">
                                  <p:stCondLst>
                                    <p:cond delay="0"/>
                                  </p:stCondLst>
                                  <p:childTnLst>
                                    <p:set>
                                      <p:cBhvr>
                                        <p:cTn id="122" dur="1" fill="hold">
                                          <p:stCondLst>
                                            <p:cond delay="0"/>
                                          </p:stCondLst>
                                        </p:cTn>
                                        <p:tgtEl>
                                          <p:spTgt spid="2759"/>
                                        </p:tgtEl>
                                        <p:attrNameLst>
                                          <p:attrName>style.visibility</p:attrName>
                                        </p:attrNameLst>
                                      </p:cBhvr>
                                      <p:to>
                                        <p:strVal val="visible"/>
                                      </p:to>
                                    </p:set>
                                    <p:animEffect transition="in" filter="fade">
                                      <p:cBhvr>
                                        <p:cTn id="123" dur="500"/>
                                        <p:tgtEl>
                                          <p:spTgt spid="2759"/>
                                        </p:tgtEl>
                                      </p:cBhvr>
                                    </p:animEffect>
                                  </p:childTnLst>
                                </p:cTn>
                              </p:par>
                            </p:childTnLst>
                          </p:cTn>
                        </p:par>
                        <p:par>
                          <p:cTn id="124" fill="hold">
                            <p:stCondLst>
                              <p:cond delay="10000"/>
                            </p:stCondLst>
                            <p:childTnLst>
                              <p:par>
                                <p:cTn id="125" presetID="1" presetClass="exit" presetSubtype="0" fill="hold" grpId="1" nodeType="afterEffect">
                                  <p:stCondLst>
                                    <p:cond delay="0"/>
                                  </p:stCondLst>
                                  <p:childTnLst>
                                    <p:set>
                                      <p:cBhvr>
                                        <p:cTn id="126" dur="1" fill="hold">
                                          <p:stCondLst>
                                            <p:cond delay="0"/>
                                          </p:stCondLst>
                                        </p:cTn>
                                        <p:tgtEl>
                                          <p:spTgt spid="2705"/>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2760"/>
                                        </p:tgtEl>
                                        <p:attrNameLst>
                                          <p:attrName>style.visibility</p:attrName>
                                        </p:attrNameLst>
                                      </p:cBhvr>
                                      <p:to>
                                        <p:strVal val="visible"/>
                                      </p:to>
                                    </p:set>
                                    <p:animEffect transition="in" filter="fade">
                                      <p:cBhvr>
                                        <p:cTn id="131" dur="500"/>
                                        <p:tgtEl>
                                          <p:spTgt spid="2760"/>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nodeType="clickEffect">
                                  <p:stCondLst>
                                    <p:cond delay="0"/>
                                  </p:stCondLst>
                                  <p:childTnLst>
                                    <p:set>
                                      <p:cBhvr>
                                        <p:cTn id="135" dur="1" fill="hold">
                                          <p:stCondLst>
                                            <p:cond delay="0"/>
                                          </p:stCondLst>
                                        </p:cTn>
                                        <p:tgtEl>
                                          <p:spTgt spid="2746"/>
                                        </p:tgtEl>
                                        <p:attrNameLst>
                                          <p:attrName>style.visibility</p:attrName>
                                        </p:attrNameLst>
                                      </p:cBhvr>
                                      <p:to>
                                        <p:strVal val="visible"/>
                                      </p:to>
                                    </p:set>
                                    <p:animEffect transition="in" filter="fade">
                                      <p:cBhvr>
                                        <p:cTn id="136" dur="500"/>
                                        <p:tgtEl>
                                          <p:spTgt spid="2746"/>
                                        </p:tgtEl>
                                      </p:cBhvr>
                                    </p:animEffect>
                                  </p:childTnLst>
                                </p:cTn>
                              </p:par>
                            </p:childTnLst>
                          </p:cTn>
                        </p:par>
                      </p:childTnLst>
                    </p:cTn>
                  </p:par>
                  <p:par>
                    <p:cTn id="137" fill="hold">
                      <p:stCondLst>
                        <p:cond delay="indefinite"/>
                      </p:stCondLst>
                      <p:childTnLst>
                        <p:par>
                          <p:cTn id="138" fill="hold">
                            <p:stCondLst>
                              <p:cond delay="0"/>
                            </p:stCondLst>
                            <p:childTnLst>
                              <p:par>
                                <p:cTn id="139" presetID="1" presetClass="exit" presetSubtype="0" fill="hold" nodeType="clickEffect">
                                  <p:stCondLst>
                                    <p:cond delay="0"/>
                                  </p:stCondLst>
                                  <p:childTnLst>
                                    <p:set>
                                      <p:cBhvr>
                                        <p:cTn id="140" dur="1" fill="hold">
                                          <p:stCondLst>
                                            <p:cond delay="0"/>
                                          </p:stCondLst>
                                        </p:cTn>
                                        <p:tgtEl>
                                          <p:spTgt spid="2686"/>
                                        </p:tgtEl>
                                        <p:attrNameLst>
                                          <p:attrName>style.visibility</p:attrName>
                                        </p:attrNameLst>
                                      </p:cBhvr>
                                      <p:to>
                                        <p:strVal val="hidden"/>
                                      </p:to>
                                    </p:set>
                                  </p:childTnLst>
                                </p:cTn>
                              </p:par>
                              <p:par>
                                <p:cTn id="141" presetID="1" presetClass="exit" presetSubtype="0" fill="hold" grpId="2" nodeType="withEffect">
                                  <p:stCondLst>
                                    <p:cond delay="0"/>
                                  </p:stCondLst>
                                  <p:childTnLst>
                                    <p:set>
                                      <p:cBhvr>
                                        <p:cTn id="142" dur="1" fill="hold">
                                          <p:stCondLst>
                                            <p:cond delay="0"/>
                                          </p:stCondLst>
                                        </p:cTn>
                                        <p:tgtEl>
                                          <p:spTgt spid="2705"/>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44"/>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59"/>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60"/>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2746"/>
                                        </p:tgtEl>
                                        <p:attrNameLst>
                                          <p:attrName>style.visibility</p:attrName>
                                        </p:attrNameLst>
                                      </p:cBhvr>
                                      <p:to>
                                        <p:strVal val="hidden"/>
                                      </p:to>
                                    </p:set>
                                  </p:childTnLst>
                                </p:cTn>
                              </p:par>
                              <p:par>
                                <p:cTn id="151" presetID="10" presetClass="entr" presetSubtype="0" fill="hold" nodeType="withEffect">
                                  <p:stCondLst>
                                    <p:cond delay="0"/>
                                  </p:stCondLst>
                                  <p:childTnLst>
                                    <p:set>
                                      <p:cBhvr>
                                        <p:cTn id="152" dur="1" fill="hold">
                                          <p:stCondLst>
                                            <p:cond delay="0"/>
                                          </p:stCondLst>
                                        </p:cTn>
                                        <p:tgtEl>
                                          <p:spTgt spid="2652"/>
                                        </p:tgtEl>
                                        <p:attrNameLst>
                                          <p:attrName>style.visibility</p:attrName>
                                        </p:attrNameLst>
                                      </p:cBhvr>
                                      <p:to>
                                        <p:strVal val="visible"/>
                                      </p:to>
                                    </p:set>
                                    <p:animEffect transition="in" filter="fade">
                                      <p:cBhvr>
                                        <p:cTn id="153" dur="500"/>
                                        <p:tgtEl>
                                          <p:spTgt spid="2652"/>
                                        </p:tgtEl>
                                      </p:cBhvr>
                                    </p:animEffect>
                                  </p:childTnLst>
                                </p:cTn>
                              </p:par>
                            </p:childTnLst>
                          </p:cTn>
                        </p:par>
                        <p:par>
                          <p:cTn id="154" fill="hold">
                            <p:stCondLst>
                              <p:cond delay="500"/>
                            </p:stCondLst>
                            <p:childTnLst>
                              <p:par>
                                <p:cTn id="155" presetID="10" presetClass="entr" presetSubtype="0" fill="hold" nodeType="afterEffect">
                                  <p:stCondLst>
                                    <p:cond delay="0"/>
                                  </p:stCondLst>
                                  <p:childTnLst>
                                    <p:set>
                                      <p:cBhvr>
                                        <p:cTn id="156" dur="1" fill="hold">
                                          <p:stCondLst>
                                            <p:cond delay="0"/>
                                          </p:stCondLst>
                                        </p:cTn>
                                        <p:tgtEl>
                                          <p:spTgt spid="2714"/>
                                        </p:tgtEl>
                                        <p:attrNameLst>
                                          <p:attrName>style.visibility</p:attrName>
                                        </p:attrNameLst>
                                      </p:cBhvr>
                                      <p:to>
                                        <p:strVal val="visible"/>
                                      </p:to>
                                    </p:set>
                                    <p:animEffect transition="in" filter="fade">
                                      <p:cBhvr>
                                        <p:cTn id="157" dur="500"/>
                                        <p:tgtEl>
                                          <p:spTgt spid="2714"/>
                                        </p:tgtEl>
                                      </p:cBhvr>
                                    </p:animEffect>
                                  </p:childTnLst>
                                </p:cTn>
                              </p:par>
                              <p:par>
                                <p:cTn id="158" presetID="1" presetClass="exit" presetSubtype="0" fill="hold" nodeType="withEffect">
                                  <p:stCondLst>
                                    <p:cond delay="0"/>
                                  </p:stCondLst>
                                  <p:childTnLst>
                                    <p:set>
                                      <p:cBhvr>
                                        <p:cTn id="159" dur="1" fill="hold">
                                          <p:stCondLst>
                                            <p:cond delay="0"/>
                                          </p:stCondLst>
                                        </p:cTn>
                                        <p:tgtEl>
                                          <p:spTgt spid="2717"/>
                                        </p:tgtEl>
                                        <p:attrNameLst>
                                          <p:attrName>style.visibility</p:attrName>
                                        </p:attrNameLst>
                                      </p:cBhvr>
                                      <p:to>
                                        <p:strVal val="hidden"/>
                                      </p:to>
                                    </p:set>
                                  </p:childTnLst>
                                </p:cTn>
                              </p:par>
                              <p:par>
                                <p:cTn id="160" presetID="1" presetClass="entr" presetSubtype="0" fill="hold" grpId="1" nodeType="withEffect">
                                  <p:stCondLst>
                                    <p:cond delay="0"/>
                                  </p:stCondLst>
                                  <p:childTnLst>
                                    <p:set>
                                      <p:cBhvr>
                                        <p:cTn id="161"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741546" y="2610851"/>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71" name="Groupe 2670"/>
          <p:cNvGrpSpPr/>
          <p:nvPr/>
        </p:nvGrpSpPr>
        <p:grpSpPr>
          <a:xfrm>
            <a:off x="1599777" y="1571948"/>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ctrTitle"/>
          </p:nvPr>
        </p:nvSpPr>
        <p:spPr>
          <a:xfrm>
            <a:off x="0" y="116633"/>
            <a:ext cx="9114688" cy="1008112"/>
          </a:xfrm>
          <a:scene3d>
            <a:camera prst="orthographicFront"/>
            <a:lightRig rig="threePt" dir="t"/>
          </a:scene3d>
          <a:sp3d>
            <a:bevelT prst="relaxedInset"/>
          </a:sp3d>
        </p:spPr>
        <p:txBody>
          <a:bodyPr>
            <a:normAutofit fontScale="90000"/>
          </a:bodyPr>
          <a:lstStyle/>
          <a:p>
            <a:r>
              <a:rPr lang="fr-FR" dirty="0" smtClean="0"/>
              <a:t>Les moteurs </a:t>
            </a:r>
            <a:r>
              <a:rPr lang="fr-FR" dirty="0" smtClean="0"/>
              <a:t>Courant </a:t>
            </a:r>
            <a:r>
              <a:rPr lang="fr-FR" dirty="0"/>
              <a:t>Continu</a:t>
            </a:r>
          </a:p>
        </p:txBody>
      </p:sp>
      <p:grpSp>
        <p:nvGrpSpPr>
          <p:cNvPr id="816" name="Groupe 815"/>
          <p:cNvGrpSpPr/>
          <p:nvPr/>
        </p:nvGrpSpPr>
        <p:grpSpPr>
          <a:xfrm>
            <a:off x="2084976" y="2853900"/>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293138" y="2388622"/>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409819" y="2299714"/>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551730" y="2275066"/>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216939" y="2503294"/>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150264" y="2637890"/>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114545" y="2782655"/>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107400" y="2770387"/>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121688" y="2615752"/>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202650" y="2490122"/>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306924" y="2381860"/>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427154" y="2301649"/>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543459" y="2259988"/>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472157" y="2270951"/>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358820" y="2330768"/>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239759" y="2417312"/>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168321" y="2552976"/>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111170" y="2694033"/>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111170" y="2690293"/>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166896" y="2553137"/>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251907" y="2427949"/>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358291" y="2329027"/>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484939" y="2273490"/>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601672" y="2228134"/>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551730" y="2272278"/>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409819" y="2299714"/>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293138" y="2384039"/>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216939" y="2499856"/>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150264" y="2636645"/>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114545" y="2785378"/>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107400" y="2770818"/>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121688" y="2613099"/>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202650" y="2492962"/>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306924" y="2380138"/>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427154" y="2307622"/>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472157" y="2284172"/>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358820" y="2341942"/>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239759" y="2440500"/>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168321" y="2566724"/>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111170" y="2714660"/>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084976" y="2814389"/>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111170" y="2670373"/>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166896" y="2526357"/>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251907" y="2382341"/>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358291" y="2310333"/>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484939" y="2238325"/>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601672" y="223832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084976" y="2840073"/>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293138" y="2374795"/>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409819" y="2285887"/>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551730" y="2261239"/>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216939" y="2489467"/>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150264" y="2624063"/>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114545" y="2768828"/>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107400" y="2756560"/>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121688" y="2601925"/>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202650" y="2476295"/>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306924" y="2368033"/>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427154" y="2287822"/>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543459" y="2246161"/>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472157" y="225712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358820" y="231694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239759" y="2403485"/>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168321" y="2539149"/>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111170" y="2680206"/>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111170" y="2676466"/>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166896" y="2539310"/>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251907" y="2414122"/>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358291" y="2315200"/>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484939" y="2259663"/>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601672" y="2214307"/>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551730" y="2258451"/>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409819" y="2285887"/>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293138" y="2370212"/>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216939" y="2486029"/>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150264" y="2622818"/>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114545" y="2771551"/>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107400" y="2756991"/>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121688" y="2599272"/>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202650" y="2479135"/>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306924" y="2366311"/>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427154" y="2293795"/>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543459" y="2253002"/>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472157" y="2270345"/>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358820" y="2328115"/>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239759" y="2426673"/>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168321" y="2552897"/>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111170" y="2670373"/>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084976" y="2855615"/>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111170" y="2697702"/>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166896" y="2552897"/>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251907" y="2428039"/>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358291" y="2333419"/>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484939" y="2283764"/>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601672" y="2238325"/>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084976" y="2837913"/>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293138" y="2372635"/>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409819" y="2283727"/>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551730" y="2259079"/>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216939" y="2487307"/>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150264" y="2621903"/>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114545" y="2766668"/>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107400" y="2754400"/>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121688" y="2599765"/>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202650" y="2474135"/>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306924" y="2365873"/>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427154" y="2285662"/>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543459" y="2244001"/>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472157" y="2254964"/>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358820" y="2314781"/>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239759" y="2401325"/>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168321" y="2536989"/>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111170" y="2678046"/>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111170" y="2674306"/>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166896" y="2537150"/>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251907" y="2411962"/>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358291" y="2313040"/>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484939" y="2257503"/>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601672" y="2212147"/>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551730" y="2256291"/>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409819" y="2283727"/>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293138" y="2368052"/>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216939" y="2483869"/>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150264" y="2620658"/>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114545" y="2769391"/>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107400" y="2754831"/>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121688" y="2597112"/>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202650" y="2476975"/>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306924" y="2364151"/>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427154" y="2291635"/>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543459" y="2250842"/>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472157" y="2268185"/>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358820" y="2325955"/>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239759" y="2424513"/>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168321" y="2550737"/>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111170" y="2698673"/>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084976" y="2853455"/>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111170" y="2695542"/>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166896" y="2550737"/>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251907" y="2425879"/>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358291" y="2331259"/>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484939" y="2281604"/>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601672" y="2238325"/>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084976" y="2824086"/>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293138" y="2358808"/>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409819" y="2269900"/>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551730" y="2245252"/>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216939" y="2473480"/>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150264" y="2608076"/>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114545" y="2752841"/>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107400" y="2740573"/>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121688" y="2585938"/>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202650" y="2460308"/>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306924" y="2352046"/>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427154" y="2271835"/>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543459" y="2230174"/>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472157" y="2241137"/>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358820" y="2300954"/>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239759" y="2387498"/>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168321" y="2523162"/>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111170" y="2711360"/>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111170" y="2660479"/>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166896" y="2523323"/>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251907" y="2398135"/>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358291" y="2299213"/>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484939" y="2243676"/>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601672" y="2198320"/>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551730" y="2242464"/>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409819" y="2269900"/>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293138" y="2354225"/>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216939" y="2512002"/>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150264" y="2606831"/>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114545" y="2755564"/>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107400" y="2742381"/>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121688" y="2583285"/>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202650" y="2463148"/>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306924" y="2378560"/>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427154" y="2277808"/>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543459" y="2237015"/>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472157" y="2254358"/>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358820" y="2312128"/>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239759" y="2410686"/>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168321" y="2536910"/>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111170" y="2684846"/>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084976" y="2839628"/>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111170" y="2681715"/>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166896" y="2536910"/>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251907" y="2412052"/>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358291" y="2317432"/>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484939" y="2267777"/>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611375" y="2223832"/>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a:t>
            </a:r>
            <a:r>
              <a:rPr lang="fr-FR" sz="1800" dirty="0" smtClean="0"/>
              <a:t>libre, </a:t>
            </a:r>
            <a:r>
              <a:rPr lang="fr-FR" sz="1800" dirty="0" smtClean="0"/>
              <a:t>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nvGrpSpPr>
        <p:grpSpPr>
          <a:xfrm>
            <a:off x="2555776" y="2253004"/>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007287" y="3039343"/>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3952873" y="3568850"/>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flipH="1">
            <a:off x="5346207" y="4099436"/>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5145049" y="2993194"/>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150809" y="2948666"/>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403648" y="157968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50"/>
                                        <p:tgtEl>
                                          <p:spTgt spid="250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50"/>
                                        <p:tgtEl>
                                          <p:spTgt spid="2382"/>
                                        </p:tgtEl>
                                      </p:cBhvr>
                                    </p:animEffect>
                                  </p:childTnLst>
                                </p:cTn>
                              </p:par>
                              <p:par>
                                <p:cTn id="31" presetID="1" presetClass="exit" presetSubtype="0" fill="hold" nodeType="withEffect">
                                  <p:stCondLst>
                                    <p:cond delay="0"/>
                                  </p:stCondLst>
                                  <p:childTnLst>
                                    <p:set>
                                      <p:cBhvr>
                                        <p:cTn id="32" dur="1" fill="hold">
                                          <p:stCondLst>
                                            <p:cond delay="0"/>
                                          </p:stCondLst>
                                        </p:cTn>
                                        <p:tgtEl>
                                          <p:spTgt spid="250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50"/>
                                        <p:tgtEl>
                                          <p:spTgt spid="2442"/>
                                        </p:tgtEl>
                                      </p:cBhvr>
                                    </p:animEffect>
                                  </p:childTnLst>
                                </p:cTn>
                              </p:par>
                              <p:par>
                                <p:cTn id="37" presetID="1" presetClass="exit" presetSubtype="0" fill="hold" nodeType="withEffect">
                                  <p:stCondLst>
                                    <p:cond delay="0"/>
                                  </p:stCondLst>
                                  <p:childTnLst>
                                    <p:set>
                                      <p:cBhvr>
                                        <p:cTn id="38" dur="1" fill="hold">
                                          <p:stCondLst>
                                            <p:cond delay="0"/>
                                          </p:stCondLst>
                                        </p:cTn>
                                        <p:tgtEl>
                                          <p:spTgt spid="2382"/>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50"/>
                                        <p:tgtEl>
                                          <p:spTgt spid="2376"/>
                                        </p:tgtEl>
                                      </p:cBhvr>
                                    </p:animEffect>
                                  </p:childTnLst>
                                </p:cTn>
                              </p:par>
                              <p:par>
                                <p:cTn id="43" presetID="1" presetClass="exit" presetSubtype="0" fill="hold" nodeType="withEffect">
                                  <p:stCondLst>
                                    <p:cond delay="0"/>
                                  </p:stCondLst>
                                  <p:childTnLst>
                                    <p:set>
                                      <p:cBhvr>
                                        <p:cTn id="44" dur="1" fill="hold">
                                          <p:stCondLst>
                                            <p:cond delay="0"/>
                                          </p:stCondLst>
                                        </p:cTn>
                                        <p:tgtEl>
                                          <p:spTgt spid="2442"/>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50"/>
                                        <p:tgtEl>
                                          <p:spTgt spid="2448"/>
                                        </p:tgtEl>
                                      </p:cBhvr>
                                    </p:animEffect>
                                  </p:childTnLst>
                                </p:cTn>
                              </p:par>
                              <p:par>
                                <p:cTn id="49" presetID="1" presetClass="exit" presetSubtype="0" fill="hold" nodeType="withEffect">
                                  <p:stCondLst>
                                    <p:cond delay="0"/>
                                  </p:stCondLst>
                                  <p:childTnLst>
                                    <p:set>
                                      <p:cBhvr>
                                        <p:cTn id="50" dur="1" fill="hold">
                                          <p:stCondLst>
                                            <p:cond delay="0"/>
                                          </p:stCondLst>
                                        </p:cTn>
                                        <p:tgtEl>
                                          <p:spTgt spid="2376"/>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50"/>
                                        <p:tgtEl>
                                          <p:spTgt spid="2370"/>
                                        </p:tgtEl>
                                      </p:cBhvr>
                                    </p:animEffect>
                                  </p:childTnLst>
                                </p:cTn>
                              </p:par>
                              <p:par>
                                <p:cTn id="55" presetID="1" presetClass="exit" presetSubtype="0" fill="hold" nodeType="withEffect">
                                  <p:stCondLst>
                                    <p:cond delay="0"/>
                                  </p:stCondLst>
                                  <p:childTnLst>
                                    <p:set>
                                      <p:cBhvr>
                                        <p:cTn id="56" dur="1" fill="hold">
                                          <p:stCondLst>
                                            <p:cond delay="0"/>
                                          </p:stCondLst>
                                        </p:cTn>
                                        <p:tgtEl>
                                          <p:spTgt spid="2448"/>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50"/>
                                        <p:tgtEl>
                                          <p:spTgt spid="2454"/>
                                        </p:tgtEl>
                                      </p:cBhvr>
                                    </p:animEffect>
                                  </p:childTnLst>
                                </p:cTn>
                              </p:par>
                              <p:par>
                                <p:cTn id="61" presetID="1" presetClass="exit" presetSubtype="0" fill="hold" nodeType="withEffect">
                                  <p:stCondLst>
                                    <p:cond delay="0"/>
                                  </p:stCondLst>
                                  <p:childTnLst>
                                    <p:set>
                                      <p:cBhvr>
                                        <p:cTn id="62" dur="1" fill="hold">
                                          <p:stCondLst>
                                            <p:cond delay="0"/>
                                          </p:stCondLst>
                                        </p:cTn>
                                        <p:tgtEl>
                                          <p:spTgt spid="2370"/>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50"/>
                                        <p:tgtEl>
                                          <p:spTgt spid="2388"/>
                                        </p:tgtEl>
                                      </p:cBhvr>
                                    </p:animEffect>
                                  </p:childTnLst>
                                </p:cTn>
                              </p:par>
                              <p:par>
                                <p:cTn id="67" presetID="1" presetClass="exit" presetSubtype="0" fill="hold" nodeType="withEffect">
                                  <p:stCondLst>
                                    <p:cond delay="0"/>
                                  </p:stCondLst>
                                  <p:childTnLst>
                                    <p:set>
                                      <p:cBhvr>
                                        <p:cTn id="68" dur="1" fill="hold">
                                          <p:stCondLst>
                                            <p:cond delay="0"/>
                                          </p:stCondLst>
                                        </p:cTn>
                                        <p:tgtEl>
                                          <p:spTgt spid="2454"/>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50"/>
                                        <p:tgtEl>
                                          <p:spTgt spid="2460"/>
                                        </p:tgtEl>
                                      </p:cBhvr>
                                    </p:animEffect>
                                  </p:childTnLst>
                                </p:cTn>
                              </p:par>
                              <p:par>
                                <p:cTn id="73" presetID="1" presetClass="exit" presetSubtype="0" fill="hold" nodeType="withEffect">
                                  <p:stCondLst>
                                    <p:cond delay="0"/>
                                  </p:stCondLst>
                                  <p:childTnLst>
                                    <p:set>
                                      <p:cBhvr>
                                        <p:cTn id="74" dur="1" fill="hold">
                                          <p:stCondLst>
                                            <p:cond delay="0"/>
                                          </p:stCondLst>
                                        </p:cTn>
                                        <p:tgtEl>
                                          <p:spTgt spid="2388"/>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50"/>
                                        <p:tgtEl>
                                          <p:spTgt spid="2394"/>
                                        </p:tgtEl>
                                      </p:cBhvr>
                                    </p:animEffect>
                                  </p:childTnLst>
                                </p:cTn>
                              </p:par>
                              <p:par>
                                <p:cTn id="79" presetID="1" presetClass="exit" presetSubtype="0" fill="hold" nodeType="withEffect">
                                  <p:stCondLst>
                                    <p:cond delay="0"/>
                                  </p:stCondLst>
                                  <p:childTnLst>
                                    <p:set>
                                      <p:cBhvr>
                                        <p:cTn id="80" dur="1" fill="hold">
                                          <p:stCondLst>
                                            <p:cond delay="0"/>
                                          </p:stCondLst>
                                        </p:cTn>
                                        <p:tgtEl>
                                          <p:spTgt spid="2460"/>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50"/>
                                        <p:tgtEl>
                                          <p:spTgt spid="2466"/>
                                        </p:tgtEl>
                                      </p:cBhvr>
                                    </p:animEffect>
                                  </p:childTnLst>
                                </p:cTn>
                              </p:par>
                              <p:par>
                                <p:cTn id="85" presetID="1" presetClass="exit" presetSubtype="0" fill="hold" nodeType="withEffect">
                                  <p:stCondLst>
                                    <p:cond delay="0"/>
                                  </p:stCondLst>
                                  <p:childTnLst>
                                    <p:set>
                                      <p:cBhvr>
                                        <p:cTn id="86" dur="1" fill="hold">
                                          <p:stCondLst>
                                            <p:cond delay="0"/>
                                          </p:stCondLst>
                                        </p:cTn>
                                        <p:tgtEl>
                                          <p:spTgt spid="2394"/>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50"/>
                                        <p:tgtEl>
                                          <p:spTgt spid="2400"/>
                                        </p:tgtEl>
                                      </p:cBhvr>
                                    </p:animEffect>
                                  </p:childTnLst>
                                </p:cTn>
                              </p:par>
                              <p:par>
                                <p:cTn id="91" presetID="1" presetClass="exit" presetSubtype="0" fill="hold" nodeType="withEffect">
                                  <p:stCondLst>
                                    <p:cond delay="0"/>
                                  </p:stCondLst>
                                  <p:childTnLst>
                                    <p:set>
                                      <p:cBhvr>
                                        <p:cTn id="92" dur="1" fill="hold">
                                          <p:stCondLst>
                                            <p:cond delay="0"/>
                                          </p:stCondLst>
                                        </p:cTn>
                                        <p:tgtEl>
                                          <p:spTgt spid="2466"/>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50"/>
                                        <p:tgtEl>
                                          <p:spTgt spid="2364"/>
                                        </p:tgtEl>
                                      </p:cBhvr>
                                    </p:animEffect>
                                  </p:childTnLst>
                                </p:cTn>
                              </p:par>
                              <p:par>
                                <p:cTn id="97" presetID="1" presetClass="exit" presetSubtype="0" fill="hold" nodeType="withEffect">
                                  <p:stCondLst>
                                    <p:cond delay="0"/>
                                  </p:stCondLst>
                                  <p:childTnLst>
                                    <p:set>
                                      <p:cBhvr>
                                        <p:cTn id="98" dur="1" fill="hold">
                                          <p:stCondLst>
                                            <p:cond delay="0"/>
                                          </p:stCondLst>
                                        </p:cTn>
                                        <p:tgtEl>
                                          <p:spTgt spid="2400"/>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50"/>
                                        <p:tgtEl>
                                          <p:spTgt spid="2406"/>
                                        </p:tgtEl>
                                      </p:cBhvr>
                                    </p:animEffect>
                                  </p:childTnLst>
                                </p:cTn>
                              </p:par>
                              <p:par>
                                <p:cTn id="103" presetID="1" presetClass="exit" presetSubtype="0" fill="hold" nodeType="withEffect">
                                  <p:stCondLst>
                                    <p:cond delay="0"/>
                                  </p:stCondLst>
                                  <p:childTnLst>
                                    <p:set>
                                      <p:cBhvr>
                                        <p:cTn id="104" dur="1" fill="hold">
                                          <p:stCondLst>
                                            <p:cond delay="0"/>
                                          </p:stCondLst>
                                        </p:cTn>
                                        <p:tgtEl>
                                          <p:spTgt spid="2364"/>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50"/>
                                        <p:tgtEl>
                                          <p:spTgt spid="2472"/>
                                        </p:tgtEl>
                                      </p:cBhvr>
                                    </p:animEffect>
                                  </p:childTnLst>
                                </p:cTn>
                              </p:par>
                              <p:par>
                                <p:cTn id="109" presetID="1" presetClass="exit" presetSubtype="0" fill="hold" nodeType="withEffect">
                                  <p:stCondLst>
                                    <p:cond delay="0"/>
                                  </p:stCondLst>
                                  <p:childTnLst>
                                    <p:set>
                                      <p:cBhvr>
                                        <p:cTn id="110" dur="1" fill="hold">
                                          <p:stCondLst>
                                            <p:cond delay="0"/>
                                          </p:stCondLst>
                                        </p:cTn>
                                        <p:tgtEl>
                                          <p:spTgt spid="2406"/>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50"/>
                                        <p:tgtEl>
                                          <p:spTgt spid="2412"/>
                                        </p:tgtEl>
                                      </p:cBhvr>
                                    </p:animEffect>
                                  </p:childTnLst>
                                </p:cTn>
                              </p:par>
                              <p:par>
                                <p:cTn id="115" presetID="1" presetClass="exit" presetSubtype="0" fill="hold" nodeType="withEffect">
                                  <p:stCondLst>
                                    <p:cond delay="0"/>
                                  </p:stCondLst>
                                  <p:childTnLst>
                                    <p:set>
                                      <p:cBhvr>
                                        <p:cTn id="116" dur="1" fill="hold">
                                          <p:stCondLst>
                                            <p:cond delay="0"/>
                                          </p:stCondLst>
                                        </p:cTn>
                                        <p:tgtEl>
                                          <p:spTgt spid="2472"/>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50"/>
                                        <p:tgtEl>
                                          <p:spTgt spid="2478"/>
                                        </p:tgtEl>
                                      </p:cBhvr>
                                    </p:animEffect>
                                  </p:childTnLst>
                                </p:cTn>
                              </p:par>
                              <p:par>
                                <p:cTn id="121" presetID="1" presetClass="exit" presetSubtype="0" fill="hold" nodeType="withEffect">
                                  <p:stCondLst>
                                    <p:cond delay="0"/>
                                  </p:stCondLst>
                                  <p:childTnLst>
                                    <p:set>
                                      <p:cBhvr>
                                        <p:cTn id="122" dur="1" fill="hold">
                                          <p:stCondLst>
                                            <p:cond delay="0"/>
                                          </p:stCondLst>
                                        </p:cTn>
                                        <p:tgtEl>
                                          <p:spTgt spid="2412"/>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50"/>
                                        <p:tgtEl>
                                          <p:spTgt spid="2418"/>
                                        </p:tgtEl>
                                      </p:cBhvr>
                                    </p:animEffect>
                                  </p:childTnLst>
                                </p:cTn>
                              </p:par>
                              <p:par>
                                <p:cTn id="127" presetID="1" presetClass="exit" presetSubtype="0" fill="hold" nodeType="withEffect">
                                  <p:stCondLst>
                                    <p:cond delay="0"/>
                                  </p:stCondLst>
                                  <p:childTnLst>
                                    <p:set>
                                      <p:cBhvr>
                                        <p:cTn id="128" dur="1" fill="hold">
                                          <p:stCondLst>
                                            <p:cond delay="0"/>
                                          </p:stCondLst>
                                        </p:cTn>
                                        <p:tgtEl>
                                          <p:spTgt spid="2478"/>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50"/>
                                        <p:tgtEl>
                                          <p:spTgt spid="2484"/>
                                        </p:tgtEl>
                                      </p:cBhvr>
                                    </p:animEffect>
                                  </p:childTnLst>
                                </p:cTn>
                              </p:par>
                              <p:par>
                                <p:cTn id="133" presetID="1" presetClass="exit" presetSubtype="0" fill="hold" nodeType="withEffect">
                                  <p:stCondLst>
                                    <p:cond delay="0"/>
                                  </p:stCondLst>
                                  <p:childTnLst>
                                    <p:set>
                                      <p:cBhvr>
                                        <p:cTn id="134" dur="1" fill="hold">
                                          <p:stCondLst>
                                            <p:cond delay="0"/>
                                          </p:stCondLst>
                                        </p:cTn>
                                        <p:tgtEl>
                                          <p:spTgt spid="2418"/>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50"/>
                                        <p:tgtEl>
                                          <p:spTgt spid="2424"/>
                                        </p:tgtEl>
                                      </p:cBhvr>
                                    </p:animEffect>
                                  </p:childTnLst>
                                </p:cTn>
                              </p:par>
                              <p:par>
                                <p:cTn id="139" presetID="1" presetClass="exit" presetSubtype="0" fill="hold" nodeType="withEffect">
                                  <p:stCondLst>
                                    <p:cond delay="0"/>
                                  </p:stCondLst>
                                  <p:childTnLst>
                                    <p:set>
                                      <p:cBhvr>
                                        <p:cTn id="140" dur="1" fill="hold">
                                          <p:stCondLst>
                                            <p:cond delay="0"/>
                                          </p:stCondLst>
                                        </p:cTn>
                                        <p:tgtEl>
                                          <p:spTgt spid="2484"/>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50"/>
                                        <p:tgtEl>
                                          <p:spTgt spid="2490"/>
                                        </p:tgtEl>
                                      </p:cBhvr>
                                    </p:animEffect>
                                  </p:childTnLst>
                                </p:cTn>
                              </p:par>
                              <p:par>
                                <p:cTn id="145" presetID="1" presetClass="exit" presetSubtype="0" fill="hold" nodeType="withEffect">
                                  <p:stCondLst>
                                    <p:cond delay="0"/>
                                  </p:stCondLst>
                                  <p:childTnLst>
                                    <p:set>
                                      <p:cBhvr>
                                        <p:cTn id="146" dur="1" fill="hold">
                                          <p:stCondLst>
                                            <p:cond delay="0"/>
                                          </p:stCondLst>
                                        </p:cTn>
                                        <p:tgtEl>
                                          <p:spTgt spid="2424"/>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50"/>
                                        <p:tgtEl>
                                          <p:spTgt spid="2430"/>
                                        </p:tgtEl>
                                      </p:cBhvr>
                                    </p:animEffect>
                                  </p:childTnLst>
                                </p:cTn>
                              </p:par>
                              <p:par>
                                <p:cTn id="151" presetID="1" presetClass="exit" presetSubtype="0" fill="hold" nodeType="withEffect">
                                  <p:stCondLst>
                                    <p:cond delay="0"/>
                                  </p:stCondLst>
                                  <p:childTnLst>
                                    <p:set>
                                      <p:cBhvr>
                                        <p:cTn id="152" dur="1" fill="hold">
                                          <p:stCondLst>
                                            <p:cond delay="0"/>
                                          </p:stCondLst>
                                        </p:cTn>
                                        <p:tgtEl>
                                          <p:spTgt spid="2490"/>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50"/>
                                        <p:tgtEl>
                                          <p:spTgt spid="2496"/>
                                        </p:tgtEl>
                                      </p:cBhvr>
                                    </p:animEffect>
                                  </p:childTnLst>
                                </p:cTn>
                              </p:par>
                              <p:par>
                                <p:cTn id="157" presetID="1" presetClass="exit" presetSubtype="0" fill="hold" nodeType="withEffect">
                                  <p:stCondLst>
                                    <p:cond delay="0"/>
                                  </p:stCondLst>
                                  <p:childTnLst>
                                    <p:set>
                                      <p:cBhvr>
                                        <p:cTn id="158" dur="1" fill="hold">
                                          <p:stCondLst>
                                            <p:cond delay="0"/>
                                          </p:stCondLst>
                                        </p:cTn>
                                        <p:tgtEl>
                                          <p:spTgt spid="2430"/>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50"/>
                                        <p:tgtEl>
                                          <p:spTgt spid="2436"/>
                                        </p:tgtEl>
                                      </p:cBhvr>
                                    </p:animEffect>
                                  </p:childTnLst>
                                </p:cTn>
                              </p:par>
                              <p:par>
                                <p:cTn id="163" presetID="1" presetClass="exit" presetSubtype="0" fill="hold" nodeType="withEffect">
                                  <p:stCondLst>
                                    <p:cond delay="0"/>
                                  </p:stCondLst>
                                  <p:childTnLst>
                                    <p:set>
                                      <p:cBhvr>
                                        <p:cTn id="164" dur="1" fill="hold">
                                          <p:stCondLst>
                                            <p:cond delay="0"/>
                                          </p:stCondLst>
                                        </p:cTn>
                                        <p:tgtEl>
                                          <p:spTgt spid="2496"/>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50"/>
                                        <p:tgtEl>
                                          <p:spTgt spid="2646"/>
                                        </p:tgtEl>
                                      </p:cBhvr>
                                    </p:animEffect>
                                  </p:childTnLst>
                                </p:cTn>
                              </p:par>
                              <p:par>
                                <p:cTn id="169" presetID="1" presetClass="exit" presetSubtype="0" fill="hold" nodeType="withEffect">
                                  <p:stCondLst>
                                    <p:cond delay="0"/>
                                  </p:stCondLst>
                                  <p:childTnLst>
                                    <p:set>
                                      <p:cBhvr>
                                        <p:cTn id="170" dur="1" fill="hold">
                                          <p:stCondLst>
                                            <p:cond delay="0"/>
                                          </p:stCondLst>
                                        </p:cTn>
                                        <p:tgtEl>
                                          <p:spTgt spid="2436"/>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50"/>
                                        <p:tgtEl>
                                          <p:spTgt spid="2508"/>
                                        </p:tgtEl>
                                      </p:cBhvr>
                                    </p:animEffect>
                                  </p:childTnLst>
                                </p:cTn>
                              </p:par>
                              <p:par>
                                <p:cTn id="175" presetID="1" presetClass="exit" presetSubtype="0" fill="hold" nodeType="withEffect">
                                  <p:stCondLst>
                                    <p:cond delay="0"/>
                                  </p:stCondLst>
                                  <p:childTnLst>
                                    <p:set>
                                      <p:cBhvr>
                                        <p:cTn id="176" dur="1" fill="hold">
                                          <p:stCondLst>
                                            <p:cond delay="0"/>
                                          </p:stCondLst>
                                        </p:cTn>
                                        <p:tgtEl>
                                          <p:spTgt spid="264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50"/>
                                        <p:tgtEl>
                                          <p:spTgt spid="2580"/>
                                        </p:tgtEl>
                                      </p:cBhvr>
                                    </p:animEffect>
                                  </p:childTnLst>
                                </p:cTn>
                              </p:par>
                              <p:par>
                                <p:cTn id="181" presetID="1" presetClass="exit" presetSubtype="0" fill="hold" nodeType="withEffect">
                                  <p:stCondLst>
                                    <p:cond delay="0"/>
                                  </p:stCondLst>
                                  <p:childTnLst>
                                    <p:set>
                                      <p:cBhvr>
                                        <p:cTn id="182" dur="1" fill="hold">
                                          <p:stCondLst>
                                            <p:cond delay="0"/>
                                          </p:stCondLst>
                                        </p:cTn>
                                        <p:tgtEl>
                                          <p:spTgt spid="250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50"/>
                                        <p:tgtEl>
                                          <p:spTgt spid="2514"/>
                                        </p:tgtEl>
                                      </p:cBhvr>
                                    </p:animEffect>
                                  </p:childTnLst>
                                </p:cTn>
                              </p:par>
                              <p:par>
                                <p:cTn id="187" presetID="1" presetClass="exit" presetSubtype="0" fill="hold" nodeType="withEffect">
                                  <p:stCondLst>
                                    <p:cond delay="0"/>
                                  </p:stCondLst>
                                  <p:childTnLst>
                                    <p:set>
                                      <p:cBhvr>
                                        <p:cTn id="188" dur="1" fill="hold">
                                          <p:stCondLst>
                                            <p:cond delay="0"/>
                                          </p:stCondLst>
                                        </p:cTn>
                                        <p:tgtEl>
                                          <p:spTgt spid="2580"/>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50"/>
                                        <p:tgtEl>
                                          <p:spTgt spid="2586"/>
                                        </p:tgtEl>
                                      </p:cBhvr>
                                    </p:animEffect>
                                  </p:childTnLst>
                                </p:cTn>
                              </p:par>
                              <p:par>
                                <p:cTn id="193" presetID="1" presetClass="exit" presetSubtype="0" fill="hold" nodeType="withEffect">
                                  <p:stCondLst>
                                    <p:cond delay="0"/>
                                  </p:stCondLst>
                                  <p:childTnLst>
                                    <p:set>
                                      <p:cBhvr>
                                        <p:cTn id="194" dur="1" fill="hold">
                                          <p:stCondLst>
                                            <p:cond delay="0"/>
                                          </p:stCondLst>
                                        </p:cTn>
                                        <p:tgtEl>
                                          <p:spTgt spid="251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50"/>
                                        <p:tgtEl>
                                          <p:spTgt spid="2520"/>
                                        </p:tgtEl>
                                      </p:cBhvr>
                                    </p:animEffect>
                                  </p:childTnLst>
                                </p:cTn>
                              </p:par>
                              <p:par>
                                <p:cTn id="199" presetID="1" presetClass="exit" presetSubtype="0" fill="hold" nodeType="withEffect">
                                  <p:stCondLst>
                                    <p:cond delay="0"/>
                                  </p:stCondLst>
                                  <p:childTnLst>
                                    <p:set>
                                      <p:cBhvr>
                                        <p:cTn id="200" dur="1" fill="hold">
                                          <p:stCondLst>
                                            <p:cond delay="0"/>
                                          </p:stCondLst>
                                        </p:cTn>
                                        <p:tgtEl>
                                          <p:spTgt spid="2586"/>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50"/>
                                        <p:tgtEl>
                                          <p:spTgt spid="2592"/>
                                        </p:tgtEl>
                                      </p:cBhvr>
                                    </p:animEffect>
                                  </p:childTnLst>
                                </p:cTn>
                              </p:par>
                              <p:par>
                                <p:cTn id="205" presetID="1" presetClass="exit" presetSubtype="0" fill="hold" nodeType="withEffect">
                                  <p:stCondLst>
                                    <p:cond delay="0"/>
                                  </p:stCondLst>
                                  <p:childTnLst>
                                    <p:set>
                                      <p:cBhvr>
                                        <p:cTn id="206" dur="1" fill="hold">
                                          <p:stCondLst>
                                            <p:cond delay="0"/>
                                          </p:stCondLst>
                                        </p:cTn>
                                        <p:tgtEl>
                                          <p:spTgt spid="252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50"/>
                                        <p:tgtEl>
                                          <p:spTgt spid="2526"/>
                                        </p:tgtEl>
                                      </p:cBhvr>
                                    </p:animEffect>
                                  </p:childTnLst>
                                </p:cTn>
                              </p:par>
                              <p:par>
                                <p:cTn id="211" presetID="1" presetClass="exit" presetSubtype="0" fill="hold" nodeType="withEffect">
                                  <p:stCondLst>
                                    <p:cond delay="0"/>
                                  </p:stCondLst>
                                  <p:childTnLst>
                                    <p:set>
                                      <p:cBhvr>
                                        <p:cTn id="212" dur="1" fill="hold">
                                          <p:stCondLst>
                                            <p:cond delay="0"/>
                                          </p:stCondLst>
                                        </p:cTn>
                                        <p:tgtEl>
                                          <p:spTgt spid="2592"/>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50"/>
                                        <p:tgtEl>
                                          <p:spTgt spid="2598"/>
                                        </p:tgtEl>
                                      </p:cBhvr>
                                    </p:animEffect>
                                  </p:childTnLst>
                                </p:cTn>
                              </p:par>
                              <p:par>
                                <p:cTn id="217" presetID="1" presetClass="exit" presetSubtype="0" fill="hold" nodeType="withEffect">
                                  <p:stCondLst>
                                    <p:cond delay="0"/>
                                  </p:stCondLst>
                                  <p:childTnLst>
                                    <p:set>
                                      <p:cBhvr>
                                        <p:cTn id="218" dur="1" fill="hold">
                                          <p:stCondLst>
                                            <p:cond delay="0"/>
                                          </p:stCondLst>
                                        </p:cTn>
                                        <p:tgtEl>
                                          <p:spTgt spid="252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50"/>
                                        <p:tgtEl>
                                          <p:spTgt spid="2532"/>
                                        </p:tgtEl>
                                      </p:cBhvr>
                                    </p:animEffect>
                                  </p:childTnLst>
                                </p:cTn>
                              </p:par>
                              <p:par>
                                <p:cTn id="223" presetID="1" presetClass="exit" presetSubtype="0" fill="hold" nodeType="withEffect">
                                  <p:stCondLst>
                                    <p:cond delay="0"/>
                                  </p:stCondLst>
                                  <p:childTnLst>
                                    <p:set>
                                      <p:cBhvr>
                                        <p:cTn id="224" dur="1" fill="hold">
                                          <p:stCondLst>
                                            <p:cond delay="0"/>
                                          </p:stCondLst>
                                        </p:cTn>
                                        <p:tgtEl>
                                          <p:spTgt spid="2598"/>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50"/>
                                        <p:tgtEl>
                                          <p:spTgt spid="2604"/>
                                        </p:tgtEl>
                                      </p:cBhvr>
                                    </p:animEffect>
                                  </p:childTnLst>
                                </p:cTn>
                              </p:par>
                              <p:par>
                                <p:cTn id="229" presetID="1" presetClass="exit" presetSubtype="0" fill="hold" nodeType="withEffect">
                                  <p:stCondLst>
                                    <p:cond delay="0"/>
                                  </p:stCondLst>
                                  <p:childTnLst>
                                    <p:set>
                                      <p:cBhvr>
                                        <p:cTn id="230" dur="1" fill="hold">
                                          <p:stCondLst>
                                            <p:cond delay="0"/>
                                          </p:stCondLst>
                                        </p:cTn>
                                        <p:tgtEl>
                                          <p:spTgt spid="253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50"/>
                                        <p:tgtEl>
                                          <p:spTgt spid="2538"/>
                                        </p:tgtEl>
                                      </p:cBhvr>
                                    </p:animEffect>
                                  </p:childTnLst>
                                </p:cTn>
                              </p:par>
                              <p:par>
                                <p:cTn id="235" presetID="1" presetClass="exit" presetSubtype="0" fill="hold" nodeType="withEffect">
                                  <p:stCondLst>
                                    <p:cond delay="0"/>
                                  </p:stCondLst>
                                  <p:childTnLst>
                                    <p:set>
                                      <p:cBhvr>
                                        <p:cTn id="236" dur="1" fill="hold">
                                          <p:stCondLst>
                                            <p:cond delay="0"/>
                                          </p:stCondLst>
                                        </p:cTn>
                                        <p:tgtEl>
                                          <p:spTgt spid="2604"/>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50"/>
                                        <p:tgtEl>
                                          <p:spTgt spid="2610"/>
                                        </p:tgtEl>
                                      </p:cBhvr>
                                    </p:animEffect>
                                  </p:childTnLst>
                                </p:cTn>
                              </p:par>
                              <p:par>
                                <p:cTn id="241" presetID="1" presetClass="exit" presetSubtype="0" fill="hold" nodeType="withEffect">
                                  <p:stCondLst>
                                    <p:cond delay="0"/>
                                  </p:stCondLst>
                                  <p:childTnLst>
                                    <p:set>
                                      <p:cBhvr>
                                        <p:cTn id="242" dur="1" fill="hold">
                                          <p:stCondLst>
                                            <p:cond delay="0"/>
                                          </p:stCondLst>
                                        </p:cTn>
                                        <p:tgtEl>
                                          <p:spTgt spid="253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50"/>
                                        <p:tgtEl>
                                          <p:spTgt spid="2544"/>
                                        </p:tgtEl>
                                      </p:cBhvr>
                                    </p:animEffect>
                                  </p:childTnLst>
                                </p:cTn>
                              </p:par>
                              <p:par>
                                <p:cTn id="247" presetID="1" presetClass="exit" presetSubtype="0" fill="hold" nodeType="withEffect">
                                  <p:stCondLst>
                                    <p:cond delay="0"/>
                                  </p:stCondLst>
                                  <p:childTnLst>
                                    <p:set>
                                      <p:cBhvr>
                                        <p:cTn id="248" dur="1" fill="hold">
                                          <p:stCondLst>
                                            <p:cond delay="0"/>
                                          </p:stCondLst>
                                        </p:cTn>
                                        <p:tgtEl>
                                          <p:spTgt spid="2610"/>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50"/>
                                        <p:tgtEl>
                                          <p:spTgt spid="2616"/>
                                        </p:tgtEl>
                                      </p:cBhvr>
                                    </p:animEffect>
                                  </p:childTnLst>
                                </p:cTn>
                              </p:par>
                              <p:par>
                                <p:cTn id="253" presetID="1" presetClass="exit" presetSubtype="0" fill="hold" nodeType="withEffect">
                                  <p:stCondLst>
                                    <p:cond delay="0"/>
                                  </p:stCondLst>
                                  <p:childTnLst>
                                    <p:set>
                                      <p:cBhvr>
                                        <p:cTn id="254" dur="1" fill="hold">
                                          <p:stCondLst>
                                            <p:cond delay="0"/>
                                          </p:stCondLst>
                                        </p:cTn>
                                        <p:tgtEl>
                                          <p:spTgt spid="254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50"/>
                                        <p:tgtEl>
                                          <p:spTgt spid="2550"/>
                                        </p:tgtEl>
                                      </p:cBhvr>
                                    </p:animEffect>
                                  </p:childTnLst>
                                </p:cTn>
                              </p:par>
                              <p:par>
                                <p:cTn id="259" presetID="1" presetClass="exit" presetSubtype="0" fill="hold" nodeType="withEffect">
                                  <p:stCondLst>
                                    <p:cond delay="0"/>
                                  </p:stCondLst>
                                  <p:childTnLst>
                                    <p:set>
                                      <p:cBhvr>
                                        <p:cTn id="260" dur="1" fill="hold">
                                          <p:stCondLst>
                                            <p:cond delay="0"/>
                                          </p:stCondLst>
                                        </p:cTn>
                                        <p:tgtEl>
                                          <p:spTgt spid="2616"/>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50"/>
                                        <p:tgtEl>
                                          <p:spTgt spid="2622"/>
                                        </p:tgtEl>
                                      </p:cBhvr>
                                    </p:animEffect>
                                  </p:childTnLst>
                                </p:cTn>
                              </p:par>
                              <p:par>
                                <p:cTn id="265" presetID="1" presetClass="exit" presetSubtype="0" fill="hold" nodeType="withEffect">
                                  <p:stCondLst>
                                    <p:cond delay="0"/>
                                  </p:stCondLst>
                                  <p:childTnLst>
                                    <p:set>
                                      <p:cBhvr>
                                        <p:cTn id="266" dur="1" fill="hold">
                                          <p:stCondLst>
                                            <p:cond delay="0"/>
                                          </p:stCondLst>
                                        </p:cTn>
                                        <p:tgtEl>
                                          <p:spTgt spid="255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50"/>
                                        <p:tgtEl>
                                          <p:spTgt spid="2556"/>
                                        </p:tgtEl>
                                      </p:cBhvr>
                                    </p:animEffect>
                                  </p:childTnLst>
                                </p:cTn>
                              </p:par>
                              <p:par>
                                <p:cTn id="271" presetID="1" presetClass="exit" presetSubtype="0" fill="hold" nodeType="withEffect">
                                  <p:stCondLst>
                                    <p:cond delay="0"/>
                                  </p:stCondLst>
                                  <p:childTnLst>
                                    <p:set>
                                      <p:cBhvr>
                                        <p:cTn id="272" dur="1" fill="hold">
                                          <p:stCondLst>
                                            <p:cond delay="0"/>
                                          </p:stCondLst>
                                        </p:cTn>
                                        <p:tgtEl>
                                          <p:spTgt spid="2622"/>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50"/>
                                        <p:tgtEl>
                                          <p:spTgt spid="2628"/>
                                        </p:tgtEl>
                                      </p:cBhvr>
                                    </p:animEffect>
                                  </p:childTnLst>
                                </p:cTn>
                              </p:par>
                              <p:par>
                                <p:cTn id="277" presetID="1" presetClass="exit" presetSubtype="0" fill="hold" nodeType="withEffect">
                                  <p:stCondLst>
                                    <p:cond delay="0"/>
                                  </p:stCondLst>
                                  <p:childTnLst>
                                    <p:set>
                                      <p:cBhvr>
                                        <p:cTn id="278" dur="1" fill="hold">
                                          <p:stCondLst>
                                            <p:cond delay="0"/>
                                          </p:stCondLst>
                                        </p:cTn>
                                        <p:tgtEl>
                                          <p:spTgt spid="255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50"/>
                                        <p:tgtEl>
                                          <p:spTgt spid="2562"/>
                                        </p:tgtEl>
                                      </p:cBhvr>
                                    </p:animEffect>
                                  </p:childTnLst>
                                </p:cTn>
                              </p:par>
                              <p:par>
                                <p:cTn id="283" presetID="1" presetClass="exit" presetSubtype="0" fill="hold" nodeType="withEffect">
                                  <p:stCondLst>
                                    <p:cond delay="0"/>
                                  </p:stCondLst>
                                  <p:childTnLst>
                                    <p:set>
                                      <p:cBhvr>
                                        <p:cTn id="284" dur="1" fill="hold">
                                          <p:stCondLst>
                                            <p:cond delay="0"/>
                                          </p:stCondLst>
                                        </p:cTn>
                                        <p:tgtEl>
                                          <p:spTgt spid="2628"/>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50"/>
                                        <p:tgtEl>
                                          <p:spTgt spid="2634"/>
                                        </p:tgtEl>
                                      </p:cBhvr>
                                    </p:animEffect>
                                  </p:childTnLst>
                                </p:cTn>
                              </p:par>
                              <p:par>
                                <p:cTn id="289" presetID="1" presetClass="exit" presetSubtype="0" fill="hold" nodeType="withEffect">
                                  <p:stCondLst>
                                    <p:cond delay="0"/>
                                  </p:stCondLst>
                                  <p:childTnLst>
                                    <p:set>
                                      <p:cBhvr>
                                        <p:cTn id="290" dur="1" fill="hold">
                                          <p:stCondLst>
                                            <p:cond delay="0"/>
                                          </p:stCondLst>
                                        </p:cTn>
                                        <p:tgtEl>
                                          <p:spTgt spid="256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50"/>
                                        <p:tgtEl>
                                          <p:spTgt spid="2568"/>
                                        </p:tgtEl>
                                      </p:cBhvr>
                                    </p:animEffect>
                                  </p:childTnLst>
                                </p:cTn>
                              </p:par>
                              <p:par>
                                <p:cTn id="295" presetID="1" presetClass="exit" presetSubtype="0" fill="hold" nodeType="withEffect">
                                  <p:stCondLst>
                                    <p:cond delay="0"/>
                                  </p:stCondLst>
                                  <p:childTnLst>
                                    <p:set>
                                      <p:cBhvr>
                                        <p:cTn id="296" dur="1" fill="hold">
                                          <p:stCondLst>
                                            <p:cond delay="0"/>
                                          </p:stCondLst>
                                        </p:cTn>
                                        <p:tgtEl>
                                          <p:spTgt spid="2634"/>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50"/>
                                        <p:tgtEl>
                                          <p:spTgt spid="2640"/>
                                        </p:tgtEl>
                                      </p:cBhvr>
                                    </p:animEffect>
                                  </p:childTnLst>
                                </p:cTn>
                              </p:par>
                              <p:par>
                                <p:cTn id="301" presetID="1" presetClass="exit" presetSubtype="0" fill="hold" nodeType="withEffect">
                                  <p:stCondLst>
                                    <p:cond delay="0"/>
                                  </p:stCondLst>
                                  <p:childTnLst>
                                    <p:set>
                                      <p:cBhvr>
                                        <p:cTn id="302" dur="1" fill="hold">
                                          <p:stCondLst>
                                            <p:cond delay="0"/>
                                          </p:stCondLst>
                                        </p:cTn>
                                        <p:tgtEl>
                                          <p:spTgt spid="256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50"/>
                                        <p:tgtEl>
                                          <p:spTgt spid="2574"/>
                                        </p:tgtEl>
                                      </p:cBhvr>
                                    </p:animEffect>
                                  </p:childTnLst>
                                </p:cTn>
                              </p:par>
                              <p:par>
                                <p:cTn id="307" presetID="1" presetClass="exit" presetSubtype="0" fill="hold" nodeType="withEffect">
                                  <p:stCondLst>
                                    <p:cond delay="0"/>
                                  </p:stCondLst>
                                  <p:childTnLst>
                                    <p:set>
                                      <p:cBhvr>
                                        <p:cTn id="308" dur="1" fill="hold">
                                          <p:stCondLst>
                                            <p:cond delay="0"/>
                                          </p:stCondLst>
                                        </p:cTn>
                                        <p:tgtEl>
                                          <p:spTgt spid="264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50"/>
                                        <p:tgtEl>
                                          <p:spTgt spid="2214"/>
                                        </p:tgtEl>
                                      </p:cBhvr>
                                    </p:animEffect>
                                  </p:childTnLst>
                                </p:cTn>
                              </p:par>
                              <p:par>
                                <p:cTn id="313" presetID="1" presetClass="exit" presetSubtype="0" fill="hold" nodeType="withEffect">
                                  <p:stCondLst>
                                    <p:cond delay="0"/>
                                  </p:stCondLst>
                                  <p:childTnLst>
                                    <p:set>
                                      <p:cBhvr>
                                        <p:cTn id="314" dur="1" fill="hold">
                                          <p:stCondLst>
                                            <p:cond delay="0"/>
                                          </p:stCondLst>
                                        </p:cTn>
                                        <p:tgtEl>
                                          <p:spTgt spid="2574"/>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50"/>
                                        <p:tgtEl>
                                          <p:spTgt spid="2094"/>
                                        </p:tgtEl>
                                      </p:cBhvr>
                                    </p:animEffect>
                                  </p:childTnLst>
                                </p:cTn>
                              </p:par>
                              <p:par>
                                <p:cTn id="319" presetID="1" presetClass="exit" presetSubtype="0" fill="hold" nodeType="withEffect">
                                  <p:stCondLst>
                                    <p:cond delay="0"/>
                                  </p:stCondLst>
                                  <p:childTnLst>
                                    <p:set>
                                      <p:cBhvr>
                                        <p:cTn id="320" dur="1" fill="hold">
                                          <p:stCondLst>
                                            <p:cond delay="0"/>
                                          </p:stCondLst>
                                        </p:cTn>
                                        <p:tgtEl>
                                          <p:spTgt spid="2214"/>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50"/>
                                        <p:tgtEl>
                                          <p:spTgt spid="2154"/>
                                        </p:tgtEl>
                                      </p:cBhvr>
                                    </p:animEffect>
                                  </p:childTnLst>
                                </p:cTn>
                              </p:par>
                              <p:par>
                                <p:cTn id="325" presetID="1" presetClass="exit" presetSubtype="0" fill="hold" nodeType="withEffect">
                                  <p:stCondLst>
                                    <p:cond delay="0"/>
                                  </p:stCondLst>
                                  <p:childTnLst>
                                    <p:set>
                                      <p:cBhvr>
                                        <p:cTn id="326" dur="1" fill="hold">
                                          <p:stCondLst>
                                            <p:cond delay="0"/>
                                          </p:stCondLst>
                                        </p:cTn>
                                        <p:tgtEl>
                                          <p:spTgt spid="2094"/>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50"/>
                                        <p:tgtEl>
                                          <p:spTgt spid="2088"/>
                                        </p:tgtEl>
                                      </p:cBhvr>
                                    </p:animEffect>
                                  </p:childTnLst>
                                </p:cTn>
                              </p:par>
                              <p:par>
                                <p:cTn id="331" presetID="1" presetClass="exit" presetSubtype="0" fill="hold" nodeType="withEffect">
                                  <p:stCondLst>
                                    <p:cond delay="0"/>
                                  </p:stCondLst>
                                  <p:childTnLst>
                                    <p:set>
                                      <p:cBhvr>
                                        <p:cTn id="332" dur="1" fill="hold">
                                          <p:stCondLst>
                                            <p:cond delay="0"/>
                                          </p:stCondLst>
                                        </p:cTn>
                                        <p:tgtEl>
                                          <p:spTgt spid="2154"/>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50"/>
                                        <p:tgtEl>
                                          <p:spTgt spid="2160"/>
                                        </p:tgtEl>
                                      </p:cBhvr>
                                    </p:animEffect>
                                  </p:childTnLst>
                                </p:cTn>
                              </p:par>
                              <p:par>
                                <p:cTn id="337" presetID="1" presetClass="exit" presetSubtype="0" fill="hold" nodeType="withEffect">
                                  <p:stCondLst>
                                    <p:cond delay="0"/>
                                  </p:stCondLst>
                                  <p:childTnLst>
                                    <p:set>
                                      <p:cBhvr>
                                        <p:cTn id="338" dur="1" fill="hold">
                                          <p:stCondLst>
                                            <p:cond delay="0"/>
                                          </p:stCondLst>
                                        </p:cTn>
                                        <p:tgtEl>
                                          <p:spTgt spid="2088"/>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50"/>
                                        <p:tgtEl>
                                          <p:spTgt spid="2082"/>
                                        </p:tgtEl>
                                      </p:cBhvr>
                                    </p:animEffect>
                                  </p:childTnLst>
                                </p:cTn>
                              </p:par>
                              <p:par>
                                <p:cTn id="343" presetID="1" presetClass="exit" presetSubtype="0" fill="hold" nodeType="withEffect">
                                  <p:stCondLst>
                                    <p:cond delay="0"/>
                                  </p:stCondLst>
                                  <p:childTnLst>
                                    <p:set>
                                      <p:cBhvr>
                                        <p:cTn id="344" dur="1" fill="hold">
                                          <p:stCondLst>
                                            <p:cond delay="0"/>
                                          </p:stCondLst>
                                        </p:cTn>
                                        <p:tgtEl>
                                          <p:spTgt spid="2160"/>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50"/>
                                        <p:tgtEl>
                                          <p:spTgt spid="2166"/>
                                        </p:tgtEl>
                                      </p:cBhvr>
                                    </p:animEffect>
                                  </p:childTnLst>
                                </p:cTn>
                              </p:par>
                              <p:par>
                                <p:cTn id="349" presetID="1" presetClass="exit" presetSubtype="0" fill="hold" nodeType="withEffect">
                                  <p:stCondLst>
                                    <p:cond delay="0"/>
                                  </p:stCondLst>
                                  <p:childTnLst>
                                    <p:set>
                                      <p:cBhvr>
                                        <p:cTn id="350" dur="1" fill="hold">
                                          <p:stCondLst>
                                            <p:cond delay="0"/>
                                          </p:stCondLst>
                                        </p:cTn>
                                        <p:tgtEl>
                                          <p:spTgt spid="2082"/>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50"/>
                                        <p:tgtEl>
                                          <p:spTgt spid="2100"/>
                                        </p:tgtEl>
                                      </p:cBhvr>
                                    </p:animEffect>
                                  </p:childTnLst>
                                </p:cTn>
                              </p:par>
                              <p:par>
                                <p:cTn id="355" presetID="1" presetClass="exit" presetSubtype="0" fill="hold" nodeType="withEffect">
                                  <p:stCondLst>
                                    <p:cond delay="0"/>
                                  </p:stCondLst>
                                  <p:childTnLst>
                                    <p:set>
                                      <p:cBhvr>
                                        <p:cTn id="356" dur="1" fill="hold">
                                          <p:stCondLst>
                                            <p:cond delay="0"/>
                                          </p:stCondLst>
                                        </p:cTn>
                                        <p:tgtEl>
                                          <p:spTgt spid="2166"/>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50"/>
                                        <p:tgtEl>
                                          <p:spTgt spid="2172"/>
                                        </p:tgtEl>
                                      </p:cBhvr>
                                    </p:animEffect>
                                  </p:childTnLst>
                                </p:cTn>
                              </p:par>
                              <p:par>
                                <p:cTn id="361" presetID="1" presetClass="exit" presetSubtype="0" fill="hold" nodeType="withEffect">
                                  <p:stCondLst>
                                    <p:cond delay="0"/>
                                  </p:stCondLst>
                                  <p:childTnLst>
                                    <p:set>
                                      <p:cBhvr>
                                        <p:cTn id="362" dur="1" fill="hold">
                                          <p:stCondLst>
                                            <p:cond delay="0"/>
                                          </p:stCondLst>
                                        </p:cTn>
                                        <p:tgtEl>
                                          <p:spTgt spid="2100"/>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50"/>
                                        <p:tgtEl>
                                          <p:spTgt spid="2106"/>
                                        </p:tgtEl>
                                      </p:cBhvr>
                                    </p:animEffect>
                                  </p:childTnLst>
                                </p:cTn>
                              </p:par>
                              <p:par>
                                <p:cTn id="367" presetID="1" presetClass="exit" presetSubtype="0" fill="hold" nodeType="withEffect">
                                  <p:stCondLst>
                                    <p:cond delay="0"/>
                                  </p:stCondLst>
                                  <p:childTnLst>
                                    <p:set>
                                      <p:cBhvr>
                                        <p:cTn id="368" dur="1" fill="hold">
                                          <p:stCondLst>
                                            <p:cond delay="0"/>
                                          </p:stCondLst>
                                        </p:cTn>
                                        <p:tgtEl>
                                          <p:spTgt spid="2172"/>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50"/>
                                        <p:tgtEl>
                                          <p:spTgt spid="2178"/>
                                        </p:tgtEl>
                                      </p:cBhvr>
                                    </p:animEffect>
                                  </p:childTnLst>
                                </p:cTn>
                              </p:par>
                              <p:par>
                                <p:cTn id="373" presetID="1" presetClass="exit" presetSubtype="0" fill="hold" nodeType="withEffect">
                                  <p:stCondLst>
                                    <p:cond delay="0"/>
                                  </p:stCondLst>
                                  <p:childTnLst>
                                    <p:set>
                                      <p:cBhvr>
                                        <p:cTn id="374" dur="1" fill="hold">
                                          <p:stCondLst>
                                            <p:cond delay="0"/>
                                          </p:stCondLst>
                                        </p:cTn>
                                        <p:tgtEl>
                                          <p:spTgt spid="2106"/>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50"/>
                                        <p:tgtEl>
                                          <p:spTgt spid="2112"/>
                                        </p:tgtEl>
                                      </p:cBhvr>
                                    </p:animEffect>
                                  </p:childTnLst>
                                </p:cTn>
                              </p:par>
                              <p:par>
                                <p:cTn id="379" presetID="1" presetClass="exit" presetSubtype="0" fill="hold" nodeType="withEffect">
                                  <p:stCondLst>
                                    <p:cond delay="0"/>
                                  </p:stCondLst>
                                  <p:childTnLst>
                                    <p:set>
                                      <p:cBhvr>
                                        <p:cTn id="380" dur="1" fill="hold">
                                          <p:stCondLst>
                                            <p:cond delay="0"/>
                                          </p:stCondLst>
                                        </p:cTn>
                                        <p:tgtEl>
                                          <p:spTgt spid="217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50"/>
                                        <p:tgtEl>
                                          <p:spTgt spid="2076"/>
                                        </p:tgtEl>
                                      </p:cBhvr>
                                    </p:animEffect>
                                  </p:childTnLst>
                                </p:cTn>
                              </p:par>
                              <p:par>
                                <p:cTn id="385" presetID="1" presetClass="exit" presetSubtype="0" fill="hold" nodeType="withEffect">
                                  <p:stCondLst>
                                    <p:cond delay="0"/>
                                  </p:stCondLst>
                                  <p:childTnLst>
                                    <p:set>
                                      <p:cBhvr>
                                        <p:cTn id="386" dur="1" fill="hold">
                                          <p:stCondLst>
                                            <p:cond delay="0"/>
                                          </p:stCondLst>
                                        </p:cTn>
                                        <p:tgtEl>
                                          <p:spTgt spid="2112"/>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50"/>
                                        <p:tgtEl>
                                          <p:spTgt spid="2118"/>
                                        </p:tgtEl>
                                      </p:cBhvr>
                                    </p:animEffect>
                                  </p:childTnLst>
                                </p:cTn>
                              </p:par>
                              <p:par>
                                <p:cTn id="391" presetID="1" presetClass="exit" presetSubtype="0" fill="hold" nodeType="withEffect">
                                  <p:stCondLst>
                                    <p:cond delay="0"/>
                                  </p:stCondLst>
                                  <p:childTnLst>
                                    <p:set>
                                      <p:cBhvr>
                                        <p:cTn id="392" dur="1" fill="hold">
                                          <p:stCondLst>
                                            <p:cond delay="0"/>
                                          </p:stCondLst>
                                        </p:cTn>
                                        <p:tgtEl>
                                          <p:spTgt spid="2076"/>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50"/>
                                        <p:tgtEl>
                                          <p:spTgt spid="2184"/>
                                        </p:tgtEl>
                                      </p:cBhvr>
                                    </p:animEffect>
                                  </p:childTnLst>
                                </p:cTn>
                              </p:par>
                              <p:par>
                                <p:cTn id="397" presetID="1" presetClass="exit" presetSubtype="0" fill="hold" nodeType="withEffect">
                                  <p:stCondLst>
                                    <p:cond delay="0"/>
                                  </p:stCondLst>
                                  <p:childTnLst>
                                    <p:set>
                                      <p:cBhvr>
                                        <p:cTn id="398" dur="1" fill="hold">
                                          <p:stCondLst>
                                            <p:cond delay="0"/>
                                          </p:stCondLst>
                                        </p:cTn>
                                        <p:tgtEl>
                                          <p:spTgt spid="2118"/>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50"/>
                                        <p:tgtEl>
                                          <p:spTgt spid="2124"/>
                                        </p:tgtEl>
                                      </p:cBhvr>
                                    </p:animEffect>
                                  </p:childTnLst>
                                </p:cTn>
                              </p:par>
                              <p:par>
                                <p:cTn id="403" presetID="1" presetClass="exit" presetSubtype="0" fill="hold" nodeType="withEffect">
                                  <p:stCondLst>
                                    <p:cond delay="0"/>
                                  </p:stCondLst>
                                  <p:childTnLst>
                                    <p:set>
                                      <p:cBhvr>
                                        <p:cTn id="404" dur="1" fill="hold">
                                          <p:stCondLst>
                                            <p:cond delay="0"/>
                                          </p:stCondLst>
                                        </p:cTn>
                                        <p:tgtEl>
                                          <p:spTgt spid="2184"/>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50"/>
                                        <p:tgtEl>
                                          <p:spTgt spid="2190"/>
                                        </p:tgtEl>
                                      </p:cBhvr>
                                    </p:animEffect>
                                  </p:childTnLst>
                                </p:cTn>
                              </p:par>
                              <p:par>
                                <p:cTn id="409" presetID="1" presetClass="exit" presetSubtype="0" fill="hold" nodeType="withEffect">
                                  <p:stCondLst>
                                    <p:cond delay="0"/>
                                  </p:stCondLst>
                                  <p:childTnLst>
                                    <p:set>
                                      <p:cBhvr>
                                        <p:cTn id="410" dur="1" fill="hold">
                                          <p:stCondLst>
                                            <p:cond delay="0"/>
                                          </p:stCondLst>
                                        </p:cTn>
                                        <p:tgtEl>
                                          <p:spTgt spid="212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50"/>
                                        <p:tgtEl>
                                          <p:spTgt spid="2130"/>
                                        </p:tgtEl>
                                      </p:cBhvr>
                                    </p:animEffect>
                                  </p:childTnLst>
                                </p:cTn>
                              </p:par>
                              <p:par>
                                <p:cTn id="415" presetID="1" presetClass="exit" presetSubtype="0" fill="hold" nodeType="withEffect">
                                  <p:stCondLst>
                                    <p:cond delay="0"/>
                                  </p:stCondLst>
                                  <p:childTnLst>
                                    <p:set>
                                      <p:cBhvr>
                                        <p:cTn id="416" dur="1" fill="hold">
                                          <p:stCondLst>
                                            <p:cond delay="0"/>
                                          </p:stCondLst>
                                        </p:cTn>
                                        <p:tgtEl>
                                          <p:spTgt spid="219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50"/>
                                        <p:tgtEl>
                                          <p:spTgt spid="2196"/>
                                        </p:tgtEl>
                                      </p:cBhvr>
                                    </p:animEffect>
                                  </p:childTnLst>
                                </p:cTn>
                              </p:par>
                              <p:par>
                                <p:cTn id="421" presetID="1" presetClass="exit" presetSubtype="0" fill="hold" nodeType="withEffect">
                                  <p:stCondLst>
                                    <p:cond delay="0"/>
                                  </p:stCondLst>
                                  <p:childTnLst>
                                    <p:set>
                                      <p:cBhvr>
                                        <p:cTn id="422" dur="1" fill="hold">
                                          <p:stCondLst>
                                            <p:cond delay="0"/>
                                          </p:stCondLst>
                                        </p:cTn>
                                        <p:tgtEl>
                                          <p:spTgt spid="2130"/>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50"/>
                                        <p:tgtEl>
                                          <p:spTgt spid="2136"/>
                                        </p:tgtEl>
                                      </p:cBhvr>
                                    </p:animEffect>
                                  </p:childTnLst>
                                </p:cTn>
                              </p:par>
                              <p:par>
                                <p:cTn id="427" presetID="1" presetClass="exit" presetSubtype="0" fill="hold" nodeType="withEffect">
                                  <p:stCondLst>
                                    <p:cond delay="0"/>
                                  </p:stCondLst>
                                  <p:childTnLst>
                                    <p:set>
                                      <p:cBhvr>
                                        <p:cTn id="428" dur="1" fill="hold">
                                          <p:stCondLst>
                                            <p:cond delay="0"/>
                                          </p:stCondLst>
                                        </p:cTn>
                                        <p:tgtEl>
                                          <p:spTgt spid="2196"/>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50"/>
                                        <p:tgtEl>
                                          <p:spTgt spid="2202"/>
                                        </p:tgtEl>
                                      </p:cBhvr>
                                    </p:animEffect>
                                  </p:childTnLst>
                                </p:cTn>
                              </p:par>
                              <p:par>
                                <p:cTn id="433" presetID="1" presetClass="exit" presetSubtype="0" fill="hold" nodeType="withEffect">
                                  <p:stCondLst>
                                    <p:cond delay="0"/>
                                  </p:stCondLst>
                                  <p:childTnLst>
                                    <p:set>
                                      <p:cBhvr>
                                        <p:cTn id="434" dur="1" fill="hold">
                                          <p:stCondLst>
                                            <p:cond delay="0"/>
                                          </p:stCondLst>
                                        </p:cTn>
                                        <p:tgtEl>
                                          <p:spTgt spid="2136"/>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50"/>
                                        <p:tgtEl>
                                          <p:spTgt spid="2142"/>
                                        </p:tgtEl>
                                      </p:cBhvr>
                                    </p:animEffect>
                                  </p:childTnLst>
                                </p:cTn>
                              </p:par>
                              <p:par>
                                <p:cTn id="439" presetID="1" presetClass="exit" presetSubtype="0" fill="hold" nodeType="withEffect">
                                  <p:stCondLst>
                                    <p:cond delay="0"/>
                                  </p:stCondLst>
                                  <p:childTnLst>
                                    <p:set>
                                      <p:cBhvr>
                                        <p:cTn id="440" dur="1" fill="hold">
                                          <p:stCondLst>
                                            <p:cond delay="0"/>
                                          </p:stCondLst>
                                        </p:cTn>
                                        <p:tgtEl>
                                          <p:spTgt spid="2202"/>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50"/>
                                        <p:tgtEl>
                                          <p:spTgt spid="2208"/>
                                        </p:tgtEl>
                                      </p:cBhvr>
                                    </p:animEffect>
                                  </p:childTnLst>
                                </p:cTn>
                              </p:par>
                              <p:par>
                                <p:cTn id="445" presetID="1" presetClass="exit" presetSubtype="0" fill="hold" nodeType="withEffect">
                                  <p:stCondLst>
                                    <p:cond delay="0"/>
                                  </p:stCondLst>
                                  <p:childTnLst>
                                    <p:set>
                                      <p:cBhvr>
                                        <p:cTn id="446" dur="1" fill="hold">
                                          <p:stCondLst>
                                            <p:cond delay="0"/>
                                          </p:stCondLst>
                                        </p:cTn>
                                        <p:tgtEl>
                                          <p:spTgt spid="2142"/>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50"/>
                                        <p:tgtEl>
                                          <p:spTgt spid="2148"/>
                                        </p:tgtEl>
                                      </p:cBhvr>
                                    </p:animEffect>
                                  </p:childTnLst>
                                </p:cTn>
                              </p:par>
                              <p:par>
                                <p:cTn id="451" presetID="1" presetClass="exit" presetSubtype="0" fill="hold" nodeType="withEffect">
                                  <p:stCondLst>
                                    <p:cond delay="0"/>
                                  </p:stCondLst>
                                  <p:childTnLst>
                                    <p:set>
                                      <p:cBhvr>
                                        <p:cTn id="452" dur="1" fill="hold">
                                          <p:stCondLst>
                                            <p:cond delay="0"/>
                                          </p:stCondLst>
                                        </p:cTn>
                                        <p:tgtEl>
                                          <p:spTgt spid="2208"/>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50"/>
                                        <p:tgtEl>
                                          <p:spTgt spid="2358"/>
                                        </p:tgtEl>
                                      </p:cBhvr>
                                    </p:animEffect>
                                  </p:childTnLst>
                                </p:cTn>
                              </p:par>
                              <p:par>
                                <p:cTn id="457" presetID="1" presetClass="exit" presetSubtype="0" fill="hold" nodeType="withEffect">
                                  <p:stCondLst>
                                    <p:cond delay="0"/>
                                  </p:stCondLst>
                                  <p:childTnLst>
                                    <p:set>
                                      <p:cBhvr>
                                        <p:cTn id="458" dur="1" fill="hold">
                                          <p:stCondLst>
                                            <p:cond delay="0"/>
                                          </p:stCondLst>
                                        </p:cTn>
                                        <p:tgtEl>
                                          <p:spTgt spid="2148"/>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50"/>
                                        <p:tgtEl>
                                          <p:spTgt spid="2220"/>
                                        </p:tgtEl>
                                      </p:cBhvr>
                                    </p:animEffect>
                                  </p:childTnLst>
                                </p:cTn>
                              </p:par>
                              <p:par>
                                <p:cTn id="463" presetID="1" presetClass="exit" presetSubtype="0" fill="hold" nodeType="withEffect">
                                  <p:stCondLst>
                                    <p:cond delay="0"/>
                                  </p:stCondLst>
                                  <p:childTnLst>
                                    <p:set>
                                      <p:cBhvr>
                                        <p:cTn id="464" dur="1" fill="hold">
                                          <p:stCondLst>
                                            <p:cond delay="0"/>
                                          </p:stCondLst>
                                        </p:cTn>
                                        <p:tgtEl>
                                          <p:spTgt spid="2358"/>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50"/>
                                        <p:tgtEl>
                                          <p:spTgt spid="2292"/>
                                        </p:tgtEl>
                                      </p:cBhvr>
                                    </p:animEffect>
                                  </p:childTnLst>
                                </p:cTn>
                              </p:par>
                              <p:par>
                                <p:cTn id="469" presetID="1" presetClass="exit" presetSubtype="0" fill="hold" nodeType="withEffect">
                                  <p:stCondLst>
                                    <p:cond delay="0"/>
                                  </p:stCondLst>
                                  <p:childTnLst>
                                    <p:set>
                                      <p:cBhvr>
                                        <p:cTn id="470" dur="1" fill="hold">
                                          <p:stCondLst>
                                            <p:cond delay="0"/>
                                          </p:stCondLst>
                                        </p:cTn>
                                        <p:tgtEl>
                                          <p:spTgt spid="2220"/>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50"/>
                                        <p:tgtEl>
                                          <p:spTgt spid="2226"/>
                                        </p:tgtEl>
                                      </p:cBhvr>
                                    </p:animEffect>
                                  </p:childTnLst>
                                </p:cTn>
                              </p:par>
                              <p:par>
                                <p:cTn id="475" presetID="1" presetClass="exit" presetSubtype="0" fill="hold" nodeType="withEffect">
                                  <p:stCondLst>
                                    <p:cond delay="0"/>
                                  </p:stCondLst>
                                  <p:childTnLst>
                                    <p:set>
                                      <p:cBhvr>
                                        <p:cTn id="476" dur="1" fill="hold">
                                          <p:stCondLst>
                                            <p:cond delay="0"/>
                                          </p:stCondLst>
                                        </p:cTn>
                                        <p:tgtEl>
                                          <p:spTgt spid="2292"/>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50"/>
                                        <p:tgtEl>
                                          <p:spTgt spid="2298"/>
                                        </p:tgtEl>
                                      </p:cBhvr>
                                    </p:animEffect>
                                  </p:childTnLst>
                                </p:cTn>
                              </p:par>
                              <p:par>
                                <p:cTn id="481" presetID="1" presetClass="exit" presetSubtype="0" fill="hold" nodeType="withEffect">
                                  <p:stCondLst>
                                    <p:cond delay="0"/>
                                  </p:stCondLst>
                                  <p:childTnLst>
                                    <p:set>
                                      <p:cBhvr>
                                        <p:cTn id="482" dur="1" fill="hold">
                                          <p:stCondLst>
                                            <p:cond delay="0"/>
                                          </p:stCondLst>
                                        </p:cTn>
                                        <p:tgtEl>
                                          <p:spTgt spid="2226"/>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50"/>
                                        <p:tgtEl>
                                          <p:spTgt spid="2232"/>
                                        </p:tgtEl>
                                      </p:cBhvr>
                                    </p:animEffect>
                                  </p:childTnLst>
                                </p:cTn>
                              </p:par>
                              <p:par>
                                <p:cTn id="487" presetID="1" presetClass="exit" presetSubtype="0" fill="hold" nodeType="withEffect">
                                  <p:stCondLst>
                                    <p:cond delay="0"/>
                                  </p:stCondLst>
                                  <p:childTnLst>
                                    <p:set>
                                      <p:cBhvr>
                                        <p:cTn id="488" dur="1" fill="hold">
                                          <p:stCondLst>
                                            <p:cond delay="0"/>
                                          </p:stCondLst>
                                        </p:cTn>
                                        <p:tgtEl>
                                          <p:spTgt spid="2298"/>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50"/>
                                        <p:tgtEl>
                                          <p:spTgt spid="2304"/>
                                        </p:tgtEl>
                                      </p:cBhvr>
                                    </p:animEffect>
                                  </p:childTnLst>
                                </p:cTn>
                              </p:par>
                              <p:par>
                                <p:cTn id="493" presetID="1" presetClass="exit" presetSubtype="0" fill="hold" nodeType="withEffect">
                                  <p:stCondLst>
                                    <p:cond delay="0"/>
                                  </p:stCondLst>
                                  <p:childTnLst>
                                    <p:set>
                                      <p:cBhvr>
                                        <p:cTn id="494" dur="1" fill="hold">
                                          <p:stCondLst>
                                            <p:cond delay="0"/>
                                          </p:stCondLst>
                                        </p:cTn>
                                        <p:tgtEl>
                                          <p:spTgt spid="2232"/>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50"/>
                                        <p:tgtEl>
                                          <p:spTgt spid="2238"/>
                                        </p:tgtEl>
                                      </p:cBhvr>
                                    </p:animEffect>
                                  </p:childTnLst>
                                </p:cTn>
                              </p:par>
                              <p:par>
                                <p:cTn id="499" presetID="1" presetClass="exit" presetSubtype="0" fill="hold" nodeType="withEffect">
                                  <p:stCondLst>
                                    <p:cond delay="0"/>
                                  </p:stCondLst>
                                  <p:childTnLst>
                                    <p:set>
                                      <p:cBhvr>
                                        <p:cTn id="500" dur="1" fill="hold">
                                          <p:stCondLst>
                                            <p:cond delay="0"/>
                                          </p:stCondLst>
                                        </p:cTn>
                                        <p:tgtEl>
                                          <p:spTgt spid="2304"/>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50"/>
                                        <p:tgtEl>
                                          <p:spTgt spid="2310"/>
                                        </p:tgtEl>
                                      </p:cBhvr>
                                    </p:animEffect>
                                  </p:childTnLst>
                                </p:cTn>
                              </p:par>
                              <p:par>
                                <p:cTn id="505" presetID="1" presetClass="exit" presetSubtype="0" fill="hold" nodeType="withEffect">
                                  <p:stCondLst>
                                    <p:cond delay="0"/>
                                  </p:stCondLst>
                                  <p:childTnLst>
                                    <p:set>
                                      <p:cBhvr>
                                        <p:cTn id="506" dur="1" fill="hold">
                                          <p:stCondLst>
                                            <p:cond delay="0"/>
                                          </p:stCondLst>
                                        </p:cTn>
                                        <p:tgtEl>
                                          <p:spTgt spid="2238"/>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50"/>
                                        <p:tgtEl>
                                          <p:spTgt spid="2244"/>
                                        </p:tgtEl>
                                      </p:cBhvr>
                                    </p:animEffect>
                                  </p:childTnLst>
                                </p:cTn>
                              </p:par>
                              <p:par>
                                <p:cTn id="511" presetID="1" presetClass="exit" presetSubtype="0" fill="hold" nodeType="withEffect">
                                  <p:stCondLst>
                                    <p:cond delay="0"/>
                                  </p:stCondLst>
                                  <p:childTnLst>
                                    <p:set>
                                      <p:cBhvr>
                                        <p:cTn id="512" dur="1" fill="hold">
                                          <p:stCondLst>
                                            <p:cond delay="0"/>
                                          </p:stCondLst>
                                        </p:cTn>
                                        <p:tgtEl>
                                          <p:spTgt spid="231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50"/>
                                        <p:tgtEl>
                                          <p:spTgt spid="2316"/>
                                        </p:tgtEl>
                                      </p:cBhvr>
                                    </p:animEffect>
                                  </p:childTnLst>
                                </p:cTn>
                              </p:par>
                              <p:par>
                                <p:cTn id="517" presetID="1" presetClass="exit" presetSubtype="0" fill="hold" nodeType="withEffect">
                                  <p:stCondLst>
                                    <p:cond delay="0"/>
                                  </p:stCondLst>
                                  <p:childTnLst>
                                    <p:set>
                                      <p:cBhvr>
                                        <p:cTn id="518" dur="1" fill="hold">
                                          <p:stCondLst>
                                            <p:cond delay="0"/>
                                          </p:stCondLst>
                                        </p:cTn>
                                        <p:tgtEl>
                                          <p:spTgt spid="224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50"/>
                                        <p:tgtEl>
                                          <p:spTgt spid="2250"/>
                                        </p:tgtEl>
                                      </p:cBhvr>
                                    </p:animEffect>
                                  </p:childTnLst>
                                </p:cTn>
                              </p:par>
                              <p:par>
                                <p:cTn id="523" presetID="1" presetClass="exit" presetSubtype="0" fill="hold" nodeType="withEffect">
                                  <p:stCondLst>
                                    <p:cond delay="0"/>
                                  </p:stCondLst>
                                  <p:childTnLst>
                                    <p:set>
                                      <p:cBhvr>
                                        <p:cTn id="524" dur="1" fill="hold">
                                          <p:stCondLst>
                                            <p:cond delay="0"/>
                                          </p:stCondLst>
                                        </p:cTn>
                                        <p:tgtEl>
                                          <p:spTgt spid="2316"/>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50"/>
                                        <p:tgtEl>
                                          <p:spTgt spid="2322"/>
                                        </p:tgtEl>
                                      </p:cBhvr>
                                    </p:animEffect>
                                  </p:childTnLst>
                                </p:cTn>
                              </p:par>
                              <p:par>
                                <p:cTn id="529" presetID="1" presetClass="exit" presetSubtype="0" fill="hold" nodeType="withEffect">
                                  <p:stCondLst>
                                    <p:cond delay="0"/>
                                  </p:stCondLst>
                                  <p:childTnLst>
                                    <p:set>
                                      <p:cBhvr>
                                        <p:cTn id="530" dur="1" fill="hold">
                                          <p:stCondLst>
                                            <p:cond delay="0"/>
                                          </p:stCondLst>
                                        </p:cTn>
                                        <p:tgtEl>
                                          <p:spTgt spid="2250"/>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50"/>
                                        <p:tgtEl>
                                          <p:spTgt spid="2256"/>
                                        </p:tgtEl>
                                      </p:cBhvr>
                                    </p:animEffect>
                                  </p:childTnLst>
                                </p:cTn>
                              </p:par>
                              <p:par>
                                <p:cTn id="535" presetID="1" presetClass="exit" presetSubtype="0" fill="hold" nodeType="withEffect">
                                  <p:stCondLst>
                                    <p:cond delay="0"/>
                                  </p:stCondLst>
                                  <p:childTnLst>
                                    <p:set>
                                      <p:cBhvr>
                                        <p:cTn id="536" dur="1" fill="hold">
                                          <p:stCondLst>
                                            <p:cond delay="0"/>
                                          </p:stCondLst>
                                        </p:cTn>
                                        <p:tgtEl>
                                          <p:spTgt spid="2322"/>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50"/>
                                        <p:tgtEl>
                                          <p:spTgt spid="2328"/>
                                        </p:tgtEl>
                                      </p:cBhvr>
                                    </p:animEffect>
                                  </p:childTnLst>
                                </p:cTn>
                              </p:par>
                              <p:par>
                                <p:cTn id="541" presetID="1" presetClass="exit" presetSubtype="0" fill="hold" nodeType="withEffect">
                                  <p:stCondLst>
                                    <p:cond delay="0"/>
                                  </p:stCondLst>
                                  <p:childTnLst>
                                    <p:set>
                                      <p:cBhvr>
                                        <p:cTn id="542" dur="1" fill="hold">
                                          <p:stCondLst>
                                            <p:cond delay="0"/>
                                          </p:stCondLst>
                                        </p:cTn>
                                        <p:tgtEl>
                                          <p:spTgt spid="2256"/>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50"/>
                                        <p:tgtEl>
                                          <p:spTgt spid="2262"/>
                                        </p:tgtEl>
                                      </p:cBhvr>
                                    </p:animEffect>
                                  </p:childTnLst>
                                </p:cTn>
                              </p:par>
                              <p:par>
                                <p:cTn id="547" presetID="1" presetClass="exit" presetSubtype="0" fill="hold" nodeType="withEffect">
                                  <p:stCondLst>
                                    <p:cond delay="0"/>
                                  </p:stCondLst>
                                  <p:childTnLst>
                                    <p:set>
                                      <p:cBhvr>
                                        <p:cTn id="548" dur="1" fill="hold">
                                          <p:stCondLst>
                                            <p:cond delay="0"/>
                                          </p:stCondLst>
                                        </p:cTn>
                                        <p:tgtEl>
                                          <p:spTgt spid="232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50"/>
                                        <p:tgtEl>
                                          <p:spTgt spid="2334"/>
                                        </p:tgtEl>
                                      </p:cBhvr>
                                    </p:animEffect>
                                  </p:childTnLst>
                                </p:cTn>
                              </p:par>
                              <p:par>
                                <p:cTn id="553" presetID="1" presetClass="exit" presetSubtype="0" fill="hold" nodeType="withEffect">
                                  <p:stCondLst>
                                    <p:cond delay="0"/>
                                  </p:stCondLst>
                                  <p:childTnLst>
                                    <p:set>
                                      <p:cBhvr>
                                        <p:cTn id="554" dur="1" fill="hold">
                                          <p:stCondLst>
                                            <p:cond delay="0"/>
                                          </p:stCondLst>
                                        </p:cTn>
                                        <p:tgtEl>
                                          <p:spTgt spid="2262"/>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50"/>
                                        <p:tgtEl>
                                          <p:spTgt spid="2268"/>
                                        </p:tgtEl>
                                      </p:cBhvr>
                                    </p:animEffect>
                                  </p:childTnLst>
                                </p:cTn>
                              </p:par>
                              <p:par>
                                <p:cTn id="559" presetID="1" presetClass="exit" presetSubtype="0" fill="hold" nodeType="withEffect">
                                  <p:stCondLst>
                                    <p:cond delay="0"/>
                                  </p:stCondLst>
                                  <p:childTnLst>
                                    <p:set>
                                      <p:cBhvr>
                                        <p:cTn id="560" dur="1" fill="hold">
                                          <p:stCondLst>
                                            <p:cond delay="0"/>
                                          </p:stCondLst>
                                        </p:cTn>
                                        <p:tgtEl>
                                          <p:spTgt spid="2334"/>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50"/>
                                        <p:tgtEl>
                                          <p:spTgt spid="2340"/>
                                        </p:tgtEl>
                                      </p:cBhvr>
                                    </p:animEffect>
                                  </p:childTnLst>
                                </p:cTn>
                              </p:par>
                              <p:par>
                                <p:cTn id="565" presetID="1" presetClass="exit" presetSubtype="0" fill="hold" nodeType="withEffect">
                                  <p:stCondLst>
                                    <p:cond delay="0"/>
                                  </p:stCondLst>
                                  <p:childTnLst>
                                    <p:set>
                                      <p:cBhvr>
                                        <p:cTn id="566" dur="1" fill="hold">
                                          <p:stCondLst>
                                            <p:cond delay="0"/>
                                          </p:stCondLst>
                                        </p:cTn>
                                        <p:tgtEl>
                                          <p:spTgt spid="226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50"/>
                                        <p:tgtEl>
                                          <p:spTgt spid="2274"/>
                                        </p:tgtEl>
                                      </p:cBhvr>
                                    </p:animEffect>
                                  </p:childTnLst>
                                </p:cTn>
                              </p:par>
                              <p:par>
                                <p:cTn id="571" presetID="1" presetClass="exit" presetSubtype="0" fill="hold" nodeType="withEffect">
                                  <p:stCondLst>
                                    <p:cond delay="0"/>
                                  </p:stCondLst>
                                  <p:childTnLst>
                                    <p:set>
                                      <p:cBhvr>
                                        <p:cTn id="572" dur="1" fill="hold">
                                          <p:stCondLst>
                                            <p:cond delay="0"/>
                                          </p:stCondLst>
                                        </p:cTn>
                                        <p:tgtEl>
                                          <p:spTgt spid="2340"/>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50"/>
                                        <p:tgtEl>
                                          <p:spTgt spid="2346"/>
                                        </p:tgtEl>
                                      </p:cBhvr>
                                    </p:animEffect>
                                  </p:childTnLst>
                                </p:cTn>
                              </p:par>
                              <p:par>
                                <p:cTn id="577" presetID="1" presetClass="exit" presetSubtype="0" fill="hold" nodeType="withEffect">
                                  <p:stCondLst>
                                    <p:cond delay="0"/>
                                  </p:stCondLst>
                                  <p:childTnLst>
                                    <p:set>
                                      <p:cBhvr>
                                        <p:cTn id="578" dur="1" fill="hold">
                                          <p:stCondLst>
                                            <p:cond delay="0"/>
                                          </p:stCondLst>
                                        </p:cTn>
                                        <p:tgtEl>
                                          <p:spTgt spid="227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50"/>
                                        <p:tgtEl>
                                          <p:spTgt spid="2280"/>
                                        </p:tgtEl>
                                      </p:cBhvr>
                                    </p:animEffect>
                                  </p:childTnLst>
                                </p:cTn>
                              </p:par>
                              <p:par>
                                <p:cTn id="583" presetID="1" presetClass="exit" presetSubtype="0" fill="hold" nodeType="withEffect">
                                  <p:stCondLst>
                                    <p:cond delay="0"/>
                                  </p:stCondLst>
                                  <p:childTnLst>
                                    <p:set>
                                      <p:cBhvr>
                                        <p:cTn id="584" dur="1" fill="hold">
                                          <p:stCondLst>
                                            <p:cond delay="0"/>
                                          </p:stCondLst>
                                        </p:cTn>
                                        <p:tgtEl>
                                          <p:spTgt spid="2346"/>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50"/>
                                        <p:tgtEl>
                                          <p:spTgt spid="2352"/>
                                        </p:tgtEl>
                                      </p:cBhvr>
                                    </p:animEffect>
                                  </p:childTnLst>
                                </p:cTn>
                              </p:par>
                              <p:par>
                                <p:cTn id="589" presetID="1" presetClass="exit" presetSubtype="0" fill="hold" nodeType="withEffect">
                                  <p:stCondLst>
                                    <p:cond delay="0"/>
                                  </p:stCondLst>
                                  <p:childTnLst>
                                    <p:set>
                                      <p:cBhvr>
                                        <p:cTn id="590" dur="1" fill="hold">
                                          <p:stCondLst>
                                            <p:cond delay="0"/>
                                          </p:stCondLst>
                                        </p:cTn>
                                        <p:tgtEl>
                                          <p:spTgt spid="228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2352"/>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50"/>
                                        <p:tgtEl>
                                          <p:spTgt spid="1350"/>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50"/>
                                        <p:tgtEl>
                                          <p:spTgt spid="1230"/>
                                        </p:tgtEl>
                                      </p:cBhvr>
                                    </p:animEffect>
                                  </p:childTnLst>
                                </p:cTn>
                              </p:par>
                              <p:par>
                                <p:cTn id="607" presetID="1" presetClass="exit" presetSubtype="0" fill="hold" nodeType="withEffect">
                                  <p:stCondLst>
                                    <p:cond delay="0"/>
                                  </p:stCondLst>
                                  <p:childTnLst>
                                    <p:set>
                                      <p:cBhvr>
                                        <p:cTn id="608" dur="1" fill="hold">
                                          <p:stCondLst>
                                            <p:cond delay="0"/>
                                          </p:stCondLst>
                                        </p:cTn>
                                        <p:tgtEl>
                                          <p:spTgt spid="1350"/>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50"/>
                                        <p:tgtEl>
                                          <p:spTgt spid="1290"/>
                                        </p:tgtEl>
                                      </p:cBhvr>
                                    </p:animEffect>
                                  </p:childTnLst>
                                </p:cTn>
                              </p:par>
                              <p:par>
                                <p:cTn id="613" presetID="1" presetClass="exit" presetSubtype="0" fill="hold" nodeType="withEffect">
                                  <p:stCondLst>
                                    <p:cond delay="0"/>
                                  </p:stCondLst>
                                  <p:childTnLst>
                                    <p:set>
                                      <p:cBhvr>
                                        <p:cTn id="614" dur="1" fill="hold">
                                          <p:stCondLst>
                                            <p:cond delay="0"/>
                                          </p:stCondLst>
                                        </p:cTn>
                                        <p:tgtEl>
                                          <p:spTgt spid="123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50"/>
                                        <p:tgtEl>
                                          <p:spTgt spid="1224"/>
                                        </p:tgtEl>
                                      </p:cBhvr>
                                    </p:animEffect>
                                  </p:childTnLst>
                                </p:cTn>
                              </p:par>
                              <p:par>
                                <p:cTn id="619" presetID="1" presetClass="exit" presetSubtype="0" fill="hold" nodeType="withEffect">
                                  <p:stCondLst>
                                    <p:cond delay="0"/>
                                  </p:stCondLst>
                                  <p:childTnLst>
                                    <p:set>
                                      <p:cBhvr>
                                        <p:cTn id="620" dur="1" fill="hold">
                                          <p:stCondLst>
                                            <p:cond delay="0"/>
                                          </p:stCondLst>
                                        </p:cTn>
                                        <p:tgtEl>
                                          <p:spTgt spid="1290"/>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50"/>
                                        <p:tgtEl>
                                          <p:spTgt spid="1296"/>
                                        </p:tgtEl>
                                      </p:cBhvr>
                                    </p:animEffect>
                                  </p:childTnLst>
                                </p:cTn>
                              </p:par>
                              <p:par>
                                <p:cTn id="625" presetID="1" presetClass="exit" presetSubtype="0" fill="hold" nodeType="withEffect">
                                  <p:stCondLst>
                                    <p:cond delay="0"/>
                                  </p:stCondLst>
                                  <p:childTnLst>
                                    <p:set>
                                      <p:cBhvr>
                                        <p:cTn id="626" dur="1" fill="hold">
                                          <p:stCondLst>
                                            <p:cond delay="0"/>
                                          </p:stCondLst>
                                        </p:cTn>
                                        <p:tgtEl>
                                          <p:spTgt spid="122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50"/>
                                        <p:tgtEl>
                                          <p:spTgt spid="1218"/>
                                        </p:tgtEl>
                                      </p:cBhvr>
                                    </p:animEffect>
                                  </p:childTnLst>
                                </p:cTn>
                              </p:par>
                              <p:par>
                                <p:cTn id="631" presetID="1" presetClass="exit" presetSubtype="0" fill="hold" nodeType="withEffect">
                                  <p:stCondLst>
                                    <p:cond delay="0"/>
                                  </p:stCondLst>
                                  <p:childTnLst>
                                    <p:set>
                                      <p:cBhvr>
                                        <p:cTn id="632" dur="1" fill="hold">
                                          <p:stCondLst>
                                            <p:cond delay="0"/>
                                          </p:stCondLst>
                                        </p:cTn>
                                        <p:tgtEl>
                                          <p:spTgt spid="1296"/>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50"/>
                                        <p:tgtEl>
                                          <p:spTgt spid="1302"/>
                                        </p:tgtEl>
                                      </p:cBhvr>
                                    </p:animEffect>
                                  </p:childTnLst>
                                </p:cTn>
                              </p:par>
                              <p:par>
                                <p:cTn id="637" presetID="1" presetClass="exit" presetSubtype="0" fill="hold" nodeType="withEffect">
                                  <p:stCondLst>
                                    <p:cond delay="0"/>
                                  </p:stCondLst>
                                  <p:childTnLst>
                                    <p:set>
                                      <p:cBhvr>
                                        <p:cTn id="638" dur="1" fill="hold">
                                          <p:stCondLst>
                                            <p:cond delay="0"/>
                                          </p:stCondLst>
                                        </p:cTn>
                                        <p:tgtEl>
                                          <p:spTgt spid="121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50"/>
                                        <p:tgtEl>
                                          <p:spTgt spid="1236"/>
                                        </p:tgtEl>
                                      </p:cBhvr>
                                    </p:animEffect>
                                  </p:childTnLst>
                                </p:cTn>
                              </p:par>
                              <p:par>
                                <p:cTn id="643" presetID="1" presetClass="exit" presetSubtype="0" fill="hold" nodeType="withEffect">
                                  <p:stCondLst>
                                    <p:cond delay="0"/>
                                  </p:stCondLst>
                                  <p:childTnLst>
                                    <p:set>
                                      <p:cBhvr>
                                        <p:cTn id="644" dur="1" fill="hold">
                                          <p:stCondLst>
                                            <p:cond delay="0"/>
                                          </p:stCondLst>
                                        </p:cTn>
                                        <p:tgtEl>
                                          <p:spTgt spid="1302"/>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50"/>
                                        <p:tgtEl>
                                          <p:spTgt spid="1308"/>
                                        </p:tgtEl>
                                      </p:cBhvr>
                                    </p:animEffect>
                                  </p:childTnLst>
                                </p:cTn>
                              </p:par>
                              <p:par>
                                <p:cTn id="649" presetID="1" presetClass="exit" presetSubtype="0" fill="hold" nodeType="withEffect">
                                  <p:stCondLst>
                                    <p:cond delay="0"/>
                                  </p:stCondLst>
                                  <p:childTnLst>
                                    <p:set>
                                      <p:cBhvr>
                                        <p:cTn id="650" dur="1" fill="hold">
                                          <p:stCondLst>
                                            <p:cond delay="0"/>
                                          </p:stCondLst>
                                        </p:cTn>
                                        <p:tgtEl>
                                          <p:spTgt spid="1236"/>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50"/>
                                        <p:tgtEl>
                                          <p:spTgt spid="1242"/>
                                        </p:tgtEl>
                                      </p:cBhvr>
                                    </p:animEffect>
                                  </p:childTnLst>
                                </p:cTn>
                              </p:par>
                              <p:par>
                                <p:cTn id="655" presetID="1" presetClass="exit" presetSubtype="0" fill="hold" nodeType="withEffect">
                                  <p:stCondLst>
                                    <p:cond delay="0"/>
                                  </p:stCondLst>
                                  <p:childTnLst>
                                    <p:set>
                                      <p:cBhvr>
                                        <p:cTn id="656" dur="1" fill="hold">
                                          <p:stCondLst>
                                            <p:cond delay="0"/>
                                          </p:stCondLst>
                                        </p:cTn>
                                        <p:tgtEl>
                                          <p:spTgt spid="130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50"/>
                                        <p:tgtEl>
                                          <p:spTgt spid="1314"/>
                                        </p:tgtEl>
                                      </p:cBhvr>
                                    </p:animEffect>
                                  </p:childTnLst>
                                </p:cTn>
                              </p:par>
                              <p:par>
                                <p:cTn id="661" presetID="1" presetClass="exit" presetSubtype="0" fill="hold" nodeType="withEffect">
                                  <p:stCondLst>
                                    <p:cond delay="0"/>
                                  </p:stCondLst>
                                  <p:childTnLst>
                                    <p:set>
                                      <p:cBhvr>
                                        <p:cTn id="662" dur="1" fill="hold">
                                          <p:stCondLst>
                                            <p:cond delay="0"/>
                                          </p:stCondLst>
                                        </p:cTn>
                                        <p:tgtEl>
                                          <p:spTgt spid="1242"/>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50"/>
                                        <p:tgtEl>
                                          <p:spTgt spid="1248"/>
                                        </p:tgtEl>
                                      </p:cBhvr>
                                    </p:animEffect>
                                  </p:childTnLst>
                                </p:cTn>
                              </p:par>
                              <p:par>
                                <p:cTn id="667" presetID="1" presetClass="exit" presetSubtype="0" fill="hold" nodeType="withEffect">
                                  <p:stCondLst>
                                    <p:cond delay="0"/>
                                  </p:stCondLst>
                                  <p:childTnLst>
                                    <p:set>
                                      <p:cBhvr>
                                        <p:cTn id="668" dur="1" fill="hold">
                                          <p:stCondLst>
                                            <p:cond delay="0"/>
                                          </p:stCondLst>
                                        </p:cTn>
                                        <p:tgtEl>
                                          <p:spTgt spid="1314"/>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50"/>
                                        <p:tgtEl>
                                          <p:spTgt spid="1212"/>
                                        </p:tgtEl>
                                      </p:cBhvr>
                                    </p:animEffect>
                                  </p:childTnLst>
                                </p:cTn>
                              </p:par>
                              <p:par>
                                <p:cTn id="673" presetID="1" presetClass="exit" presetSubtype="0" fill="hold" nodeType="withEffect">
                                  <p:stCondLst>
                                    <p:cond delay="0"/>
                                  </p:stCondLst>
                                  <p:childTnLst>
                                    <p:set>
                                      <p:cBhvr>
                                        <p:cTn id="674" dur="1" fill="hold">
                                          <p:stCondLst>
                                            <p:cond delay="0"/>
                                          </p:stCondLst>
                                        </p:cTn>
                                        <p:tgtEl>
                                          <p:spTgt spid="1248"/>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50"/>
                                        <p:tgtEl>
                                          <p:spTgt spid="1254"/>
                                        </p:tgtEl>
                                      </p:cBhvr>
                                    </p:animEffect>
                                  </p:childTnLst>
                                </p:cTn>
                              </p:par>
                              <p:par>
                                <p:cTn id="679" presetID="1" presetClass="exit" presetSubtype="0" fill="hold" nodeType="withEffect">
                                  <p:stCondLst>
                                    <p:cond delay="0"/>
                                  </p:stCondLst>
                                  <p:childTnLst>
                                    <p:set>
                                      <p:cBhvr>
                                        <p:cTn id="680" dur="1" fill="hold">
                                          <p:stCondLst>
                                            <p:cond delay="0"/>
                                          </p:stCondLst>
                                        </p:cTn>
                                        <p:tgtEl>
                                          <p:spTgt spid="1212"/>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50"/>
                                        <p:tgtEl>
                                          <p:spTgt spid="1320"/>
                                        </p:tgtEl>
                                      </p:cBhvr>
                                    </p:animEffect>
                                  </p:childTnLst>
                                </p:cTn>
                              </p:par>
                              <p:par>
                                <p:cTn id="685" presetID="1" presetClass="exit" presetSubtype="0" fill="hold" nodeType="withEffect">
                                  <p:stCondLst>
                                    <p:cond delay="0"/>
                                  </p:stCondLst>
                                  <p:childTnLst>
                                    <p:set>
                                      <p:cBhvr>
                                        <p:cTn id="686" dur="1" fill="hold">
                                          <p:stCondLst>
                                            <p:cond delay="0"/>
                                          </p:stCondLst>
                                        </p:cTn>
                                        <p:tgtEl>
                                          <p:spTgt spid="125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50"/>
                                        <p:tgtEl>
                                          <p:spTgt spid="1260"/>
                                        </p:tgtEl>
                                      </p:cBhvr>
                                    </p:animEffect>
                                  </p:childTnLst>
                                </p:cTn>
                              </p:par>
                              <p:par>
                                <p:cTn id="691" presetID="1" presetClass="exit" presetSubtype="0" fill="hold" nodeType="withEffect">
                                  <p:stCondLst>
                                    <p:cond delay="0"/>
                                  </p:stCondLst>
                                  <p:childTnLst>
                                    <p:set>
                                      <p:cBhvr>
                                        <p:cTn id="692" dur="1" fill="hold">
                                          <p:stCondLst>
                                            <p:cond delay="0"/>
                                          </p:stCondLst>
                                        </p:cTn>
                                        <p:tgtEl>
                                          <p:spTgt spid="132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50"/>
                                        <p:tgtEl>
                                          <p:spTgt spid="1326"/>
                                        </p:tgtEl>
                                      </p:cBhvr>
                                    </p:animEffect>
                                  </p:childTnLst>
                                </p:cTn>
                              </p:par>
                              <p:par>
                                <p:cTn id="697" presetID="1" presetClass="exit" presetSubtype="0" fill="hold" nodeType="withEffect">
                                  <p:stCondLst>
                                    <p:cond delay="0"/>
                                  </p:stCondLst>
                                  <p:childTnLst>
                                    <p:set>
                                      <p:cBhvr>
                                        <p:cTn id="698" dur="1" fill="hold">
                                          <p:stCondLst>
                                            <p:cond delay="0"/>
                                          </p:stCondLst>
                                        </p:cTn>
                                        <p:tgtEl>
                                          <p:spTgt spid="1260"/>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50"/>
                                        <p:tgtEl>
                                          <p:spTgt spid="1266"/>
                                        </p:tgtEl>
                                      </p:cBhvr>
                                    </p:animEffect>
                                  </p:childTnLst>
                                </p:cTn>
                              </p:par>
                              <p:par>
                                <p:cTn id="703" presetID="1" presetClass="exit" presetSubtype="0" fill="hold" nodeType="withEffect">
                                  <p:stCondLst>
                                    <p:cond delay="0"/>
                                  </p:stCondLst>
                                  <p:childTnLst>
                                    <p:set>
                                      <p:cBhvr>
                                        <p:cTn id="704" dur="1" fill="hold">
                                          <p:stCondLst>
                                            <p:cond delay="0"/>
                                          </p:stCondLst>
                                        </p:cTn>
                                        <p:tgtEl>
                                          <p:spTgt spid="1326"/>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50"/>
                                        <p:tgtEl>
                                          <p:spTgt spid="1332"/>
                                        </p:tgtEl>
                                      </p:cBhvr>
                                    </p:animEffect>
                                  </p:childTnLst>
                                </p:cTn>
                              </p:par>
                              <p:par>
                                <p:cTn id="709" presetID="1" presetClass="exit" presetSubtype="0" fill="hold" nodeType="withEffect">
                                  <p:stCondLst>
                                    <p:cond delay="0"/>
                                  </p:stCondLst>
                                  <p:childTnLst>
                                    <p:set>
                                      <p:cBhvr>
                                        <p:cTn id="710" dur="1" fill="hold">
                                          <p:stCondLst>
                                            <p:cond delay="0"/>
                                          </p:stCondLst>
                                        </p:cTn>
                                        <p:tgtEl>
                                          <p:spTgt spid="1266"/>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50"/>
                                        <p:tgtEl>
                                          <p:spTgt spid="1272"/>
                                        </p:tgtEl>
                                      </p:cBhvr>
                                    </p:animEffect>
                                  </p:childTnLst>
                                </p:cTn>
                              </p:par>
                              <p:par>
                                <p:cTn id="715" presetID="1" presetClass="exit" presetSubtype="0" fill="hold" nodeType="withEffect">
                                  <p:stCondLst>
                                    <p:cond delay="0"/>
                                  </p:stCondLst>
                                  <p:childTnLst>
                                    <p:set>
                                      <p:cBhvr>
                                        <p:cTn id="716" dur="1" fill="hold">
                                          <p:stCondLst>
                                            <p:cond delay="0"/>
                                          </p:stCondLst>
                                        </p:cTn>
                                        <p:tgtEl>
                                          <p:spTgt spid="1332"/>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50"/>
                                        <p:tgtEl>
                                          <p:spTgt spid="1338"/>
                                        </p:tgtEl>
                                      </p:cBhvr>
                                    </p:animEffect>
                                  </p:childTnLst>
                                </p:cTn>
                              </p:par>
                              <p:par>
                                <p:cTn id="721" presetID="1" presetClass="exit" presetSubtype="0" fill="hold" nodeType="withEffect">
                                  <p:stCondLst>
                                    <p:cond delay="0"/>
                                  </p:stCondLst>
                                  <p:childTnLst>
                                    <p:set>
                                      <p:cBhvr>
                                        <p:cTn id="722" dur="1" fill="hold">
                                          <p:stCondLst>
                                            <p:cond delay="0"/>
                                          </p:stCondLst>
                                        </p:cTn>
                                        <p:tgtEl>
                                          <p:spTgt spid="1272"/>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50"/>
                                        <p:tgtEl>
                                          <p:spTgt spid="1278"/>
                                        </p:tgtEl>
                                      </p:cBhvr>
                                    </p:animEffect>
                                  </p:childTnLst>
                                </p:cTn>
                              </p:par>
                              <p:par>
                                <p:cTn id="727" presetID="1" presetClass="exit" presetSubtype="0" fill="hold" nodeType="withEffect">
                                  <p:stCondLst>
                                    <p:cond delay="0"/>
                                  </p:stCondLst>
                                  <p:childTnLst>
                                    <p:set>
                                      <p:cBhvr>
                                        <p:cTn id="728" dur="1" fill="hold">
                                          <p:stCondLst>
                                            <p:cond delay="0"/>
                                          </p:stCondLst>
                                        </p:cTn>
                                        <p:tgtEl>
                                          <p:spTgt spid="1338"/>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50"/>
                                        <p:tgtEl>
                                          <p:spTgt spid="1344"/>
                                        </p:tgtEl>
                                      </p:cBhvr>
                                    </p:animEffect>
                                  </p:childTnLst>
                                </p:cTn>
                              </p:par>
                              <p:par>
                                <p:cTn id="733" presetID="1" presetClass="exit" presetSubtype="0" fill="hold" nodeType="withEffect">
                                  <p:stCondLst>
                                    <p:cond delay="0"/>
                                  </p:stCondLst>
                                  <p:childTnLst>
                                    <p:set>
                                      <p:cBhvr>
                                        <p:cTn id="734" dur="1" fill="hold">
                                          <p:stCondLst>
                                            <p:cond delay="0"/>
                                          </p:stCondLst>
                                        </p:cTn>
                                        <p:tgtEl>
                                          <p:spTgt spid="1278"/>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50"/>
                                        <p:tgtEl>
                                          <p:spTgt spid="1284"/>
                                        </p:tgtEl>
                                      </p:cBhvr>
                                    </p:animEffect>
                                  </p:childTnLst>
                                </p:cTn>
                              </p:par>
                              <p:par>
                                <p:cTn id="739" presetID="1" presetClass="exit" presetSubtype="0" fill="hold" nodeType="withEffect">
                                  <p:stCondLst>
                                    <p:cond delay="0"/>
                                  </p:stCondLst>
                                  <p:childTnLst>
                                    <p:set>
                                      <p:cBhvr>
                                        <p:cTn id="740" dur="1" fill="hold">
                                          <p:stCondLst>
                                            <p:cond delay="0"/>
                                          </p:stCondLst>
                                        </p:cTn>
                                        <p:tgtEl>
                                          <p:spTgt spid="1344"/>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50"/>
                                        <p:tgtEl>
                                          <p:spTgt spid="1494"/>
                                        </p:tgtEl>
                                      </p:cBhvr>
                                    </p:animEffect>
                                  </p:childTnLst>
                                </p:cTn>
                              </p:par>
                              <p:par>
                                <p:cTn id="745" presetID="1" presetClass="exit" presetSubtype="0" fill="hold" nodeType="withEffect">
                                  <p:stCondLst>
                                    <p:cond delay="0"/>
                                  </p:stCondLst>
                                  <p:childTnLst>
                                    <p:set>
                                      <p:cBhvr>
                                        <p:cTn id="746" dur="1" fill="hold">
                                          <p:stCondLst>
                                            <p:cond delay="0"/>
                                          </p:stCondLst>
                                        </p:cTn>
                                        <p:tgtEl>
                                          <p:spTgt spid="1284"/>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50"/>
                                        <p:tgtEl>
                                          <p:spTgt spid="1356"/>
                                        </p:tgtEl>
                                      </p:cBhvr>
                                    </p:animEffect>
                                  </p:childTnLst>
                                </p:cTn>
                              </p:par>
                              <p:par>
                                <p:cTn id="751" presetID="1" presetClass="exit" presetSubtype="0" fill="hold" nodeType="withEffect">
                                  <p:stCondLst>
                                    <p:cond delay="0"/>
                                  </p:stCondLst>
                                  <p:childTnLst>
                                    <p:set>
                                      <p:cBhvr>
                                        <p:cTn id="752" dur="1" fill="hold">
                                          <p:stCondLst>
                                            <p:cond delay="0"/>
                                          </p:stCondLst>
                                        </p:cTn>
                                        <p:tgtEl>
                                          <p:spTgt spid="1494"/>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50"/>
                                        <p:tgtEl>
                                          <p:spTgt spid="1428"/>
                                        </p:tgtEl>
                                      </p:cBhvr>
                                    </p:animEffect>
                                  </p:childTnLst>
                                </p:cTn>
                              </p:par>
                              <p:par>
                                <p:cTn id="757" presetID="1" presetClass="exit" presetSubtype="0" fill="hold" nodeType="withEffect">
                                  <p:stCondLst>
                                    <p:cond delay="0"/>
                                  </p:stCondLst>
                                  <p:childTnLst>
                                    <p:set>
                                      <p:cBhvr>
                                        <p:cTn id="758" dur="1" fill="hold">
                                          <p:stCondLst>
                                            <p:cond delay="0"/>
                                          </p:stCondLst>
                                        </p:cTn>
                                        <p:tgtEl>
                                          <p:spTgt spid="1356"/>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50"/>
                                        <p:tgtEl>
                                          <p:spTgt spid="1362"/>
                                        </p:tgtEl>
                                      </p:cBhvr>
                                    </p:animEffect>
                                  </p:childTnLst>
                                </p:cTn>
                              </p:par>
                              <p:par>
                                <p:cTn id="763" presetID="1" presetClass="exit" presetSubtype="0" fill="hold" nodeType="withEffect">
                                  <p:stCondLst>
                                    <p:cond delay="0"/>
                                  </p:stCondLst>
                                  <p:childTnLst>
                                    <p:set>
                                      <p:cBhvr>
                                        <p:cTn id="764" dur="1" fill="hold">
                                          <p:stCondLst>
                                            <p:cond delay="0"/>
                                          </p:stCondLst>
                                        </p:cTn>
                                        <p:tgtEl>
                                          <p:spTgt spid="1428"/>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50"/>
                                        <p:tgtEl>
                                          <p:spTgt spid="1434"/>
                                        </p:tgtEl>
                                      </p:cBhvr>
                                    </p:animEffect>
                                  </p:childTnLst>
                                </p:cTn>
                              </p:par>
                              <p:par>
                                <p:cTn id="769" presetID="1" presetClass="exit" presetSubtype="0" fill="hold" nodeType="withEffect">
                                  <p:stCondLst>
                                    <p:cond delay="0"/>
                                  </p:stCondLst>
                                  <p:childTnLst>
                                    <p:set>
                                      <p:cBhvr>
                                        <p:cTn id="770" dur="1" fill="hold">
                                          <p:stCondLst>
                                            <p:cond delay="0"/>
                                          </p:stCondLst>
                                        </p:cTn>
                                        <p:tgtEl>
                                          <p:spTgt spid="1362"/>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50"/>
                                        <p:tgtEl>
                                          <p:spTgt spid="1368"/>
                                        </p:tgtEl>
                                      </p:cBhvr>
                                    </p:animEffect>
                                  </p:childTnLst>
                                </p:cTn>
                              </p:par>
                              <p:par>
                                <p:cTn id="775" presetID="1" presetClass="exit" presetSubtype="0" fill="hold" nodeType="withEffect">
                                  <p:stCondLst>
                                    <p:cond delay="0"/>
                                  </p:stCondLst>
                                  <p:childTnLst>
                                    <p:set>
                                      <p:cBhvr>
                                        <p:cTn id="776" dur="1" fill="hold">
                                          <p:stCondLst>
                                            <p:cond delay="0"/>
                                          </p:stCondLst>
                                        </p:cTn>
                                        <p:tgtEl>
                                          <p:spTgt spid="1434"/>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50"/>
                                        <p:tgtEl>
                                          <p:spTgt spid="1440"/>
                                        </p:tgtEl>
                                      </p:cBhvr>
                                    </p:animEffect>
                                  </p:childTnLst>
                                </p:cTn>
                              </p:par>
                              <p:par>
                                <p:cTn id="781" presetID="1" presetClass="exit" presetSubtype="0" fill="hold" nodeType="withEffect">
                                  <p:stCondLst>
                                    <p:cond delay="0"/>
                                  </p:stCondLst>
                                  <p:childTnLst>
                                    <p:set>
                                      <p:cBhvr>
                                        <p:cTn id="782" dur="1" fill="hold">
                                          <p:stCondLst>
                                            <p:cond delay="0"/>
                                          </p:stCondLst>
                                        </p:cTn>
                                        <p:tgtEl>
                                          <p:spTgt spid="1368"/>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50"/>
                                        <p:tgtEl>
                                          <p:spTgt spid="1374"/>
                                        </p:tgtEl>
                                      </p:cBhvr>
                                    </p:animEffect>
                                  </p:childTnLst>
                                </p:cTn>
                              </p:par>
                              <p:par>
                                <p:cTn id="787" presetID="1" presetClass="exit" presetSubtype="0" fill="hold" nodeType="withEffect">
                                  <p:stCondLst>
                                    <p:cond delay="0"/>
                                  </p:stCondLst>
                                  <p:childTnLst>
                                    <p:set>
                                      <p:cBhvr>
                                        <p:cTn id="788" dur="1" fill="hold">
                                          <p:stCondLst>
                                            <p:cond delay="0"/>
                                          </p:stCondLst>
                                        </p:cTn>
                                        <p:tgtEl>
                                          <p:spTgt spid="144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50"/>
                                        <p:tgtEl>
                                          <p:spTgt spid="1446"/>
                                        </p:tgtEl>
                                      </p:cBhvr>
                                    </p:animEffect>
                                  </p:childTnLst>
                                </p:cTn>
                              </p:par>
                              <p:par>
                                <p:cTn id="793" presetID="1" presetClass="exit" presetSubtype="0" fill="hold" nodeType="withEffect">
                                  <p:stCondLst>
                                    <p:cond delay="0"/>
                                  </p:stCondLst>
                                  <p:childTnLst>
                                    <p:set>
                                      <p:cBhvr>
                                        <p:cTn id="794" dur="1" fill="hold">
                                          <p:stCondLst>
                                            <p:cond delay="0"/>
                                          </p:stCondLst>
                                        </p:cTn>
                                        <p:tgtEl>
                                          <p:spTgt spid="137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50"/>
                                        <p:tgtEl>
                                          <p:spTgt spid="1380"/>
                                        </p:tgtEl>
                                      </p:cBhvr>
                                    </p:animEffect>
                                  </p:childTnLst>
                                </p:cTn>
                              </p:par>
                              <p:par>
                                <p:cTn id="799" presetID="1" presetClass="exit" presetSubtype="0" fill="hold" nodeType="withEffect">
                                  <p:stCondLst>
                                    <p:cond delay="0"/>
                                  </p:stCondLst>
                                  <p:childTnLst>
                                    <p:set>
                                      <p:cBhvr>
                                        <p:cTn id="800" dur="1" fill="hold">
                                          <p:stCondLst>
                                            <p:cond delay="0"/>
                                          </p:stCondLst>
                                        </p:cTn>
                                        <p:tgtEl>
                                          <p:spTgt spid="1446"/>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50"/>
                                        <p:tgtEl>
                                          <p:spTgt spid="1452"/>
                                        </p:tgtEl>
                                      </p:cBhvr>
                                    </p:animEffect>
                                  </p:childTnLst>
                                </p:cTn>
                              </p:par>
                              <p:par>
                                <p:cTn id="805" presetID="1" presetClass="exit" presetSubtype="0" fill="hold" nodeType="withEffect">
                                  <p:stCondLst>
                                    <p:cond delay="0"/>
                                  </p:stCondLst>
                                  <p:childTnLst>
                                    <p:set>
                                      <p:cBhvr>
                                        <p:cTn id="806" dur="1" fill="hold">
                                          <p:stCondLst>
                                            <p:cond delay="0"/>
                                          </p:stCondLst>
                                        </p:cTn>
                                        <p:tgtEl>
                                          <p:spTgt spid="1380"/>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50"/>
                                        <p:tgtEl>
                                          <p:spTgt spid="1386"/>
                                        </p:tgtEl>
                                      </p:cBhvr>
                                    </p:animEffect>
                                  </p:childTnLst>
                                </p:cTn>
                              </p:par>
                              <p:par>
                                <p:cTn id="811" presetID="1" presetClass="exit" presetSubtype="0" fill="hold" nodeType="withEffect">
                                  <p:stCondLst>
                                    <p:cond delay="0"/>
                                  </p:stCondLst>
                                  <p:childTnLst>
                                    <p:set>
                                      <p:cBhvr>
                                        <p:cTn id="812" dur="1" fill="hold">
                                          <p:stCondLst>
                                            <p:cond delay="0"/>
                                          </p:stCondLst>
                                        </p:cTn>
                                        <p:tgtEl>
                                          <p:spTgt spid="1452"/>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50"/>
                                        <p:tgtEl>
                                          <p:spTgt spid="1458"/>
                                        </p:tgtEl>
                                      </p:cBhvr>
                                    </p:animEffect>
                                  </p:childTnLst>
                                </p:cTn>
                              </p:par>
                              <p:par>
                                <p:cTn id="817" presetID="1" presetClass="exit" presetSubtype="0" fill="hold" nodeType="withEffect">
                                  <p:stCondLst>
                                    <p:cond delay="0"/>
                                  </p:stCondLst>
                                  <p:childTnLst>
                                    <p:set>
                                      <p:cBhvr>
                                        <p:cTn id="818" dur="1" fill="hold">
                                          <p:stCondLst>
                                            <p:cond delay="0"/>
                                          </p:stCondLst>
                                        </p:cTn>
                                        <p:tgtEl>
                                          <p:spTgt spid="1386"/>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50"/>
                                        <p:tgtEl>
                                          <p:spTgt spid="1392"/>
                                        </p:tgtEl>
                                      </p:cBhvr>
                                    </p:animEffect>
                                  </p:childTnLst>
                                </p:cTn>
                              </p:par>
                              <p:par>
                                <p:cTn id="823" presetID="1" presetClass="exit" presetSubtype="0" fill="hold" nodeType="withEffect">
                                  <p:stCondLst>
                                    <p:cond delay="0"/>
                                  </p:stCondLst>
                                  <p:childTnLst>
                                    <p:set>
                                      <p:cBhvr>
                                        <p:cTn id="824" dur="1" fill="hold">
                                          <p:stCondLst>
                                            <p:cond delay="0"/>
                                          </p:stCondLst>
                                        </p:cTn>
                                        <p:tgtEl>
                                          <p:spTgt spid="145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50"/>
                                        <p:tgtEl>
                                          <p:spTgt spid="1464"/>
                                        </p:tgtEl>
                                      </p:cBhvr>
                                    </p:animEffect>
                                  </p:childTnLst>
                                </p:cTn>
                              </p:par>
                              <p:par>
                                <p:cTn id="829" presetID="1" presetClass="exit" presetSubtype="0" fill="hold" nodeType="withEffect">
                                  <p:stCondLst>
                                    <p:cond delay="0"/>
                                  </p:stCondLst>
                                  <p:childTnLst>
                                    <p:set>
                                      <p:cBhvr>
                                        <p:cTn id="830" dur="1" fill="hold">
                                          <p:stCondLst>
                                            <p:cond delay="0"/>
                                          </p:stCondLst>
                                        </p:cTn>
                                        <p:tgtEl>
                                          <p:spTgt spid="1392"/>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50"/>
                                        <p:tgtEl>
                                          <p:spTgt spid="1398"/>
                                        </p:tgtEl>
                                      </p:cBhvr>
                                    </p:animEffect>
                                  </p:childTnLst>
                                </p:cTn>
                              </p:par>
                              <p:par>
                                <p:cTn id="835" presetID="1" presetClass="exit" presetSubtype="0" fill="hold" nodeType="withEffect">
                                  <p:stCondLst>
                                    <p:cond delay="0"/>
                                  </p:stCondLst>
                                  <p:childTnLst>
                                    <p:set>
                                      <p:cBhvr>
                                        <p:cTn id="836" dur="1" fill="hold">
                                          <p:stCondLst>
                                            <p:cond delay="0"/>
                                          </p:stCondLst>
                                        </p:cTn>
                                        <p:tgtEl>
                                          <p:spTgt spid="1464"/>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50"/>
                                        <p:tgtEl>
                                          <p:spTgt spid="1470"/>
                                        </p:tgtEl>
                                      </p:cBhvr>
                                    </p:animEffect>
                                  </p:childTnLst>
                                </p:cTn>
                              </p:par>
                              <p:par>
                                <p:cTn id="841" presetID="1" presetClass="exit" presetSubtype="0" fill="hold" nodeType="withEffect">
                                  <p:stCondLst>
                                    <p:cond delay="0"/>
                                  </p:stCondLst>
                                  <p:childTnLst>
                                    <p:set>
                                      <p:cBhvr>
                                        <p:cTn id="842" dur="1" fill="hold">
                                          <p:stCondLst>
                                            <p:cond delay="0"/>
                                          </p:stCondLst>
                                        </p:cTn>
                                        <p:tgtEl>
                                          <p:spTgt spid="1398"/>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50"/>
                                        <p:tgtEl>
                                          <p:spTgt spid="1404"/>
                                        </p:tgtEl>
                                      </p:cBhvr>
                                    </p:animEffect>
                                  </p:childTnLst>
                                </p:cTn>
                              </p:par>
                              <p:par>
                                <p:cTn id="847" presetID="1" presetClass="exit" presetSubtype="0" fill="hold" nodeType="withEffect">
                                  <p:stCondLst>
                                    <p:cond delay="0"/>
                                  </p:stCondLst>
                                  <p:childTnLst>
                                    <p:set>
                                      <p:cBhvr>
                                        <p:cTn id="848" dur="1" fill="hold">
                                          <p:stCondLst>
                                            <p:cond delay="0"/>
                                          </p:stCondLst>
                                        </p:cTn>
                                        <p:tgtEl>
                                          <p:spTgt spid="1470"/>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50"/>
                                        <p:tgtEl>
                                          <p:spTgt spid="1476"/>
                                        </p:tgtEl>
                                      </p:cBhvr>
                                    </p:animEffect>
                                  </p:childTnLst>
                                </p:cTn>
                              </p:par>
                              <p:par>
                                <p:cTn id="853" presetID="1" presetClass="exit" presetSubtype="0" fill="hold" nodeType="withEffect">
                                  <p:stCondLst>
                                    <p:cond delay="0"/>
                                  </p:stCondLst>
                                  <p:childTnLst>
                                    <p:set>
                                      <p:cBhvr>
                                        <p:cTn id="854" dur="1" fill="hold">
                                          <p:stCondLst>
                                            <p:cond delay="0"/>
                                          </p:stCondLst>
                                        </p:cTn>
                                        <p:tgtEl>
                                          <p:spTgt spid="1404"/>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50"/>
                                        <p:tgtEl>
                                          <p:spTgt spid="1410"/>
                                        </p:tgtEl>
                                      </p:cBhvr>
                                    </p:animEffect>
                                  </p:childTnLst>
                                </p:cTn>
                              </p:par>
                              <p:par>
                                <p:cTn id="859" presetID="1" presetClass="exit" presetSubtype="0" fill="hold" nodeType="withEffect">
                                  <p:stCondLst>
                                    <p:cond delay="0"/>
                                  </p:stCondLst>
                                  <p:childTnLst>
                                    <p:set>
                                      <p:cBhvr>
                                        <p:cTn id="860" dur="1" fill="hold">
                                          <p:stCondLst>
                                            <p:cond delay="0"/>
                                          </p:stCondLst>
                                        </p:cTn>
                                        <p:tgtEl>
                                          <p:spTgt spid="1476"/>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50"/>
                                        <p:tgtEl>
                                          <p:spTgt spid="1482"/>
                                        </p:tgtEl>
                                      </p:cBhvr>
                                    </p:animEffect>
                                  </p:childTnLst>
                                </p:cTn>
                              </p:par>
                              <p:par>
                                <p:cTn id="865" presetID="1" presetClass="exit" presetSubtype="0" fill="hold" nodeType="withEffect">
                                  <p:stCondLst>
                                    <p:cond delay="0"/>
                                  </p:stCondLst>
                                  <p:childTnLst>
                                    <p:set>
                                      <p:cBhvr>
                                        <p:cTn id="866" dur="1" fill="hold">
                                          <p:stCondLst>
                                            <p:cond delay="0"/>
                                          </p:stCondLst>
                                        </p:cTn>
                                        <p:tgtEl>
                                          <p:spTgt spid="1410"/>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50"/>
                                        <p:tgtEl>
                                          <p:spTgt spid="1416"/>
                                        </p:tgtEl>
                                      </p:cBhvr>
                                    </p:animEffect>
                                  </p:childTnLst>
                                </p:cTn>
                              </p:par>
                              <p:par>
                                <p:cTn id="871" presetID="1" presetClass="exit" presetSubtype="0" fill="hold" nodeType="withEffect">
                                  <p:stCondLst>
                                    <p:cond delay="0"/>
                                  </p:stCondLst>
                                  <p:childTnLst>
                                    <p:set>
                                      <p:cBhvr>
                                        <p:cTn id="872" dur="1" fill="hold">
                                          <p:stCondLst>
                                            <p:cond delay="0"/>
                                          </p:stCondLst>
                                        </p:cTn>
                                        <p:tgtEl>
                                          <p:spTgt spid="1482"/>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50"/>
                                        <p:tgtEl>
                                          <p:spTgt spid="1488"/>
                                        </p:tgtEl>
                                      </p:cBhvr>
                                    </p:animEffect>
                                  </p:childTnLst>
                                </p:cTn>
                              </p:par>
                              <p:par>
                                <p:cTn id="877" presetID="1" presetClass="exit" presetSubtype="0" fill="hold" nodeType="withEffect">
                                  <p:stCondLst>
                                    <p:cond delay="0"/>
                                  </p:stCondLst>
                                  <p:childTnLst>
                                    <p:set>
                                      <p:cBhvr>
                                        <p:cTn id="878" dur="1" fill="hold">
                                          <p:stCondLst>
                                            <p:cond delay="0"/>
                                          </p:stCondLst>
                                        </p:cTn>
                                        <p:tgtEl>
                                          <p:spTgt spid="1416"/>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50"/>
                                        <p:tgtEl>
                                          <p:spTgt spid="1422"/>
                                        </p:tgtEl>
                                      </p:cBhvr>
                                    </p:animEffect>
                                  </p:childTnLst>
                                </p:cTn>
                              </p:par>
                              <p:par>
                                <p:cTn id="883" presetID="1" presetClass="exit" presetSubtype="0" fill="hold" nodeType="withEffect">
                                  <p:stCondLst>
                                    <p:cond delay="0"/>
                                  </p:stCondLst>
                                  <p:childTnLst>
                                    <p:set>
                                      <p:cBhvr>
                                        <p:cTn id="884" dur="1" fill="hold">
                                          <p:stCondLst>
                                            <p:cond delay="0"/>
                                          </p:stCondLst>
                                        </p:cTn>
                                        <p:tgtEl>
                                          <p:spTgt spid="1488"/>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50"/>
                                        <p:tgtEl>
                                          <p:spTgt spid="780"/>
                                        </p:tgtEl>
                                      </p:cBhvr>
                                    </p:animEffect>
                                  </p:childTnLst>
                                </p:cTn>
                              </p:par>
                              <p:par>
                                <p:cTn id="889" presetID="1" presetClass="exit" presetSubtype="0" fill="hold" nodeType="withEffect">
                                  <p:stCondLst>
                                    <p:cond delay="0"/>
                                  </p:stCondLst>
                                  <p:childTnLst>
                                    <p:set>
                                      <p:cBhvr>
                                        <p:cTn id="890" dur="1" fill="hold">
                                          <p:stCondLst>
                                            <p:cond delay="0"/>
                                          </p:stCondLst>
                                        </p:cTn>
                                        <p:tgtEl>
                                          <p:spTgt spid="1422"/>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50"/>
                                        <p:tgtEl>
                                          <p:spTgt spid="918"/>
                                        </p:tgtEl>
                                      </p:cBhvr>
                                    </p:animEffect>
                                  </p:childTnLst>
                                </p:cTn>
                              </p:par>
                              <p:par>
                                <p:cTn id="895" presetID="1" presetClass="exit" presetSubtype="0" fill="hold" nodeType="withEffect">
                                  <p:stCondLst>
                                    <p:cond delay="0"/>
                                  </p:stCondLst>
                                  <p:childTnLst>
                                    <p:set>
                                      <p:cBhvr>
                                        <p:cTn id="896" dur="1" fill="hold">
                                          <p:stCondLst>
                                            <p:cond delay="0"/>
                                          </p:stCondLst>
                                        </p:cTn>
                                        <p:tgtEl>
                                          <p:spTgt spid="78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50"/>
                                        <p:tgtEl>
                                          <p:spTgt spid="846"/>
                                        </p:tgtEl>
                                      </p:cBhvr>
                                    </p:animEffect>
                                  </p:childTnLst>
                                </p:cTn>
                              </p:par>
                              <p:par>
                                <p:cTn id="901" presetID="1" presetClass="exit" presetSubtype="0" fill="hold" nodeType="withEffect">
                                  <p:stCondLst>
                                    <p:cond delay="0"/>
                                  </p:stCondLst>
                                  <p:childTnLst>
                                    <p:set>
                                      <p:cBhvr>
                                        <p:cTn id="902" dur="1" fill="hold">
                                          <p:stCondLst>
                                            <p:cond delay="0"/>
                                          </p:stCondLst>
                                        </p:cTn>
                                        <p:tgtEl>
                                          <p:spTgt spid="91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50"/>
                                        <p:tgtEl>
                                          <p:spTgt spid="840"/>
                                        </p:tgtEl>
                                      </p:cBhvr>
                                    </p:animEffect>
                                  </p:childTnLst>
                                </p:cTn>
                              </p:par>
                              <p:par>
                                <p:cTn id="907" presetID="1" presetClass="exit" presetSubtype="0" fill="hold" nodeType="withEffect">
                                  <p:stCondLst>
                                    <p:cond delay="0"/>
                                  </p:stCondLst>
                                  <p:childTnLst>
                                    <p:set>
                                      <p:cBhvr>
                                        <p:cTn id="908" dur="1" fill="hold">
                                          <p:stCondLst>
                                            <p:cond delay="0"/>
                                          </p:stCondLst>
                                        </p:cTn>
                                        <p:tgtEl>
                                          <p:spTgt spid="846"/>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50"/>
                                        <p:tgtEl>
                                          <p:spTgt spid="912"/>
                                        </p:tgtEl>
                                      </p:cBhvr>
                                    </p:animEffect>
                                  </p:childTnLst>
                                </p:cTn>
                              </p:par>
                              <p:par>
                                <p:cTn id="913" presetID="1" presetClass="exit" presetSubtype="0" fill="hold" nodeType="withEffect">
                                  <p:stCondLst>
                                    <p:cond delay="0"/>
                                  </p:stCondLst>
                                  <p:childTnLst>
                                    <p:set>
                                      <p:cBhvr>
                                        <p:cTn id="914" dur="1" fill="hold">
                                          <p:stCondLst>
                                            <p:cond delay="0"/>
                                          </p:stCondLst>
                                        </p:cTn>
                                        <p:tgtEl>
                                          <p:spTgt spid="91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50"/>
                                        <p:tgtEl>
                                          <p:spTgt spid="906"/>
                                        </p:tgtEl>
                                      </p:cBhvr>
                                    </p:animEffect>
                                  </p:childTnLst>
                                </p:cTn>
                              </p:par>
                              <p:par>
                                <p:cTn id="919" presetID="1" presetClass="exit" presetSubtype="0" fill="hold" nodeType="withEffect">
                                  <p:stCondLst>
                                    <p:cond delay="0"/>
                                  </p:stCondLst>
                                  <p:childTnLst>
                                    <p:set>
                                      <p:cBhvr>
                                        <p:cTn id="920" dur="1" fill="hold">
                                          <p:stCondLst>
                                            <p:cond delay="0"/>
                                          </p:stCondLst>
                                        </p:cTn>
                                        <p:tgtEl>
                                          <p:spTgt spid="840"/>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50"/>
                                        <p:tgtEl>
                                          <p:spTgt spid="834"/>
                                        </p:tgtEl>
                                      </p:cBhvr>
                                    </p:animEffect>
                                  </p:childTnLst>
                                </p:cTn>
                              </p:par>
                              <p:par>
                                <p:cTn id="925" presetID="1" presetClass="exit" presetSubtype="0" fill="hold" nodeType="withEffect">
                                  <p:stCondLst>
                                    <p:cond delay="0"/>
                                  </p:stCondLst>
                                  <p:childTnLst>
                                    <p:set>
                                      <p:cBhvr>
                                        <p:cTn id="926" dur="1" fill="hold">
                                          <p:stCondLst>
                                            <p:cond delay="0"/>
                                          </p:stCondLst>
                                        </p:cTn>
                                        <p:tgtEl>
                                          <p:spTgt spid="90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50"/>
                                        <p:tgtEl>
                                          <p:spTgt spid="900"/>
                                        </p:tgtEl>
                                      </p:cBhvr>
                                    </p:animEffect>
                                  </p:childTnLst>
                                </p:cTn>
                              </p:par>
                              <p:par>
                                <p:cTn id="931" presetID="1" presetClass="exit" presetSubtype="0" fill="hold" nodeType="withEffect">
                                  <p:stCondLst>
                                    <p:cond delay="0"/>
                                  </p:stCondLst>
                                  <p:childTnLst>
                                    <p:set>
                                      <p:cBhvr>
                                        <p:cTn id="932" dur="1" fill="hold">
                                          <p:stCondLst>
                                            <p:cond delay="0"/>
                                          </p:stCondLst>
                                        </p:cTn>
                                        <p:tgtEl>
                                          <p:spTgt spid="834"/>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50"/>
                                        <p:tgtEl>
                                          <p:spTgt spid="828"/>
                                        </p:tgtEl>
                                      </p:cBhvr>
                                    </p:animEffect>
                                  </p:childTnLst>
                                </p:cTn>
                              </p:par>
                              <p:par>
                                <p:cTn id="937" presetID="1" presetClass="exit" presetSubtype="0" fill="hold" nodeType="withEffect">
                                  <p:stCondLst>
                                    <p:cond delay="0"/>
                                  </p:stCondLst>
                                  <p:childTnLst>
                                    <p:set>
                                      <p:cBhvr>
                                        <p:cTn id="938" dur="1" fill="hold">
                                          <p:stCondLst>
                                            <p:cond delay="0"/>
                                          </p:stCondLst>
                                        </p:cTn>
                                        <p:tgtEl>
                                          <p:spTgt spid="90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50"/>
                                        <p:tgtEl>
                                          <p:spTgt spid="894"/>
                                        </p:tgtEl>
                                      </p:cBhvr>
                                    </p:animEffect>
                                  </p:childTnLst>
                                </p:cTn>
                              </p:par>
                              <p:par>
                                <p:cTn id="943" presetID="1" presetClass="exit" presetSubtype="0" fill="hold" nodeType="withEffect">
                                  <p:stCondLst>
                                    <p:cond delay="0"/>
                                  </p:stCondLst>
                                  <p:childTnLst>
                                    <p:set>
                                      <p:cBhvr>
                                        <p:cTn id="944" dur="1" fill="hold">
                                          <p:stCondLst>
                                            <p:cond delay="0"/>
                                          </p:stCondLst>
                                        </p:cTn>
                                        <p:tgtEl>
                                          <p:spTgt spid="828"/>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50"/>
                                        <p:tgtEl>
                                          <p:spTgt spid="822"/>
                                        </p:tgtEl>
                                      </p:cBhvr>
                                    </p:animEffect>
                                  </p:childTnLst>
                                </p:cTn>
                              </p:par>
                              <p:par>
                                <p:cTn id="949" presetID="1" presetClass="exit" presetSubtype="0" fill="hold" nodeType="withEffect">
                                  <p:stCondLst>
                                    <p:cond delay="0"/>
                                  </p:stCondLst>
                                  <p:childTnLst>
                                    <p:set>
                                      <p:cBhvr>
                                        <p:cTn id="950" dur="1" fill="hold">
                                          <p:stCondLst>
                                            <p:cond delay="0"/>
                                          </p:stCondLst>
                                        </p:cTn>
                                        <p:tgtEl>
                                          <p:spTgt spid="89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50"/>
                                        <p:tgtEl>
                                          <p:spTgt spid="888"/>
                                        </p:tgtEl>
                                      </p:cBhvr>
                                    </p:animEffect>
                                  </p:childTnLst>
                                </p:cTn>
                              </p:par>
                              <p:par>
                                <p:cTn id="955" presetID="1" presetClass="exit" presetSubtype="0" fill="hold" nodeType="withEffect">
                                  <p:stCondLst>
                                    <p:cond delay="0"/>
                                  </p:stCondLst>
                                  <p:childTnLst>
                                    <p:set>
                                      <p:cBhvr>
                                        <p:cTn id="956" dur="1" fill="hold">
                                          <p:stCondLst>
                                            <p:cond delay="0"/>
                                          </p:stCondLst>
                                        </p:cTn>
                                        <p:tgtEl>
                                          <p:spTgt spid="822"/>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50"/>
                                        <p:tgtEl>
                                          <p:spTgt spid="816"/>
                                        </p:tgtEl>
                                      </p:cBhvr>
                                    </p:animEffect>
                                  </p:childTnLst>
                                </p:cTn>
                              </p:par>
                              <p:par>
                                <p:cTn id="961" presetID="1" presetClass="exit" presetSubtype="0" fill="hold" nodeType="withEffect">
                                  <p:stCondLst>
                                    <p:cond delay="0"/>
                                  </p:stCondLst>
                                  <p:childTnLst>
                                    <p:set>
                                      <p:cBhvr>
                                        <p:cTn id="962" dur="1" fill="hold">
                                          <p:stCondLst>
                                            <p:cond delay="0"/>
                                          </p:stCondLst>
                                        </p:cTn>
                                        <p:tgtEl>
                                          <p:spTgt spid="88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50"/>
                                        <p:tgtEl>
                                          <p:spTgt spid="882"/>
                                        </p:tgtEl>
                                      </p:cBhvr>
                                    </p:animEffect>
                                  </p:childTnLst>
                                </p:cTn>
                              </p:par>
                              <p:par>
                                <p:cTn id="967" presetID="1" presetClass="exit" presetSubtype="0" fill="hold" nodeType="withEffect">
                                  <p:stCondLst>
                                    <p:cond delay="0"/>
                                  </p:stCondLst>
                                  <p:childTnLst>
                                    <p:set>
                                      <p:cBhvr>
                                        <p:cTn id="968" dur="1" fill="hold">
                                          <p:stCondLst>
                                            <p:cond delay="0"/>
                                          </p:stCondLst>
                                        </p:cTn>
                                        <p:tgtEl>
                                          <p:spTgt spid="816"/>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50"/>
                                        <p:tgtEl>
                                          <p:spTgt spid="810"/>
                                        </p:tgtEl>
                                      </p:cBhvr>
                                    </p:animEffect>
                                  </p:childTnLst>
                                </p:cTn>
                              </p:par>
                              <p:par>
                                <p:cTn id="973" presetID="1" presetClass="exit" presetSubtype="0" fill="hold" nodeType="withEffect">
                                  <p:stCondLst>
                                    <p:cond delay="0"/>
                                  </p:stCondLst>
                                  <p:childTnLst>
                                    <p:set>
                                      <p:cBhvr>
                                        <p:cTn id="974" dur="1" fill="hold">
                                          <p:stCondLst>
                                            <p:cond delay="0"/>
                                          </p:stCondLst>
                                        </p:cTn>
                                        <p:tgtEl>
                                          <p:spTgt spid="88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50"/>
                                        <p:tgtEl>
                                          <p:spTgt spid="876"/>
                                        </p:tgtEl>
                                      </p:cBhvr>
                                    </p:animEffect>
                                  </p:childTnLst>
                                </p:cTn>
                              </p:par>
                              <p:par>
                                <p:cTn id="979" presetID="1" presetClass="exit" presetSubtype="0" fill="hold" nodeType="withEffect">
                                  <p:stCondLst>
                                    <p:cond delay="0"/>
                                  </p:stCondLst>
                                  <p:childTnLst>
                                    <p:set>
                                      <p:cBhvr>
                                        <p:cTn id="980" dur="1" fill="hold">
                                          <p:stCondLst>
                                            <p:cond delay="0"/>
                                          </p:stCondLst>
                                        </p:cTn>
                                        <p:tgtEl>
                                          <p:spTgt spid="810"/>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50"/>
                                        <p:tgtEl>
                                          <p:spTgt spid="804"/>
                                        </p:tgtEl>
                                      </p:cBhvr>
                                    </p:animEffect>
                                  </p:childTnLst>
                                </p:cTn>
                              </p:par>
                              <p:par>
                                <p:cTn id="985" presetID="1" presetClass="exit" presetSubtype="0" fill="hold" nodeType="withEffect">
                                  <p:stCondLst>
                                    <p:cond delay="0"/>
                                  </p:stCondLst>
                                  <p:childTnLst>
                                    <p:set>
                                      <p:cBhvr>
                                        <p:cTn id="986" dur="1" fill="hold">
                                          <p:stCondLst>
                                            <p:cond delay="0"/>
                                          </p:stCondLst>
                                        </p:cTn>
                                        <p:tgtEl>
                                          <p:spTgt spid="87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50"/>
                                        <p:tgtEl>
                                          <p:spTgt spid="870"/>
                                        </p:tgtEl>
                                      </p:cBhvr>
                                    </p:animEffect>
                                  </p:childTnLst>
                                </p:cTn>
                              </p:par>
                              <p:par>
                                <p:cTn id="991" presetID="1" presetClass="exit" presetSubtype="0" fill="hold" nodeType="withEffect">
                                  <p:stCondLst>
                                    <p:cond delay="0"/>
                                  </p:stCondLst>
                                  <p:childTnLst>
                                    <p:set>
                                      <p:cBhvr>
                                        <p:cTn id="992" dur="1" fill="hold">
                                          <p:stCondLst>
                                            <p:cond delay="0"/>
                                          </p:stCondLst>
                                        </p:cTn>
                                        <p:tgtEl>
                                          <p:spTgt spid="804"/>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50"/>
                                        <p:tgtEl>
                                          <p:spTgt spid="798"/>
                                        </p:tgtEl>
                                      </p:cBhvr>
                                    </p:animEffect>
                                  </p:childTnLst>
                                </p:cTn>
                              </p:par>
                              <p:par>
                                <p:cTn id="997" presetID="1" presetClass="exit" presetSubtype="0" fill="hold" nodeType="withEffect">
                                  <p:stCondLst>
                                    <p:cond delay="0"/>
                                  </p:stCondLst>
                                  <p:childTnLst>
                                    <p:set>
                                      <p:cBhvr>
                                        <p:cTn id="998" dur="1" fill="hold">
                                          <p:stCondLst>
                                            <p:cond delay="0"/>
                                          </p:stCondLst>
                                        </p:cTn>
                                        <p:tgtEl>
                                          <p:spTgt spid="87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50"/>
                                        <p:tgtEl>
                                          <p:spTgt spid="864"/>
                                        </p:tgtEl>
                                      </p:cBhvr>
                                    </p:animEffect>
                                  </p:childTnLst>
                                </p:cTn>
                              </p:par>
                              <p:par>
                                <p:cTn id="1003" presetID="1" presetClass="exit" presetSubtype="0" fill="hold" nodeType="withEffect">
                                  <p:stCondLst>
                                    <p:cond delay="0"/>
                                  </p:stCondLst>
                                  <p:childTnLst>
                                    <p:set>
                                      <p:cBhvr>
                                        <p:cTn id="1004" dur="1" fill="hold">
                                          <p:stCondLst>
                                            <p:cond delay="0"/>
                                          </p:stCondLst>
                                        </p:cTn>
                                        <p:tgtEl>
                                          <p:spTgt spid="798"/>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50"/>
                                        <p:tgtEl>
                                          <p:spTgt spid="792"/>
                                        </p:tgtEl>
                                      </p:cBhvr>
                                    </p:animEffect>
                                  </p:childTnLst>
                                </p:cTn>
                              </p:par>
                              <p:par>
                                <p:cTn id="1009" presetID="1" presetClass="exit" presetSubtype="0" fill="hold" nodeType="withEffect">
                                  <p:stCondLst>
                                    <p:cond delay="0"/>
                                  </p:stCondLst>
                                  <p:childTnLst>
                                    <p:set>
                                      <p:cBhvr>
                                        <p:cTn id="1010" dur="1" fill="hold">
                                          <p:stCondLst>
                                            <p:cond delay="0"/>
                                          </p:stCondLst>
                                        </p:cTn>
                                        <p:tgtEl>
                                          <p:spTgt spid="86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50"/>
                                        <p:tgtEl>
                                          <p:spTgt spid="858"/>
                                        </p:tgtEl>
                                      </p:cBhvr>
                                    </p:animEffect>
                                  </p:childTnLst>
                                </p:cTn>
                              </p:par>
                              <p:par>
                                <p:cTn id="1015" presetID="1" presetClass="exit" presetSubtype="0" fill="hold" nodeType="withEffect">
                                  <p:stCondLst>
                                    <p:cond delay="0"/>
                                  </p:stCondLst>
                                  <p:childTnLst>
                                    <p:set>
                                      <p:cBhvr>
                                        <p:cTn id="1016" dur="1" fill="hold">
                                          <p:stCondLst>
                                            <p:cond delay="0"/>
                                          </p:stCondLst>
                                        </p:cTn>
                                        <p:tgtEl>
                                          <p:spTgt spid="792"/>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50"/>
                                        <p:tgtEl>
                                          <p:spTgt spid="786"/>
                                        </p:tgtEl>
                                      </p:cBhvr>
                                    </p:animEffect>
                                  </p:childTnLst>
                                </p:cTn>
                              </p:par>
                              <p:par>
                                <p:cTn id="1021" presetID="1" presetClass="exit" presetSubtype="0" fill="hold" nodeType="withEffect">
                                  <p:stCondLst>
                                    <p:cond delay="0"/>
                                  </p:stCondLst>
                                  <p:childTnLst>
                                    <p:set>
                                      <p:cBhvr>
                                        <p:cTn id="1022" dur="1" fill="hold">
                                          <p:stCondLst>
                                            <p:cond delay="0"/>
                                          </p:stCondLst>
                                        </p:cTn>
                                        <p:tgtEl>
                                          <p:spTgt spid="85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50"/>
                                        <p:tgtEl>
                                          <p:spTgt spid="852"/>
                                        </p:tgtEl>
                                      </p:cBhvr>
                                    </p:animEffect>
                                  </p:childTnLst>
                                </p:cTn>
                              </p:par>
                              <p:par>
                                <p:cTn id="1027" presetID="1" presetClass="exit" presetSubtype="0" fill="hold" nodeType="withEffect">
                                  <p:stCondLst>
                                    <p:cond delay="0"/>
                                  </p:stCondLst>
                                  <p:childTnLst>
                                    <p:set>
                                      <p:cBhvr>
                                        <p:cTn id="1028" dur="1" fill="hold">
                                          <p:stCondLst>
                                            <p:cond delay="0"/>
                                          </p:stCondLst>
                                        </p:cTn>
                                        <p:tgtEl>
                                          <p:spTgt spid="78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50"/>
                                        <p:tgtEl>
                                          <p:spTgt spid="189"/>
                                        </p:tgtEl>
                                      </p:cBhvr>
                                    </p:animEffect>
                                  </p:childTnLst>
                                </p:cTn>
                              </p:par>
                              <p:par>
                                <p:cTn id="1033" presetID="1" presetClass="exit" presetSubtype="0" fill="hold" nodeType="withEffect">
                                  <p:stCondLst>
                                    <p:cond delay="0"/>
                                  </p:stCondLst>
                                  <p:childTnLst>
                                    <p:set>
                                      <p:cBhvr>
                                        <p:cTn id="1034" dur="1" fill="hold">
                                          <p:stCondLst>
                                            <p:cond delay="0"/>
                                          </p:stCondLst>
                                        </p:cTn>
                                        <p:tgtEl>
                                          <p:spTgt spid="852"/>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50"/>
                                        <p:tgtEl>
                                          <p:spTgt spid="779"/>
                                        </p:tgtEl>
                                      </p:cBhvr>
                                    </p:animEffect>
                                  </p:childTnLst>
                                </p:cTn>
                              </p:par>
                              <p:par>
                                <p:cTn id="1039" presetID="1" presetClass="exit" presetSubtype="0" fill="hold" nodeType="withEffect">
                                  <p:stCondLst>
                                    <p:cond delay="0"/>
                                  </p:stCondLst>
                                  <p:childTnLst>
                                    <p:set>
                                      <p:cBhvr>
                                        <p:cTn id="1040" dur="1" fill="hold">
                                          <p:stCondLst>
                                            <p:cond delay="0"/>
                                          </p:stCondLst>
                                        </p:cTn>
                                        <p:tgtEl>
                                          <p:spTgt spid="189"/>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50"/>
                                        <p:tgtEl>
                                          <p:spTgt spid="188"/>
                                        </p:tgtEl>
                                      </p:cBhvr>
                                    </p:animEffect>
                                  </p:childTnLst>
                                </p:cTn>
                              </p:par>
                              <p:par>
                                <p:cTn id="1045" presetID="1" presetClass="exit" presetSubtype="0" fill="hold" nodeType="withEffect">
                                  <p:stCondLst>
                                    <p:cond delay="0"/>
                                  </p:stCondLst>
                                  <p:childTnLst>
                                    <p:set>
                                      <p:cBhvr>
                                        <p:cTn id="1046" dur="1" fill="hold">
                                          <p:stCondLst>
                                            <p:cond delay="0"/>
                                          </p:stCondLst>
                                        </p:cTn>
                                        <p:tgtEl>
                                          <p:spTgt spid="779"/>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50"/>
                                        <p:tgtEl>
                                          <p:spTgt spid="770"/>
                                        </p:tgtEl>
                                      </p:cBhvr>
                                    </p:animEffect>
                                  </p:childTnLst>
                                </p:cTn>
                              </p:par>
                              <p:par>
                                <p:cTn id="1051" presetID="1" presetClass="exit" presetSubtype="0" fill="hold" nodeType="withEffect">
                                  <p:stCondLst>
                                    <p:cond delay="0"/>
                                  </p:stCondLst>
                                  <p:childTnLst>
                                    <p:set>
                                      <p:cBhvr>
                                        <p:cTn id="1052" dur="1" fill="hold">
                                          <p:stCondLst>
                                            <p:cond delay="0"/>
                                          </p:stCondLst>
                                        </p:cTn>
                                        <p:tgtEl>
                                          <p:spTgt spid="188"/>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50"/>
                                        <p:tgtEl>
                                          <p:spTgt spid="179"/>
                                        </p:tgtEl>
                                      </p:cBhvr>
                                    </p:animEffect>
                                  </p:childTnLst>
                                </p:cTn>
                              </p:par>
                              <p:par>
                                <p:cTn id="1057" presetID="1" presetClass="exit" presetSubtype="0" fill="hold" nodeType="withEffect">
                                  <p:stCondLst>
                                    <p:cond delay="0"/>
                                  </p:stCondLst>
                                  <p:childTnLst>
                                    <p:set>
                                      <p:cBhvr>
                                        <p:cTn id="1058" dur="1" fill="hold">
                                          <p:stCondLst>
                                            <p:cond delay="0"/>
                                          </p:stCondLst>
                                        </p:cTn>
                                        <p:tgtEl>
                                          <p:spTgt spid="770"/>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50"/>
                                        <p:tgtEl>
                                          <p:spTgt spid="764"/>
                                        </p:tgtEl>
                                      </p:cBhvr>
                                    </p:animEffect>
                                  </p:childTnLst>
                                </p:cTn>
                              </p:par>
                              <p:par>
                                <p:cTn id="1063" presetID="1" presetClass="exit" presetSubtype="0" fill="hold" nodeType="withEffect">
                                  <p:stCondLst>
                                    <p:cond delay="0"/>
                                  </p:stCondLst>
                                  <p:childTnLst>
                                    <p:set>
                                      <p:cBhvr>
                                        <p:cTn id="1064" dur="1" fill="hold">
                                          <p:stCondLst>
                                            <p:cond delay="0"/>
                                          </p:stCondLst>
                                        </p:cTn>
                                        <p:tgtEl>
                                          <p:spTgt spid="179"/>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50"/>
                                        <p:tgtEl>
                                          <p:spTgt spid="170"/>
                                        </p:tgtEl>
                                      </p:cBhvr>
                                    </p:animEffect>
                                  </p:childTnLst>
                                </p:cTn>
                              </p:par>
                              <p:par>
                                <p:cTn id="1069" presetID="1" presetClass="exit" presetSubtype="0" fill="hold" nodeType="withEffect">
                                  <p:stCondLst>
                                    <p:cond delay="0"/>
                                  </p:stCondLst>
                                  <p:childTnLst>
                                    <p:set>
                                      <p:cBhvr>
                                        <p:cTn id="1070" dur="1" fill="hold">
                                          <p:stCondLst>
                                            <p:cond delay="0"/>
                                          </p:stCondLst>
                                        </p:cTn>
                                        <p:tgtEl>
                                          <p:spTgt spid="764"/>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50"/>
                                        <p:tgtEl>
                                          <p:spTgt spid="756"/>
                                        </p:tgtEl>
                                      </p:cBhvr>
                                    </p:animEffect>
                                  </p:childTnLst>
                                </p:cTn>
                              </p:par>
                              <p:par>
                                <p:cTn id="1075" presetID="1" presetClass="exit" presetSubtype="0" fill="hold" nodeType="withEffect">
                                  <p:stCondLst>
                                    <p:cond delay="0"/>
                                  </p:stCondLst>
                                  <p:childTnLst>
                                    <p:set>
                                      <p:cBhvr>
                                        <p:cTn id="1076" dur="1" fill="hold">
                                          <p:stCondLst>
                                            <p:cond delay="0"/>
                                          </p:stCondLst>
                                        </p:cTn>
                                        <p:tgtEl>
                                          <p:spTgt spid="170"/>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50"/>
                                        <p:tgtEl>
                                          <p:spTgt spid="164"/>
                                        </p:tgtEl>
                                      </p:cBhvr>
                                    </p:animEffect>
                                  </p:childTnLst>
                                </p:cTn>
                              </p:par>
                              <p:par>
                                <p:cTn id="1081" presetID="1" presetClass="exit" presetSubtype="0" fill="hold" nodeType="withEffect">
                                  <p:stCondLst>
                                    <p:cond delay="0"/>
                                  </p:stCondLst>
                                  <p:childTnLst>
                                    <p:set>
                                      <p:cBhvr>
                                        <p:cTn id="1082" dur="1" fill="hold">
                                          <p:stCondLst>
                                            <p:cond delay="0"/>
                                          </p:stCondLst>
                                        </p:cTn>
                                        <p:tgtEl>
                                          <p:spTgt spid="756"/>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50"/>
                                        <p:tgtEl>
                                          <p:spTgt spid="750"/>
                                        </p:tgtEl>
                                      </p:cBhvr>
                                    </p:animEffect>
                                  </p:childTnLst>
                                </p:cTn>
                              </p:par>
                              <p:par>
                                <p:cTn id="1087" presetID="1" presetClass="exit" presetSubtype="0" fill="hold" nodeType="withEffect">
                                  <p:stCondLst>
                                    <p:cond delay="0"/>
                                  </p:stCondLst>
                                  <p:childTnLst>
                                    <p:set>
                                      <p:cBhvr>
                                        <p:cTn id="1088" dur="1" fill="hold">
                                          <p:stCondLst>
                                            <p:cond delay="0"/>
                                          </p:stCondLst>
                                        </p:cTn>
                                        <p:tgtEl>
                                          <p:spTgt spid="164"/>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50"/>
                                        <p:tgtEl>
                                          <p:spTgt spid="156"/>
                                        </p:tgtEl>
                                      </p:cBhvr>
                                    </p:animEffect>
                                  </p:childTnLst>
                                </p:cTn>
                              </p:par>
                              <p:par>
                                <p:cTn id="1093" presetID="1" presetClass="exit" presetSubtype="0" fill="hold" nodeType="withEffect">
                                  <p:stCondLst>
                                    <p:cond delay="0"/>
                                  </p:stCondLst>
                                  <p:childTnLst>
                                    <p:set>
                                      <p:cBhvr>
                                        <p:cTn id="1094" dur="1" fill="hold">
                                          <p:stCondLst>
                                            <p:cond delay="0"/>
                                          </p:stCondLst>
                                        </p:cTn>
                                        <p:tgtEl>
                                          <p:spTgt spid="750"/>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50"/>
                                        <p:tgtEl>
                                          <p:spTgt spid="744"/>
                                        </p:tgtEl>
                                      </p:cBhvr>
                                    </p:animEffect>
                                  </p:childTnLst>
                                </p:cTn>
                              </p:par>
                              <p:par>
                                <p:cTn id="1099" presetID="1" presetClass="exit" presetSubtype="0" fill="hold" nodeType="withEffect">
                                  <p:stCondLst>
                                    <p:cond delay="0"/>
                                  </p:stCondLst>
                                  <p:childTnLst>
                                    <p:set>
                                      <p:cBhvr>
                                        <p:cTn id="1100" dur="1" fill="hold">
                                          <p:stCondLst>
                                            <p:cond delay="0"/>
                                          </p:stCondLst>
                                        </p:cTn>
                                        <p:tgtEl>
                                          <p:spTgt spid="156"/>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50"/>
                                        <p:tgtEl>
                                          <p:spTgt spid="150"/>
                                        </p:tgtEl>
                                      </p:cBhvr>
                                    </p:animEffect>
                                  </p:childTnLst>
                                </p:cTn>
                              </p:par>
                              <p:par>
                                <p:cTn id="1105" presetID="1" presetClass="exit" presetSubtype="0" fill="hold" nodeType="withEffect">
                                  <p:stCondLst>
                                    <p:cond delay="0"/>
                                  </p:stCondLst>
                                  <p:childTnLst>
                                    <p:set>
                                      <p:cBhvr>
                                        <p:cTn id="1106" dur="1" fill="hold">
                                          <p:stCondLst>
                                            <p:cond delay="0"/>
                                          </p:stCondLst>
                                        </p:cTn>
                                        <p:tgtEl>
                                          <p:spTgt spid="744"/>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50"/>
                                        <p:tgtEl>
                                          <p:spTgt spid="736"/>
                                        </p:tgtEl>
                                      </p:cBhvr>
                                    </p:animEffect>
                                  </p:childTnLst>
                                </p:cTn>
                              </p:par>
                              <p:par>
                                <p:cTn id="1111" presetID="1" presetClass="exit" presetSubtype="0" fill="hold" nodeType="withEffect">
                                  <p:stCondLst>
                                    <p:cond delay="0"/>
                                  </p:stCondLst>
                                  <p:childTnLst>
                                    <p:set>
                                      <p:cBhvr>
                                        <p:cTn id="1112" dur="1" fill="hold">
                                          <p:stCondLst>
                                            <p:cond delay="0"/>
                                          </p:stCondLst>
                                        </p:cTn>
                                        <p:tgtEl>
                                          <p:spTgt spid="150"/>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50"/>
                                        <p:tgtEl>
                                          <p:spTgt spid="141"/>
                                        </p:tgtEl>
                                      </p:cBhvr>
                                    </p:animEffect>
                                  </p:childTnLst>
                                </p:cTn>
                              </p:par>
                              <p:par>
                                <p:cTn id="1117" presetID="1" presetClass="exit" presetSubtype="0" fill="hold" nodeType="withEffect">
                                  <p:stCondLst>
                                    <p:cond delay="0"/>
                                  </p:stCondLst>
                                  <p:childTnLst>
                                    <p:set>
                                      <p:cBhvr>
                                        <p:cTn id="1118" dur="1" fill="hold">
                                          <p:stCondLst>
                                            <p:cond delay="0"/>
                                          </p:stCondLst>
                                        </p:cTn>
                                        <p:tgtEl>
                                          <p:spTgt spid="736"/>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50"/>
                                        <p:tgtEl>
                                          <p:spTgt spid="727"/>
                                        </p:tgtEl>
                                      </p:cBhvr>
                                    </p:animEffect>
                                  </p:childTnLst>
                                </p:cTn>
                              </p:par>
                              <p:par>
                                <p:cTn id="1123" presetID="1" presetClass="exit" presetSubtype="0" fill="hold" nodeType="withEffect">
                                  <p:stCondLst>
                                    <p:cond delay="0"/>
                                  </p:stCondLst>
                                  <p:childTnLst>
                                    <p:set>
                                      <p:cBhvr>
                                        <p:cTn id="1124" dur="1" fill="hold">
                                          <p:stCondLst>
                                            <p:cond delay="0"/>
                                          </p:stCondLst>
                                        </p:cTn>
                                        <p:tgtEl>
                                          <p:spTgt spid="141"/>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50"/>
                                        <p:tgtEl>
                                          <p:spTgt spid="133"/>
                                        </p:tgtEl>
                                      </p:cBhvr>
                                    </p:animEffect>
                                  </p:childTnLst>
                                </p:cTn>
                              </p:par>
                              <p:par>
                                <p:cTn id="1129" presetID="1" presetClass="exit" presetSubtype="0" fill="hold" nodeType="withEffect">
                                  <p:stCondLst>
                                    <p:cond delay="0"/>
                                  </p:stCondLst>
                                  <p:childTnLst>
                                    <p:set>
                                      <p:cBhvr>
                                        <p:cTn id="1130" dur="1" fill="hold">
                                          <p:stCondLst>
                                            <p:cond delay="0"/>
                                          </p:stCondLst>
                                        </p:cTn>
                                        <p:tgtEl>
                                          <p:spTgt spid="727"/>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50"/>
                                        <p:tgtEl>
                                          <p:spTgt spid="719"/>
                                        </p:tgtEl>
                                      </p:cBhvr>
                                    </p:animEffect>
                                  </p:childTnLst>
                                </p:cTn>
                              </p:par>
                              <p:par>
                                <p:cTn id="1135" presetID="1" presetClass="exit" presetSubtype="0" fill="hold" nodeType="withEffect">
                                  <p:stCondLst>
                                    <p:cond delay="0"/>
                                  </p:stCondLst>
                                  <p:childTnLst>
                                    <p:set>
                                      <p:cBhvr>
                                        <p:cTn id="1136" dur="1" fill="hold">
                                          <p:stCondLst>
                                            <p:cond delay="0"/>
                                          </p:stCondLst>
                                        </p:cTn>
                                        <p:tgtEl>
                                          <p:spTgt spid="133"/>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50"/>
                                        <p:tgtEl>
                                          <p:spTgt spid="124"/>
                                        </p:tgtEl>
                                      </p:cBhvr>
                                    </p:animEffect>
                                  </p:childTnLst>
                                </p:cTn>
                              </p:par>
                              <p:par>
                                <p:cTn id="1141" presetID="1" presetClass="exit" presetSubtype="0" fill="hold" nodeType="withEffect">
                                  <p:stCondLst>
                                    <p:cond delay="0"/>
                                  </p:stCondLst>
                                  <p:childTnLst>
                                    <p:set>
                                      <p:cBhvr>
                                        <p:cTn id="1142" dur="1" fill="hold">
                                          <p:stCondLst>
                                            <p:cond delay="0"/>
                                          </p:stCondLst>
                                        </p:cTn>
                                        <p:tgtEl>
                                          <p:spTgt spid="719"/>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50"/>
                                        <p:tgtEl>
                                          <p:spTgt spid="713"/>
                                        </p:tgtEl>
                                      </p:cBhvr>
                                    </p:animEffect>
                                  </p:childTnLst>
                                </p:cTn>
                              </p:par>
                              <p:par>
                                <p:cTn id="1147" presetID="1" presetClass="exit" presetSubtype="0" fill="hold" nodeType="withEffect">
                                  <p:stCondLst>
                                    <p:cond delay="0"/>
                                  </p:stCondLst>
                                  <p:childTnLst>
                                    <p:set>
                                      <p:cBhvr>
                                        <p:cTn id="1148" dur="1" fill="hold">
                                          <p:stCondLst>
                                            <p:cond delay="0"/>
                                          </p:stCondLst>
                                        </p:cTn>
                                        <p:tgtEl>
                                          <p:spTgt spid="124"/>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50"/>
                                        <p:tgtEl>
                                          <p:spTgt spid="118"/>
                                        </p:tgtEl>
                                      </p:cBhvr>
                                    </p:animEffect>
                                  </p:childTnLst>
                                </p:cTn>
                              </p:par>
                              <p:par>
                                <p:cTn id="1153" presetID="1" presetClass="exit" presetSubtype="0" fill="hold" nodeType="withEffect">
                                  <p:stCondLst>
                                    <p:cond delay="0"/>
                                  </p:stCondLst>
                                  <p:childTnLst>
                                    <p:set>
                                      <p:cBhvr>
                                        <p:cTn id="1154" dur="1" fill="hold">
                                          <p:stCondLst>
                                            <p:cond delay="0"/>
                                          </p:stCondLst>
                                        </p:cTn>
                                        <p:tgtEl>
                                          <p:spTgt spid="713"/>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50"/>
                                        <p:tgtEl>
                                          <p:spTgt spid="705"/>
                                        </p:tgtEl>
                                      </p:cBhvr>
                                    </p:animEffect>
                                  </p:childTnLst>
                                </p:cTn>
                              </p:par>
                              <p:par>
                                <p:cTn id="1159" presetID="1" presetClass="exit" presetSubtype="0" fill="hold" nodeType="withEffect">
                                  <p:stCondLst>
                                    <p:cond delay="0"/>
                                  </p:stCondLst>
                                  <p:childTnLst>
                                    <p:set>
                                      <p:cBhvr>
                                        <p:cTn id="1160" dur="1" fill="hold">
                                          <p:stCondLst>
                                            <p:cond delay="0"/>
                                          </p:stCondLst>
                                        </p:cTn>
                                        <p:tgtEl>
                                          <p:spTgt spid="118"/>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5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005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1055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title"/>
          </p:nvPr>
        </p:nvSpPr>
        <p:spPr>
          <a:xfrm>
            <a:off x="46890" y="274638"/>
            <a:ext cx="9097110" cy="1143000"/>
          </a:xfrm>
        </p:spPr>
        <p:txBody>
          <a:bodyPr>
            <a:normAutofit fontScale="90000"/>
          </a:bodyPr>
          <a:lstStyle/>
          <a:p>
            <a:r>
              <a:rPr lang="fr-FR" dirty="0"/>
              <a:t>Les </a:t>
            </a:r>
            <a:r>
              <a:rPr lang="fr-FR" dirty="0" smtClean="0"/>
              <a:t>moteurs Courant </a:t>
            </a:r>
            <a:r>
              <a:rPr lang="fr-FR" dirty="0" smtClean="0"/>
              <a:t>Continu, le stator</a:t>
            </a:r>
            <a:endParaRPr lang="fr-FR" dirty="0"/>
          </a:p>
        </p:txBody>
      </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champ magnétique est assurée par le </a:t>
            </a:r>
            <a:r>
              <a:rPr lang="fr-FR" sz="1800" dirty="0" smtClean="0">
                <a:effectLst>
                  <a:glow rad="228600">
                    <a:schemeClr val="accent3">
                      <a:satMod val="175000"/>
                      <a:alpha val="40000"/>
                    </a:schemeClr>
                  </a:glow>
                  <a:outerShdw blurRad="38100" dist="38100" dir="2700000" algn="tl">
                    <a:srgbClr val="000000">
                      <a:alpha val="43137"/>
                    </a:srgbClr>
                  </a:outerShdw>
                </a:effectLst>
              </a:rPr>
              <a:t>stator </a:t>
            </a:r>
            <a:r>
              <a:rPr lang="fr-FR" sz="1800" dirty="0" smtClean="0"/>
              <a:t>(partie fixe, statique). On appelle cette fonction du moteur </a:t>
            </a:r>
            <a:r>
              <a:rPr lang="fr-FR" sz="1800" dirty="0" smtClean="0">
                <a:effectLst>
                  <a:glow rad="228600">
                    <a:schemeClr val="accent3">
                      <a:satMod val="175000"/>
                      <a:alpha val="40000"/>
                    </a:schemeClr>
                  </a:glow>
                  <a:outerShdw blurRad="38100" dist="38100" dir="2700000" algn="tl">
                    <a:srgbClr val="000000">
                      <a:alpha val="43137"/>
                    </a:srgbClr>
                  </a:outerShdw>
                </a:effectLst>
              </a:rPr>
              <a:t>‘Excitation’. </a:t>
            </a:r>
            <a:r>
              <a:rPr lang="fr-FR" sz="1800" dirty="0" smtClean="0"/>
              <a:t>L’excitation peut être assurée par un ensemble </a:t>
            </a:r>
            <a:r>
              <a:rPr lang="fr-FR" sz="1800" dirty="0" smtClean="0">
                <a:effectLst>
                  <a:glow rad="228600">
                    <a:schemeClr val="accent3">
                      <a:satMod val="175000"/>
                      <a:alpha val="40000"/>
                    </a:schemeClr>
                  </a:glow>
                  <a:outerShdw blurRad="38100" dist="38100" dir="2700000" algn="tl">
                    <a:srgbClr val="000000">
                      <a:alpha val="43137"/>
                    </a:srgbClr>
                  </a:outerShdw>
                </a:effectLst>
              </a:rPr>
              <a:t>d’aimants permanents</a:t>
            </a:r>
            <a:r>
              <a:rPr lang="fr-FR" sz="1800" dirty="0" smtClean="0"/>
              <a:t>, on parlera alors de </a:t>
            </a:r>
            <a:r>
              <a:rPr lang="fr-FR" sz="1800" dirty="0" smtClean="0">
                <a:effectLst>
                  <a:glow rad="228600">
                    <a:schemeClr val="accent3">
                      <a:satMod val="175000"/>
                      <a:alpha val="40000"/>
                    </a:schemeClr>
                  </a:glow>
                  <a:outerShdw blurRad="38100" dist="38100" dir="2700000" algn="tl">
                    <a:srgbClr val="000000">
                      <a:alpha val="43137"/>
                    </a:srgbClr>
                  </a:outerShdw>
                </a:effectLst>
              </a:rPr>
              <a:t>moteur à excitation permanente</a:t>
            </a:r>
            <a:r>
              <a:rPr lang="fr-FR" sz="1800" dirty="0" smtClean="0"/>
              <a:t>.</a:t>
            </a:r>
          </a:p>
          <a:p>
            <a:r>
              <a:rPr lang="fr-FR" sz="1800" dirty="0" smtClean="0"/>
              <a:t>L’</a:t>
            </a:r>
            <a:r>
              <a:rPr lang="fr-FR" sz="1800" dirty="0" smtClean="0">
                <a:effectLst>
                  <a:glow rad="228600">
                    <a:schemeClr val="accent5">
                      <a:satMod val="175000"/>
                      <a:alpha val="40000"/>
                    </a:schemeClr>
                  </a:glow>
                  <a:outerShdw blurRad="38100" dist="38100" dir="2700000" algn="tl">
                    <a:srgbClr val="000000">
                      <a:alpha val="43137"/>
                    </a:srgbClr>
                  </a:outerShdw>
                </a:effectLst>
              </a:rPr>
              <a:t>excitation</a:t>
            </a:r>
            <a:r>
              <a:rPr lang="fr-FR" sz="1800" dirty="0" smtClean="0"/>
              <a:t> peut être réalisée avec des </a:t>
            </a:r>
            <a:r>
              <a:rPr lang="fr-FR" sz="1800" dirty="0" err="1" smtClean="0">
                <a:effectLst>
                  <a:glow rad="228600">
                    <a:schemeClr val="accent5">
                      <a:satMod val="175000"/>
                      <a:alpha val="40000"/>
                    </a:schemeClr>
                  </a:glow>
                  <a:outerShdw blurRad="38100" dist="38100" dir="2700000" algn="tl">
                    <a:srgbClr val="000000">
                      <a:alpha val="43137"/>
                    </a:srgbClr>
                  </a:outerShdw>
                </a:effectLst>
              </a:rPr>
              <a:t>électros-aimants</a:t>
            </a:r>
            <a:r>
              <a:rPr lang="fr-FR" sz="1800" dirty="0" smtClean="0"/>
              <a:t>, </a:t>
            </a:r>
            <a:r>
              <a:rPr lang="fr-FR" sz="1800" dirty="0"/>
              <a:t>l</a:t>
            </a:r>
            <a:r>
              <a:rPr lang="fr-FR" sz="1800" dirty="0" smtClean="0"/>
              <a:t>e moteur sera désigné alors par le </a:t>
            </a:r>
            <a:r>
              <a:rPr lang="fr-FR" sz="1800" dirty="0" smtClean="0">
                <a:effectLst>
                  <a:glow rad="228600">
                    <a:schemeClr val="accent5">
                      <a:satMod val="175000"/>
                      <a:alpha val="40000"/>
                    </a:schemeClr>
                  </a:glow>
                  <a:outerShdw blurRad="38100" dist="38100" dir="2700000" algn="tl">
                    <a:srgbClr val="000000">
                      <a:alpha val="43137"/>
                    </a:srgbClr>
                  </a:outerShdw>
                </a:effectLst>
              </a:rPr>
              <a:t>type de couplage </a:t>
            </a:r>
            <a:r>
              <a:rPr lang="fr-FR" sz="1800" dirty="0" smtClean="0"/>
              <a:t>électrique entre le circuit d’excitation et le circuit induit.   </a:t>
            </a:r>
            <a:br>
              <a:rPr lang="fr-FR" sz="1800" dirty="0" smtClean="0"/>
            </a:br>
            <a:endParaRPr lang="fr-FR" sz="1800" dirty="0"/>
          </a:p>
        </p:txBody>
      </p:sp>
      <p:grpSp>
        <p:nvGrpSpPr>
          <p:cNvPr id="7" name="Groupe 6"/>
          <p:cNvGrpSpPr/>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nvGrpSpPr>
        <p:grpSpPr>
          <a:xfrm rot="5400000" flipV="1">
            <a:off x="3345169" y="2001119"/>
            <a:ext cx="1944226" cy="767520"/>
            <a:chOff x="4718167" y="1574092"/>
            <a:chExt cx="2578559" cy="862284"/>
          </a:xfrm>
        </p:grpSpPr>
        <p:sp>
          <p:nvSpPr>
            <p:cNvPr id="1193"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nvGrpSpPr>
        <p:grpSpPr>
          <a:xfrm rot="16200000" flipH="1">
            <a:off x="6967720" y="2032850"/>
            <a:ext cx="1944226" cy="767520"/>
            <a:chOff x="4718167" y="1574092"/>
            <a:chExt cx="2578559" cy="862284"/>
          </a:xfrm>
        </p:grpSpPr>
        <p:sp>
          <p:nvSpPr>
            <p:cNvPr id="1222"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Connecteur droit 17"/>
          <p:cNvCxnSpPr>
            <a:stCxn id="66" idx="4"/>
            <a:endCxn id="66" idx="5"/>
          </p:cNvCxnSpPr>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nvPr>
        </p:nvSpPr>
        <p:spPr>
          <a:xfrm>
            <a:off x="46890" y="274638"/>
            <a:ext cx="9097110" cy="1143000"/>
          </a:xfrm>
        </p:spPr>
        <p:txBody>
          <a:bodyPr>
            <a:normAutofit fontScale="90000"/>
          </a:bodyPr>
          <a:lstStyle/>
          <a:p>
            <a:r>
              <a:rPr lang="fr-FR" dirty="0"/>
              <a:t>Les </a:t>
            </a:r>
            <a:r>
              <a:rPr lang="fr-FR" dirty="0" smtClean="0"/>
              <a:t>moteurs Courant </a:t>
            </a:r>
            <a:r>
              <a:rPr lang="fr-FR" dirty="0" smtClean="0"/>
              <a:t>Continu, le rotor</a:t>
            </a:r>
            <a:endParaRPr lang="fr-FR" dirty="0"/>
          </a:p>
        </p:txBody>
      </p:sp>
      <p:grpSp>
        <p:nvGrpSpPr>
          <p:cNvPr id="65" name="Groupe 64"/>
          <p:cNvGrpSpPr/>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nvSpPr>
        <p:spPr>
          <a:xfrm>
            <a:off x="46890" y="4365104"/>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mouvement mécanique est assurée par </a:t>
            </a:r>
            <a:r>
              <a:rPr lang="fr-FR" sz="1800" dirty="0" smtClean="0">
                <a:effectLst>
                  <a:glow rad="228600">
                    <a:schemeClr val="accent6">
                      <a:satMod val="175000"/>
                      <a:alpha val="40000"/>
                    </a:schemeClr>
                  </a:glow>
                  <a:outerShdw blurRad="38100" dist="38100" dir="2700000" algn="tl">
                    <a:srgbClr val="000000">
                      <a:alpha val="43137"/>
                    </a:srgbClr>
                  </a:outerShdw>
                </a:effectLst>
              </a:rPr>
              <a:t>le rotor </a:t>
            </a:r>
            <a:r>
              <a:rPr lang="fr-FR" sz="1800" dirty="0" smtClean="0"/>
              <a:t>(partie tournante, rotation). On appelle cette fonction du moteur ‘</a:t>
            </a:r>
            <a:r>
              <a:rPr lang="fr-FR" sz="1800" dirty="0" smtClean="0">
                <a:effectLst>
                  <a:glow rad="228600">
                    <a:schemeClr val="accent6">
                      <a:satMod val="175000"/>
                      <a:alpha val="40000"/>
                    </a:schemeClr>
                  </a:glow>
                  <a:outerShdw blurRad="38100" dist="38100" dir="2700000" algn="tl">
                    <a:srgbClr val="000000">
                      <a:alpha val="43137"/>
                    </a:srgbClr>
                  </a:outerShdw>
                </a:effectLst>
              </a:rPr>
              <a:t>l’Induit</a:t>
            </a:r>
            <a:r>
              <a:rPr lang="fr-FR" sz="1800" dirty="0" smtClean="0"/>
              <a:t>’ (soumis au champ magnétique). L’induit est constitué de </a:t>
            </a:r>
            <a:r>
              <a:rPr lang="fr-FR" sz="1800" dirty="0" smtClean="0">
                <a:effectLst>
                  <a:glow rad="228600">
                    <a:schemeClr val="accent2">
                      <a:satMod val="175000"/>
                      <a:alpha val="40000"/>
                    </a:schemeClr>
                  </a:glow>
                  <a:outerShdw blurRad="38100" dist="38100" dir="2700000" algn="tl">
                    <a:srgbClr val="000000">
                      <a:alpha val="43137"/>
                    </a:srgbClr>
                  </a:outerShdw>
                </a:effectLst>
              </a:rPr>
              <a:t>conducteurs </a:t>
            </a:r>
            <a:r>
              <a:rPr lang="fr-FR" sz="1800" dirty="0" smtClean="0"/>
              <a:t>qui seront le siège de la force motrice. Pour augmenter l’effet plusieurs conducteurs disposés dans des encoches réparties régulièrement sur la périphérie du circuit magnétique du rotor.</a:t>
            </a:r>
          </a:p>
          <a:p>
            <a:r>
              <a:rPr lang="fr-FR" sz="1800" dirty="0" smtClean="0"/>
              <a:t>La connexion électrique et la permutation sont assurées  par l’ensemble  </a:t>
            </a:r>
            <a:r>
              <a:rPr lang="fr-FR" sz="1800" dirty="0" smtClean="0">
                <a:effectLst>
                  <a:glow rad="228600">
                    <a:schemeClr val="accent6">
                      <a:satMod val="175000"/>
                      <a:alpha val="40000"/>
                    </a:schemeClr>
                  </a:glow>
                  <a:outerShdw blurRad="38100" dist="38100" dir="2700000" algn="tl">
                    <a:srgbClr val="000000">
                      <a:alpha val="43137"/>
                    </a:srgbClr>
                  </a:outerShdw>
                </a:effectLst>
              </a:rPr>
              <a:t>collecteur </a:t>
            </a:r>
            <a:r>
              <a:rPr lang="fr-FR" sz="1800" dirty="0" smtClean="0">
                <a:effectLst>
                  <a:outerShdw blurRad="38100" dist="38100" dir="2700000" algn="tl">
                    <a:srgbClr val="000000">
                      <a:alpha val="43137"/>
                    </a:srgbClr>
                  </a:outerShdw>
                </a:effectLst>
              </a:rPr>
              <a:t>plus</a:t>
            </a:r>
            <a:r>
              <a:rPr lang="fr-FR" sz="1800" dirty="0" smtClean="0">
                <a:effectLst>
                  <a:glow rad="228600">
                    <a:schemeClr val="accent6">
                      <a:satMod val="175000"/>
                      <a:alpha val="40000"/>
                    </a:schemeClr>
                  </a:glow>
                  <a:outerShdw blurRad="38100" dist="38100" dir="2700000" algn="tl">
                    <a:srgbClr val="000000">
                      <a:alpha val="43137"/>
                    </a:srgbClr>
                  </a:outerShdw>
                </a:effectLst>
              </a:rPr>
              <a:t> </a:t>
            </a:r>
            <a:r>
              <a:rPr lang="fr-FR" sz="1800" dirty="0" smtClean="0">
                <a:effectLst>
                  <a:glow rad="101600">
                    <a:srgbClr val="00B050">
                      <a:alpha val="60000"/>
                    </a:srgbClr>
                  </a:glow>
                  <a:outerShdw blurRad="38100" dist="38100" dir="2700000" algn="tl">
                    <a:srgbClr val="000000">
                      <a:alpha val="43137"/>
                    </a:srgbClr>
                  </a:outerShdw>
                </a:effectLst>
              </a:rPr>
              <a:t>balais (charbons)</a:t>
            </a:r>
            <a:r>
              <a:rPr lang="fr-FR" sz="1800" dirty="0" smtClean="0">
                <a:effectLst>
                  <a:glow rad="101600">
                    <a:schemeClr val="accent3">
                      <a:lumMod val="50000"/>
                      <a:alpha val="60000"/>
                    </a:schemeClr>
                  </a:glow>
                  <a:outerShdw blurRad="38100" dist="38100" dir="2700000" algn="tl">
                    <a:srgbClr val="000000">
                      <a:alpha val="43137"/>
                    </a:srgbClr>
                  </a:outerShdw>
                </a:effectLst>
              </a:rPr>
              <a:t>.  </a:t>
            </a:r>
            <a:r>
              <a:rPr lang="fr-FR" sz="1800" dirty="0" smtClean="0"/>
              <a:t/>
            </a:r>
            <a:br>
              <a:rPr lang="fr-FR" sz="1800" dirty="0" smtClean="0"/>
            </a:br>
            <a:endParaRPr lang="fr-FR" sz="1800" dirty="0"/>
          </a:p>
        </p:txBody>
      </p:sp>
      <p:sp>
        <p:nvSpPr>
          <p:cNvPr id="55" name="Rectangle 54"/>
          <p:cNvSpPr/>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nvCxnSpPr>
        <p:spPr>
          <a:xfrm flipH="1" flipV="1">
            <a:off x="7652587" y="3149562"/>
            <a:ext cx="437373" cy="551705"/>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nvSpPr>
        <p:spPr>
          <a:xfrm>
            <a:off x="7144056" y="3704868"/>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68" name="Connecteur droit avec flèche 167"/>
          <p:cNvCxnSpPr/>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bg/>
                                          </p:spTgt>
                                        </p:tgtEl>
                                        <p:attrNameLst>
                                          <p:attrName>style.visibility</p:attrName>
                                        </p:attrNameLst>
                                      </p:cBhvr>
                                      <p:to>
                                        <p:strVal val="visible"/>
                                      </p:to>
                                    </p:set>
                                    <p:animEffect transition="in" filter="fade">
                                      <p:cBhvr>
                                        <p:cTn id="11" dur="500"/>
                                        <p:tgtEl>
                                          <p:spTgt spid="6">
                                            <p:bg/>
                                          </p:spTgt>
                                        </p:tgtEl>
                                      </p:cBhvr>
                                    </p:animEffect>
                                  </p:childTnLst>
                                </p:cTn>
                              </p:par>
                            </p:childTnLst>
                          </p:cTn>
                        </p:par>
                        <p:par>
                          <p:cTn id="12" fill="hold">
                            <p:stCondLst>
                              <p:cond delay="130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6">
                                            <p:txEl>
                                              <p:pRg st="0" end="0"/>
                                            </p:txEl>
                                          </p:spTgt>
                                        </p:tgtEl>
                                        <p:attrNameLst>
                                          <p:attrName>style.visibility</p:attrName>
                                        </p:attrNameLst>
                                      </p:cBhvr>
                                      <p:to>
                                        <p:strVal val="visible"/>
                                      </p:to>
                                    </p:set>
                                    <p:animEffect transition="in" filter="fade">
                                      <p:cBhvr>
                                        <p:cTn id="15" dur="500"/>
                                        <p:tgtEl>
                                          <p:spTgt spid="6">
                                            <p:txEl>
                                              <p:pRg st="0" end="0"/>
                                            </p:txEl>
                                          </p:spTgt>
                                        </p:tgtEl>
                                      </p:cBhvr>
                                    </p:animEffect>
                                  </p:childTnLst>
                                </p:cTn>
                              </p:par>
                            </p:childTnLst>
                          </p:cTn>
                        </p:par>
                        <p:par>
                          <p:cTn id="16" fill="hold">
                            <p:stCondLst>
                              <p:cond delay="5000"/>
                            </p:stCondLst>
                            <p:childTnLst>
                              <p:par>
                                <p:cTn id="17" presetID="22" presetClass="entr" presetSubtype="8" fill="hold" nodeType="afterEffect">
                                  <p:stCondLst>
                                    <p:cond delay="1000"/>
                                  </p:stCondLst>
                                  <p:childTnLst>
                                    <p:set>
                                      <p:cBhvr>
                                        <p:cTn id="18" dur="1" fill="hold">
                                          <p:stCondLst>
                                            <p:cond delay="0"/>
                                          </p:stCondLst>
                                        </p:cTn>
                                        <p:tgtEl>
                                          <p:spTgt spid="65"/>
                                        </p:tgtEl>
                                        <p:attrNameLst>
                                          <p:attrName>style.visibility</p:attrName>
                                        </p:attrNameLst>
                                      </p:cBhvr>
                                      <p:to>
                                        <p:strVal val="visible"/>
                                      </p:to>
                                    </p:set>
                                    <p:animEffect transition="in" filter="wipe(left)">
                                      <p:cBhvr>
                                        <p:cTn id="19" dur="500"/>
                                        <p:tgtEl>
                                          <p:spTgt spid="65"/>
                                        </p:tgtEl>
                                      </p:cBhvr>
                                    </p:animEffect>
                                  </p:childTnLst>
                                </p:cTn>
                              </p:par>
                            </p:childTnLst>
                          </p:cTn>
                        </p:par>
                        <p:par>
                          <p:cTn id="20" fill="hold">
                            <p:stCondLst>
                              <p:cond delay="6500"/>
                            </p:stCondLst>
                            <p:childTnLst>
                              <p:par>
                                <p:cTn id="21" presetID="10" presetClass="entr" presetSubtype="0" fill="hold" grpId="0" nodeType="afterEffect">
                                  <p:stCondLst>
                                    <p:cond delay="0"/>
                                  </p:stCondLst>
                                  <p:childTnLst>
                                    <p:set>
                                      <p:cBhvr>
                                        <p:cTn id="22" dur="1" fill="hold">
                                          <p:stCondLst>
                                            <p:cond delay="0"/>
                                          </p:stCondLst>
                                        </p:cTn>
                                        <p:tgtEl>
                                          <p:spTgt spid="158"/>
                                        </p:tgtEl>
                                        <p:attrNameLst>
                                          <p:attrName>style.visibility</p:attrName>
                                        </p:attrNameLst>
                                      </p:cBhvr>
                                      <p:to>
                                        <p:strVal val="visible"/>
                                      </p:to>
                                    </p:set>
                                    <p:animEffect transition="in" filter="fade">
                                      <p:cBhvr>
                                        <p:cTn id="23" dur="500"/>
                                        <p:tgtEl>
                                          <p:spTgt spid="158"/>
                                        </p:tgtEl>
                                      </p:cBhvr>
                                    </p:animEffect>
                                  </p:childTnLst>
                                </p:cTn>
                              </p:par>
                            </p:childTnLst>
                          </p:cTn>
                        </p:par>
                        <p:par>
                          <p:cTn id="24" fill="hold">
                            <p:stCondLst>
                              <p:cond delay="7000"/>
                            </p:stCondLst>
                            <p:childTnLst>
                              <p:par>
                                <p:cTn id="25" presetID="22" presetClass="entr" presetSubtype="1" fill="hold" nodeType="afterEffect">
                                  <p:stCondLst>
                                    <p:cond delay="0"/>
                                  </p:stCondLst>
                                  <p:childTnLst>
                                    <p:set>
                                      <p:cBhvr>
                                        <p:cTn id="26" dur="1" fill="hold">
                                          <p:stCondLst>
                                            <p:cond delay="0"/>
                                          </p:stCondLst>
                                        </p:cTn>
                                        <p:tgtEl>
                                          <p:spTgt spid="157"/>
                                        </p:tgtEl>
                                        <p:attrNameLst>
                                          <p:attrName>style.visibility</p:attrName>
                                        </p:attrNameLst>
                                      </p:cBhvr>
                                      <p:to>
                                        <p:strVal val="visible"/>
                                      </p:to>
                                    </p:set>
                                    <p:animEffect transition="in" filter="wipe(up)">
                                      <p:cBhvr>
                                        <p:cTn id="27" dur="500"/>
                                        <p:tgtEl>
                                          <p:spTgt spid="157"/>
                                        </p:tgtEl>
                                      </p:cBhvr>
                                    </p:animEffect>
                                  </p:childTnLst>
                                </p:cTn>
                              </p:par>
                            </p:childTnLst>
                          </p:cTn>
                        </p:par>
                        <p:par>
                          <p:cTn id="28" fill="hold">
                            <p:stCondLst>
                              <p:cond delay="7500"/>
                            </p:stCondLst>
                            <p:childTnLst>
                              <p:par>
                                <p:cTn id="29" presetID="22" presetClass="entr" presetSubtype="1" fill="hold" nodeType="afterEffect">
                                  <p:stCondLst>
                                    <p:cond delay="0"/>
                                  </p:stCondLst>
                                  <p:childTnLst>
                                    <p:set>
                                      <p:cBhvr>
                                        <p:cTn id="30" dur="1" fill="hold">
                                          <p:stCondLst>
                                            <p:cond delay="0"/>
                                          </p:stCondLst>
                                        </p:cTn>
                                        <p:tgtEl>
                                          <p:spTgt spid="160"/>
                                        </p:tgtEl>
                                        <p:attrNameLst>
                                          <p:attrName>style.visibility</p:attrName>
                                        </p:attrNameLst>
                                      </p:cBhvr>
                                      <p:to>
                                        <p:strVal val="visible"/>
                                      </p:to>
                                    </p:set>
                                    <p:animEffect transition="in" filter="wipe(up)">
                                      <p:cBhvr>
                                        <p:cTn id="31" dur="500"/>
                                        <p:tgtEl>
                                          <p:spTgt spid="160"/>
                                        </p:tgtEl>
                                      </p:cBhvr>
                                    </p:animEffect>
                                  </p:childTnLst>
                                </p:cTn>
                              </p:par>
                            </p:childTnLst>
                          </p:cTn>
                        </p:par>
                        <p:par>
                          <p:cTn id="32" fill="hold">
                            <p:stCondLst>
                              <p:cond delay="8000"/>
                            </p:stCondLst>
                            <p:childTnLst>
                              <p:par>
                                <p:cTn id="33" presetID="22" presetClass="entr" presetSubtype="8" fill="hold"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wipe(left)">
                                      <p:cBhvr>
                                        <p:cTn id="35" dur="500"/>
                                        <p:tgtEl>
                                          <p:spTgt spid="18"/>
                                        </p:tgtEl>
                                      </p:cBhvr>
                                    </p:animEffect>
                                  </p:childTnLst>
                                </p:cTn>
                              </p:par>
                            </p:childTnLst>
                          </p:cTn>
                        </p:par>
                        <p:par>
                          <p:cTn id="36" fill="hold">
                            <p:stCondLst>
                              <p:cond delay="8500"/>
                            </p:stCondLst>
                            <p:childTnLst>
                              <p:par>
                                <p:cTn id="37" presetID="22" presetClass="entr" presetSubtype="8" fill="hold" nodeType="afterEffect">
                                  <p:stCondLst>
                                    <p:cond delay="0"/>
                                  </p:stCondLst>
                                  <p:childTnLst>
                                    <p:set>
                                      <p:cBhvr>
                                        <p:cTn id="38" dur="1" fill="hold">
                                          <p:stCondLst>
                                            <p:cond delay="0"/>
                                          </p:stCondLst>
                                        </p:cTn>
                                        <p:tgtEl>
                                          <p:spTgt spid="166"/>
                                        </p:tgtEl>
                                        <p:attrNameLst>
                                          <p:attrName>style.visibility</p:attrName>
                                        </p:attrNameLst>
                                      </p:cBhvr>
                                      <p:to>
                                        <p:strVal val="visible"/>
                                      </p:to>
                                    </p:set>
                                    <p:animEffect transition="in" filter="wipe(left)">
                                      <p:cBhvr>
                                        <p:cTn id="39" dur="500"/>
                                        <p:tgtEl>
                                          <p:spTgt spid="166"/>
                                        </p:tgtEl>
                                      </p:cBhvr>
                                    </p:animEffect>
                                  </p:childTnLst>
                                </p:cTn>
                              </p:par>
                            </p:childTnLst>
                          </p:cTn>
                        </p:par>
                        <p:par>
                          <p:cTn id="40" fill="hold">
                            <p:stCondLst>
                              <p:cond delay="9000"/>
                            </p:stCondLst>
                            <p:childTnLst>
                              <p:par>
                                <p:cTn id="41" presetID="22" presetClass="entr" presetSubtype="8" fill="hold" nodeType="afterEffect">
                                  <p:stCondLst>
                                    <p:cond delay="250"/>
                                  </p:stCondLst>
                                  <p:childTnLst>
                                    <p:set>
                                      <p:cBhvr>
                                        <p:cTn id="42" dur="1" fill="hold">
                                          <p:stCondLst>
                                            <p:cond delay="0"/>
                                          </p:stCondLst>
                                        </p:cTn>
                                        <p:tgtEl>
                                          <p:spTgt spid="168"/>
                                        </p:tgtEl>
                                        <p:attrNameLst>
                                          <p:attrName>style.visibility</p:attrName>
                                        </p:attrNameLst>
                                      </p:cBhvr>
                                      <p:to>
                                        <p:strVal val="visible"/>
                                      </p:to>
                                    </p:set>
                                    <p:animEffect transition="in" filter="wipe(left)">
                                      <p:cBhvr>
                                        <p:cTn id="43" dur="500"/>
                                        <p:tgtEl>
                                          <p:spTgt spid="168"/>
                                        </p:tgtEl>
                                      </p:cBhvr>
                                    </p:animEffect>
                                  </p:childTnLst>
                                </p:cTn>
                              </p:par>
                            </p:childTnLst>
                          </p:cTn>
                        </p:par>
                        <p:par>
                          <p:cTn id="44" fill="hold">
                            <p:stCondLst>
                              <p:cond delay="9750"/>
                            </p:stCondLst>
                            <p:childTnLst>
                              <p:par>
                                <p:cTn id="45" presetID="10" presetClass="entr" presetSubtype="0" fill="hold" nodeType="afterEffect">
                                  <p:stCondLst>
                                    <p:cond delay="0"/>
                                  </p:stCondLst>
                                  <p:childTnLst>
                                    <p:set>
                                      <p:cBhvr>
                                        <p:cTn id="46" dur="1" fill="hold">
                                          <p:stCondLst>
                                            <p:cond delay="0"/>
                                          </p:stCondLst>
                                        </p:cTn>
                                        <p:tgtEl>
                                          <p:spTgt spid="1334"/>
                                        </p:tgtEl>
                                        <p:attrNameLst>
                                          <p:attrName>style.visibility</p:attrName>
                                        </p:attrNameLst>
                                      </p:cBhvr>
                                      <p:to>
                                        <p:strVal val="visible"/>
                                      </p:to>
                                    </p:set>
                                    <p:animEffect transition="in" filter="fade">
                                      <p:cBhvr>
                                        <p:cTn id="47" dur="50"/>
                                        <p:tgtEl>
                                          <p:spTgt spid="1334"/>
                                        </p:tgtEl>
                                      </p:cBhvr>
                                    </p:animEffect>
                                  </p:childTnLst>
                                </p:cTn>
                              </p:par>
                            </p:childTnLst>
                          </p:cTn>
                        </p:par>
                        <p:par>
                          <p:cTn id="48" fill="hold">
                            <p:stCondLst>
                              <p:cond delay="9800"/>
                            </p:stCondLst>
                            <p:childTnLst>
                              <p:par>
                                <p:cTn id="49" presetID="10" presetClass="entr" presetSubtype="0" fill="hold" nodeType="afterEffect">
                                  <p:stCondLst>
                                    <p:cond delay="0"/>
                                  </p:stCondLst>
                                  <p:childTnLst>
                                    <p:set>
                                      <p:cBhvr>
                                        <p:cTn id="50" dur="1" fill="hold">
                                          <p:stCondLst>
                                            <p:cond delay="0"/>
                                          </p:stCondLst>
                                        </p:cTn>
                                        <p:tgtEl>
                                          <p:spTgt spid="1328"/>
                                        </p:tgtEl>
                                        <p:attrNameLst>
                                          <p:attrName>style.visibility</p:attrName>
                                        </p:attrNameLst>
                                      </p:cBhvr>
                                      <p:to>
                                        <p:strVal val="visible"/>
                                      </p:to>
                                    </p:set>
                                    <p:animEffect transition="in" filter="fade">
                                      <p:cBhvr>
                                        <p:cTn id="51" dur="50"/>
                                        <p:tgtEl>
                                          <p:spTgt spid="1328"/>
                                        </p:tgtEl>
                                      </p:cBhvr>
                                    </p:animEffect>
                                  </p:childTnLst>
                                </p:cTn>
                              </p:par>
                            </p:childTnLst>
                          </p:cTn>
                        </p:par>
                        <p:par>
                          <p:cTn id="52" fill="hold">
                            <p:stCondLst>
                              <p:cond delay="9850"/>
                            </p:stCondLst>
                            <p:childTnLst>
                              <p:par>
                                <p:cTn id="53" presetID="10" presetClass="entr" presetSubtype="0" fill="hold" nodeType="afterEffect">
                                  <p:stCondLst>
                                    <p:cond delay="0"/>
                                  </p:stCondLst>
                                  <p:childTnLst>
                                    <p:set>
                                      <p:cBhvr>
                                        <p:cTn id="54" dur="1" fill="hold">
                                          <p:stCondLst>
                                            <p:cond delay="0"/>
                                          </p:stCondLst>
                                        </p:cTn>
                                        <p:tgtEl>
                                          <p:spTgt spid="1322"/>
                                        </p:tgtEl>
                                        <p:attrNameLst>
                                          <p:attrName>style.visibility</p:attrName>
                                        </p:attrNameLst>
                                      </p:cBhvr>
                                      <p:to>
                                        <p:strVal val="visible"/>
                                      </p:to>
                                    </p:set>
                                    <p:animEffect transition="in" filter="fade">
                                      <p:cBhvr>
                                        <p:cTn id="55" dur="50"/>
                                        <p:tgtEl>
                                          <p:spTgt spid="1322"/>
                                        </p:tgtEl>
                                      </p:cBhvr>
                                    </p:animEffect>
                                  </p:childTnLst>
                                </p:cTn>
                              </p:par>
                            </p:childTnLst>
                          </p:cTn>
                        </p:par>
                        <p:par>
                          <p:cTn id="56" fill="hold">
                            <p:stCondLst>
                              <p:cond delay="9900"/>
                            </p:stCondLst>
                            <p:childTnLst>
                              <p:par>
                                <p:cTn id="57" presetID="10" presetClass="entr" presetSubtype="0" fill="hold" nodeType="afterEffect">
                                  <p:stCondLst>
                                    <p:cond delay="0"/>
                                  </p:stCondLst>
                                  <p:childTnLst>
                                    <p:set>
                                      <p:cBhvr>
                                        <p:cTn id="58" dur="1" fill="hold">
                                          <p:stCondLst>
                                            <p:cond delay="0"/>
                                          </p:stCondLst>
                                        </p:cTn>
                                        <p:tgtEl>
                                          <p:spTgt spid="1316"/>
                                        </p:tgtEl>
                                        <p:attrNameLst>
                                          <p:attrName>style.visibility</p:attrName>
                                        </p:attrNameLst>
                                      </p:cBhvr>
                                      <p:to>
                                        <p:strVal val="visible"/>
                                      </p:to>
                                    </p:set>
                                    <p:animEffect transition="in" filter="fade">
                                      <p:cBhvr>
                                        <p:cTn id="59" dur="50"/>
                                        <p:tgtEl>
                                          <p:spTgt spid="1316"/>
                                        </p:tgtEl>
                                      </p:cBhvr>
                                    </p:animEffect>
                                  </p:childTnLst>
                                </p:cTn>
                              </p:par>
                            </p:childTnLst>
                          </p:cTn>
                        </p:par>
                        <p:par>
                          <p:cTn id="60" fill="hold">
                            <p:stCondLst>
                              <p:cond delay="9950"/>
                            </p:stCondLst>
                            <p:childTnLst>
                              <p:par>
                                <p:cTn id="61" presetID="10" presetClass="entr" presetSubtype="0" fill="hold" nodeType="afterEffect">
                                  <p:stCondLst>
                                    <p:cond delay="0"/>
                                  </p:stCondLst>
                                  <p:childTnLst>
                                    <p:set>
                                      <p:cBhvr>
                                        <p:cTn id="62" dur="1" fill="hold">
                                          <p:stCondLst>
                                            <p:cond delay="0"/>
                                          </p:stCondLst>
                                        </p:cTn>
                                        <p:tgtEl>
                                          <p:spTgt spid="1310"/>
                                        </p:tgtEl>
                                        <p:attrNameLst>
                                          <p:attrName>style.visibility</p:attrName>
                                        </p:attrNameLst>
                                      </p:cBhvr>
                                      <p:to>
                                        <p:strVal val="visible"/>
                                      </p:to>
                                    </p:set>
                                    <p:animEffect transition="in" filter="fade">
                                      <p:cBhvr>
                                        <p:cTn id="63" dur="50"/>
                                        <p:tgtEl>
                                          <p:spTgt spid="1310"/>
                                        </p:tgtEl>
                                      </p:cBhvr>
                                    </p:animEffect>
                                  </p:childTnLst>
                                </p:cTn>
                              </p:par>
                            </p:childTnLst>
                          </p:cTn>
                        </p:par>
                        <p:par>
                          <p:cTn id="64" fill="hold">
                            <p:stCondLst>
                              <p:cond delay="10000"/>
                            </p:stCondLst>
                            <p:childTnLst>
                              <p:par>
                                <p:cTn id="65" presetID="10" presetClass="entr" presetSubtype="0" fill="hold" nodeType="afterEffect">
                                  <p:stCondLst>
                                    <p:cond delay="0"/>
                                  </p:stCondLst>
                                  <p:childTnLst>
                                    <p:set>
                                      <p:cBhvr>
                                        <p:cTn id="66" dur="1" fill="hold">
                                          <p:stCondLst>
                                            <p:cond delay="0"/>
                                          </p:stCondLst>
                                        </p:cTn>
                                        <p:tgtEl>
                                          <p:spTgt spid="1304"/>
                                        </p:tgtEl>
                                        <p:attrNameLst>
                                          <p:attrName>style.visibility</p:attrName>
                                        </p:attrNameLst>
                                      </p:cBhvr>
                                      <p:to>
                                        <p:strVal val="visible"/>
                                      </p:to>
                                    </p:set>
                                    <p:animEffect transition="in" filter="fade">
                                      <p:cBhvr>
                                        <p:cTn id="67" dur="50"/>
                                        <p:tgtEl>
                                          <p:spTgt spid="1304"/>
                                        </p:tgtEl>
                                      </p:cBhvr>
                                    </p:animEffect>
                                  </p:childTnLst>
                                </p:cTn>
                              </p:par>
                            </p:childTnLst>
                          </p:cTn>
                        </p:par>
                        <p:par>
                          <p:cTn id="68" fill="hold">
                            <p:stCondLst>
                              <p:cond delay="10050"/>
                            </p:stCondLst>
                            <p:childTnLst>
                              <p:par>
                                <p:cTn id="69" presetID="10" presetClass="entr" presetSubtype="0" fill="hold" nodeType="afterEffect">
                                  <p:stCondLst>
                                    <p:cond delay="0"/>
                                  </p:stCondLst>
                                  <p:childTnLst>
                                    <p:set>
                                      <p:cBhvr>
                                        <p:cTn id="70" dur="1" fill="hold">
                                          <p:stCondLst>
                                            <p:cond delay="0"/>
                                          </p:stCondLst>
                                        </p:cTn>
                                        <p:tgtEl>
                                          <p:spTgt spid="1262"/>
                                        </p:tgtEl>
                                        <p:attrNameLst>
                                          <p:attrName>style.visibility</p:attrName>
                                        </p:attrNameLst>
                                      </p:cBhvr>
                                      <p:to>
                                        <p:strVal val="visible"/>
                                      </p:to>
                                    </p:set>
                                    <p:animEffect transition="in" filter="fade">
                                      <p:cBhvr>
                                        <p:cTn id="71" dur="50"/>
                                        <p:tgtEl>
                                          <p:spTgt spid="1262"/>
                                        </p:tgtEl>
                                      </p:cBhvr>
                                    </p:animEffect>
                                  </p:childTnLst>
                                </p:cTn>
                              </p:par>
                            </p:childTnLst>
                          </p:cTn>
                        </p:par>
                        <p:par>
                          <p:cTn id="72" fill="hold">
                            <p:stCondLst>
                              <p:cond delay="10100"/>
                            </p:stCondLst>
                            <p:childTnLst>
                              <p:par>
                                <p:cTn id="73" presetID="10" presetClass="entr" presetSubtype="0" fill="hold" nodeType="afterEffect">
                                  <p:stCondLst>
                                    <p:cond delay="0"/>
                                  </p:stCondLst>
                                  <p:childTnLst>
                                    <p:set>
                                      <p:cBhvr>
                                        <p:cTn id="74" dur="1" fill="hold">
                                          <p:stCondLst>
                                            <p:cond delay="0"/>
                                          </p:stCondLst>
                                        </p:cTn>
                                        <p:tgtEl>
                                          <p:spTgt spid="1298"/>
                                        </p:tgtEl>
                                        <p:attrNameLst>
                                          <p:attrName>style.visibility</p:attrName>
                                        </p:attrNameLst>
                                      </p:cBhvr>
                                      <p:to>
                                        <p:strVal val="visible"/>
                                      </p:to>
                                    </p:set>
                                    <p:animEffect transition="in" filter="fade">
                                      <p:cBhvr>
                                        <p:cTn id="75" dur="50"/>
                                        <p:tgtEl>
                                          <p:spTgt spid="1298"/>
                                        </p:tgtEl>
                                      </p:cBhvr>
                                    </p:animEffect>
                                  </p:childTnLst>
                                </p:cTn>
                              </p:par>
                            </p:childTnLst>
                          </p:cTn>
                        </p:par>
                        <p:par>
                          <p:cTn id="76" fill="hold">
                            <p:stCondLst>
                              <p:cond delay="10150"/>
                            </p:stCondLst>
                            <p:childTnLst>
                              <p:par>
                                <p:cTn id="77" presetID="10" presetClass="entr" presetSubtype="0" fill="hold" nodeType="afterEffect">
                                  <p:stCondLst>
                                    <p:cond delay="0"/>
                                  </p:stCondLst>
                                  <p:childTnLst>
                                    <p:set>
                                      <p:cBhvr>
                                        <p:cTn id="78" dur="1" fill="hold">
                                          <p:stCondLst>
                                            <p:cond delay="0"/>
                                          </p:stCondLst>
                                        </p:cTn>
                                        <p:tgtEl>
                                          <p:spTgt spid="1364"/>
                                        </p:tgtEl>
                                        <p:attrNameLst>
                                          <p:attrName>style.visibility</p:attrName>
                                        </p:attrNameLst>
                                      </p:cBhvr>
                                      <p:to>
                                        <p:strVal val="visible"/>
                                      </p:to>
                                    </p:set>
                                    <p:animEffect transition="in" filter="fade">
                                      <p:cBhvr>
                                        <p:cTn id="79" dur="50"/>
                                        <p:tgtEl>
                                          <p:spTgt spid="1364"/>
                                        </p:tgtEl>
                                      </p:cBhvr>
                                    </p:animEffect>
                                  </p:childTnLst>
                                </p:cTn>
                              </p:par>
                            </p:childTnLst>
                          </p:cTn>
                        </p:par>
                        <p:par>
                          <p:cTn id="80" fill="hold">
                            <p:stCondLst>
                              <p:cond delay="10200"/>
                            </p:stCondLst>
                            <p:childTnLst>
                              <p:par>
                                <p:cTn id="81" presetID="10" presetClass="entr" presetSubtype="0" fill="hold" nodeType="afterEffect">
                                  <p:stCondLst>
                                    <p:cond delay="0"/>
                                  </p:stCondLst>
                                  <p:childTnLst>
                                    <p:set>
                                      <p:cBhvr>
                                        <p:cTn id="82" dur="1" fill="hold">
                                          <p:stCondLst>
                                            <p:cond delay="0"/>
                                          </p:stCondLst>
                                        </p:cTn>
                                        <p:tgtEl>
                                          <p:spTgt spid="1292"/>
                                        </p:tgtEl>
                                        <p:attrNameLst>
                                          <p:attrName>style.visibility</p:attrName>
                                        </p:attrNameLst>
                                      </p:cBhvr>
                                      <p:to>
                                        <p:strVal val="visible"/>
                                      </p:to>
                                    </p:set>
                                    <p:animEffect transition="in" filter="fade">
                                      <p:cBhvr>
                                        <p:cTn id="83" dur="50"/>
                                        <p:tgtEl>
                                          <p:spTgt spid="1292"/>
                                        </p:tgtEl>
                                      </p:cBhvr>
                                    </p:animEffect>
                                  </p:childTnLst>
                                </p:cTn>
                              </p:par>
                            </p:childTnLst>
                          </p:cTn>
                        </p:par>
                        <p:par>
                          <p:cTn id="84" fill="hold">
                            <p:stCondLst>
                              <p:cond delay="10250"/>
                            </p:stCondLst>
                            <p:childTnLst>
                              <p:par>
                                <p:cTn id="85" presetID="10" presetClass="entr" presetSubtype="0" fill="hold" nodeType="afterEffect">
                                  <p:stCondLst>
                                    <p:cond delay="0"/>
                                  </p:stCondLst>
                                  <p:childTnLst>
                                    <p:set>
                                      <p:cBhvr>
                                        <p:cTn id="86" dur="1" fill="hold">
                                          <p:stCondLst>
                                            <p:cond delay="0"/>
                                          </p:stCondLst>
                                        </p:cTn>
                                        <p:tgtEl>
                                          <p:spTgt spid="1358"/>
                                        </p:tgtEl>
                                        <p:attrNameLst>
                                          <p:attrName>style.visibility</p:attrName>
                                        </p:attrNameLst>
                                      </p:cBhvr>
                                      <p:to>
                                        <p:strVal val="visible"/>
                                      </p:to>
                                    </p:set>
                                    <p:animEffect transition="in" filter="fade">
                                      <p:cBhvr>
                                        <p:cTn id="87" dur="50"/>
                                        <p:tgtEl>
                                          <p:spTgt spid="1358"/>
                                        </p:tgtEl>
                                      </p:cBhvr>
                                    </p:animEffect>
                                  </p:childTnLst>
                                </p:cTn>
                              </p:par>
                            </p:childTnLst>
                          </p:cTn>
                        </p:par>
                        <p:par>
                          <p:cTn id="88" fill="hold">
                            <p:stCondLst>
                              <p:cond delay="10300"/>
                            </p:stCondLst>
                            <p:childTnLst>
                              <p:par>
                                <p:cTn id="89" presetID="10" presetClass="entr" presetSubtype="0" fill="hold" nodeType="afterEffect">
                                  <p:stCondLst>
                                    <p:cond delay="0"/>
                                  </p:stCondLst>
                                  <p:childTnLst>
                                    <p:set>
                                      <p:cBhvr>
                                        <p:cTn id="90" dur="1" fill="hold">
                                          <p:stCondLst>
                                            <p:cond delay="0"/>
                                          </p:stCondLst>
                                        </p:cTn>
                                        <p:tgtEl>
                                          <p:spTgt spid="1286"/>
                                        </p:tgtEl>
                                        <p:attrNameLst>
                                          <p:attrName>style.visibility</p:attrName>
                                        </p:attrNameLst>
                                      </p:cBhvr>
                                      <p:to>
                                        <p:strVal val="visible"/>
                                      </p:to>
                                    </p:set>
                                    <p:animEffect transition="in" filter="fade">
                                      <p:cBhvr>
                                        <p:cTn id="91" dur="50"/>
                                        <p:tgtEl>
                                          <p:spTgt spid="1286"/>
                                        </p:tgtEl>
                                      </p:cBhvr>
                                    </p:animEffect>
                                  </p:childTnLst>
                                </p:cTn>
                              </p:par>
                            </p:childTnLst>
                          </p:cTn>
                        </p:par>
                        <p:par>
                          <p:cTn id="92" fill="hold">
                            <p:stCondLst>
                              <p:cond delay="10350"/>
                            </p:stCondLst>
                            <p:childTnLst>
                              <p:par>
                                <p:cTn id="93" presetID="10" presetClass="entr" presetSubtype="0" fill="hold" nodeType="afterEffect">
                                  <p:stCondLst>
                                    <p:cond delay="0"/>
                                  </p:stCondLst>
                                  <p:childTnLst>
                                    <p:set>
                                      <p:cBhvr>
                                        <p:cTn id="94" dur="1" fill="hold">
                                          <p:stCondLst>
                                            <p:cond delay="0"/>
                                          </p:stCondLst>
                                        </p:cTn>
                                        <p:tgtEl>
                                          <p:spTgt spid="1352"/>
                                        </p:tgtEl>
                                        <p:attrNameLst>
                                          <p:attrName>style.visibility</p:attrName>
                                        </p:attrNameLst>
                                      </p:cBhvr>
                                      <p:to>
                                        <p:strVal val="visible"/>
                                      </p:to>
                                    </p:set>
                                    <p:animEffect transition="in" filter="fade">
                                      <p:cBhvr>
                                        <p:cTn id="95" dur="50"/>
                                        <p:tgtEl>
                                          <p:spTgt spid="1352"/>
                                        </p:tgtEl>
                                      </p:cBhvr>
                                    </p:animEffect>
                                  </p:childTnLst>
                                </p:cTn>
                              </p:par>
                            </p:childTnLst>
                          </p:cTn>
                        </p:par>
                        <p:par>
                          <p:cTn id="96" fill="hold">
                            <p:stCondLst>
                              <p:cond delay="10400"/>
                            </p:stCondLst>
                            <p:childTnLst>
                              <p:par>
                                <p:cTn id="97" presetID="10" presetClass="entr" presetSubtype="0" fill="hold" nodeType="afterEffect">
                                  <p:stCondLst>
                                    <p:cond delay="0"/>
                                  </p:stCondLst>
                                  <p:childTnLst>
                                    <p:set>
                                      <p:cBhvr>
                                        <p:cTn id="98" dur="1" fill="hold">
                                          <p:stCondLst>
                                            <p:cond delay="0"/>
                                          </p:stCondLst>
                                        </p:cTn>
                                        <p:tgtEl>
                                          <p:spTgt spid="1268"/>
                                        </p:tgtEl>
                                        <p:attrNameLst>
                                          <p:attrName>style.visibility</p:attrName>
                                        </p:attrNameLst>
                                      </p:cBhvr>
                                      <p:to>
                                        <p:strVal val="visible"/>
                                      </p:to>
                                    </p:set>
                                    <p:animEffect transition="in" filter="fade">
                                      <p:cBhvr>
                                        <p:cTn id="99" dur="50"/>
                                        <p:tgtEl>
                                          <p:spTgt spid="1268"/>
                                        </p:tgtEl>
                                      </p:cBhvr>
                                    </p:animEffect>
                                  </p:childTnLst>
                                </p:cTn>
                              </p:par>
                            </p:childTnLst>
                          </p:cTn>
                        </p:par>
                        <p:par>
                          <p:cTn id="100" fill="hold">
                            <p:stCondLst>
                              <p:cond delay="10450"/>
                            </p:stCondLst>
                            <p:childTnLst>
                              <p:par>
                                <p:cTn id="101" presetID="10" presetClass="entr" presetSubtype="0" fill="hold" nodeType="afterEffect">
                                  <p:stCondLst>
                                    <p:cond delay="0"/>
                                  </p:stCondLst>
                                  <p:childTnLst>
                                    <p:set>
                                      <p:cBhvr>
                                        <p:cTn id="102" dur="1" fill="hold">
                                          <p:stCondLst>
                                            <p:cond delay="0"/>
                                          </p:stCondLst>
                                        </p:cTn>
                                        <p:tgtEl>
                                          <p:spTgt spid="1346"/>
                                        </p:tgtEl>
                                        <p:attrNameLst>
                                          <p:attrName>style.visibility</p:attrName>
                                        </p:attrNameLst>
                                      </p:cBhvr>
                                      <p:to>
                                        <p:strVal val="visible"/>
                                      </p:to>
                                    </p:set>
                                    <p:animEffect transition="in" filter="fade">
                                      <p:cBhvr>
                                        <p:cTn id="103" dur="50"/>
                                        <p:tgtEl>
                                          <p:spTgt spid="1346"/>
                                        </p:tgtEl>
                                      </p:cBhvr>
                                    </p:animEffect>
                                  </p:childTnLst>
                                </p:cTn>
                              </p:par>
                            </p:childTnLst>
                          </p:cTn>
                        </p:par>
                        <p:par>
                          <p:cTn id="104" fill="hold">
                            <p:stCondLst>
                              <p:cond delay="10500"/>
                            </p:stCondLst>
                            <p:childTnLst>
                              <p:par>
                                <p:cTn id="105" presetID="10" presetClass="entr" presetSubtype="0" fill="hold" nodeType="afterEffect">
                                  <p:stCondLst>
                                    <p:cond delay="0"/>
                                  </p:stCondLst>
                                  <p:childTnLst>
                                    <p:set>
                                      <p:cBhvr>
                                        <p:cTn id="106" dur="1" fill="hold">
                                          <p:stCondLst>
                                            <p:cond delay="0"/>
                                          </p:stCondLst>
                                        </p:cTn>
                                        <p:tgtEl>
                                          <p:spTgt spid="1274"/>
                                        </p:tgtEl>
                                        <p:attrNameLst>
                                          <p:attrName>style.visibility</p:attrName>
                                        </p:attrNameLst>
                                      </p:cBhvr>
                                      <p:to>
                                        <p:strVal val="visible"/>
                                      </p:to>
                                    </p:set>
                                    <p:animEffect transition="in" filter="fade">
                                      <p:cBhvr>
                                        <p:cTn id="107" dur="50"/>
                                        <p:tgtEl>
                                          <p:spTgt spid="1274"/>
                                        </p:tgtEl>
                                      </p:cBhvr>
                                    </p:animEffect>
                                  </p:childTnLst>
                                </p:cTn>
                              </p:par>
                            </p:childTnLst>
                          </p:cTn>
                        </p:par>
                        <p:par>
                          <p:cTn id="108" fill="hold">
                            <p:stCondLst>
                              <p:cond delay="10550"/>
                            </p:stCondLst>
                            <p:childTnLst>
                              <p:par>
                                <p:cTn id="109" presetID="10" presetClass="entr" presetSubtype="0" fill="hold" nodeType="afterEffect">
                                  <p:stCondLst>
                                    <p:cond delay="0"/>
                                  </p:stCondLst>
                                  <p:childTnLst>
                                    <p:set>
                                      <p:cBhvr>
                                        <p:cTn id="110" dur="1" fill="hold">
                                          <p:stCondLst>
                                            <p:cond delay="0"/>
                                          </p:stCondLst>
                                        </p:cTn>
                                        <p:tgtEl>
                                          <p:spTgt spid="1340"/>
                                        </p:tgtEl>
                                        <p:attrNameLst>
                                          <p:attrName>style.visibility</p:attrName>
                                        </p:attrNameLst>
                                      </p:cBhvr>
                                      <p:to>
                                        <p:strVal val="visible"/>
                                      </p:to>
                                    </p:set>
                                    <p:animEffect transition="in" filter="fade">
                                      <p:cBhvr>
                                        <p:cTn id="111" dur="50"/>
                                        <p:tgtEl>
                                          <p:spTgt spid="1340"/>
                                        </p:tgtEl>
                                      </p:cBhvr>
                                    </p:animEffect>
                                  </p:childTnLst>
                                </p:cTn>
                              </p:par>
                            </p:childTnLst>
                          </p:cTn>
                        </p:par>
                        <p:par>
                          <p:cTn id="112" fill="hold">
                            <p:stCondLst>
                              <p:cond delay="10600"/>
                            </p:stCondLst>
                            <p:childTnLst>
                              <p:par>
                                <p:cTn id="113" presetID="10" presetClass="entr" presetSubtype="0" fill="hold" nodeType="afterEffect">
                                  <p:stCondLst>
                                    <p:cond delay="0"/>
                                  </p:stCondLst>
                                  <p:childTnLst>
                                    <p:set>
                                      <p:cBhvr>
                                        <p:cTn id="114" dur="1" fill="hold">
                                          <p:stCondLst>
                                            <p:cond delay="0"/>
                                          </p:stCondLst>
                                        </p:cTn>
                                        <p:tgtEl>
                                          <p:spTgt spid="1280"/>
                                        </p:tgtEl>
                                        <p:attrNameLst>
                                          <p:attrName>style.visibility</p:attrName>
                                        </p:attrNameLst>
                                      </p:cBhvr>
                                      <p:to>
                                        <p:strVal val="visible"/>
                                      </p:to>
                                    </p:set>
                                    <p:animEffect transition="in" filter="fade">
                                      <p:cBhvr>
                                        <p:cTn id="115" dur="50"/>
                                        <p:tgtEl>
                                          <p:spTgt spid="1280"/>
                                        </p:tgtEl>
                                      </p:cBhvr>
                                    </p:animEffect>
                                  </p:childTnLst>
                                </p:cTn>
                              </p:par>
                            </p:childTnLst>
                          </p:cTn>
                        </p:par>
                        <p:par>
                          <p:cTn id="116" fill="hold">
                            <p:stCondLst>
                              <p:cond delay="10650"/>
                            </p:stCondLst>
                            <p:childTnLst>
                              <p:par>
                                <p:cTn id="117" presetID="10" presetClass="entr" presetSubtype="0" fill="hold" nodeType="afterEffect">
                                  <p:stCondLst>
                                    <p:cond delay="0"/>
                                  </p:stCondLst>
                                  <p:childTnLst>
                                    <p:set>
                                      <p:cBhvr>
                                        <p:cTn id="118" dur="1" fill="hold">
                                          <p:stCondLst>
                                            <p:cond delay="0"/>
                                          </p:stCondLst>
                                        </p:cTn>
                                        <p:tgtEl>
                                          <p:spTgt spid="32"/>
                                        </p:tgtEl>
                                        <p:attrNameLst>
                                          <p:attrName>style.visibility</p:attrName>
                                        </p:attrNameLst>
                                      </p:cBhvr>
                                      <p:to>
                                        <p:strVal val="visible"/>
                                      </p:to>
                                    </p:set>
                                    <p:animEffect transition="in" filter="fade">
                                      <p:cBhvr>
                                        <p:cTn id="119" dur="500"/>
                                        <p:tgtEl>
                                          <p:spTgt spid="32"/>
                                        </p:tgtEl>
                                      </p:cBhvr>
                                    </p:animEffect>
                                  </p:childTnLst>
                                </p:cTn>
                              </p:par>
                            </p:childTnLst>
                          </p:cTn>
                        </p:par>
                      </p:childTnLst>
                    </p:cTn>
                  </p:par>
                  <p:par>
                    <p:cTn id="120" fill="hold">
                      <p:stCondLst>
                        <p:cond delay="indefinite"/>
                      </p:stCondLst>
                      <p:childTnLst>
                        <p:par>
                          <p:cTn id="121" fill="hold">
                            <p:stCondLst>
                              <p:cond delay="0"/>
                            </p:stCondLst>
                            <p:childTnLst>
                              <p:par>
                                <p:cTn id="122" presetID="10" presetClass="entr" presetSubtype="0" fill="hold" grpId="0" nodeType="clickEffect">
                                  <p:stCondLst>
                                    <p:cond delay="0"/>
                                  </p:stCondLst>
                                  <p:iterate type="wd">
                                    <p:tmPct val="10000"/>
                                  </p:iterate>
                                  <p:childTnLst>
                                    <p:set>
                                      <p:cBhvr>
                                        <p:cTn id="123" dur="1" fill="hold">
                                          <p:stCondLst>
                                            <p:cond delay="0"/>
                                          </p:stCondLst>
                                        </p:cTn>
                                        <p:tgtEl>
                                          <p:spTgt spid="6">
                                            <p:txEl>
                                              <p:pRg st="1" end="1"/>
                                            </p:txEl>
                                          </p:spTgt>
                                        </p:tgtEl>
                                        <p:attrNameLst>
                                          <p:attrName>style.visibility</p:attrName>
                                        </p:attrNameLst>
                                      </p:cBhvr>
                                      <p:to>
                                        <p:strVal val="visible"/>
                                      </p:to>
                                    </p:set>
                                    <p:animEffect transition="in" filter="fade">
                                      <p:cBhvr>
                                        <p:cTn id="124" dur="500"/>
                                        <p:tgtEl>
                                          <p:spTgt spid="6">
                                            <p:txEl>
                                              <p:pRg st="1" end="1"/>
                                            </p:txEl>
                                          </p:spTgt>
                                        </p:tgtEl>
                                      </p:cBhvr>
                                    </p:animEffect>
                                  </p:childTnLst>
                                </p:cTn>
                              </p:par>
                            </p:childTnLst>
                          </p:cTn>
                        </p:par>
                        <p:par>
                          <p:cTn id="125" fill="hold">
                            <p:stCondLst>
                              <p:cond delay="1250"/>
                            </p:stCondLst>
                            <p:childTnLst>
                              <p:par>
                                <p:cTn id="126" presetID="53" presetClass="entr" presetSubtype="16" fill="hold" grpId="0" nodeType="afterEffect">
                                  <p:stCondLst>
                                    <p:cond delay="1000"/>
                                  </p:stCondLst>
                                  <p:childTnLst>
                                    <p:set>
                                      <p:cBhvr>
                                        <p:cTn id="127" dur="1" fill="hold">
                                          <p:stCondLst>
                                            <p:cond delay="0"/>
                                          </p:stCondLst>
                                        </p:cTn>
                                        <p:tgtEl>
                                          <p:spTgt spid="3"/>
                                        </p:tgtEl>
                                        <p:attrNameLst>
                                          <p:attrName>style.visibility</p:attrName>
                                        </p:attrNameLst>
                                      </p:cBhvr>
                                      <p:to>
                                        <p:strVal val="visible"/>
                                      </p:to>
                                    </p:set>
                                    <p:anim calcmode="lin" valueType="num">
                                      <p:cBhvr>
                                        <p:cTn id="128" dur="500" fill="hold"/>
                                        <p:tgtEl>
                                          <p:spTgt spid="3"/>
                                        </p:tgtEl>
                                        <p:attrNameLst>
                                          <p:attrName>ppt_w</p:attrName>
                                        </p:attrNameLst>
                                      </p:cBhvr>
                                      <p:tavLst>
                                        <p:tav tm="0">
                                          <p:val>
                                            <p:fltVal val="0"/>
                                          </p:val>
                                        </p:tav>
                                        <p:tav tm="100000">
                                          <p:val>
                                            <p:strVal val="#ppt_w"/>
                                          </p:val>
                                        </p:tav>
                                      </p:tavLst>
                                    </p:anim>
                                    <p:anim calcmode="lin" valueType="num">
                                      <p:cBhvr>
                                        <p:cTn id="129" dur="500" fill="hold"/>
                                        <p:tgtEl>
                                          <p:spTgt spid="3"/>
                                        </p:tgtEl>
                                        <p:attrNameLst>
                                          <p:attrName>ppt_h</p:attrName>
                                        </p:attrNameLst>
                                      </p:cBhvr>
                                      <p:tavLst>
                                        <p:tav tm="0">
                                          <p:val>
                                            <p:fltVal val="0"/>
                                          </p:val>
                                        </p:tav>
                                        <p:tav tm="100000">
                                          <p:val>
                                            <p:strVal val="#ppt_h"/>
                                          </p:val>
                                        </p:tav>
                                      </p:tavLst>
                                    </p:anim>
                                    <p:animEffect transition="in" filter="fade">
                                      <p:cBhvr>
                                        <p:cTn id="130" dur="500"/>
                                        <p:tgtEl>
                                          <p:spTgt spid="3"/>
                                        </p:tgtEl>
                                      </p:cBhvr>
                                    </p:animEffect>
                                  </p:childTnLst>
                                </p:cTn>
                              </p:par>
                            </p:childTnLst>
                          </p:cTn>
                        </p:par>
                        <p:par>
                          <p:cTn id="131" fill="hold">
                            <p:stCondLst>
                              <p:cond delay="2750"/>
                            </p:stCondLst>
                            <p:childTnLst>
                              <p:par>
                                <p:cTn id="132" presetID="22" presetClass="entr" presetSubtype="8" fill="hold" grpId="0" nodeType="afterEffect">
                                  <p:stCondLst>
                                    <p:cond delay="0"/>
                                  </p:stCondLst>
                                  <p:childTnLst>
                                    <p:set>
                                      <p:cBhvr>
                                        <p:cTn id="133" dur="1" fill="hold">
                                          <p:stCondLst>
                                            <p:cond delay="0"/>
                                          </p:stCondLst>
                                        </p:cTn>
                                        <p:tgtEl>
                                          <p:spTgt spid="5"/>
                                        </p:tgtEl>
                                        <p:attrNameLst>
                                          <p:attrName>style.visibility</p:attrName>
                                        </p:attrNameLst>
                                      </p:cBhvr>
                                      <p:to>
                                        <p:strVal val="visible"/>
                                      </p:to>
                                    </p:set>
                                    <p:animEffect transition="in" filter="wipe(left)">
                                      <p:cBhvr>
                                        <p:cTn id="134" dur="500"/>
                                        <p:tgtEl>
                                          <p:spTgt spid="5"/>
                                        </p:tgtEl>
                                      </p:cBhvr>
                                    </p:animEffect>
                                  </p:childTnLst>
                                </p:cTn>
                              </p:par>
                            </p:childTnLst>
                          </p:cTn>
                        </p:par>
                        <p:par>
                          <p:cTn id="135" fill="hold">
                            <p:stCondLst>
                              <p:cond delay="3250"/>
                            </p:stCondLst>
                            <p:childTnLst>
                              <p:par>
                                <p:cTn id="136" presetID="10" presetClass="entr" presetSubtype="0" fill="hold" nodeType="afterEffect">
                                  <p:stCondLst>
                                    <p:cond delay="250"/>
                                  </p:stCondLst>
                                  <p:childTnLst>
                                    <p:set>
                                      <p:cBhvr>
                                        <p:cTn id="137" dur="1" fill="hold">
                                          <p:stCondLst>
                                            <p:cond delay="0"/>
                                          </p:stCondLst>
                                        </p:cTn>
                                        <p:tgtEl>
                                          <p:spTgt spid="54"/>
                                        </p:tgtEl>
                                        <p:attrNameLst>
                                          <p:attrName>style.visibility</p:attrName>
                                        </p:attrNameLst>
                                      </p:cBhvr>
                                      <p:to>
                                        <p:strVal val="visible"/>
                                      </p:to>
                                    </p:set>
                                    <p:animEffect transition="in" filter="fade">
                                      <p:cBhvr>
                                        <p:cTn id="138" dur="500"/>
                                        <p:tgtEl>
                                          <p:spTgt spid="54"/>
                                        </p:tgtEl>
                                      </p:cBhvr>
                                    </p:animEffect>
                                  </p:childTnLst>
                                </p:cTn>
                              </p:par>
                              <p:par>
                                <p:cTn id="139" presetID="42" presetClass="path" presetSubtype="0" repeatCount="10000" fill="hold" nodeType="withEffect">
                                  <p:stCondLst>
                                    <p:cond delay="0"/>
                                  </p:stCondLst>
                                  <p:childTnLst>
                                    <p:animMotion origin="layout" path="M -2.22222E-6 2.24792E-6 L -0.00139 -0.10107 " pathEditMode="relative" rAng="0" ptsTypes="AA">
                                      <p:cBhvr>
                                        <p:cTn id="140" dur="2000" fill="hold"/>
                                        <p:tgtEl>
                                          <p:spTgt spid="54"/>
                                        </p:tgtEl>
                                        <p:attrNameLst>
                                          <p:attrName>ppt_x</p:attrName>
                                          <p:attrName>ppt_y</p:attrName>
                                        </p:attrNameLst>
                                      </p:cBhvr>
                                      <p:rCtr x="-69" y="-5065"/>
                                    </p:animMotion>
                                  </p:childTnLst>
                                </p:cTn>
                              </p:par>
                              <p:par>
                                <p:cTn id="141" presetID="10" presetClass="entr" presetSubtype="0" fill="hold" grpId="0" nodeType="withEffect">
                                  <p:stCondLst>
                                    <p:cond delay="250"/>
                                  </p:stCondLst>
                                  <p:childTnLst>
                                    <p:set>
                                      <p:cBhvr>
                                        <p:cTn id="142" dur="1" fill="hold">
                                          <p:stCondLst>
                                            <p:cond delay="0"/>
                                          </p:stCondLst>
                                        </p:cTn>
                                        <p:tgtEl>
                                          <p:spTgt spid="48"/>
                                        </p:tgtEl>
                                        <p:attrNameLst>
                                          <p:attrName>style.visibility</p:attrName>
                                        </p:attrNameLst>
                                      </p:cBhvr>
                                      <p:to>
                                        <p:strVal val="visible"/>
                                      </p:to>
                                    </p:set>
                                    <p:animEffect transition="in" filter="fade">
                                      <p:cBhvr>
                                        <p:cTn id="143" dur="500"/>
                                        <p:tgtEl>
                                          <p:spTgt spid="48"/>
                                        </p:tgtEl>
                                      </p:cBhvr>
                                    </p:animEffect>
                                  </p:childTnLst>
                                </p:cTn>
                              </p:par>
                              <p:par>
                                <p:cTn id="144" presetID="10" presetClass="entr" presetSubtype="0" fill="hold" grpId="0" nodeType="withEffect">
                                  <p:stCondLst>
                                    <p:cond delay="750"/>
                                  </p:stCondLst>
                                  <p:childTnLst>
                                    <p:set>
                                      <p:cBhvr>
                                        <p:cTn id="145" dur="1" fill="hold">
                                          <p:stCondLst>
                                            <p:cond delay="0"/>
                                          </p:stCondLst>
                                        </p:cTn>
                                        <p:tgtEl>
                                          <p:spTgt spid="55"/>
                                        </p:tgtEl>
                                        <p:attrNameLst>
                                          <p:attrName>style.visibility</p:attrName>
                                        </p:attrNameLst>
                                      </p:cBhvr>
                                      <p:to>
                                        <p:strVal val="visible"/>
                                      </p:to>
                                    </p:set>
                                    <p:animEffect transition="in" filter="fade">
                                      <p:cBhvr>
                                        <p:cTn id="146" dur="500"/>
                                        <p:tgtEl>
                                          <p:spTgt spid="55"/>
                                        </p:tgtEl>
                                      </p:cBhvr>
                                    </p:animEffect>
                                  </p:childTnLst>
                                </p:cTn>
                              </p:par>
                              <p:par>
                                <p:cTn id="147" presetID="10" presetClass="entr" presetSubtype="0" fill="hold" grpId="0" nodeType="withEffect">
                                  <p:stCondLst>
                                    <p:cond delay="1000"/>
                                  </p:stCondLst>
                                  <p:childTnLst>
                                    <p:set>
                                      <p:cBhvr>
                                        <p:cTn id="148" dur="1" fill="hold">
                                          <p:stCondLst>
                                            <p:cond delay="0"/>
                                          </p:stCondLst>
                                        </p:cTn>
                                        <p:tgtEl>
                                          <p:spTgt spid="1582"/>
                                        </p:tgtEl>
                                        <p:attrNameLst>
                                          <p:attrName>style.visibility</p:attrName>
                                        </p:attrNameLst>
                                      </p:cBhvr>
                                      <p:to>
                                        <p:strVal val="visible"/>
                                      </p:to>
                                    </p:set>
                                    <p:animEffect transition="in" filter="fade">
                                      <p:cBhvr>
                                        <p:cTn id="149" dur="500"/>
                                        <p:tgtEl>
                                          <p:spTgt spid="1582"/>
                                        </p:tgtEl>
                                      </p:cBhvr>
                                    </p:animEffect>
                                  </p:childTnLst>
                                </p:cTn>
                              </p:par>
                              <p:par>
                                <p:cTn id="150" presetID="10" presetClass="entr" presetSubtype="0" fill="hold" grpId="0" nodeType="withEffect">
                                  <p:stCondLst>
                                    <p:cond delay="1500"/>
                                  </p:stCondLst>
                                  <p:childTnLst>
                                    <p:set>
                                      <p:cBhvr>
                                        <p:cTn id="151" dur="1" fill="hold">
                                          <p:stCondLst>
                                            <p:cond delay="0"/>
                                          </p:stCondLst>
                                        </p:cTn>
                                        <p:tgtEl>
                                          <p:spTgt spid="148"/>
                                        </p:tgtEl>
                                        <p:attrNameLst>
                                          <p:attrName>style.visibility</p:attrName>
                                        </p:attrNameLst>
                                      </p:cBhvr>
                                      <p:to>
                                        <p:strVal val="visible"/>
                                      </p:to>
                                    </p:set>
                                    <p:animEffect transition="in" filter="fade">
                                      <p:cBhvr>
                                        <p:cTn id="152" dur="500"/>
                                        <p:tgtEl>
                                          <p:spTgt spid="148"/>
                                        </p:tgtEl>
                                      </p:cBhvr>
                                    </p:animEffect>
                                  </p:childTnLst>
                                </p:cTn>
                              </p:par>
                              <p:par>
                                <p:cTn id="153" presetID="22" presetClass="entr" presetSubtype="8" fill="hold" nodeType="withEffect">
                                  <p:stCondLst>
                                    <p:cond delay="2000"/>
                                  </p:stCondLst>
                                  <p:childTnLst>
                                    <p:set>
                                      <p:cBhvr>
                                        <p:cTn id="154" dur="1" fill="hold">
                                          <p:stCondLst>
                                            <p:cond delay="0"/>
                                          </p:stCondLst>
                                        </p:cTn>
                                        <p:tgtEl>
                                          <p:spTgt spid="146"/>
                                        </p:tgtEl>
                                        <p:attrNameLst>
                                          <p:attrName>style.visibility</p:attrName>
                                        </p:attrNameLst>
                                      </p:cBhvr>
                                      <p:to>
                                        <p:strVal val="visible"/>
                                      </p:to>
                                    </p:set>
                                    <p:animEffect transition="in" filter="wipe(left)">
                                      <p:cBhvr>
                                        <p:cTn id="155" dur="500"/>
                                        <p:tgtEl>
                                          <p:spTgt spid="146"/>
                                        </p:tgtEl>
                                      </p:cBhvr>
                                    </p:animEffect>
                                  </p:childTnLst>
                                </p:cTn>
                              </p:par>
                              <p:par>
                                <p:cTn id="156" presetID="22" presetClass="entr" presetSubtype="8" fill="hold" nodeType="withEffect">
                                  <p:stCondLst>
                                    <p:cond delay="2500"/>
                                  </p:stCondLst>
                                  <p:childTnLst>
                                    <p:set>
                                      <p:cBhvr>
                                        <p:cTn id="157" dur="1" fill="hold">
                                          <p:stCondLst>
                                            <p:cond delay="0"/>
                                          </p:stCondLst>
                                        </p:cTn>
                                        <p:tgtEl>
                                          <p:spTgt spid="147"/>
                                        </p:tgtEl>
                                        <p:attrNameLst>
                                          <p:attrName>style.visibility</p:attrName>
                                        </p:attrNameLst>
                                      </p:cBhvr>
                                      <p:to>
                                        <p:strVal val="visible"/>
                                      </p:to>
                                    </p:set>
                                    <p:animEffect transition="in" filter="wipe(left)">
                                      <p:cBhvr>
                                        <p:cTn id="158" dur="500"/>
                                        <p:tgtEl>
                                          <p:spTgt spid="147"/>
                                        </p:tgtEl>
                                      </p:cBhvr>
                                    </p:animEffect>
                                  </p:childTnLst>
                                </p:cTn>
                              </p:par>
                              <p:par>
                                <p:cTn id="159" presetID="10" presetClass="entr" presetSubtype="0" fill="hold" grpId="0" nodeType="withEffect">
                                  <p:stCondLst>
                                    <p:cond delay="3000"/>
                                  </p:stCondLst>
                                  <p:childTnLst>
                                    <p:set>
                                      <p:cBhvr>
                                        <p:cTn id="160" dur="1" fill="hold">
                                          <p:stCondLst>
                                            <p:cond delay="0"/>
                                          </p:stCondLst>
                                        </p:cTn>
                                        <p:tgtEl>
                                          <p:spTgt spid="150"/>
                                        </p:tgtEl>
                                        <p:attrNameLst>
                                          <p:attrName>style.visibility</p:attrName>
                                        </p:attrNameLst>
                                      </p:cBhvr>
                                      <p:to>
                                        <p:strVal val="visible"/>
                                      </p:to>
                                    </p:set>
                                    <p:animEffect transition="in" filter="fade">
                                      <p:cBhvr>
                                        <p:cTn id="161" dur="500"/>
                                        <p:tgtEl>
                                          <p:spTgt spid="150"/>
                                        </p:tgtEl>
                                      </p:cBhvr>
                                    </p:animEffect>
                                  </p:childTnLst>
                                </p:cTn>
                              </p:par>
                              <p:par>
                                <p:cTn id="162" presetID="22" presetClass="entr" presetSubtype="4" fill="hold" nodeType="withEffect">
                                  <p:stCondLst>
                                    <p:cond delay="3500"/>
                                  </p:stCondLst>
                                  <p:childTnLst>
                                    <p:set>
                                      <p:cBhvr>
                                        <p:cTn id="163" dur="1" fill="hold">
                                          <p:stCondLst>
                                            <p:cond delay="0"/>
                                          </p:stCondLst>
                                        </p:cTn>
                                        <p:tgtEl>
                                          <p:spTgt spid="149"/>
                                        </p:tgtEl>
                                        <p:attrNameLst>
                                          <p:attrName>style.visibility</p:attrName>
                                        </p:attrNameLst>
                                      </p:cBhvr>
                                      <p:to>
                                        <p:strVal val="visible"/>
                                      </p:to>
                                    </p:set>
                                    <p:animEffect transition="in" filter="wipe(down)">
                                      <p:cBhvr>
                                        <p:cTn id="164"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8" grpId="0" animBg="1"/>
      <p:bldP spid="6" grpId="0" uiExpand="1" build="p" animBg="1"/>
      <p:bldP spid="55" grpId="0" animBg="1"/>
      <p:bldP spid="1582" grpId="0" animBg="1"/>
      <p:bldP spid="3" grpId="0" animBg="1"/>
      <p:bldP spid="5" grpId="0" animBg="1"/>
      <p:bldP spid="148" grpId="0" animBg="1"/>
      <p:bldP spid="150" grpId="0" animBg="1"/>
      <p:bldP spid="15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380000">
            <a:off x="3556623" y="2270700"/>
            <a:ext cx="1592420" cy="1592420"/>
          </a:xfrm>
          <a:prstGeom prst="rect">
            <a:avLst/>
          </a:prstGeom>
        </p:spPr>
      </p:pic>
      <p:grpSp>
        <p:nvGrpSpPr>
          <p:cNvPr id="56" name="Groupe 55"/>
          <p:cNvGrpSpPr/>
          <p:nvPr/>
        </p:nvGrpSpPr>
        <p:grpSpPr>
          <a:xfrm rot="16200000">
            <a:off x="2612955" y="1523274"/>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162497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29521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290326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nvPr>
        </p:nvSpPr>
        <p:spPr/>
        <p:txBody>
          <a:bodyPr/>
          <a:lstStyle/>
          <a:p>
            <a:endParaRPr lang="fr-FR"/>
          </a:p>
        </p:txBody>
      </p:sp>
      <p:sp>
        <p:nvSpPr>
          <p:cNvPr id="36" name="Forme libre 35"/>
          <p:cNvSpPr/>
          <p:nvPr/>
        </p:nvSpPr>
        <p:spPr>
          <a:xfrm>
            <a:off x="2000406" y="188197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2700000">
            <a:off x="2323602" y="1127210"/>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5400000">
            <a:off x="3134709" y="822628"/>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8100000">
            <a:off x="3894679" y="118000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0800000">
            <a:off x="4200093" y="1947065"/>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3500000">
            <a:off x="3874500" y="2755486"/>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8900000">
            <a:off x="2297634" y="2717028"/>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6200000">
            <a:off x="3054718" y="3038485"/>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a:off x="3144142" y="184660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4" name="Ellipse 63"/>
          <p:cNvSpPr/>
          <p:nvPr/>
        </p:nvSpPr>
        <p:spPr>
          <a:xfrm>
            <a:off x="7411800" y="3140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307715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6" dur="8000" fill="hold"/>
                                        <p:tgtEl>
                                          <p:spTgt spid="64"/>
                                        </p:tgtEl>
                                        <p:attrNameLst>
                                          <p:attrName>ppt_x</p:attrName>
                                          <p:attrName>ppt_y</p:attrName>
                                        </p:attrNameLst>
                                      </p:cBhvr>
                                      <p:rCtr x="-31788" y="10856"/>
                                    </p:animMotion>
                                  </p:childTnLst>
                                </p:cTn>
                              </p:par>
                              <p:par>
                                <p:cTn id="7"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8" dur="8000" fill="hold"/>
                                        <p:tgtEl>
                                          <p:spTgt spid="66"/>
                                        </p:tgtEl>
                                        <p:attrNameLst>
                                          <p:attrName>ppt_x</p:attrName>
                                          <p:attrName>ppt_y</p:attrName>
                                        </p:attrNameLst>
                                      </p:cBhvr>
                                      <p:rCtr x="-31806" y="-1319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499278" y="320198"/>
            <a:ext cx="8229600" cy="1143000"/>
          </a:xfrm>
        </p:spPr>
        <p:txBody>
          <a:bodyPr/>
          <a:lstStyle/>
          <a:p>
            <a:endParaRPr lang="fr-FR"/>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2280000">
            <a:off x="3560353" y="2262096"/>
            <a:ext cx="1592420" cy="1592420"/>
          </a:xfrm>
          <a:prstGeom prst="rect">
            <a:avLst/>
          </a:prstGeom>
        </p:spPr>
      </p:pic>
      <p:sp>
        <p:nvSpPr>
          <p:cNvPr id="37" name="Forme libre 36"/>
          <p:cNvSpPr/>
          <p:nvPr/>
        </p:nvSpPr>
        <p:spPr>
          <a:xfrm rot="3600000">
            <a:off x="2560720" y="952317"/>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nvGrpSpPr>
        <p:grpSpPr>
          <a:xfrm rot="16200000">
            <a:off x="2612955" y="1523274"/>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162497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900000">
            <a:off x="2054013" y="1591454"/>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nvSpPr>
        <p:spPr>
          <a:xfrm>
            <a:off x="7303787" y="29521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290326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nvSpPr>
        <p:spPr>
          <a:xfrm rot="6300000">
            <a:off x="3423771" y="862340"/>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000000">
            <a:off x="4064652" y="1409539"/>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1700000">
            <a:off x="4160868" y="2231495"/>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4400000">
            <a:off x="3638179" y="2920168"/>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9800000">
            <a:off x="2124736" y="2476880"/>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7100000">
            <a:off x="2772336" y="298703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rot="900000">
            <a:off x="3148684" y="1841141"/>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6" name="Ellipse 65"/>
          <p:cNvSpPr/>
          <p:nvPr/>
        </p:nvSpPr>
        <p:spPr>
          <a:xfrm>
            <a:off x="7411799" y="307715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nvSpPr>
        <p:spPr>
          <a:xfrm>
            <a:off x="7401144" y="305830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6" dur="8000" fill="hold"/>
                                        <p:tgtEl>
                                          <p:spTgt spid="66"/>
                                        </p:tgtEl>
                                        <p:attrNameLst>
                                          <p:attrName>ppt_x</p:attrName>
                                          <p:attrName>ppt_y</p:attrName>
                                        </p:attrNameLst>
                                      </p:cBhvr>
                                      <p:rCtr x="-31927" y="10391"/>
                                    </p:animMotion>
                                  </p:childTnLst>
                                </p:cTn>
                              </p:par>
                              <p:par>
                                <p:cTn id="7"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8" dur="8000" fill="hold"/>
                                        <p:tgtEl>
                                          <p:spTgt spid="64"/>
                                        </p:tgtEl>
                                        <p:attrNameLst>
                                          <p:attrName>ppt_x</p:attrName>
                                          <p:attrName>ppt_y</p:attrName>
                                        </p:attrNameLst>
                                      </p:cBhvr>
                                      <p:rCtr x="-31962" y="-1184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4"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 </a:t>
            </a:r>
            <a:endParaRPr lang="fr-FR" dirty="0"/>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3180000">
            <a:off x="3566184" y="2254751"/>
            <a:ext cx="1592420" cy="1592420"/>
          </a:xfrm>
          <a:prstGeom prst="rect">
            <a:avLst/>
          </a:prstGeom>
        </p:spPr>
      </p:pic>
      <p:grpSp>
        <p:nvGrpSpPr>
          <p:cNvPr id="59" name="Groupe 58"/>
          <p:cNvGrpSpPr/>
          <p:nvPr/>
        </p:nvGrpSpPr>
        <p:grpSpPr>
          <a:xfrm rot="16200000">
            <a:off x="5562045" y="162497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29521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nvGrpSpPr>
        <p:grpSpPr>
          <a:xfrm rot="16200000">
            <a:off x="2768970" y="136554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1800000">
            <a:off x="2180986" y="132470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4500000">
            <a:off x="2835023" y="84475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7200000">
            <a:off x="3692706" y="97551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900000">
            <a:off x="4169425" y="167524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2600000">
            <a:off x="4049363" y="249608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5300000">
            <a:off x="3367287" y="301807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20700000">
            <a:off x="2019883" y="220016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8000000">
            <a:off x="2512891" y="286425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rot="1800000">
            <a:off x="3154487" y="183703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nvSpPr>
        <p:spPr>
          <a:xfrm>
            <a:off x="1425678" y="284526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nvSpPr>
        <p:spPr>
          <a:xfrm>
            <a:off x="7411800" y="307255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30648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6" dur="8000" fill="hold"/>
                                        <p:tgtEl>
                                          <p:spTgt spid="64"/>
                                        </p:tgtEl>
                                        <p:attrNameLst>
                                          <p:attrName>ppt_x</p:attrName>
                                          <p:attrName>ppt_y</p:attrName>
                                        </p:attrNameLst>
                                      </p:cBhvr>
                                      <p:rCtr x="-31719" y="10741"/>
                                    </p:animMotion>
                                  </p:childTnLst>
                                </p:cTn>
                              </p:par>
                              <p:par>
                                <p:cTn id="7"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8" dur="8000" fill="hold"/>
                                        <p:tgtEl>
                                          <p:spTgt spid="66"/>
                                        </p:tgtEl>
                                        <p:attrNameLst>
                                          <p:attrName>ppt_x</p:attrName>
                                          <p:attrName>ppt_y</p:attrName>
                                        </p:attrNameLst>
                                      </p:cBhvr>
                                      <p:rCtr x="-31719" y="-1263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500248" y="1766114"/>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525636" y="1791502"/>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20000">
            <a:off x="3936954" y="2202820"/>
            <a:ext cx="1574861" cy="1574861"/>
          </a:xfrm>
          <a:prstGeom prst="rect">
            <a:avLst/>
          </a:prstGeom>
        </p:spPr>
      </p:pic>
      <p:sp>
        <p:nvSpPr>
          <p:cNvPr id="1545" name="Étoile à 8 branches 1544"/>
          <p:cNvSpPr/>
          <p:nvPr/>
        </p:nvSpPr>
        <p:spPr>
          <a:xfrm>
            <a:off x="3525636" y="1791502"/>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36954" y="2202820"/>
            <a:ext cx="1574861" cy="1574861"/>
          </a:xfrm>
          <a:prstGeom prst="rect">
            <a:avLst/>
          </a:prstGeom>
        </p:spPr>
      </p:pic>
      <p:sp>
        <p:nvSpPr>
          <p:cNvPr id="1547" name="Étoile à 8 branches 1546"/>
          <p:cNvSpPr/>
          <p:nvPr/>
        </p:nvSpPr>
        <p:spPr>
          <a:xfrm>
            <a:off x="3525636" y="1791502"/>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36954" y="2202820"/>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504182" y="1774599"/>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5427"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a:t>
            </a:r>
            <a:br>
              <a:rPr lang="fr-FR" sz="1800" dirty="0" smtClean="0"/>
            </a:br>
            <a:r>
              <a:rPr lang="fr-FR" sz="1800" dirty="0" smtClean="0"/>
              <a:t>de comprendre le principe de fonctionnement.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nvGrpSpPr>
        <p:grpSpPr>
          <a:xfrm rot="1800000">
            <a:off x="3504182" y="1774599"/>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nvGrpSpPr>
        <p:grpSpPr>
          <a:xfrm rot="900000">
            <a:off x="3504182" y="1774599"/>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nvGrpSpPr>
        <p:grpSpPr>
          <a:xfrm>
            <a:off x="3504182" y="1774599"/>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504182" y="1774599"/>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nvGrpSpPr>
        <p:grpSpPr>
          <a:xfrm rot="900000">
            <a:off x="3504182" y="1774599"/>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nvGrpSpPr>
        <p:grpSpPr>
          <a:xfrm>
            <a:off x="3504182" y="1774599"/>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504182" y="1774599"/>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nvGrpSpPr>
        <p:grpSpPr>
          <a:xfrm rot="900000">
            <a:off x="3504182" y="1774599"/>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nvGrpSpPr>
        <p:grpSpPr>
          <a:xfrm>
            <a:off x="3504182" y="1774599"/>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504182" y="1774599"/>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nvGrpSpPr>
        <p:grpSpPr>
          <a:xfrm rot="900000">
            <a:off x="3504182" y="1774599"/>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nvGrpSpPr>
        <p:grpSpPr>
          <a:xfrm>
            <a:off x="3504182" y="1774599"/>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504182" y="1774599"/>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nvGrpSpPr>
        <p:grpSpPr>
          <a:xfrm rot="900000">
            <a:off x="3504182" y="1774599"/>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nvGrpSpPr>
        <p:grpSpPr>
          <a:xfrm>
            <a:off x="3504182" y="1774599"/>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504182" y="1774599"/>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nvGrpSpPr>
        <p:grpSpPr>
          <a:xfrm rot="900000">
            <a:off x="3504182" y="1774599"/>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nvGrpSpPr>
        <p:grpSpPr>
          <a:xfrm>
            <a:off x="3504182" y="1774599"/>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504182" y="1774599"/>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nvGrpSpPr>
        <p:grpSpPr>
          <a:xfrm rot="900000">
            <a:off x="3504182" y="1774599"/>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nvGrpSpPr>
        <p:grpSpPr>
          <a:xfrm>
            <a:off x="3504182" y="1774599"/>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504182" y="1774599"/>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nvGrpSpPr>
        <p:grpSpPr>
          <a:xfrm rot="900000">
            <a:off x="3504182" y="1774599"/>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nvGrpSpPr>
        <p:grpSpPr>
          <a:xfrm>
            <a:off x="3504182" y="1774599"/>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504182" y="1774599"/>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nvGrpSpPr>
        <p:grpSpPr>
          <a:xfrm rot="900000">
            <a:off x="3504182" y="1774599"/>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nvGrpSpPr>
        <p:grpSpPr>
          <a:xfrm>
            <a:off x="3504182" y="1774599"/>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504182" y="1774599"/>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nvGrpSpPr>
        <p:grpSpPr>
          <a:xfrm rot="900000">
            <a:off x="3504182" y="1774599"/>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nvGrpSpPr>
        <p:grpSpPr>
          <a:xfrm>
            <a:off x="3504182" y="1774599"/>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504182" y="1774599"/>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nvGrpSpPr>
        <p:grpSpPr>
          <a:xfrm rot="900000">
            <a:off x="3504182" y="1774599"/>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nvGrpSpPr>
        <p:grpSpPr>
          <a:xfrm>
            <a:off x="3504182" y="1774599"/>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504182" y="1774599"/>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nvGrpSpPr>
        <p:grpSpPr>
          <a:xfrm rot="900000">
            <a:off x="3504182" y="1774599"/>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nvGrpSpPr>
        <p:grpSpPr>
          <a:xfrm>
            <a:off x="3504182" y="1774599"/>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504182" y="1774599"/>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nvGrpSpPr>
        <p:grpSpPr>
          <a:xfrm rot="900000">
            <a:off x="3504182" y="1774599"/>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nvGrpSpPr>
        <p:grpSpPr>
          <a:xfrm>
            <a:off x="3504182" y="1774599"/>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504182" y="1774599"/>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nvGrpSpPr>
        <p:grpSpPr>
          <a:xfrm rot="900000">
            <a:off x="3504182" y="1774599"/>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nvGrpSpPr>
        <p:grpSpPr>
          <a:xfrm>
            <a:off x="3504182" y="1774599"/>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504182" y="1774599"/>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nvGrpSpPr>
        <p:grpSpPr>
          <a:xfrm rot="900000">
            <a:off x="3504182" y="1774599"/>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nvGrpSpPr>
        <p:grpSpPr>
          <a:xfrm>
            <a:off x="3504182" y="1774599"/>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504182" y="1774599"/>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nvGrpSpPr>
        <p:grpSpPr>
          <a:xfrm rot="900000">
            <a:off x="3504182" y="1774599"/>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nvGrpSpPr>
        <p:grpSpPr>
          <a:xfrm>
            <a:off x="3504182" y="1774599"/>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504182" y="1774599"/>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nvGrpSpPr>
        <p:grpSpPr>
          <a:xfrm rot="900000">
            <a:off x="3504182" y="1774599"/>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nvGrpSpPr>
        <p:grpSpPr>
          <a:xfrm>
            <a:off x="3504182" y="1774599"/>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504182" y="1774599"/>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nvGrpSpPr>
        <p:grpSpPr>
          <a:xfrm rot="900000">
            <a:off x="3504182" y="1774599"/>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nvGrpSpPr>
        <p:grpSpPr>
          <a:xfrm>
            <a:off x="3504182" y="1774599"/>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504182" y="1774599"/>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nvGrpSpPr>
        <p:grpSpPr>
          <a:xfrm rot="900000">
            <a:off x="3504182" y="1774599"/>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nvGrpSpPr>
        <p:grpSpPr>
          <a:xfrm>
            <a:off x="3504182" y="1774599"/>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504182" y="1774599"/>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nvGrpSpPr>
        <p:grpSpPr>
          <a:xfrm rot="900000">
            <a:off x="3504182" y="1774599"/>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nvGrpSpPr>
        <p:grpSpPr>
          <a:xfrm>
            <a:off x="3504182" y="1774599"/>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504182" y="1774599"/>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nvGrpSpPr>
        <p:grpSpPr>
          <a:xfrm rot="900000">
            <a:off x="3504182" y="1774599"/>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nvGrpSpPr>
        <p:grpSpPr>
          <a:xfrm>
            <a:off x="3504182" y="1774599"/>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504182" y="1774599"/>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nvGrpSpPr>
        <p:grpSpPr>
          <a:xfrm rot="900000">
            <a:off x="3504182" y="1774599"/>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nvGrpSpPr>
        <p:grpSpPr>
          <a:xfrm>
            <a:off x="3504182" y="1774599"/>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504182" y="1774599"/>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nvGrpSpPr>
        <p:grpSpPr>
          <a:xfrm rot="900000">
            <a:off x="3504182" y="1774599"/>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nvGrpSpPr>
        <p:grpSpPr>
          <a:xfrm>
            <a:off x="3504182" y="1774599"/>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504182" y="1774599"/>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nvGrpSpPr>
        <p:grpSpPr>
          <a:xfrm rot="900000">
            <a:off x="3504182" y="1774599"/>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nvGrpSpPr>
        <p:grpSpPr>
          <a:xfrm>
            <a:off x="3504182" y="1774599"/>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504182" y="1774599"/>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nvGrpSpPr>
        <p:grpSpPr>
          <a:xfrm rot="900000">
            <a:off x="3504182" y="1774599"/>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nvGrpSpPr>
        <p:grpSpPr>
          <a:xfrm>
            <a:off x="3504182" y="1774599"/>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504182" y="1774599"/>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nvGrpSpPr>
        <p:grpSpPr>
          <a:xfrm rot="900000">
            <a:off x="3504182" y="1774599"/>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nvGrpSpPr>
        <p:grpSpPr>
          <a:xfrm>
            <a:off x="3504182" y="1774599"/>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504182" y="1774599"/>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nvGrpSpPr>
        <p:grpSpPr>
          <a:xfrm rot="900000">
            <a:off x="3504182" y="1774599"/>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nvGrpSpPr>
        <p:grpSpPr>
          <a:xfrm>
            <a:off x="3504182" y="1774599"/>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504182" y="1774599"/>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nvGrpSpPr>
        <p:grpSpPr>
          <a:xfrm rot="900000">
            <a:off x="3504182" y="1774599"/>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nvGrpSpPr>
        <p:grpSpPr>
          <a:xfrm>
            <a:off x="3504182" y="1774599"/>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504182" y="1774599"/>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nvGrpSpPr>
        <p:grpSpPr>
          <a:xfrm rot="900000">
            <a:off x="3504182" y="1774599"/>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nvGrpSpPr>
        <p:grpSpPr>
          <a:xfrm>
            <a:off x="3504182" y="1774599"/>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504182" y="1774599"/>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nvGrpSpPr>
        <p:grpSpPr>
          <a:xfrm rot="900000">
            <a:off x="3504182" y="1767383"/>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nvGrpSpPr>
        <p:grpSpPr>
          <a:xfrm>
            <a:off x="3504182" y="1774599"/>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504182" y="1774599"/>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nvGrpSpPr>
        <p:grpSpPr>
          <a:xfrm rot="900000">
            <a:off x="3504182" y="1774599"/>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nvGrpSpPr>
        <p:grpSpPr>
          <a:xfrm>
            <a:off x="3504182" y="1774599"/>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504182" y="1774599"/>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nvGrpSpPr>
        <p:grpSpPr>
          <a:xfrm rot="900000">
            <a:off x="3504182" y="1774599"/>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nvGrpSpPr>
        <p:grpSpPr>
          <a:xfrm>
            <a:off x="3504182" y="1774599"/>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504182" y="1774599"/>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nvGrpSpPr>
        <p:grpSpPr>
          <a:xfrm rot="900000">
            <a:off x="3504182" y="1774599"/>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nvGrpSpPr>
        <p:grpSpPr>
          <a:xfrm>
            <a:off x="3504182" y="1774599"/>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504182" y="1774599"/>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nvGrpSpPr>
        <p:grpSpPr>
          <a:xfrm rot="900000">
            <a:off x="3504182" y="1774599"/>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nvGrpSpPr>
        <p:grpSpPr>
          <a:xfrm>
            <a:off x="3504182" y="1774599"/>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504182" y="1774599"/>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nvGrpSpPr>
        <p:grpSpPr>
          <a:xfrm rot="900000">
            <a:off x="3504182" y="1774599"/>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nvGrpSpPr>
        <p:grpSpPr>
          <a:xfrm>
            <a:off x="3504182" y="1774599"/>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504182" y="1774599"/>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nvGrpSpPr>
        <p:grpSpPr>
          <a:xfrm rot="900000">
            <a:off x="3504182" y="1774599"/>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nvGrpSpPr>
        <p:grpSpPr>
          <a:xfrm>
            <a:off x="3504182" y="1774599"/>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504182" y="1774599"/>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nvGrpSpPr>
        <p:grpSpPr>
          <a:xfrm rot="900000">
            <a:off x="3504182" y="1774599"/>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nvGrpSpPr>
        <p:grpSpPr>
          <a:xfrm>
            <a:off x="3504182" y="1774599"/>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nvGrpSpPr>
        <p:grpSpPr>
          <a:xfrm rot="1800000">
            <a:off x="3504182" y="1774599"/>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nvGrpSpPr>
        <p:grpSpPr>
          <a:xfrm rot="900000">
            <a:off x="3504182" y="1774599"/>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nvGrpSpPr>
        <p:grpSpPr>
          <a:xfrm>
            <a:off x="3504182" y="1774599"/>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504182" y="1774599"/>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nvGrpSpPr>
        <p:grpSpPr>
          <a:xfrm rot="900000">
            <a:off x="3504182" y="1774599"/>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nvGrpSpPr>
        <p:grpSpPr>
          <a:xfrm>
            <a:off x="3504182" y="1774599"/>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504182" y="1774599"/>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nvGrpSpPr>
        <p:grpSpPr>
          <a:xfrm rot="900000">
            <a:off x="3504182" y="1774599"/>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nvGrpSpPr>
        <p:grpSpPr>
          <a:xfrm>
            <a:off x="3504182" y="1774599"/>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504182" y="1774599"/>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nvGrpSpPr>
        <p:grpSpPr>
          <a:xfrm rot="900000">
            <a:off x="3504182" y="1774599"/>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nvGrpSpPr>
        <p:grpSpPr>
          <a:xfrm>
            <a:off x="3504182" y="1774599"/>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504182" y="1774599"/>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nvGrpSpPr>
        <p:grpSpPr>
          <a:xfrm rot="900000">
            <a:off x="3504182" y="1774599"/>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nvGrpSpPr>
        <p:grpSpPr>
          <a:xfrm flipH="1">
            <a:off x="6115760" y="1393184"/>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762460" y="1525304"/>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504182" y="1774599"/>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504182" y="1774599"/>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nvGrpSpPr>
        <p:grpSpPr>
          <a:xfrm rot="900000">
            <a:off x="3504182" y="1774599"/>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nvGrpSpPr>
        <p:grpSpPr>
          <a:xfrm>
            <a:off x="3504182" y="1774599"/>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504182" y="1774599"/>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nvGrpSpPr>
        <p:grpSpPr>
          <a:xfrm rot="900000">
            <a:off x="3504182" y="1774599"/>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nvGrpSpPr>
        <p:grpSpPr>
          <a:xfrm rot="1800000">
            <a:off x="3504182" y="1774599"/>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nvGrpSpPr>
        <p:grpSpPr>
          <a:xfrm rot="900000">
            <a:off x="3504182" y="1774599"/>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nvGrpSpPr>
        <p:grpSpPr>
          <a:xfrm>
            <a:off x="3504182" y="1774599"/>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504182" y="1774599"/>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nvGrpSpPr>
        <p:grpSpPr>
          <a:xfrm rot="1800000">
            <a:off x="3504182" y="1774599"/>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nvGrpSpPr>
        <p:grpSpPr>
          <a:xfrm rot="900000">
            <a:off x="3504182" y="1774599"/>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nvGrpSpPr>
        <p:grpSpPr>
          <a:xfrm rot="1800000">
            <a:off x="3504182" y="1774599"/>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nvGrpSpPr>
        <p:grpSpPr>
          <a:xfrm rot="900000">
            <a:off x="3504182" y="1774599"/>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nvGrpSpPr>
        <p:grpSpPr>
          <a:xfrm>
            <a:off x="3504182" y="1774599"/>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504182" y="1774599"/>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nvGrpSpPr>
        <p:grpSpPr>
          <a:xfrm rot="900000">
            <a:off x="3504182" y="1774599"/>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nvGrpSpPr>
        <p:grpSpPr>
          <a:xfrm>
            <a:off x="3504182" y="1774599"/>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572000" y="1572558"/>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966138" y="3186883"/>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772516" y="168933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726593" y="416107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769500" y="173610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2074005" y="135799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697953" y="140371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962322" y="135328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7057715" y="4005064"/>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667762" y="3894286"/>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7407397" y="1737633"/>
            <a:ext cx="1690749" cy="496092"/>
          </a:xfrm>
          <a:prstGeom prst="borderCallout1">
            <a:avLst>
              <a:gd name="adj1" fmla="val 94154"/>
              <a:gd name="adj2" fmla="val 681"/>
              <a:gd name="adj3" fmla="val 56413"/>
              <a:gd name="adj4" fmla="val -12375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090324" y="3374189"/>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971600" y="3486342"/>
            <a:ext cx="1356544" cy="496092"/>
          </a:xfrm>
          <a:prstGeom prst="borderCallout1">
            <a:avLst>
              <a:gd name="adj1" fmla="val 46678"/>
              <a:gd name="adj2" fmla="val 99833"/>
              <a:gd name="adj3" fmla="val -29464"/>
              <a:gd name="adj4" fmla="val 12707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21978" y="1475763"/>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6278746" y="2708758"/>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697194" y="2825016"/>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nvSpPr>
        <p:spPr>
          <a:xfrm>
            <a:off x="7039267" y="3970546"/>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nvSpPr>
        <p:spPr>
          <a:xfrm>
            <a:off x="7407397" y="1737633"/>
            <a:ext cx="1690749" cy="496092"/>
          </a:xfrm>
          <a:prstGeom prst="borderCallout1">
            <a:avLst>
              <a:gd name="adj1" fmla="val 94154"/>
              <a:gd name="adj2" fmla="val 681"/>
              <a:gd name="adj3" fmla="val 99933"/>
              <a:gd name="adj4" fmla="val -10873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flipH="1">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flipH="1">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576914" y="2274828"/>
            <a:ext cx="1574861" cy="1574861"/>
          </a:xfrm>
          <a:prstGeom prst="rect">
            <a:avLst/>
          </a:prstGeom>
        </p:spPr>
      </p:pic>
      <p:sp>
        <p:nvSpPr>
          <p:cNvPr id="1545" name="Étoile à 8 branches 1544"/>
          <p:cNvSpPr/>
          <p:nvPr/>
        </p:nvSpPr>
        <p:spPr>
          <a:xfrm flipH="1">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576914" y="2274828"/>
            <a:ext cx="1574861" cy="1574861"/>
          </a:xfrm>
          <a:prstGeom prst="rect">
            <a:avLst/>
          </a:prstGeom>
        </p:spPr>
      </p:pic>
      <p:sp>
        <p:nvSpPr>
          <p:cNvPr id="1547" name="Étoile à 8 branches 1546"/>
          <p:cNvSpPr/>
          <p:nvPr/>
        </p:nvSpPr>
        <p:spPr>
          <a:xfrm flipH="1">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576914" y="2274828"/>
            <a:ext cx="1574861" cy="1574861"/>
          </a:xfrm>
          <a:prstGeom prst="rect">
            <a:avLst/>
          </a:prstGeom>
        </p:spPr>
      </p:pic>
      <p:sp>
        <p:nvSpPr>
          <p:cNvPr id="2" name="Titre 1"/>
          <p:cNvSpPr>
            <a:spLocks noGrp="1"/>
          </p:cNvSpPr>
          <p:nvPr>
            <p:ph type="title"/>
          </p:nvPr>
        </p:nvSpPr>
        <p:spPr>
          <a:xfrm>
            <a:off x="542388" y="4293096"/>
            <a:ext cx="8229600" cy="1143000"/>
          </a:xfrm>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flipH="1">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653136"/>
            <a:ext cx="9097109" cy="2204864"/>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La représentation en face avant avec un dessin dans le plan permet de comprendre le principe de fonctionnement. </a:t>
            </a:r>
            <a:br>
              <a:rPr lang="fr-FR" sz="1800" dirty="0"/>
            </a:br>
            <a:r>
              <a:rPr lang="fr-FR" sz="1800" dirty="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p>
        </p:txBody>
      </p:sp>
      <p:grpSp>
        <p:nvGrpSpPr>
          <p:cNvPr id="179" name="Groupe 178"/>
          <p:cNvGrpSpPr/>
          <p:nvPr/>
        </p:nvGrpSpPr>
        <p:grpSpPr>
          <a:xfrm rot="19800000" flipH="1">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nvGrpSpPr>
        <p:grpSpPr>
          <a:xfrm rot="20700000" flipH="1">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nvGrpSpPr>
        <p:grpSpPr>
          <a:xfrm flipH="1">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9800000" flipH="1">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nvGrpSpPr>
        <p:grpSpPr>
          <a:xfrm rot="20700000" flipH="1">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nvGrpSpPr>
        <p:grpSpPr>
          <a:xfrm flipH="1">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9800000" flipH="1">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nvGrpSpPr>
        <p:grpSpPr>
          <a:xfrm rot="20700000" flipH="1">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nvGrpSpPr>
        <p:grpSpPr>
          <a:xfrm flipH="1">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9800000" flipH="1">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nvGrpSpPr>
        <p:grpSpPr>
          <a:xfrm rot="20700000" flipH="1">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nvGrpSpPr>
        <p:grpSpPr>
          <a:xfrm flipH="1">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9800000" flipH="1">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nvGrpSpPr>
        <p:grpSpPr>
          <a:xfrm rot="20700000" flipH="1">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nvGrpSpPr>
        <p:grpSpPr>
          <a:xfrm flipH="1">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9800000" flipH="1">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nvGrpSpPr>
        <p:grpSpPr>
          <a:xfrm rot="20700000" flipH="1">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nvGrpSpPr>
        <p:grpSpPr>
          <a:xfrm flipH="1">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9800000" flipH="1">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nvGrpSpPr>
        <p:grpSpPr>
          <a:xfrm rot="20700000" flipH="1">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nvGrpSpPr>
        <p:grpSpPr>
          <a:xfrm flipH="1">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9800000" flipH="1">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nvGrpSpPr>
        <p:grpSpPr>
          <a:xfrm rot="20700000" flipH="1">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nvGrpSpPr>
        <p:grpSpPr>
          <a:xfrm flipH="1">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9800000" flipH="1">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nvGrpSpPr>
        <p:grpSpPr>
          <a:xfrm rot="20700000" flipH="1">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nvGrpSpPr>
        <p:grpSpPr>
          <a:xfrm flipH="1">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9800000" flipH="1">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nvGrpSpPr>
        <p:grpSpPr>
          <a:xfrm rot="20700000" flipH="1">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nvGrpSpPr>
        <p:grpSpPr>
          <a:xfrm flipH="1">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9800000" flipH="1">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nvGrpSpPr>
        <p:grpSpPr>
          <a:xfrm rot="20700000" flipH="1">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nvGrpSpPr>
        <p:grpSpPr>
          <a:xfrm flipH="1">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9800000" flipH="1">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nvGrpSpPr>
        <p:grpSpPr>
          <a:xfrm rot="20700000" flipH="1">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nvGrpSpPr>
        <p:grpSpPr>
          <a:xfrm flipH="1">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9800000" flipH="1">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nvGrpSpPr>
        <p:grpSpPr>
          <a:xfrm rot="20700000" flipH="1">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nvGrpSpPr>
        <p:grpSpPr>
          <a:xfrm flipH="1">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9800000" flipH="1">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nvGrpSpPr>
        <p:grpSpPr>
          <a:xfrm rot="20700000" flipH="1">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nvGrpSpPr>
        <p:grpSpPr>
          <a:xfrm flipH="1">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9800000" flipH="1">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nvGrpSpPr>
        <p:grpSpPr>
          <a:xfrm rot="20700000" flipH="1">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nvGrpSpPr>
        <p:grpSpPr>
          <a:xfrm flipH="1">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9800000" flipH="1">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nvGrpSpPr>
        <p:grpSpPr>
          <a:xfrm rot="20700000" flipH="1">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nvGrpSpPr>
        <p:grpSpPr>
          <a:xfrm flipH="1">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9800000" flipH="1">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nvGrpSpPr>
        <p:grpSpPr>
          <a:xfrm rot="20700000" flipH="1">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nvGrpSpPr>
        <p:grpSpPr>
          <a:xfrm flipH="1">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9800000" flipH="1">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nvGrpSpPr>
        <p:grpSpPr>
          <a:xfrm rot="20700000" flipH="1">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nvGrpSpPr>
        <p:grpSpPr>
          <a:xfrm flipH="1">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9800000" flipH="1">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nvGrpSpPr>
        <p:grpSpPr>
          <a:xfrm rot="20700000" flipH="1">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nvGrpSpPr>
        <p:grpSpPr>
          <a:xfrm flipH="1">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9800000" flipH="1">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nvGrpSpPr>
        <p:grpSpPr>
          <a:xfrm rot="20700000" flipH="1">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nvGrpSpPr>
        <p:grpSpPr>
          <a:xfrm flipH="1">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9800000" flipH="1">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nvGrpSpPr>
        <p:grpSpPr>
          <a:xfrm rot="20700000" flipH="1">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nvGrpSpPr>
        <p:grpSpPr>
          <a:xfrm flipH="1">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9800000" flipH="1">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nvGrpSpPr>
        <p:grpSpPr>
          <a:xfrm rot="20700000" flipH="1">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nvGrpSpPr>
        <p:grpSpPr>
          <a:xfrm flipH="1">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9800000" flipH="1">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nvGrpSpPr>
        <p:grpSpPr>
          <a:xfrm rot="20700000" flipH="1">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nvGrpSpPr>
        <p:grpSpPr>
          <a:xfrm flipH="1">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9800000" flipH="1">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nvGrpSpPr>
        <p:grpSpPr>
          <a:xfrm rot="20700000" flipH="1">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nvGrpSpPr>
        <p:grpSpPr>
          <a:xfrm flipH="1">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9800000" flipH="1">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nvGrpSpPr>
        <p:grpSpPr>
          <a:xfrm rot="20700000" flipH="1">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nvGrpSpPr>
        <p:grpSpPr>
          <a:xfrm flipH="1">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9800000" flipH="1">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nvGrpSpPr>
        <p:grpSpPr>
          <a:xfrm rot="20700000" flipH="1">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nvGrpSpPr>
        <p:grpSpPr>
          <a:xfrm flipH="1">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9800000" flipH="1">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nvGrpSpPr>
        <p:grpSpPr>
          <a:xfrm rot="20700000" flipH="1">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nvGrpSpPr>
        <p:grpSpPr>
          <a:xfrm flipH="1">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9800000" flipH="1">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nvGrpSpPr>
        <p:grpSpPr>
          <a:xfrm rot="20700000" flipH="1">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nvGrpSpPr>
        <p:grpSpPr>
          <a:xfrm flipH="1">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nvGrpSpPr>
        <p:grpSpPr>
          <a:xfrm rot="19800000" flipH="1">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nvGrpSpPr>
        <p:grpSpPr>
          <a:xfrm rot="20700000" flipH="1">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nvGrpSpPr>
        <p:grpSpPr>
          <a:xfrm flipH="1">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9800000" flipH="1">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nvGrpSpPr>
        <p:grpSpPr>
          <a:xfrm rot="20700000" flipH="1">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nvGrpSpPr>
        <p:grpSpPr>
          <a:xfrm flipH="1">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9800000" flipH="1">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nvGrpSpPr>
        <p:grpSpPr>
          <a:xfrm rot="20700000" flipH="1">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nvGrpSpPr>
        <p:grpSpPr>
          <a:xfrm flipH="1">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9800000" flipH="1">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nvGrpSpPr>
        <p:grpSpPr>
          <a:xfrm rot="20700000" flipH="1">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nvGrpSpPr>
        <p:grpSpPr>
          <a:xfrm flipH="1">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9800000" flipH="1">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nvGrpSpPr>
        <p:grpSpPr>
          <a:xfrm rot="20700000" flipH="1">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nvGrpSpPr>
        <p:grpSpPr>
          <a:xfrm flipH="1">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9800000" flipH="1">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nvGrpSpPr>
        <p:grpSpPr>
          <a:xfrm rot="20700000" flipH="1">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nvGrpSpPr>
        <p:grpSpPr>
          <a:xfrm flipH="1">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9800000" flipH="1">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nvGrpSpPr>
        <p:grpSpPr>
          <a:xfrm rot="20700000" flipH="1">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nvGrpSpPr>
        <p:grpSpPr>
          <a:xfrm flipH="1">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9800000" flipH="1">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nvGrpSpPr>
        <p:grpSpPr>
          <a:xfrm rot="20700000" flipH="1">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nvGrpSpPr>
        <p:grpSpPr>
          <a:xfrm flipH="1">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9800000" flipH="1">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nvGrpSpPr>
        <p:grpSpPr>
          <a:xfrm rot="20700000" flipH="1">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nvGrpSpPr>
        <p:grpSpPr>
          <a:xfrm flipH="1">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9800000" flipH="1">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nvGrpSpPr>
        <p:grpSpPr>
          <a:xfrm rot="20700000" flipH="1">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nvGrpSpPr>
        <p:grpSpPr>
          <a:xfrm flipH="1">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9800000" flipH="1">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nvGrpSpPr>
        <p:grpSpPr>
          <a:xfrm rot="20700000" flipH="1">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nvGrpSpPr>
        <p:grpSpPr>
          <a:xfrm flipH="1">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9800000" flipH="1">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nvGrpSpPr>
        <p:grpSpPr>
          <a:xfrm rot="20700000" flipH="1">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nvGrpSpPr>
        <p:grpSpPr>
          <a:xfrm flipH="1">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9800000" flipH="1">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nvGrpSpPr>
        <p:grpSpPr>
          <a:xfrm rot="20700000" flipH="1">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nvGrpSpPr>
        <p:grpSpPr>
          <a:xfrm flipH="1">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9800000" flipH="1">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nvGrpSpPr>
        <p:grpSpPr>
          <a:xfrm rot="20700000" flipH="1">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flipH="1">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9800000" flipH="1">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nvGrpSpPr>
        <p:grpSpPr>
          <a:xfrm rot="20700000" flipH="1">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nvGrpSpPr>
        <p:grpSpPr>
          <a:xfrm flipH="1">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9800000" flipH="1">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nvGrpSpPr>
        <p:grpSpPr>
          <a:xfrm rot="20700000" flipH="1">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nvGrpSpPr>
        <p:grpSpPr>
          <a:xfrm rot="19800000" flipH="1">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nvGrpSpPr>
        <p:grpSpPr>
          <a:xfrm rot="20700000" flipH="1">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nvGrpSpPr>
        <p:grpSpPr>
          <a:xfrm flipH="1">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flipH="1">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9800000" flipH="1">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nvGrpSpPr>
        <p:grpSpPr>
          <a:xfrm rot="20700000" flipH="1">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nvGrpSpPr>
        <p:grpSpPr>
          <a:xfrm rot="19800000" flipH="1">
            <a:off x="3144142" y="184660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nvGrpSpPr>
        <p:grpSpPr>
          <a:xfrm rot="20700000" flipH="1">
            <a:off x="3144142" y="184660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nvGrpSpPr>
        <p:grpSpPr>
          <a:xfrm flipH="1">
            <a:off x="3144142" y="184660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9800000" flipH="1">
            <a:off x="3144142" y="184660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nvGrpSpPr>
        <p:grpSpPr>
          <a:xfrm rot="20700000" flipH="1">
            <a:off x="3144142" y="184660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nvGrpSpPr>
        <p:grpSpPr>
          <a:xfrm flipH="1">
            <a:off x="3144142" y="184660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nvGrpSpPr>
        <p:grpSpPr>
          <a:xfrm>
            <a:off x="4233514" y="1564423"/>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nvGrpSpPr>
        <p:grpSpPr>
          <a:xfrm>
            <a:off x="3583752" y="3119428"/>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nvSpPr>
        <p:spPr>
          <a:xfrm>
            <a:off x="4369156" y="138815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nvSpPr>
        <p:spPr>
          <a:xfrm>
            <a:off x="3396308" y="406185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Tree>
    <p:extLst>
      <p:ext uri="{BB962C8B-B14F-4D97-AF65-F5344CB8AC3E}">
        <p14:creationId xmlns:p14="http://schemas.microsoft.com/office/powerpoint/2010/main" val="1105914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nvGrpSpPr>
        <p:grpSpPr>
          <a:xfrm>
            <a:off x="4233514" y="1564423"/>
            <a:ext cx="199144" cy="1323292"/>
            <a:chOff x="7679994" y="1359671"/>
            <a:chExt cx="199144" cy="1323292"/>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nvGrpSpPr>
        <p:grpSpPr>
          <a:xfrm>
            <a:off x="3583752" y="3119428"/>
            <a:ext cx="848906" cy="1221372"/>
            <a:chOff x="7322261" y="2890824"/>
            <a:chExt cx="848906" cy="1221372"/>
          </a:xfrm>
        </p:grpSpPr>
        <p:sp>
          <p:nvSpPr>
            <p:cNvPr id="134" name="Cube 133"/>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599276533"/>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Les moteurs électriques</a:t>
            </a:r>
            <a:endParaRPr lang="fr-FR" dirty="0"/>
          </a:p>
        </p:txBody>
      </p:sp>
      <p:sp>
        <p:nvSpPr>
          <p:cNvPr id="3" name="Espace réservé du contenu 2"/>
          <p:cNvSpPr>
            <a:spLocks noGrp="1"/>
          </p:cNvSpPr>
          <p:nvPr>
            <p:ph idx="1"/>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a:t>
            </a:r>
            <a:r>
              <a:rPr lang="fr-FR" dirty="0" smtClean="0"/>
              <a:t>bobines</a:t>
            </a:r>
            <a:br>
              <a:rPr lang="fr-FR" dirty="0" smtClean="0"/>
            </a:br>
            <a:r>
              <a:rPr lang="fr-FR" dirty="0" smtClean="0"/>
              <a:t> </a:t>
            </a:r>
            <a:r>
              <a:rPr lang="fr-FR" dirty="0" smtClean="0"/>
              <a:t>(self, inductance…).</a:t>
            </a:r>
          </a:p>
          <a:p>
            <a:pPr marL="0" indent="0" algn="ctr">
              <a:buNone/>
            </a:pPr>
            <a:endParaRPr lang="fr-FR" dirty="0" smtClean="0"/>
          </a:p>
          <a:p>
            <a:pPr marL="0" indent="0" algn="ctr">
              <a:buNone/>
            </a:pPr>
            <a:r>
              <a:rPr lang="fr-FR" dirty="0" smtClean="0"/>
              <a:t>Ce champ magnétique si il est produit par un courant continu engendrera un mouvement par rapport à un aimant, ou plus généralement un autre champ magnétique</a:t>
            </a:r>
            <a:r>
              <a:rPr lang="fr-FR" dirty="0" smtClean="0"/>
              <a:t>.</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de comprendre le principe de fonctionnement.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endParaRPr lang="fr-FR" sz="1800" dirty="0"/>
          </a:p>
        </p:txBody>
      </p:sp>
      <p:grpSp>
        <p:nvGrpSpPr>
          <p:cNvPr id="179" name="Groupe 178"/>
          <p:cNvGrpSpPr/>
          <p:nvPr/>
        </p:nvGrpSpPr>
        <p:grpSpPr>
          <a:xfrm rot="1800000">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89" name="Groupe 188"/>
          <p:cNvGrpSpPr/>
          <p:nvPr/>
        </p:nvGrpSpPr>
        <p:grpSpPr>
          <a:xfrm rot="900000">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99" name="Groupe 198"/>
          <p:cNvGrpSpPr/>
          <p:nvPr/>
        </p:nvGrpSpPr>
        <p:grpSpPr>
          <a:xfrm>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19" name="Groupe 218"/>
          <p:cNvGrpSpPr/>
          <p:nvPr/>
        </p:nvGrpSpPr>
        <p:grpSpPr>
          <a:xfrm rot="900000">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29" name="Groupe 228"/>
          <p:cNvGrpSpPr/>
          <p:nvPr/>
        </p:nvGrpSpPr>
        <p:grpSpPr>
          <a:xfrm>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49" name="Groupe 248"/>
          <p:cNvGrpSpPr/>
          <p:nvPr/>
        </p:nvGrpSpPr>
        <p:grpSpPr>
          <a:xfrm rot="900000">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59" name="Groupe 258"/>
          <p:cNvGrpSpPr/>
          <p:nvPr/>
        </p:nvGrpSpPr>
        <p:grpSpPr>
          <a:xfrm>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79" name="Groupe 278"/>
          <p:cNvGrpSpPr/>
          <p:nvPr/>
        </p:nvGrpSpPr>
        <p:grpSpPr>
          <a:xfrm rot="900000">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89" name="Groupe 288"/>
          <p:cNvGrpSpPr/>
          <p:nvPr/>
        </p:nvGrpSpPr>
        <p:grpSpPr>
          <a:xfrm>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09" name="Groupe 308"/>
          <p:cNvGrpSpPr/>
          <p:nvPr/>
        </p:nvGrpSpPr>
        <p:grpSpPr>
          <a:xfrm rot="900000">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19" name="Groupe 318"/>
          <p:cNvGrpSpPr/>
          <p:nvPr/>
        </p:nvGrpSpPr>
        <p:grpSpPr>
          <a:xfrm>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39" name="Groupe 338"/>
          <p:cNvGrpSpPr/>
          <p:nvPr/>
        </p:nvGrpSpPr>
        <p:grpSpPr>
          <a:xfrm rot="900000">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49" name="Groupe 348"/>
          <p:cNvGrpSpPr/>
          <p:nvPr/>
        </p:nvGrpSpPr>
        <p:grpSpPr>
          <a:xfrm>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69" name="Groupe 368"/>
          <p:cNvGrpSpPr/>
          <p:nvPr/>
        </p:nvGrpSpPr>
        <p:grpSpPr>
          <a:xfrm rot="900000">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79" name="Groupe 378"/>
          <p:cNvGrpSpPr/>
          <p:nvPr/>
        </p:nvGrpSpPr>
        <p:grpSpPr>
          <a:xfrm>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99" name="Groupe 398"/>
          <p:cNvGrpSpPr/>
          <p:nvPr/>
        </p:nvGrpSpPr>
        <p:grpSpPr>
          <a:xfrm rot="900000">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09" name="Groupe 408"/>
          <p:cNvGrpSpPr/>
          <p:nvPr/>
        </p:nvGrpSpPr>
        <p:grpSpPr>
          <a:xfrm>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29" name="Groupe 428"/>
          <p:cNvGrpSpPr/>
          <p:nvPr/>
        </p:nvGrpSpPr>
        <p:grpSpPr>
          <a:xfrm rot="900000">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39" name="Groupe 438"/>
          <p:cNvGrpSpPr/>
          <p:nvPr/>
        </p:nvGrpSpPr>
        <p:grpSpPr>
          <a:xfrm>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59" name="Groupe 458"/>
          <p:cNvGrpSpPr/>
          <p:nvPr/>
        </p:nvGrpSpPr>
        <p:grpSpPr>
          <a:xfrm rot="900000">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69" name="Groupe 468"/>
          <p:cNvGrpSpPr/>
          <p:nvPr/>
        </p:nvGrpSpPr>
        <p:grpSpPr>
          <a:xfrm>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89" name="Groupe 488"/>
          <p:cNvGrpSpPr/>
          <p:nvPr/>
        </p:nvGrpSpPr>
        <p:grpSpPr>
          <a:xfrm rot="900000">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99" name="Groupe 498"/>
          <p:cNvGrpSpPr/>
          <p:nvPr/>
        </p:nvGrpSpPr>
        <p:grpSpPr>
          <a:xfrm>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19" name="Groupe 518"/>
          <p:cNvGrpSpPr/>
          <p:nvPr/>
        </p:nvGrpSpPr>
        <p:grpSpPr>
          <a:xfrm rot="900000">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29" name="Groupe 528"/>
          <p:cNvGrpSpPr/>
          <p:nvPr/>
        </p:nvGrpSpPr>
        <p:grpSpPr>
          <a:xfrm>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49" name="Groupe 548"/>
          <p:cNvGrpSpPr/>
          <p:nvPr/>
        </p:nvGrpSpPr>
        <p:grpSpPr>
          <a:xfrm rot="900000">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59" name="Groupe 558"/>
          <p:cNvGrpSpPr/>
          <p:nvPr/>
        </p:nvGrpSpPr>
        <p:grpSpPr>
          <a:xfrm>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79" name="Groupe 578"/>
          <p:cNvGrpSpPr/>
          <p:nvPr/>
        </p:nvGrpSpPr>
        <p:grpSpPr>
          <a:xfrm rot="900000">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91" name="Groupe 590"/>
          <p:cNvGrpSpPr/>
          <p:nvPr/>
        </p:nvGrpSpPr>
        <p:grpSpPr>
          <a:xfrm>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11" name="Groupe 610"/>
          <p:cNvGrpSpPr/>
          <p:nvPr/>
        </p:nvGrpSpPr>
        <p:grpSpPr>
          <a:xfrm rot="900000">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21" name="Groupe 620"/>
          <p:cNvGrpSpPr/>
          <p:nvPr/>
        </p:nvGrpSpPr>
        <p:grpSpPr>
          <a:xfrm>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41" name="Groupe 640"/>
          <p:cNvGrpSpPr/>
          <p:nvPr/>
        </p:nvGrpSpPr>
        <p:grpSpPr>
          <a:xfrm rot="900000">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51" name="Groupe 650"/>
          <p:cNvGrpSpPr/>
          <p:nvPr/>
        </p:nvGrpSpPr>
        <p:grpSpPr>
          <a:xfrm>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71" name="Groupe 670"/>
          <p:cNvGrpSpPr/>
          <p:nvPr/>
        </p:nvGrpSpPr>
        <p:grpSpPr>
          <a:xfrm rot="900000">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81" name="Groupe 680"/>
          <p:cNvGrpSpPr/>
          <p:nvPr/>
        </p:nvGrpSpPr>
        <p:grpSpPr>
          <a:xfrm>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01" name="Groupe 700"/>
          <p:cNvGrpSpPr/>
          <p:nvPr/>
        </p:nvGrpSpPr>
        <p:grpSpPr>
          <a:xfrm rot="900000">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11" name="Groupe 710"/>
          <p:cNvGrpSpPr/>
          <p:nvPr/>
        </p:nvGrpSpPr>
        <p:grpSpPr>
          <a:xfrm>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31" name="Groupe 730"/>
          <p:cNvGrpSpPr/>
          <p:nvPr/>
        </p:nvGrpSpPr>
        <p:grpSpPr>
          <a:xfrm rot="900000">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41" name="Groupe 740"/>
          <p:cNvGrpSpPr/>
          <p:nvPr/>
        </p:nvGrpSpPr>
        <p:grpSpPr>
          <a:xfrm>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61" name="Groupe 760"/>
          <p:cNvGrpSpPr/>
          <p:nvPr/>
        </p:nvGrpSpPr>
        <p:grpSpPr>
          <a:xfrm rot="900000">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71" name="Groupe 770"/>
          <p:cNvGrpSpPr/>
          <p:nvPr/>
        </p:nvGrpSpPr>
        <p:grpSpPr>
          <a:xfrm>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91" name="Groupe 790"/>
          <p:cNvGrpSpPr/>
          <p:nvPr/>
        </p:nvGrpSpPr>
        <p:grpSpPr>
          <a:xfrm rot="900000">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01" name="Groupe 800"/>
          <p:cNvGrpSpPr/>
          <p:nvPr/>
        </p:nvGrpSpPr>
        <p:grpSpPr>
          <a:xfrm>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21" name="Groupe 820"/>
          <p:cNvGrpSpPr/>
          <p:nvPr/>
        </p:nvGrpSpPr>
        <p:grpSpPr>
          <a:xfrm rot="900000">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31" name="Groupe 830"/>
          <p:cNvGrpSpPr/>
          <p:nvPr/>
        </p:nvGrpSpPr>
        <p:grpSpPr>
          <a:xfrm>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51" name="Groupe 850"/>
          <p:cNvGrpSpPr/>
          <p:nvPr/>
        </p:nvGrpSpPr>
        <p:grpSpPr>
          <a:xfrm rot="900000">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61" name="Groupe 860"/>
          <p:cNvGrpSpPr/>
          <p:nvPr/>
        </p:nvGrpSpPr>
        <p:grpSpPr>
          <a:xfrm>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81" name="Groupe 880"/>
          <p:cNvGrpSpPr/>
          <p:nvPr/>
        </p:nvGrpSpPr>
        <p:grpSpPr>
          <a:xfrm rot="900000">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91" name="Groupe 890"/>
          <p:cNvGrpSpPr/>
          <p:nvPr/>
        </p:nvGrpSpPr>
        <p:grpSpPr>
          <a:xfrm>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11" name="Groupe 910"/>
          <p:cNvGrpSpPr/>
          <p:nvPr/>
        </p:nvGrpSpPr>
        <p:grpSpPr>
          <a:xfrm rot="900000">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21" name="Groupe 920"/>
          <p:cNvGrpSpPr/>
          <p:nvPr/>
        </p:nvGrpSpPr>
        <p:grpSpPr>
          <a:xfrm>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41" name="Groupe 940"/>
          <p:cNvGrpSpPr/>
          <p:nvPr/>
        </p:nvGrpSpPr>
        <p:grpSpPr>
          <a:xfrm rot="900000">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51" name="Groupe 950"/>
          <p:cNvGrpSpPr/>
          <p:nvPr/>
        </p:nvGrpSpPr>
        <p:grpSpPr>
          <a:xfrm>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71" name="Groupe 970"/>
          <p:cNvGrpSpPr/>
          <p:nvPr/>
        </p:nvGrpSpPr>
        <p:grpSpPr>
          <a:xfrm rot="900000">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81" name="Groupe 980"/>
          <p:cNvGrpSpPr/>
          <p:nvPr/>
        </p:nvGrpSpPr>
        <p:grpSpPr>
          <a:xfrm>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01" name="Groupe 1000"/>
          <p:cNvGrpSpPr/>
          <p:nvPr/>
        </p:nvGrpSpPr>
        <p:grpSpPr>
          <a:xfrm rot="900000">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11" name="Groupe 1010"/>
          <p:cNvGrpSpPr/>
          <p:nvPr/>
        </p:nvGrpSpPr>
        <p:grpSpPr>
          <a:xfrm>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32" name="Groupe 1031"/>
          <p:cNvGrpSpPr/>
          <p:nvPr/>
        </p:nvGrpSpPr>
        <p:grpSpPr>
          <a:xfrm rot="900000">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42" name="Groupe 1041"/>
          <p:cNvGrpSpPr/>
          <p:nvPr/>
        </p:nvGrpSpPr>
        <p:grpSpPr>
          <a:xfrm>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62" name="Groupe 1061"/>
          <p:cNvGrpSpPr/>
          <p:nvPr/>
        </p:nvGrpSpPr>
        <p:grpSpPr>
          <a:xfrm rot="900000">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72" name="Groupe 1071"/>
          <p:cNvGrpSpPr/>
          <p:nvPr/>
        </p:nvGrpSpPr>
        <p:grpSpPr>
          <a:xfrm>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92" name="Groupe 1091"/>
          <p:cNvGrpSpPr/>
          <p:nvPr/>
        </p:nvGrpSpPr>
        <p:grpSpPr>
          <a:xfrm rot="900000">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02" name="Groupe 1101"/>
          <p:cNvGrpSpPr/>
          <p:nvPr/>
        </p:nvGrpSpPr>
        <p:grpSpPr>
          <a:xfrm>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22" name="Groupe 1121"/>
          <p:cNvGrpSpPr/>
          <p:nvPr/>
        </p:nvGrpSpPr>
        <p:grpSpPr>
          <a:xfrm rot="900000">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32" name="Groupe 1131"/>
          <p:cNvGrpSpPr/>
          <p:nvPr/>
        </p:nvGrpSpPr>
        <p:grpSpPr>
          <a:xfrm>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52" name="Groupe 1151"/>
          <p:cNvGrpSpPr/>
          <p:nvPr/>
        </p:nvGrpSpPr>
        <p:grpSpPr>
          <a:xfrm rot="900000">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62" name="Groupe 1161"/>
          <p:cNvGrpSpPr/>
          <p:nvPr/>
        </p:nvGrpSpPr>
        <p:grpSpPr>
          <a:xfrm>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82" name="Groupe 1181"/>
          <p:cNvGrpSpPr/>
          <p:nvPr/>
        </p:nvGrpSpPr>
        <p:grpSpPr>
          <a:xfrm rot="900000">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92" name="Groupe 1191"/>
          <p:cNvGrpSpPr/>
          <p:nvPr/>
        </p:nvGrpSpPr>
        <p:grpSpPr>
          <a:xfrm>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12" name="Groupe 1211"/>
          <p:cNvGrpSpPr/>
          <p:nvPr/>
        </p:nvGrpSpPr>
        <p:grpSpPr>
          <a:xfrm rot="900000">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22" name="Groupe 1221"/>
          <p:cNvGrpSpPr/>
          <p:nvPr/>
        </p:nvGrpSpPr>
        <p:grpSpPr>
          <a:xfrm>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42" name="Groupe 1241"/>
          <p:cNvGrpSpPr/>
          <p:nvPr/>
        </p:nvGrpSpPr>
        <p:grpSpPr>
          <a:xfrm rot="900000">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52" name="Groupe 1251"/>
          <p:cNvGrpSpPr/>
          <p:nvPr/>
        </p:nvGrpSpPr>
        <p:grpSpPr>
          <a:xfrm>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80" name="Groupe 1379"/>
          <p:cNvGrpSpPr/>
          <p:nvPr/>
        </p:nvGrpSpPr>
        <p:grpSpPr>
          <a:xfrm rot="900000">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90" name="Groupe 1389"/>
          <p:cNvGrpSpPr/>
          <p:nvPr/>
        </p:nvGrpSpPr>
        <p:grpSpPr>
          <a:xfrm>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800000">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10" name="Groupe 1409"/>
          <p:cNvGrpSpPr/>
          <p:nvPr/>
        </p:nvGrpSpPr>
        <p:grpSpPr>
          <a:xfrm rot="900000">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20" name="Groupe 1419"/>
          <p:cNvGrpSpPr/>
          <p:nvPr/>
        </p:nvGrpSpPr>
        <p:grpSpPr>
          <a:xfrm>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40" name="Groupe 1439"/>
          <p:cNvGrpSpPr/>
          <p:nvPr/>
        </p:nvGrpSpPr>
        <p:grpSpPr>
          <a:xfrm rot="900000">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50" name="Groupe 1449"/>
          <p:cNvGrpSpPr/>
          <p:nvPr/>
        </p:nvGrpSpPr>
        <p:grpSpPr>
          <a:xfrm>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70" name="Groupe 1469"/>
          <p:cNvGrpSpPr/>
          <p:nvPr/>
        </p:nvGrpSpPr>
        <p:grpSpPr>
          <a:xfrm rot="900000">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80" name="Groupe 1479"/>
          <p:cNvGrpSpPr/>
          <p:nvPr/>
        </p:nvGrpSpPr>
        <p:grpSpPr>
          <a:xfrm>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00" name="Groupe 1499"/>
          <p:cNvGrpSpPr/>
          <p:nvPr/>
        </p:nvGrpSpPr>
        <p:grpSpPr>
          <a:xfrm rot="900000">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15" name="Groupe 1514"/>
          <p:cNvGrpSpPr/>
          <p:nvPr/>
        </p:nvGrpSpPr>
        <p:grpSpPr>
          <a:xfrm>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35" name="Groupe 1534"/>
          <p:cNvGrpSpPr/>
          <p:nvPr/>
        </p:nvGrpSpPr>
        <p:grpSpPr>
          <a:xfrm rot="900000">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38" name="Groupe 1337"/>
          <p:cNvGrpSpPr/>
          <p:nvPr/>
        </p:nvGrpSpPr>
        <p:grpSpPr>
          <a:xfrm rot="900000">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48" name="Groupe 1347"/>
          <p:cNvGrpSpPr/>
          <p:nvPr/>
        </p:nvGrpSpPr>
        <p:grpSpPr>
          <a:xfrm>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68" name="Groupe 1367"/>
          <p:cNvGrpSpPr/>
          <p:nvPr/>
        </p:nvGrpSpPr>
        <p:grpSpPr>
          <a:xfrm rot="900000">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69" name="Groupe 1568"/>
          <p:cNvGrpSpPr/>
          <p:nvPr/>
        </p:nvGrpSpPr>
        <p:grpSpPr>
          <a:xfrm rot="1800000">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79" name="Groupe 1578"/>
          <p:cNvGrpSpPr/>
          <p:nvPr/>
        </p:nvGrpSpPr>
        <p:grpSpPr>
          <a:xfrm rot="900000">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89" name="Groupe 1588"/>
          <p:cNvGrpSpPr/>
          <p:nvPr/>
        </p:nvGrpSpPr>
        <p:grpSpPr>
          <a:xfrm>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800000">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19" name="Groupe 1618"/>
          <p:cNvGrpSpPr/>
          <p:nvPr/>
        </p:nvGrpSpPr>
        <p:grpSpPr>
          <a:xfrm rot="900000">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29" name="Groupe 1628"/>
          <p:cNvGrpSpPr/>
          <p:nvPr/>
        </p:nvGrpSpPr>
        <p:grpSpPr>
          <a:xfrm rot="1800000">
            <a:off x="6098481" y="-1177729"/>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39" name="Groupe 1638"/>
          <p:cNvGrpSpPr/>
          <p:nvPr/>
        </p:nvGrpSpPr>
        <p:grpSpPr>
          <a:xfrm rot="900000">
            <a:off x="6098481" y="-1177729"/>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49" name="Groupe 1648"/>
          <p:cNvGrpSpPr/>
          <p:nvPr/>
        </p:nvGrpSpPr>
        <p:grpSpPr>
          <a:xfrm>
            <a:off x="6098481" y="-1177729"/>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144142" y="-948301"/>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grpSp>
      <p:grpSp>
        <p:nvGrpSpPr>
          <p:cNvPr id="1669" name="Groupe 1668"/>
          <p:cNvGrpSpPr/>
          <p:nvPr/>
        </p:nvGrpSpPr>
        <p:grpSpPr>
          <a:xfrm rot="900000">
            <a:off x="3144142" y="-948301"/>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1679" name="Groupe 1678"/>
          <p:cNvGrpSpPr/>
          <p:nvPr/>
        </p:nvGrpSpPr>
        <p:grpSpPr>
          <a:xfrm>
            <a:off x="3144142" y="-948301"/>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233514" y="1564423"/>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583752" y="3119428"/>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344207" y="409361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359467" y="139558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6833783" y="3808252"/>
            <a:ext cx="1690749" cy="496092"/>
          </a:xfrm>
          <a:prstGeom prst="borderCallout1">
            <a:avLst>
              <a:gd name="adj1" fmla="val 94154"/>
              <a:gd name="adj2" fmla="val -3416"/>
              <a:gd name="adj3" fmla="val -150017"/>
              <a:gd name="adj4" fmla="val -12929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440479" y="3989587"/>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7246282" y="1886593"/>
            <a:ext cx="1690749" cy="496092"/>
          </a:xfrm>
          <a:prstGeom prst="borderCallout1">
            <a:avLst>
              <a:gd name="adj1" fmla="val 94154"/>
              <a:gd name="adj2" fmla="val 681"/>
              <a:gd name="adj3" fmla="val 84573"/>
              <a:gd name="adj4" fmla="val -12601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453250" y="2991744"/>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46890" y="2841225"/>
            <a:ext cx="1356544" cy="496092"/>
          </a:xfrm>
          <a:prstGeom prst="borderCallout1">
            <a:avLst>
              <a:gd name="adj1" fmla="val 46678"/>
              <a:gd name="adj2" fmla="val 99833"/>
              <a:gd name="adj3" fmla="val 37096"/>
              <a:gd name="adj4" fmla="val 13456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56013" y="1370704"/>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spTree>
    <p:extLst>
      <p:ext uri="{BB962C8B-B14F-4D97-AF65-F5344CB8AC3E}">
        <p14:creationId xmlns:p14="http://schemas.microsoft.com/office/powerpoint/2010/main" val="422462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Ellipse 44"/>
          <p:cNvSpPr/>
          <p:nvPr/>
        </p:nvSpPr>
        <p:spPr>
          <a:xfrm>
            <a:off x="3140208" y="183812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5" name="Étoile à 8 branches 1544"/>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a:off x="3576914" y="2274828"/>
            <a:ext cx="1574861" cy="1574861"/>
          </a:xfrm>
          <a:prstGeom prst="rect">
            <a:avLst/>
          </a:prstGeom>
        </p:spPr>
      </p:pic>
      <p:sp>
        <p:nvSpPr>
          <p:cNvPr id="1547" name="Étoile à 8 branches 1546"/>
          <p:cNvSpPr/>
          <p:nvPr/>
        </p:nvSpPr>
        <p:spPr>
          <a:xfrm>
            <a:off x="3165596" y="186351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420000">
            <a:off x="3576914" y="2274828"/>
            <a:ext cx="1574861" cy="1574861"/>
          </a:xfrm>
          <a:prstGeom prst="rect">
            <a:avLst/>
          </a:prstGeom>
        </p:spPr>
      </p:pic>
      <p:sp>
        <p:nvSpPr>
          <p:cNvPr id="2" name="Titre 1"/>
          <p:cNvSpPr>
            <a:spLocks noGrp="1"/>
          </p:cNvSpPr>
          <p:nvPr>
            <p:ph type="title"/>
          </p:nvPr>
        </p:nvSpPr>
        <p:spPr/>
        <p:txBody>
          <a:bodyPr>
            <a:normAutofit fontScale="90000"/>
          </a:bodyPr>
          <a:lstStyle/>
          <a:p>
            <a:r>
              <a:rPr lang="fr-FR" dirty="0"/>
              <a:t>Les moteurs électriques</a:t>
            </a:r>
            <a:br>
              <a:rPr lang="fr-FR" dirty="0"/>
            </a:br>
            <a:r>
              <a:rPr lang="fr-FR" dirty="0"/>
              <a:t>Courant </a:t>
            </a:r>
            <a:r>
              <a:rPr lang="fr-FR" dirty="0" smtClean="0"/>
              <a:t>Continu, le rotor</a:t>
            </a:r>
            <a:endParaRPr lang="fr-FR" dirty="0"/>
          </a:p>
        </p:txBody>
      </p:sp>
      <p:grpSp>
        <p:nvGrpSpPr>
          <p:cNvPr id="14" name="Groupe 13"/>
          <p:cNvGrpSpPr/>
          <p:nvPr/>
        </p:nvGrpSpPr>
        <p:grpSpPr>
          <a:xfrm>
            <a:off x="3144142" y="184660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représentation en face avant avec un dessin dans le plan permet de comprendre le principe de fonctionnement.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le sens est inchangé, c’est le principe du moteur universel utilisé en électroménager (alimenté en alternatif).</a:t>
            </a:r>
            <a:endParaRPr lang="fr-FR" sz="1800" dirty="0"/>
          </a:p>
        </p:txBody>
      </p:sp>
      <p:grpSp>
        <p:nvGrpSpPr>
          <p:cNvPr id="179" name="Groupe 178"/>
          <p:cNvGrpSpPr/>
          <p:nvPr/>
        </p:nvGrpSpPr>
        <p:grpSpPr>
          <a:xfrm rot="1800000">
            <a:off x="3144142" y="184660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89" name="Groupe 188"/>
          <p:cNvGrpSpPr/>
          <p:nvPr/>
        </p:nvGrpSpPr>
        <p:grpSpPr>
          <a:xfrm rot="900000">
            <a:off x="3144142" y="184660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99" name="Groupe 198"/>
          <p:cNvGrpSpPr/>
          <p:nvPr/>
        </p:nvGrpSpPr>
        <p:grpSpPr>
          <a:xfrm>
            <a:off x="3144142" y="184660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144142" y="184660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19" name="Groupe 218"/>
          <p:cNvGrpSpPr/>
          <p:nvPr/>
        </p:nvGrpSpPr>
        <p:grpSpPr>
          <a:xfrm rot="900000">
            <a:off x="3144142" y="184660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29" name="Groupe 228"/>
          <p:cNvGrpSpPr/>
          <p:nvPr/>
        </p:nvGrpSpPr>
        <p:grpSpPr>
          <a:xfrm>
            <a:off x="3144142" y="184660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144142" y="184660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49" name="Groupe 248"/>
          <p:cNvGrpSpPr/>
          <p:nvPr/>
        </p:nvGrpSpPr>
        <p:grpSpPr>
          <a:xfrm rot="900000">
            <a:off x="3144142" y="184660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59" name="Groupe 258"/>
          <p:cNvGrpSpPr/>
          <p:nvPr/>
        </p:nvGrpSpPr>
        <p:grpSpPr>
          <a:xfrm>
            <a:off x="3144142" y="184660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144142" y="184660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79" name="Groupe 278"/>
          <p:cNvGrpSpPr/>
          <p:nvPr/>
        </p:nvGrpSpPr>
        <p:grpSpPr>
          <a:xfrm rot="900000">
            <a:off x="3144142" y="184660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89" name="Groupe 288"/>
          <p:cNvGrpSpPr/>
          <p:nvPr/>
        </p:nvGrpSpPr>
        <p:grpSpPr>
          <a:xfrm>
            <a:off x="3144142" y="184660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144142" y="184660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09" name="Groupe 308"/>
          <p:cNvGrpSpPr/>
          <p:nvPr/>
        </p:nvGrpSpPr>
        <p:grpSpPr>
          <a:xfrm rot="900000">
            <a:off x="3144142" y="184660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19" name="Groupe 318"/>
          <p:cNvGrpSpPr/>
          <p:nvPr/>
        </p:nvGrpSpPr>
        <p:grpSpPr>
          <a:xfrm>
            <a:off x="3144142" y="184660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144142" y="184660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39" name="Groupe 338"/>
          <p:cNvGrpSpPr/>
          <p:nvPr/>
        </p:nvGrpSpPr>
        <p:grpSpPr>
          <a:xfrm rot="900000">
            <a:off x="3144142" y="184660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49" name="Groupe 348"/>
          <p:cNvGrpSpPr/>
          <p:nvPr/>
        </p:nvGrpSpPr>
        <p:grpSpPr>
          <a:xfrm>
            <a:off x="3144142" y="184660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144142" y="184660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69" name="Groupe 368"/>
          <p:cNvGrpSpPr/>
          <p:nvPr/>
        </p:nvGrpSpPr>
        <p:grpSpPr>
          <a:xfrm rot="900000">
            <a:off x="3144142" y="184660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79" name="Groupe 378"/>
          <p:cNvGrpSpPr/>
          <p:nvPr/>
        </p:nvGrpSpPr>
        <p:grpSpPr>
          <a:xfrm>
            <a:off x="3144142" y="184660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144142" y="184660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99" name="Groupe 398"/>
          <p:cNvGrpSpPr/>
          <p:nvPr/>
        </p:nvGrpSpPr>
        <p:grpSpPr>
          <a:xfrm rot="900000">
            <a:off x="3144142" y="184660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09" name="Groupe 408"/>
          <p:cNvGrpSpPr/>
          <p:nvPr/>
        </p:nvGrpSpPr>
        <p:grpSpPr>
          <a:xfrm>
            <a:off x="3144142" y="184660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144142" y="184660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29" name="Groupe 428"/>
          <p:cNvGrpSpPr/>
          <p:nvPr/>
        </p:nvGrpSpPr>
        <p:grpSpPr>
          <a:xfrm rot="900000">
            <a:off x="3144142" y="184660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39" name="Groupe 438"/>
          <p:cNvGrpSpPr/>
          <p:nvPr/>
        </p:nvGrpSpPr>
        <p:grpSpPr>
          <a:xfrm>
            <a:off x="3144142" y="184660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144142" y="184660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59" name="Groupe 458"/>
          <p:cNvGrpSpPr/>
          <p:nvPr/>
        </p:nvGrpSpPr>
        <p:grpSpPr>
          <a:xfrm rot="900000">
            <a:off x="3144142" y="184660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69" name="Groupe 468"/>
          <p:cNvGrpSpPr/>
          <p:nvPr/>
        </p:nvGrpSpPr>
        <p:grpSpPr>
          <a:xfrm>
            <a:off x="3144142" y="184660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144142" y="184660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89" name="Groupe 488"/>
          <p:cNvGrpSpPr/>
          <p:nvPr/>
        </p:nvGrpSpPr>
        <p:grpSpPr>
          <a:xfrm rot="900000">
            <a:off x="3144142" y="184660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99" name="Groupe 498"/>
          <p:cNvGrpSpPr/>
          <p:nvPr/>
        </p:nvGrpSpPr>
        <p:grpSpPr>
          <a:xfrm>
            <a:off x="3144142" y="184660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144142" y="184660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19" name="Groupe 518"/>
          <p:cNvGrpSpPr/>
          <p:nvPr/>
        </p:nvGrpSpPr>
        <p:grpSpPr>
          <a:xfrm rot="900000">
            <a:off x="3144142" y="184660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29" name="Groupe 528"/>
          <p:cNvGrpSpPr/>
          <p:nvPr/>
        </p:nvGrpSpPr>
        <p:grpSpPr>
          <a:xfrm>
            <a:off x="3144142" y="184660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144142" y="184660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49" name="Groupe 548"/>
          <p:cNvGrpSpPr/>
          <p:nvPr/>
        </p:nvGrpSpPr>
        <p:grpSpPr>
          <a:xfrm rot="900000">
            <a:off x="3144142" y="184660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59" name="Groupe 558"/>
          <p:cNvGrpSpPr/>
          <p:nvPr/>
        </p:nvGrpSpPr>
        <p:grpSpPr>
          <a:xfrm>
            <a:off x="3144142" y="184660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144142" y="184660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79" name="Groupe 578"/>
          <p:cNvGrpSpPr/>
          <p:nvPr/>
        </p:nvGrpSpPr>
        <p:grpSpPr>
          <a:xfrm rot="900000">
            <a:off x="3144142" y="184660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91" name="Groupe 590"/>
          <p:cNvGrpSpPr/>
          <p:nvPr/>
        </p:nvGrpSpPr>
        <p:grpSpPr>
          <a:xfrm>
            <a:off x="3144142" y="184660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144142" y="184660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11" name="Groupe 610"/>
          <p:cNvGrpSpPr/>
          <p:nvPr/>
        </p:nvGrpSpPr>
        <p:grpSpPr>
          <a:xfrm rot="900000">
            <a:off x="3144142" y="184660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21" name="Groupe 620"/>
          <p:cNvGrpSpPr/>
          <p:nvPr/>
        </p:nvGrpSpPr>
        <p:grpSpPr>
          <a:xfrm>
            <a:off x="3144142" y="184660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144142" y="184660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41" name="Groupe 640"/>
          <p:cNvGrpSpPr/>
          <p:nvPr/>
        </p:nvGrpSpPr>
        <p:grpSpPr>
          <a:xfrm rot="900000">
            <a:off x="3144142" y="184660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51" name="Groupe 650"/>
          <p:cNvGrpSpPr/>
          <p:nvPr/>
        </p:nvGrpSpPr>
        <p:grpSpPr>
          <a:xfrm>
            <a:off x="3144142" y="184660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144142" y="184660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71" name="Groupe 670"/>
          <p:cNvGrpSpPr/>
          <p:nvPr/>
        </p:nvGrpSpPr>
        <p:grpSpPr>
          <a:xfrm rot="900000">
            <a:off x="3144142" y="184660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81" name="Groupe 680"/>
          <p:cNvGrpSpPr/>
          <p:nvPr/>
        </p:nvGrpSpPr>
        <p:grpSpPr>
          <a:xfrm>
            <a:off x="3144142" y="184660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144142" y="184660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01" name="Groupe 700"/>
          <p:cNvGrpSpPr/>
          <p:nvPr/>
        </p:nvGrpSpPr>
        <p:grpSpPr>
          <a:xfrm rot="900000">
            <a:off x="3144142" y="184660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11" name="Groupe 710"/>
          <p:cNvGrpSpPr/>
          <p:nvPr/>
        </p:nvGrpSpPr>
        <p:grpSpPr>
          <a:xfrm>
            <a:off x="3144142" y="184660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144142" y="184660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31" name="Groupe 730"/>
          <p:cNvGrpSpPr/>
          <p:nvPr/>
        </p:nvGrpSpPr>
        <p:grpSpPr>
          <a:xfrm rot="900000">
            <a:off x="3144142" y="184660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41" name="Groupe 740"/>
          <p:cNvGrpSpPr/>
          <p:nvPr/>
        </p:nvGrpSpPr>
        <p:grpSpPr>
          <a:xfrm>
            <a:off x="3144142" y="184660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144142" y="184660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61" name="Groupe 760"/>
          <p:cNvGrpSpPr/>
          <p:nvPr/>
        </p:nvGrpSpPr>
        <p:grpSpPr>
          <a:xfrm rot="900000">
            <a:off x="3144142" y="184660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71" name="Groupe 770"/>
          <p:cNvGrpSpPr/>
          <p:nvPr/>
        </p:nvGrpSpPr>
        <p:grpSpPr>
          <a:xfrm>
            <a:off x="3144142" y="184660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144142" y="184660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91" name="Groupe 790"/>
          <p:cNvGrpSpPr/>
          <p:nvPr/>
        </p:nvGrpSpPr>
        <p:grpSpPr>
          <a:xfrm rot="900000">
            <a:off x="3144142" y="184660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01" name="Groupe 800"/>
          <p:cNvGrpSpPr/>
          <p:nvPr/>
        </p:nvGrpSpPr>
        <p:grpSpPr>
          <a:xfrm>
            <a:off x="3144142" y="184660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144142" y="184660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21" name="Groupe 820"/>
          <p:cNvGrpSpPr/>
          <p:nvPr/>
        </p:nvGrpSpPr>
        <p:grpSpPr>
          <a:xfrm rot="900000">
            <a:off x="3144142" y="184660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31" name="Groupe 830"/>
          <p:cNvGrpSpPr/>
          <p:nvPr/>
        </p:nvGrpSpPr>
        <p:grpSpPr>
          <a:xfrm>
            <a:off x="3144142" y="184660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144142" y="184660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51" name="Groupe 850"/>
          <p:cNvGrpSpPr/>
          <p:nvPr/>
        </p:nvGrpSpPr>
        <p:grpSpPr>
          <a:xfrm rot="900000">
            <a:off x="3144142" y="184660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61" name="Groupe 860"/>
          <p:cNvGrpSpPr/>
          <p:nvPr/>
        </p:nvGrpSpPr>
        <p:grpSpPr>
          <a:xfrm>
            <a:off x="3144142" y="184660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144142" y="184660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81" name="Groupe 880"/>
          <p:cNvGrpSpPr/>
          <p:nvPr/>
        </p:nvGrpSpPr>
        <p:grpSpPr>
          <a:xfrm rot="900000">
            <a:off x="3144142" y="184660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91" name="Groupe 890"/>
          <p:cNvGrpSpPr/>
          <p:nvPr/>
        </p:nvGrpSpPr>
        <p:grpSpPr>
          <a:xfrm>
            <a:off x="3144142" y="184660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144142" y="184660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11" name="Groupe 910"/>
          <p:cNvGrpSpPr/>
          <p:nvPr/>
        </p:nvGrpSpPr>
        <p:grpSpPr>
          <a:xfrm rot="900000">
            <a:off x="3144142" y="184660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21" name="Groupe 920"/>
          <p:cNvGrpSpPr/>
          <p:nvPr/>
        </p:nvGrpSpPr>
        <p:grpSpPr>
          <a:xfrm>
            <a:off x="3144142" y="184660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144142" y="184660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41" name="Groupe 940"/>
          <p:cNvGrpSpPr/>
          <p:nvPr/>
        </p:nvGrpSpPr>
        <p:grpSpPr>
          <a:xfrm rot="900000">
            <a:off x="3144142" y="184660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51" name="Groupe 950"/>
          <p:cNvGrpSpPr/>
          <p:nvPr/>
        </p:nvGrpSpPr>
        <p:grpSpPr>
          <a:xfrm>
            <a:off x="3144142" y="184660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144142" y="184660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71" name="Groupe 970"/>
          <p:cNvGrpSpPr/>
          <p:nvPr/>
        </p:nvGrpSpPr>
        <p:grpSpPr>
          <a:xfrm rot="900000">
            <a:off x="3144142" y="184660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81" name="Groupe 980"/>
          <p:cNvGrpSpPr/>
          <p:nvPr/>
        </p:nvGrpSpPr>
        <p:grpSpPr>
          <a:xfrm>
            <a:off x="3144142" y="184660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144142" y="184660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01" name="Groupe 1000"/>
          <p:cNvGrpSpPr/>
          <p:nvPr/>
        </p:nvGrpSpPr>
        <p:grpSpPr>
          <a:xfrm rot="900000">
            <a:off x="3144142" y="184660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11" name="Groupe 1010"/>
          <p:cNvGrpSpPr/>
          <p:nvPr/>
        </p:nvGrpSpPr>
        <p:grpSpPr>
          <a:xfrm>
            <a:off x="3144142" y="184660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144142" y="184660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32" name="Groupe 1031"/>
          <p:cNvGrpSpPr/>
          <p:nvPr/>
        </p:nvGrpSpPr>
        <p:grpSpPr>
          <a:xfrm rot="900000">
            <a:off x="3144142" y="184660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42" name="Groupe 1041"/>
          <p:cNvGrpSpPr/>
          <p:nvPr/>
        </p:nvGrpSpPr>
        <p:grpSpPr>
          <a:xfrm>
            <a:off x="3144142" y="184660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144142" y="184660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62" name="Groupe 1061"/>
          <p:cNvGrpSpPr/>
          <p:nvPr/>
        </p:nvGrpSpPr>
        <p:grpSpPr>
          <a:xfrm rot="900000">
            <a:off x="3144142" y="1846607"/>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72" name="Groupe 1071"/>
          <p:cNvGrpSpPr/>
          <p:nvPr/>
        </p:nvGrpSpPr>
        <p:grpSpPr>
          <a:xfrm>
            <a:off x="3144142" y="184660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144142" y="184660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92" name="Groupe 1091"/>
          <p:cNvGrpSpPr/>
          <p:nvPr/>
        </p:nvGrpSpPr>
        <p:grpSpPr>
          <a:xfrm rot="900000">
            <a:off x="3144142" y="184660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02" name="Groupe 1101"/>
          <p:cNvGrpSpPr/>
          <p:nvPr/>
        </p:nvGrpSpPr>
        <p:grpSpPr>
          <a:xfrm>
            <a:off x="3144142" y="184660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144142" y="184660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22" name="Groupe 1121"/>
          <p:cNvGrpSpPr/>
          <p:nvPr/>
        </p:nvGrpSpPr>
        <p:grpSpPr>
          <a:xfrm rot="900000">
            <a:off x="3144142" y="184660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32" name="Groupe 1131"/>
          <p:cNvGrpSpPr/>
          <p:nvPr/>
        </p:nvGrpSpPr>
        <p:grpSpPr>
          <a:xfrm>
            <a:off x="3144142" y="184660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144142" y="184660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52" name="Groupe 1151"/>
          <p:cNvGrpSpPr/>
          <p:nvPr/>
        </p:nvGrpSpPr>
        <p:grpSpPr>
          <a:xfrm rot="900000">
            <a:off x="3144142" y="184660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62" name="Groupe 1161"/>
          <p:cNvGrpSpPr/>
          <p:nvPr/>
        </p:nvGrpSpPr>
        <p:grpSpPr>
          <a:xfrm>
            <a:off x="3144142" y="184660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144142" y="184660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82" name="Groupe 1181"/>
          <p:cNvGrpSpPr/>
          <p:nvPr/>
        </p:nvGrpSpPr>
        <p:grpSpPr>
          <a:xfrm rot="900000">
            <a:off x="3144142" y="184660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92" name="Groupe 1191"/>
          <p:cNvGrpSpPr/>
          <p:nvPr/>
        </p:nvGrpSpPr>
        <p:grpSpPr>
          <a:xfrm>
            <a:off x="3144142" y="184660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144142" y="184660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12" name="Groupe 1211"/>
          <p:cNvGrpSpPr/>
          <p:nvPr/>
        </p:nvGrpSpPr>
        <p:grpSpPr>
          <a:xfrm rot="900000">
            <a:off x="3144142" y="184660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22" name="Groupe 1221"/>
          <p:cNvGrpSpPr/>
          <p:nvPr/>
        </p:nvGrpSpPr>
        <p:grpSpPr>
          <a:xfrm>
            <a:off x="3144142" y="184660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144142" y="184660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42" name="Groupe 1241"/>
          <p:cNvGrpSpPr/>
          <p:nvPr/>
        </p:nvGrpSpPr>
        <p:grpSpPr>
          <a:xfrm rot="900000">
            <a:off x="3144142" y="184660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52" name="Groupe 1251"/>
          <p:cNvGrpSpPr/>
          <p:nvPr/>
        </p:nvGrpSpPr>
        <p:grpSpPr>
          <a:xfrm>
            <a:off x="3144142" y="184660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144142" y="184660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80" name="Groupe 1379"/>
          <p:cNvGrpSpPr/>
          <p:nvPr/>
        </p:nvGrpSpPr>
        <p:grpSpPr>
          <a:xfrm rot="900000">
            <a:off x="3144142" y="184660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90" name="Groupe 1389"/>
          <p:cNvGrpSpPr/>
          <p:nvPr/>
        </p:nvGrpSpPr>
        <p:grpSpPr>
          <a:xfrm>
            <a:off x="3144142" y="184660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800000">
            <a:off x="3144142" y="184660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10" name="Groupe 1409"/>
          <p:cNvGrpSpPr/>
          <p:nvPr/>
        </p:nvGrpSpPr>
        <p:grpSpPr>
          <a:xfrm rot="900000">
            <a:off x="3144142" y="184660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20" name="Groupe 1419"/>
          <p:cNvGrpSpPr/>
          <p:nvPr/>
        </p:nvGrpSpPr>
        <p:grpSpPr>
          <a:xfrm>
            <a:off x="3144142" y="184660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144142" y="184660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40" name="Groupe 1439"/>
          <p:cNvGrpSpPr/>
          <p:nvPr/>
        </p:nvGrpSpPr>
        <p:grpSpPr>
          <a:xfrm rot="900000">
            <a:off x="3144142" y="184660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50" name="Groupe 1449"/>
          <p:cNvGrpSpPr/>
          <p:nvPr/>
        </p:nvGrpSpPr>
        <p:grpSpPr>
          <a:xfrm>
            <a:off x="3144142" y="184660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144142" y="184660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70" name="Groupe 1469"/>
          <p:cNvGrpSpPr/>
          <p:nvPr/>
        </p:nvGrpSpPr>
        <p:grpSpPr>
          <a:xfrm rot="900000">
            <a:off x="3144142" y="184660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80" name="Groupe 1479"/>
          <p:cNvGrpSpPr/>
          <p:nvPr/>
        </p:nvGrpSpPr>
        <p:grpSpPr>
          <a:xfrm>
            <a:off x="3144142" y="184660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144142" y="184660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00" name="Groupe 1499"/>
          <p:cNvGrpSpPr/>
          <p:nvPr/>
        </p:nvGrpSpPr>
        <p:grpSpPr>
          <a:xfrm rot="900000">
            <a:off x="3144142" y="184660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15" name="Groupe 1514"/>
          <p:cNvGrpSpPr/>
          <p:nvPr/>
        </p:nvGrpSpPr>
        <p:grpSpPr>
          <a:xfrm>
            <a:off x="3144142" y="184660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144142" y="184660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35" name="Groupe 1534"/>
          <p:cNvGrpSpPr/>
          <p:nvPr/>
        </p:nvGrpSpPr>
        <p:grpSpPr>
          <a:xfrm rot="900000">
            <a:off x="3144142" y="184660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 name="Groupe 3"/>
          <p:cNvGrpSpPr/>
          <p:nvPr/>
        </p:nvGrpSpPr>
        <p:grpSpPr>
          <a:xfrm flipH="1">
            <a:off x="5652505" y="1539599"/>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475656" y="1555461"/>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144142" y="184660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144142" y="184660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38" name="Groupe 1337"/>
          <p:cNvGrpSpPr/>
          <p:nvPr/>
        </p:nvGrpSpPr>
        <p:grpSpPr>
          <a:xfrm rot="900000">
            <a:off x="3144142" y="184660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48" name="Groupe 1347"/>
          <p:cNvGrpSpPr/>
          <p:nvPr/>
        </p:nvGrpSpPr>
        <p:grpSpPr>
          <a:xfrm>
            <a:off x="3144142" y="184660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144142" y="184660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68" name="Groupe 1367"/>
          <p:cNvGrpSpPr/>
          <p:nvPr/>
        </p:nvGrpSpPr>
        <p:grpSpPr>
          <a:xfrm rot="900000">
            <a:off x="3144142" y="184660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69" name="Groupe 1568"/>
          <p:cNvGrpSpPr/>
          <p:nvPr/>
        </p:nvGrpSpPr>
        <p:grpSpPr>
          <a:xfrm rot="1800000">
            <a:off x="3144142" y="184660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79" name="Groupe 1578"/>
          <p:cNvGrpSpPr/>
          <p:nvPr/>
        </p:nvGrpSpPr>
        <p:grpSpPr>
          <a:xfrm rot="900000">
            <a:off x="3144142" y="184660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89" name="Groupe 1588"/>
          <p:cNvGrpSpPr/>
          <p:nvPr/>
        </p:nvGrpSpPr>
        <p:grpSpPr>
          <a:xfrm>
            <a:off x="3144142" y="184660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144142" y="184660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800000">
            <a:off x="3144142" y="184660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19" name="Groupe 1618"/>
          <p:cNvGrpSpPr/>
          <p:nvPr/>
        </p:nvGrpSpPr>
        <p:grpSpPr>
          <a:xfrm rot="900000">
            <a:off x="3144142" y="184660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29" name="Groupe 1628"/>
          <p:cNvGrpSpPr/>
          <p:nvPr/>
        </p:nvGrpSpPr>
        <p:grpSpPr>
          <a:xfrm rot="1800000">
            <a:off x="3144142" y="184660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39" name="Groupe 1638"/>
          <p:cNvGrpSpPr/>
          <p:nvPr/>
        </p:nvGrpSpPr>
        <p:grpSpPr>
          <a:xfrm rot="900000">
            <a:off x="3144142" y="184660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49" name="Groupe 1648"/>
          <p:cNvGrpSpPr/>
          <p:nvPr/>
        </p:nvGrpSpPr>
        <p:grpSpPr>
          <a:xfrm>
            <a:off x="3144142" y="184660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144142" y="184660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69" name="Groupe 1668"/>
          <p:cNvGrpSpPr/>
          <p:nvPr/>
        </p:nvGrpSpPr>
        <p:grpSpPr>
          <a:xfrm rot="900000">
            <a:off x="3144142" y="184660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79" name="Groupe 1678"/>
          <p:cNvGrpSpPr/>
          <p:nvPr/>
        </p:nvGrpSpPr>
        <p:grpSpPr>
          <a:xfrm>
            <a:off x="3144142" y="184660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265077" y="1564423"/>
            <a:ext cx="594955" cy="1562204"/>
            <a:chOff x="7711557" y="1359671"/>
            <a:chExt cx="594955" cy="1562204"/>
          </a:xfrm>
        </p:grpSpPr>
        <p:sp>
          <p:nvSpPr>
            <p:cNvPr id="1690" name="Cube 1689"/>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711557" y="1359671"/>
              <a:ext cx="346148" cy="149860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Lst>
              <a:ahLst/>
              <a:cxnLst>
                <a:cxn ang="0">
                  <a:pos x="connsiteX0" y="connsiteY0"/>
                </a:cxn>
                <a:cxn ang="0">
                  <a:pos x="connsiteX1" y="connsiteY1"/>
                </a:cxn>
                <a:cxn ang="0">
                  <a:pos x="connsiteX2" y="connsiteY2"/>
                </a:cxn>
                <a:cxn ang="0">
                  <a:pos x="connsiteX3" y="connsiteY3"/>
                </a:cxn>
              </a:cxnLst>
              <a:rect l="l" t="t" r="r" b="b"/>
              <a:pathLst>
                <a:path w="126263" h="1290724">
                  <a:moveTo>
                    <a:pt x="0" y="3381"/>
                  </a:moveTo>
                  <a:cubicBezTo>
                    <a:pt x="46363" y="5217"/>
                    <a:pt x="93049" y="-31486"/>
                    <a:pt x="112923" y="99778"/>
                  </a:cubicBezTo>
                  <a:cubicBezTo>
                    <a:pt x="132797" y="231042"/>
                    <a:pt x="126516" y="592472"/>
                    <a:pt x="119246" y="790963"/>
                  </a:cubicBezTo>
                  <a:cubicBezTo>
                    <a:pt x="111976" y="989454"/>
                    <a:pt x="107323" y="1244590"/>
                    <a:pt x="69300" y="1290724"/>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583753" y="2991744"/>
            <a:ext cx="861951" cy="1346663"/>
            <a:chOff x="7322262" y="2763140"/>
            <a:chExt cx="861951" cy="1346663"/>
          </a:xfrm>
        </p:grpSpPr>
        <p:sp>
          <p:nvSpPr>
            <p:cNvPr id="1693" name="Cube 1692"/>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2" y="2847100"/>
              <a:ext cx="861951" cy="1262703"/>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Lst>
              <a:ahLst/>
              <a:cxnLst>
                <a:cxn ang="0">
                  <a:pos x="connsiteX0" y="connsiteY0"/>
                </a:cxn>
                <a:cxn ang="0">
                  <a:pos x="connsiteX1" y="connsiteY1"/>
                </a:cxn>
                <a:cxn ang="0">
                  <a:pos x="connsiteX2" y="connsiteY2"/>
                </a:cxn>
                <a:cxn ang="0">
                  <a:pos x="connsiteX3" y="connsiteY3"/>
                </a:cxn>
              </a:cxnLst>
              <a:rect l="l" t="t" r="r" b="b"/>
              <a:pathLst>
                <a:path w="314409" h="1087545">
                  <a:moveTo>
                    <a:pt x="202941" y="0"/>
                  </a:moveTo>
                  <a:cubicBezTo>
                    <a:pt x="249304" y="1836"/>
                    <a:pt x="298414" y="21224"/>
                    <a:pt x="309077" y="190263"/>
                  </a:cubicBezTo>
                  <a:cubicBezTo>
                    <a:pt x="319740" y="359302"/>
                    <a:pt x="318433" y="874927"/>
                    <a:pt x="266920" y="1014233"/>
                  </a:cubicBezTo>
                  <a:cubicBezTo>
                    <a:pt x="215407" y="1153539"/>
                    <a:pt x="24287" y="1057167"/>
                    <a:pt x="0" y="102609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485712" y="1719493"/>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344207" y="409361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211467" y="172891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1787201" y="138815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359467" y="139558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499067" y="14127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6833783" y="3808252"/>
            <a:ext cx="1690749" cy="496092"/>
          </a:xfrm>
          <a:prstGeom prst="borderCallout1">
            <a:avLst>
              <a:gd name="adj1" fmla="val 94154"/>
              <a:gd name="adj2" fmla="val -3416"/>
              <a:gd name="adj3" fmla="val -150017"/>
              <a:gd name="adj4" fmla="val -12929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440479" y="3989587"/>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2" name="Légende encadrée 1 1701"/>
          <p:cNvSpPr/>
          <p:nvPr/>
        </p:nvSpPr>
        <p:spPr>
          <a:xfrm>
            <a:off x="7246282" y="1886593"/>
            <a:ext cx="1690749" cy="496092"/>
          </a:xfrm>
          <a:prstGeom prst="borderCallout1">
            <a:avLst>
              <a:gd name="adj1" fmla="val 94154"/>
              <a:gd name="adj2" fmla="val 681"/>
              <a:gd name="adj3" fmla="val 84573"/>
              <a:gd name="adj4" fmla="val -12601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453250" y="2991744"/>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46890" y="2841225"/>
            <a:ext cx="1356544" cy="496092"/>
          </a:xfrm>
          <a:prstGeom prst="borderCallout1">
            <a:avLst>
              <a:gd name="adj1" fmla="val 46678"/>
              <a:gd name="adj2" fmla="val 99833"/>
              <a:gd name="adj3" fmla="val 37096"/>
              <a:gd name="adj4" fmla="val 134567"/>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56013" y="1370704"/>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5815491" y="285517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410390" y="2855173"/>
            <a:ext cx="330540" cy="461665"/>
          </a:xfrm>
          <a:prstGeom prst="rect">
            <a:avLst/>
          </a:prstGeom>
          <a:noFill/>
        </p:spPr>
        <p:txBody>
          <a:bodyPr wrap="none" rtlCol="0">
            <a:spAutoFit/>
          </a:bodyPr>
          <a:lstStyle/>
          <a:p>
            <a:r>
              <a:rPr lang="fr-FR" sz="2400" b="1" dirty="0" smtClean="0"/>
              <a:t>S</a:t>
            </a:r>
            <a:endParaRPr lang="fr-FR" sz="2400" b="1" dirty="0"/>
          </a:p>
        </p:txBody>
      </p:sp>
    </p:spTree>
    <p:extLst>
      <p:ext uri="{BB962C8B-B14F-4D97-AF65-F5344CB8AC3E}">
        <p14:creationId xmlns:p14="http://schemas.microsoft.com/office/powerpoint/2010/main" val="4280206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46"/>
                                        </p:tgtEl>
                                        <p:attrNameLst>
                                          <p:attrName>style.visibility</p:attrName>
                                        </p:attrNameLst>
                                      </p:cBhvr>
                                      <p:to>
                                        <p:strVal val="visible"/>
                                      </p:to>
                                    </p:set>
                                  </p:childTnLst>
                                </p:cTn>
                              </p:par>
                              <p:par>
                                <p:cTn id="9" presetID="8" presetClass="emph" presetSubtype="0" repeatCount="2000" fill="hold" nodeType="withEffect">
                                  <p:stCondLst>
                                    <p:cond delay="0"/>
                                  </p:stCondLst>
                                  <p:childTnLst>
                                    <p:animRot by="21600000">
                                      <p:cBhvr>
                                        <p:cTn id="10" dur="36000" fill="hold"/>
                                        <p:tgtEl>
                                          <p:spTgt spid="12"/>
                                        </p:tgtEl>
                                        <p:attrNameLst>
                                          <p:attrName>r</p:attrName>
                                        </p:attrNameLst>
                                      </p:cBhvr>
                                    </p:animRot>
                                  </p:childTnLst>
                                  <p:subTnLst>
                                    <p:set>
                                      <p:cBhvr override="childStyle">
                                        <p:cTn dur="1" fill="hold" display="0" masterRel="sameClick" afterEffect="1">
                                          <p:stCondLst>
                                            <p:cond evt="end" delay="0">
                                              <p:tn val="9"/>
                                            </p:cond>
                                          </p:stCondLst>
                                        </p:cTn>
                                        <p:tgtEl>
                                          <p:spTgt spid="12"/>
                                        </p:tgtEl>
                                        <p:attrNameLst>
                                          <p:attrName>style.visibility</p:attrName>
                                        </p:attrNameLst>
                                      </p:cBhvr>
                                      <p:to>
                                        <p:strVal val="hidden"/>
                                      </p:to>
                                    </p:set>
                                  </p:subTnLst>
                                </p:cTn>
                              </p:par>
                              <p:par>
                                <p:cTn id="11" presetID="8" presetClass="emph" presetSubtype="0" repeatCount="2000" fill="hold" grpId="0" nodeType="withEffect">
                                  <p:stCondLst>
                                    <p:cond delay="0"/>
                                  </p:stCondLst>
                                  <p:childTnLst>
                                    <p:animRot by="21600000">
                                      <p:cBhvr>
                                        <p:cTn id="12" dur="36000" fill="hold"/>
                                        <p:tgtEl>
                                          <p:spTgt spid="46"/>
                                        </p:tgtEl>
                                        <p:attrNameLst>
                                          <p:attrName>r</p:attrName>
                                        </p:attrNameLst>
                                      </p:cBhvr>
                                    </p:animRot>
                                  </p:childTnLst>
                                  <p:subTnLst>
                                    <p:set>
                                      <p:cBhvr override="childStyle">
                                        <p:cTn dur="1" fill="hold" display="0" masterRel="sameClick" afterEffect="1">
                                          <p:stCondLst>
                                            <p:cond evt="end" delay="0">
                                              <p:tn val="11"/>
                                            </p:cond>
                                          </p:stCondLst>
                                        </p:cTn>
                                        <p:tgtEl>
                                          <p:spTgt spid="46"/>
                                        </p:tgtEl>
                                        <p:attrNameLst>
                                          <p:attrName>style.visibility</p:attrName>
                                        </p:attrNameLst>
                                      </p:cBhvr>
                                      <p:to>
                                        <p:strVal val="hidden"/>
                                      </p:to>
                                    </p:set>
                                  </p:subTnLst>
                                </p:cTn>
                              </p:par>
                              <p:par>
                                <p:cTn id="13" presetID="1" presetClass="entr" presetSubtype="0" fill="hold" nodeType="with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8" presetClass="emph" presetSubtype="0" fill="hold" nodeType="withEffect">
                                  <p:stCondLst>
                                    <p:cond delay="0"/>
                                  </p:stCondLst>
                                  <p:childTnLst>
                                    <p:animRot by="900000">
                                      <p:cBhvr>
                                        <p:cTn id="16" dur="1500" fill="hold"/>
                                        <p:tgtEl>
                                          <p:spTgt spid="14"/>
                                        </p:tgtEl>
                                        <p:attrNameLst>
                                          <p:attrName>r</p:attrName>
                                        </p:attrNameLst>
                                      </p:cBhvr>
                                    </p:animRot>
                                  </p:childTnLst>
                                </p:cTn>
                              </p:par>
                              <p:par>
                                <p:cTn id="17" presetID="1" presetClass="exit" presetSubtype="0" fill="hold" nodeType="withEffect">
                                  <p:stCondLst>
                                    <p:cond delay="1500"/>
                                  </p:stCondLst>
                                  <p:childTnLst>
                                    <p:set>
                                      <p:cBhvr>
                                        <p:cTn id="18" dur="1" fill="hold">
                                          <p:stCondLst>
                                            <p:cond delay="0"/>
                                          </p:stCondLst>
                                        </p:cTn>
                                        <p:tgtEl>
                                          <p:spTgt spid="14"/>
                                        </p:tgtEl>
                                        <p:attrNameLst>
                                          <p:attrName>style.visibility</p:attrName>
                                        </p:attrNameLst>
                                      </p:cBhvr>
                                      <p:to>
                                        <p:strVal val="hidden"/>
                                      </p:to>
                                    </p:set>
                                  </p:childTnLst>
                                </p:cTn>
                              </p:par>
                              <p:par>
                                <p:cTn id="19" presetID="1" presetClass="entr" presetSubtype="0" fill="hold" nodeType="withEffect">
                                  <p:stCondLst>
                                    <p:cond delay="1500"/>
                                  </p:stCondLst>
                                  <p:childTnLst>
                                    <p:set>
                                      <p:cBhvr>
                                        <p:cTn id="20" dur="1" fill="hold">
                                          <p:stCondLst>
                                            <p:cond delay="0"/>
                                          </p:stCondLst>
                                        </p:cTn>
                                        <p:tgtEl>
                                          <p:spTgt spid="189"/>
                                        </p:tgtEl>
                                        <p:attrNameLst>
                                          <p:attrName>style.visibility</p:attrName>
                                        </p:attrNameLst>
                                      </p:cBhvr>
                                      <p:to>
                                        <p:strVal val="visible"/>
                                      </p:to>
                                    </p:set>
                                  </p:childTnLst>
                                </p:cTn>
                              </p:par>
                              <p:par>
                                <p:cTn id="21" presetID="8" presetClass="emph" presetSubtype="0" fill="hold" nodeType="withEffect">
                                  <p:stCondLst>
                                    <p:cond delay="1500"/>
                                  </p:stCondLst>
                                  <p:childTnLst>
                                    <p:animRot by="900000">
                                      <p:cBhvr>
                                        <p:cTn id="22" dur="1500" fill="hold"/>
                                        <p:tgtEl>
                                          <p:spTgt spid="189"/>
                                        </p:tgtEl>
                                        <p:attrNameLst>
                                          <p:attrName>r</p:attrName>
                                        </p:attrNameLst>
                                      </p:cBhvr>
                                    </p:animRot>
                                  </p:childTnLst>
                                </p:cTn>
                              </p:par>
                              <p:par>
                                <p:cTn id="23" presetID="1" presetClass="exit" presetSubtype="0" fill="hold" nodeType="withEffect">
                                  <p:stCondLst>
                                    <p:cond delay="3000"/>
                                  </p:stCondLst>
                                  <p:childTnLst>
                                    <p:set>
                                      <p:cBhvr>
                                        <p:cTn id="24" dur="1" fill="hold">
                                          <p:stCondLst>
                                            <p:cond delay="0"/>
                                          </p:stCondLst>
                                        </p:cTn>
                                        <p:tgtEl>
                                          <p:spTgt spid="189"/>
                                        </p:tgtEl>
                                        <p:attrNameLst>
                                          <p:attrName>style.visibility</p:attrName>
                                        </p:attrNameLst>
                                      </p:cBhvr>
                                      <p:to>
                                        <p:strVal val="hidden"/>
                                      </p:to>
                                    </p:set>
                                  </p:childTnLst>
                                </p:cTn>
                              </p:par>
                              <p:par>
                                <p:cTn id="25" presetID="1" presetClass="entr" presetSubtype="0" fill="hold" nodeType="withEffect">
                                  <p:stCondLst>
                                    <p:cond delay="3000"/>
                                  </p:stCondLst>
                                  <p:childTnLst>
                                    <p:set>
                                      <p:cBhvr>
                                        <p:cTn id="26" dur="1" fill="hold">
                                          <p:stCondLst>
                                            <p:cond delay="0"/>
                                          </p:stCondLst>
                                        </p:cTn>
                                        <p:tgtEl>
                                          <p:spTgt spid="179"/>
                                        </p:tgtEl>
                                        <p:attrNameLst>
                                          <p:attrName>style.visibility</p:attrName>
                                        </p:attrNameLst>
                                      </p:cBhvr>
                                      <p:to>
                                        <p:strVal val="visible"/>
                                      </p:to>
                                    </p:set>
                                  </p:childTnLst>
                                </p:cTn>
                              </p:par>
                              <p:par>
                                <p:cTn id="27" presetID="8" presetClass="emph" presetSubtype="0" fill="hold" nodeType="withEffect">
                                  <p:stCondLst>
                                    <p:cond delay="3000"/>
                                  </p:stCondLst>
                                  <p:childTnLst>
                                    <p:animRot by="900000">
                                      <p:cBhvr>
                                        <p:cTn id="28" dur="1500" fill="hold"/>
                                        <p:tgtEl>
                                          <p:spTgt spid="179"/>
                                        </p:tgtEl>
                                        <p:attrNameLst>
                                          <p:attrName>r</p:attrName>
                                        </p:attrNameLst>
                                      </p:cBhvr>
                                    </p:animRot>
                                  </p:childTnLst>
                                </p:cTn>
                              </p:par>
                              <p:par>
                                <p:cTn id="29" presetID="1" presetClass="exit" presetSubtype="0" fill="hold" nodeType="withEffect">
                                  <p:stCondLst>
                                    <p:cond delay="4500"/>
                                  </p:stCondLst>
                                  <p:childTnLst>
                                    <p:set>
                                      <p:cBhvr>
                                        <p:cTn id="30" dur="1" fill="hold">
                                          <p:stCondLst>
                                            <p:cond delay="0"/>
                                          </p:stCondLst>
                                        </p:cTn>
                                        <p:tgtEl>
                                          <p:spTgt spid="179"/>
                                        </p:tgtEl>
                                        <p:attrNameLst>
                                          <p:attrName>style.visibility</p:attrName>
                                        </p:attrNameLst>
                                      </p:cBhvr>
                                      <p:to>
                                        <p:strVal val="hidden"/>
                                      </p:to>
                                    </p:set>
                                  </p:childTnLst>
                                </p:cTn>
                              </p:par>
                              <p:par>
                                <p:cTn id="31" presetID="1" presetClass="entr" presetSubtype="0" fill="hold" nodeType="withEffect">
                                  <p:stCondLst>
                                    <p:cond delay="4500"/>
                                  </p:stCondLst>
                                  <p:childTnLst>
                                    <p:set>
                                      <p:cBhvr>
                                        <p:cTn id="32" dur="1" fill="hold">
                                          <p:stCondLst>
                                            <p:cond delay="0"/>
                                          </p:stCondLst>
                                        </p:cTn>
                                        <p:tgtEl>
                                          <p:spTgt spid="199"/>
                                        </p:tgtEl>
                                        <p:attrNameLst>
                                          <p:attrName>style.visibility</p:attrName>
                                        </p:attrNameLst>
                                      </p:cBhvr>
                                      <p:to>
                                        <p:strVal val="visible"/>
                                      </p:to>
                                    </p:set>
                                  </p:childTnLst>
                                </p:cTn>
                              </p:par>
                              <p:par>
                                <p:cTn id="33" presetID="8" presetClass="emph" presetSubtype="0" fill="hold" nodeType="withEffect">
                                  <p:stCondLst>
                                    <p:cond delay="4500"/>
                                  </p:stCondLst>
                                  <p:childTnLst>
                                    <p:animRot by="900000">
                                      <p:cBhvr>
                                        <p:cTn id="34" dur="1500" fill="hold"/>
                                        <p:tgtEl>
                                          <p:spTgt spid="199"/>
                                        </p:tgtEl>
                                        <p:attrNameLst>
                                          <p:attrName>r</p:attrName>
                                        </p:attrNameLst>
                                      </p:cBhvr>
                                    </p:animRot>
                                  </p:childTnLst>
                                </p:cTn>
                              </p:par>
                              <p:par>
                                <p:cTn id="35" presetID="1" presetClass="exit" presetSubtype="0" fill="hold" nodeType="withEffect">
                                  <p:stCondLst>
                                    <p:cond delay="6000"/>
                                  </p:stCondLst>
                                  <p:childTnLst>
                                    <p:set>
                                      <p:cBhvr>
                                        <p:cTn id="36" dur="1" fill="hold">
                                          <p:stCondLst>
                                            <p:cond delay="0"/>
                                          </p:stCondLst>
                                        </p:cTn>
                                        <p:tgtEl>
                                          <p:spTgt spid="199"/>
                                        </p:tgtEl>
                                        <p:attrNameLst>
                                          <p:attrName>style.visibility</p:attrName>
                                        </p:attrNameLst>
                                      </p:cBhvr>
                                      <p:to>
                                        <p:strVal val="hidden"/>
                                      </p:to>
                                    </p:set>
                                  </p:childTnLst>
                                </p:cTn>
                              </p:par>
                              <p:par>
                                <p:cTn id="37" presetID="1" presetClass="entr" presetSubtype="0" fill="hold" nodeType="withEffect">
                                  <p:stCondLst>
                                    <p:cond delay="6000"/>
                                  </p:stCondLst>
                                  <p:childTnLst>
                                    <p:set>
                                      <p:cBhvr>
                                        <p:cTn id="38" dur="1" fill="hold">
                                          <p:stCondLst>
                                            <p:cond delay="0"/>
                                          </p:stCondLst>
                                        </p:cTn>
                                        <p:tgtEl>
                                          <p:spTgt spid="219"/>
                                        </p:tgtEl>
                                        <p:attrNameLst>
                                          <p:attrName>style.visibility</p:attrName>
                                        </p:attrNameLst>
                                      </p:cBhvr>
                                      <p:to>
                                        <p:strVal val="visible"/>
                                      </p:to>
                                    </p:set>
                                  </p:childTnLst>
                                </p:cTn>
                              </p:par>
                              <p:par>
                                <p:cTn id="39" presetID="8" presetClass="emph" presetSubtype="0" fill="hold" nodeType="withEffect">
                                  <p:stCondLst>
                                    <p:cond delay="6000"/>
                                  </p:stCondLst>
                                  <p:childTnLst>
                                    <p:animRot by="900000">
                                      <p:cBhvr>
                                        <p:cTn id="40" dur="1500" fill="hold"/>
                                        <p:tgtEl>
                                          <p:spTgt spid="219"/>
                                        </p:tgtEl>
                                        <p:attrNameLst>
                                          <p:attrName>r</p:attrName>
                                        </p:attrNameLst>
                                      </p:cBhvr>
                                    </p:animRot>
                                  </p:childTnLst>
                                </p:cTn>
                              </p:par>
                              <p:par>
                                <p:cTn id="41" presetID="1" presetClass="exit" presetSubtype="0" fill="hold" nodeType="withEffect">
                                  <p:stCondLst>
                                    <p:cond delay="7500"/>
                                  </p:stCondLst>
                                  <p:childTnLst>
                                    <p:set>
                                      <p:cBhvr>
                                        <p:cTn id="42" dur="1" fill="hold">
                                          <p:stCondLst>
                                            <p:cond delay="0"/>
                                          </p:stCondLst>
                                        </p:cTn>
                                        <p:tgtEl>
                                          <p:spTgt spid="219"/>
                                        </p:tgtEl>
                                        <p:attrNameLst>
                                          <p:attrName>style.visibility</p:attrName>
                                        </p:attrNameLst>
                                      </p:cBhvr>
                                      <p:to>
                                        <p:strVal val="hidden"/>
                                      </p:to>
                                    </p:set>
                                  </p:childTnLst>
                                </p:cTn>
                              </p:par>
                              <p:par>
                                <p:cTn id="43" presetID="1" presetClass="entr" presetSubtype="0" fill="hold" nodeType="withEffect">
                                  <p:stCondLst>
                                    <p:cond delay="7500"/>
                                  </p:stCondLst>
                                  <p:childTnLst>
                                    <p:set>
                                      <p:cBhvr>
                                        <p:cTn id="44" dur="1" fill="hold">
                                          <p:stCondLst>
                                            <p:cond delay="0"/>
                                          </p:stCondLst>
                                        </p:cTn>
                                        <p:tgtEl>
                                          <p:spTgt spid="209"/>
                                        </p:tgtEl>
                                        <p:attrNameLst>
                                          <p:attrName>style.visibility</p:attrName>
                                        </p:attrNameLst>
                                      </p:cBhvr>
                                      <p:to>
                                        <p:strVal val="visible"/>
                                      </p:to>
                                    </p:set>
                                  </p:childTnLst>
                                </p:cTn>
                              </p:par>
                              <p:par>
                                <p:cTn id="45" presetID="8" presetClass="emph" presetSubtype="0" fill="hold" nodeType="withEffect">
                                  <p:stCondLst>
                                    <p:cond delay="7500"/>
                                  </p:stCondLst>
                                  <p:childTnLst>
                                    <p:animRot by="900000">
                                      <p:cBhvr>
                                        <p:cTn id="46" dur="1500" fill="hold"/>
                                        <p:tgtEl>
                                          <p:spTgt spid="209"/>
                                        </p:tgtEl>
                                        <p:attrNameLst>
                                          <p:attrName>r</p:attrName>
                                        </p:attrNameLst>
                                      </p:cBhvr>
                                    </p:animRot>
                                  </p:childTnLst>
                                </p:cTn>
                              </p:par>
                              <p:par>
                                <p:cTn id="47" presetID="1" presetClass="exit" presetSubtype="0" fill="hold" nodeType="withEffect">
                                  <p:stCondLst>
                                    <p:cond delay="9000"/>
                                  </p:stCondLst>
                                  <p:childTnLst>
                                    <p:set>
                                      <p:cBhvr>
                                        <p:cTn id="48" dur="1" fill="hold">
                                          <p:stCondLst>
                                            <p:cond delay="0"/>
                                          </p:stCondLst>
                                        </p:cTn>
                                        <p:tgtEl>
                                          <p:spTgt spid="209"/>
                                        </p:tgtEl>
                                        <p:attrNameLst>
                                          <p:attrName>style.visibility</p:attrName>
                                        </p:attrNameLst>
                                      </p:cBhvr>
                                      <p:to>
                                        <p:strVal val="hidden"/>
                                      </p:to>
                                    </p:set>
                                  </p:childTnLst>
                                </p:cTn>
                              </p:par>
                              <p:par>
                                <p:cTn id="49" presetID="1" presetClass="entr" presetSubtype="0" fill="hold" nodeType="withEffect">
                                  <p:stCondLst>
                                    <p:cond delay="9000"/>
                                  </p:stCondLst>
                                  <p:childTnLst>
                                    <p:set>
                                      <p:cBhvr>
                                        <p:cTn id="50" dur="1" fill="hold">
                                          <p:stCondLst>
                                            <p:cond delay="0"/>
                                          </p:stCondLst>
                                        </p:cTn>
                                        <p:tgtEl>
                                          <p:spTgt spid="229"/>
                                        </p:tgtEl>
                                        <p:attrNameLst>
                                          <p:attrName>style.visibility</p:attrName>
                                        </p:attrNameLst>
                                      </p:cBhvr>
                                      <p:to>
                                        <p:strVal val="visible"/>
                                      </p:to>
                                    </p:set>
                                  </p:childTnLst>
                                </p:cTn>
                              </p:par>
                              <p:par>
                                <p:cTn id="51" presetID="8" presetClass="emph" presetSubtype="0" fill="hold" nodeType="withEffect">
                                  <p:stCondLst>
                                    <p:cond delay="9000"/>
                                  </p:stCondLst>
                                  <p:childTnLst>
                                    <p:animRot by="900000">
                                      <p:cBhvr>
                                        <p:cTn id="52" dur="1500" fill="hold"/>
                                        <p:tgtEl>
                                          <p:spTgt spid="229"/>
                                        </p:tgtEl>
                                        <p:attrNameLst>
                                          <p:attrName>r</p:attrName>
                                        </p:attrNameLst>
                                      </p:cBhvr>
                                    </p:animRot>
                                  </p:childTnLst>
                                </p:cTn>
                              </p:par>
                              <p:par>
                                <p:cTn id="53" presetID="1" presetClass="exit" presetSubtype="0" fill="hold" nodeType="withEffect">
                                  <p:stCondLst>
                                    <p:cond delay="10500"/>
                                  </p:stCondLst>
                                  <p:childTnLst>
                                    <p:set>
                                      <p:cBhvr>
                                        <p:cTn id="54" dur="1" fill="hold">
                                          <p:stCondLst>
                                            <p:cond delay="0"/>
                                          </p:stCondLst>
                                        </p:cTn>
                                        <p:tgtEl>
                                          <p:spTgt spid="229"/>
                                        </p:tgtEl>
                                        <p:attrNameLst>
                                          <p:attrName>style.visibility</p:attrName>
                                        </p:attrNameLst>
                                      </p:cBhvr>
                                      <p:to>
                                        <p:strVal val="hidden"/>
                                      </p:to>
                                    </p:set>
                                  </p:childTnLst>
                                </p:cTn>
                              </p:par>
                              <p:par>
                                <p:cTn id="55" presetID="1" presetClass="entr" presetSubtype="0" fill="hold" nodeType="withEffect">
                                  <p:stCondLst>
                                    <p:cond delay="10500"/>
                                  </p:stCondLst>
                                  <p:childTnLst>
                                    <p:set>
                                      <p:cBhvr>
                                        <p:cTn id="56" dur="1" fill="hold">
                                          <p:stCondLst>
                                            <p:cond delay="0"/>
                                          </p:stCondLst>
                                        </p:cTn>
                                        <p:tgtEl>
                                          <p:spTgt spid="249"/>
                                        </p:tgtEl>
                                        <p:attrNameLst>
                                          <p:attrName>style.visibility</p:attrName>
                                        </p:attrNameLst>
                                      </p:cBhvr>
                                      <p:to>
                                        <p:strVal val="visible"/>
                                      </p:to>
                                    </p:set>
                                  </p:childTnLst>
                                </p:cTn>
                              </p:par>
                              <p:par>
                                <p:cTn id="57" presetID="8" presetClass="emph" presetSubtype="0" fill="hold" nodeType="withEffect">
                                  <p:stCondLst>
                                    <p:cond delay="10500"/>
                                  </p:stCondLst>
                                  <p:childTnLst>
                                    <p:animRot by="900000">
                                      <p:cBhvr>
                                        <p:cTn id="58" dur="1500" fill="hold"/>
                                        <p:tgtEl>
                                          <p:spTgt spid="249"/>
                                        </p:tgtEl>
                                        <p:attrNameLst>
                                          <p:attrName>r</p:attrName>
                                        </p:attrNameLst>
                                      </p:cBhvr>
                                    </p:animRot>
                                  </p:childTnLst>
                                </p:cTn>
                              </p:par>
                              <p:par>
                                <p:cTn id="59" presetID="1" presetClass="exit" presetSubtype="0" fill="hold" nodeType="withEffect">
                                  <p:stCondLst>
                                    <p:cond delay="12000"/>
                                  </p:stCondLst>
                                  <p:childTnLst>
                                    <p:set>
                                      <p:cBhvr>
                                        <p:cTn id="60" dur="1" fill="hold">
                                          <p:stCondLst>
                                            <p:cond delay="0"/>
                                          </p:stCondLst>
                                        </p:cTn>
                                        <p:tgtEl>
                                          <p:spTgt spid="249"/>
                                        </p:tgtEl>
                                        <p:attrNameLst>
                                          <p:attrName>style.visibility</p:attrName>
                                        </p:attrNameLst>
                                      </p:cBhvr>
                                      <p:to>
                                        <p:strVal val="hidden"/>
                                      </p:to>
                                    </p:set>
                                  </p:childTnLst>
                                </p:cTn>
                              </p:par>
                              <p:par>
                                <p:cTn id="61" presetID="1" presetClass="entr" presetSubtype="0" fill="hold" nodeType="withEffect">
                                  <p:stCondLst>
                                    <p:cond delay="12000"/>
                                  </p:stCondLst>
                                  <p:childTnLst>
                                    <p:set>
                                      <p:cBhvr>
                                        <p:cTn id="62" dur="1" fill="hold">
                                          <p:stCondLst>
                                            <p:cond delay="0"/>
                                          </p:stCondLst>
                                        </p:cTn>
                                        <p:tgtEl>
                                          <p:spTgt spid="239"/>
                                        </p:tgtEl>
                                        <p:attrNameLst>
                                          <p:attrName>style.visibility</p:attrName>
                                        </p:attrNameLst>
                                      </p:cBhvr>
                                      <p:to>
                                        <p:strVal val="visible"/>
                                      </p:to>
                                    </p:set>
                                  </p:childTnLst>
                                </p:cTn>
                              </p:par>
                              <p:par>
                                <p:cTn id="63" presetID="8" presetClass="emph" presetSubtype="0" fill="hold" nodeType="withEffect">
                                  <p:stCondLst>
                                    <p:cond delay="12000"/>
                                  </p:stCondLst>
                                  <p:childTnLst>
                                    <p:animRot by="900000">
                                      <p:cBhvr>
                                        <p:cTn id="64" dur="1500" fill="hold"/>
                                        <p:tgtEl>
                                          <p:spTgt spid="239"/>
                                        </p:tgtEl>
                                        <p:attrNameLst>
                                          <p:attrName>r</p:attrName>
                                        </p:attrNameLst>
                                      </p:cBhvr>
                                    </p:animRot>
                                  </p:childTnLst>
                                </p:cTn>
                              </p:par>
                              <p:par>
                                <p:cTn id="65" presetID="1" presetClass="exit" presetSubtype="0" fill="hold" nodeType="withEffect">
                                  <p:stCondLst>
                                    <p:cond delay="13500"/>
                                  </p:stCondLst>
                                  <p:childTnLst>
                                    <p:set>
                                      <p:cBhvr>
                                        <p:cTn id="66" dur="1" fill="hold">
                                          <p:stCondLst>
                                            <p:cond delay="0"/>
                                          </p:stCondLst>
                                        </p:cTn>
                                        <p:tgtEl>
                                          <p:spTgt spid="239"/>
                                        </p:tgtEl>
                                        <p:attrNameLst>
                                          <p:attrName>style.visibility</p:attrName>
                                        </p:attrNameLst>
                                      </p:cBhvr>
                                      <p:to>
                                        <p:strVal val="hidden"/>
                                      </p:to>
                                    </p:set>
                                  </p:childTnLst>
                                </p:cTn>
                              </p:par>
                              <p:par>
                                <p:cTn id="67" presetID="1" presetClass="entr" presetSubtype="0" fill="hold" nodeType="withEffect">
                                  <p:stCondLst>
                                    <p:cond delay="13500"/>
                                  </p:stCondLst>
                                  <p:childTnLst>
                                    <p:set>
                                      <p:cBhvr>
                                        <p:cTn id="68" dur="1" fill="hold">
                                          <p:stCondLst>
                                            <p:cond delay="0"/>
                                          </p:stCondLst>
                                        </p:cTn>
                                        <p:tgtEl>
                                          <p:spTgt spid="259"/>
                                        </p:tgtEl>
                                        <p:attrNameLst>
                                          <p:attrName>style.visibility</p:attrName>
                                        </p:attrNameLst>
                                      </p:cBhvr>
                                      <p:to>
                                        <p:strVal val="visible"/>
                                      </p:to>
                                    </p:set>
                                  </p:childTnLst>
                                </p:cTn>
                              </p:par>
                              <p:par>
                                <p:cTn id="69" presetID="8" presetClass="emph" presetSubtype="0" fill="hold" nodeType="withEffect">
                                  <p:stCondLst>
                                    <p:cond delay="13500"/>
                                  </p:stCondLst>
                                  <p:childTnLst>
                                    <p:animRot by="900000">
                                      <p:cBhvr>
                                        <p:cTn id="70" dur="1500" fill="hold"/>
                                        <p:tgtEl>
                                          <p:spTgt spid="259"/>
                                        </p:tgtEl>
                                        <p:attrNameLst>
                                          <p:attrName>r</p:attrName>
                                        </p:attrNameLst>
                                      </p:cBhvr>
                                    </p:animRot>
                                  </p:childTnLst>
                                </p:cTn>
                              </p:par>
                              <p:par>
                                <p:cTn id="71" presetID="1" presetClass="exit" presetSubtype="0" fill="hold" nodeType="withEffect">
                                  <p:stCondLst>
                                    <p:cond delay="15000"/>
                                  </p:stCondLst>
                                  <p:childTnLst>
                                    <p:set>
                                      <p:cBhvr>
                                        <p:cTn id="72" dur="1" fill="hold">
                                          <p:stCondLst>
                                            <p:cond delay="0"/>
                                          </p:stCondLst>
                                        </p:cTn>
                                        <p:tgtEl>
                                          <p:spTgt spid="259"/>
                                        </p:tgtEl>
                                        <p:attrNameLst>
                                          <p:attrName>style.visibility</p:attrName>
                                        </p:attrNameLst>
                                      </p:cBhvr>
                                      <p:to>
                                        <p:strVal val="hidden"/>
                                      </p:to>
                                    </p:set>
                                  </p:childTnLst>
                                </p:cTn>
                              </p:par>
                              <p:par>
                                <p:cTn id="73" presetID="1" presetClass="entr" presetSubtype="0" fill="hold" nodeType="withEffect">
                                  <p:stCondLst>
                                    <p:cond delay="15000"/>
                                  </p:stCondLst>
                                  <p:childTnLst>
                                    <p:set>
                                      <p:cBhvr>
                                        <p:cTn id="74" dur="1" fill="hold">
                                          <p:stCondLst>
                                            <p:cond delay="0"/>
                                          </p:stCondLst>
                                        </p:cTn>
                                        <p:tgtEl>
                                          <p:spTgt spid="279"/>
                                        </p:tgtEl>
                                        <p:attrNameLst>
                                          <p:attrName>style.visibility</p:attrName>
                                        </p:attrNameLst>
                                      </p:cBhvr>
                                      <p:to>
                                        <p:strVal val="visible"/>
                                      </p:to>
                                    </p:set>
                                  </p:childTnLst>
                                </p:cTn>
                              </p:par>
                              <p:par>
                                <p:cTn id="75" presetID="8" presetClass="emph" presetSubtype="0" fill="hold" nodeType="withEffect">
                                  <p:stCondLst>
                                    <p:cond delay="15000"/>
                                  </p:stCondLst>
                                  <p:childTnLst>
                                    <p:animRot by="900000">
                                      <p:cBhvr>
                                        <p:cTn id="76" dur="1500" fill="hold"/>
                                        <p:tgtEl>
                                          <p:spTgt spid="279"/>
                                        </p:tgtEl>
                                        <p:attrNameLst>
                                          <p:attrName>r</p:attrName>
                                        </p:attrNameLst>
                                      </p:cBhvr>
                                    </p:animRot>
                                  </p:childTnLst>
                                </p:cTn>
                              </p:par>
                              <p:par>
                                <p:cTn id="77" presetID="1" presetClass="exit" presetSubtype="0" fill="hold" nodeType="withEffect">
                                  <p:stCondLst>
                                    <p:cond delay="16500"/>
                                  </p:stCondLst>
                                  <p:childTnLst>
                                    <p:set>
                                      <p:cBhvr>
                                        <p:cTn id="78" dur="1" fill="hold">
                                          <p:stCondLst>
                                            <p:cond delay="0"/>
                                          </p:stCondLst>
                                        </p:cTn>
                                        <p:tgtEl>
                                          <p:spTgt spid="279"/>
                                        </p:tgtEl>
                                        <p:attrNameLst>
                                          <p:attrName>style.visibility</p:attrName>
                                        </p:attrNameLst>
                                      </p:cBhvr>
                                      <p:to>
                                        <p:strVal val="hidden"/>
                                      </p:to>
                                    </p:set>
                                  </p:childTnLst>
                                </p:cTn>
                              </p:par>
                              <p:par>
                                <p:cTn id="79" presetID="1" presetClass="entr" presetSubtype="0" fill="hold" nodeType="withEffect">
                                  <p:stCondLst>
                                    <p:cond delay="16500"/>
                                  </p:stCondLst>
                                  <p:childTnLst>
                                    <p:set>
                                      <p:cBhvr>
                                        <p:cTn id="80" dur="1" fill="hold">
                                          <p:stCondLst>
                                            <p:cond delay="0"/>
                                          </p:stCondLst>
                                        </p:cTn>
                                        <p:tgtEl>
                                          <p:spTgt spid="269"/>
                                        </p:tgtEl>
                                        <p:attrNameLst>
                                          <p:attrName>style.visibility</p:attrName>
                                        </p:attrNameLst>
                                      </p:cBhvr>
                                      <p:to>
                                        <p:strVal val="visible"/>
                                      </p:to>
                                    </p:set>
                                  </p:childTnLst>
                                </p:cTn>
                              </p:par>
                              <p:par>
                                <p:cTn id="81" presetID="8" presetClass="emph" presetSubtype="0" fill="hold" nodeType="withEffect">
                                  <p:stCondLst>
                                    <p:cond delay="16500"/>
                                  </p:stCondLst>
                                  <p:childTnLst>
                                    <p:animRot by="900000">
                                      <p:cBhvr>
                                        <p:cTn id="82" dur="1500" fill="hold"/>
                                        <p:tgtEl>
                                          <p:spTgt spid="269"/>
                                        </p:tgtEl>
                                        <p:attrNameLst>
                                          <p:attrName>r</p:attrName>
                                        </p:attrNameLst>
                                      </p:cBhvr>
                                    </p:animRot>
                                  </p:childTnLst>
                                </p:cTn>
                              </p:par>
                              <p:par>
                                <p:cTn id="83" presetID="1" presetClass="exit" presetSubtype="0" fill="hold" nodeType="withEffect">
                                  <p:stCondLst>
                                    <p:cond delay="18000"/>
                                  </p:stCondLst>
                                  <p:childTnLst>
                                    <p:set>
                                      <p:cBhvr>
                                        <p:cTn id="84" dur="1" fill="hold">
                                          <p:stCondLst>
                                            <p:cond delay="0"/>
                                          </p:stCondLst>
                                        </p:cTn>
                                        <p:tgtEl>
                                          <p:spTgt spid="269"/>
                                        </p:tgtEl>
                                        <p:attrNameLst>
                                          <p:attrName>style.visibility</p:attrName>
                                        </p:attrNameLst>
                                      </p:cBhvr>
                                      <p:to>
                                        <p:strVal val="hidden"/>
                                      </p:to>
                                    </p:set>
                                  </p:childTnLst>
                                </p:cTn>
                              </p:par>
                              <p:par>
                                <p:cTn id="85" presetID="1" presetClass="entr" presetSubtype="0" fill="hold" nodeType="withEffect">
                                  <p:stCondLst>
                                    <p:cond delay="18000"/>
                                  </p:stCondLst>
                                  <p:childTnLst>
                                    <p:set>
                                      <p:cBhvr>
                                        <p:cTn id="86" dur="1" fill="hold">
                                          <p:stCondLst>
                                            <p:cond delay="0"/>
                                          </p:stCondLst>
                                        </p:cTn>
                                        <p:tgtEl>
                                          <p:spTgt spid="289"/>
                                        </p:tgtEl>
                                        <p:attrNameLst>
                                          <p:attrName>style.visibility</p:attrName>
                                        </p:attrNameLst>
                                      </p:cBhvr>
                                      <p:to>
                                        <p:strVal val="visible"/>
                                      </p:to>
                                    </p:set>
                                  </p:childTnLst>
                                </p:cTn>
                              </p:par>
                              <p:par>
                                <p:cTn id="87" presetID="8" presetClass="emph" presetSubtype="0" fill="hold" nodeType="withEffect">
                                  <p:stCondLst>
                                    <p:cond delay="18000"/>
                                  </p:stCondLst>
                                  <p:childTnLst>
                                    <p:animRot by="900000">
                                      <p:cBhvr>
                                        <p:cTn id="88" dur="1500" fill="hold"/>
                                        <p:tgtEl>
                                          <p:spTgt spid="289"/>
                                        </p:tgtEl>
                                        <p:attrNameLst>
                                          <p:attrName>r</p:attrName>
                                        </p:attrNameLst>
                                      </p:cBhvr>
                                    </p:animRot>
                                  </p:childTnLst>
                                </p:cTn>
                              </p:par>
                              <p:par>
                                <p:cTn id="89" presetID="1" presetClass="exit" presetSubtype="0" fill="hold" nodeType="withEffect">
                                  <p:stCondLst>
                                    <p:cond delay="19500"/>
                                  </p:stCondLst>
                                  <p:childTnLst>
                                    <p:set>
                                      <p:cBhvr>
                                        <p:cTn id="90" dur="1" fill="hold">
                                          <p:stCondLst>
                                            <p:cond delay="0"/>
                                          </p:stCondLst>
                                        </p:cTn>
                                        <p:tgtEl>
                                          <p:spTgt spid="289"/>
                                        </p:tgtEl>
                                        <p:attrNameLst>
                                          <p:attrName>style.visibility</p:attrName>
                                        </p:attrNameLst>
                                      </p:cBhvr>
                                      <p:to>
                                        <p:strVal val="hidden"/>
                                      </p:to>
                                    </p:set>
                                  </p:childTnLst>
                                </p:cTn>
                              </p:par>
                              <p:par>
                                <p:cTn id="91" presetID="1" presetClass="entr" presetSubtype="0" fill="hold" nodeType="withEffect">
                                  <p:stCondLst>
                                    <p:cond delay="19500"/>
                                  </p:stCondLst>
                                  <p:childTnLst>
                                    <p:set>
                                      <p:cBhvr>
                                        <p:cTn id="92" dur="1" fill="hold">
                                          <p:stCondLst>
                                            <p:cond delay="0"/>
                                          </p:stCondLst>
                                        </p:cTn>
                                        <p:tgtEl>
                                          <p:spTgt spid="309"/>
                                        </p:tgtEl>
                                        <p:attrNameLst>
                                          <p:attrName>style.visibility</p:attrName>
                                        </p:attrNameLst>
                                      </p:cBhvr>
                                      <p:to>
                                        <p:strVal val="visible"/>
                                      </p:to>
                                    </p:set>
                                  </p:childTnLst>
                                </p:cTn>
                              </p:par>
                              <p:par>
                                <p:cTn id="93" presetID="8" presetClass="emph" presetSubtype="0" fill="hold" nodeType="withEffect">
                                  <p:stCondLst>
                                    <p:cond delay="19500"/>
                                  </p:stCondLst>
                                  <p:childTnLst>
                                    <p:animRot by="900000">
                                      <p:cBhvr>
                                        <p:cTn id="94" dur="1500" fill="hold"/>
                                        <p:tgtEl>
                                          <p:spTgt spid="309"/>
                                        </p:tgtEl>
                                        <p:attrNameLst>
                                          <p:attrName>r</p:attrName>
                                        </p:attrNameLst>
                                      </p:cBhvr>
                                    </p:animRot>
                                  </p:childTnLst>
                                </p:cTn>
                              </p:par>
                              <p:par>
                                <p:cTn id="95" presetID="1" presetClass="exit" presetSubtype="0" fill="hold" nodeType="withEffect">
                                  <p:stCondLst>
                                    <p:cond delay="21000"/>
                                  </p:stCondLst>
                                  <p:childTnLst>
                                    <p:set>
                                      <p:cBhvr>
                                        <p:cTn id="96" dur="1" fill="hold">
                                          <p:stCondLst>
                                            <p:cond delay="0"/>
                                          </p:stCondLst>
                                        </p:cTn>
                                        <p:tgtEl>
                                          <p:spTgt spid="309"/>
                                        </p:tgtEl>
                                        <p:attrNameLst>
                                          <p:attrName>style.visibility</p:attrName>
                                        </p:attrNameLst>
                                      </p:cBhvr>
                                      <p:to>
                                        <p:strVal val="hidden"/>
                                      </p:to>
                                    </p:set>
                                  </p:childTnLst>
                                </p:cTn>
                              </p:par>
                              <p:par>
                                <p:cTn id="97" presetID="1" presetClass="entr" presetSubtype="0" fill="hold" nodeType="withEffect">
                                  <p:stCondLst>
                                    <p:cond delay="21000"/>
                                  </p:stCondLst>
                                  <p:childTnLst>
                                    <p:set>
                                      <p:cBhvr>
                                        <p:cTn id="98" dur="1" fill="hold">
                                          <p:stCondLst>
                                            <p:cond delay="0"/>
                                          </p:stCondLst>
                                        </p:cTn>
                                        <p:tgtEl>
                                          <p:spTgt spid="299"/>
                                        </p:tgtEl>
                                        <p:attrNameLst>
                                          <p:attrName>style.visibility</p:attrName>
                                        </p:attrNameLst>
                                      </p:cBhvr>
                                      <p:to>
                                        <p:strVal val="visible"/>
                                      </p:to>
                                    </p:set>
                                  </p:childTnLst>
                                </p:cTn>
                              </p:par>
                              <p:par>
                                <p:cTn id="99" presetID="8" presetClass="emph" presetSubtype="0" fill="hold" nodeType="withEffect">
                                  <p:stCondLst>
                                    <p:cond delay="21000"/>
                                  </p:stCondLst>
                                  <p:childTnLst>
                                    <p:animRot by="900000">
                                      <p:cBhvr>
                                        <p:cTn id="100" dur="1500" fill="hold"/>
                                        <p:tgtEl>
                                          <p:spTgt spid="299"/>
                                        </p:tgtEl>
                                        <p:attrNameLst>
                                          <p:attrName>r</p:attrName>
                                        </p:attrNameLst>
                                      </p:cBhvr>
                                    </p:animRot>
                                  </p:childTnLst>
                                </p:cTn>
                              </p:par>
                              <p:par>
                                <p:cTn id="101" presetID="1" presetClass="exit" presetSubtype="0" fill="hold" nodeType="withEffect">
                                  <p:stCondLst>
                                    <p:cond delay="22500"/>
                                  </p:stCondLst>
                                  <p:childTnLst>
                                    <p:set>
                                      <p:cBhvr>
                                        <p:cTn id="102" dur="1" fill="hold">
                                          <p:stCondLst>
                                            <p:cond delay="0"/>
                                          </p:stCondLst>
                                        </p:cTn>
                                        <p:tgtEl>
                                          <p:spTgt spid="299"/>
                                        </p:tgtEl>
                                        <p:attrNameLst>
                                          <p:attrName>style.visibility</p:attrName>
                                        </p:attrNameLst>
                                      </p:cBhvr>
                                      <p:to>
                                        <p:strVal val="hidden"/>
                                      </p:to>
                                    </p:set>
                                  </p:childTnLst>
                                </p:cTn>
                              </p:par>
                              <p:par>
                                <p:cTn id="103" presetID="1" presetClass="entr" presetSubtype="0" fill="hold" nodeType="withEffect">
                                  <p:stCondLst>
                                    <p:cond delay="22500"/>
                                  </p:stCondLst>
                                  <p:childTnLst>
                                    <p:set>
                                      <p:cBhvr>
                                        <p:cTn id="104" dur="1" fill="hold">
                                          <p:stCondLst>
                                            <p:cond delay="0"/>
                                          </p:stCondLst>
                                        </p:cTn>
                                        <p:tgtEl>
                                          <p:spTgt spid="319"/>
                                        </p:tgtEl>
                                        <p:attrNameLst>
                                          <p:attrName>style.visibility</p:attrName>
                                        </p:attrNameLst>
                                      </p:cBhvr>
                                      <p:to>
                                        <p:strVal val="visible"/>
                                      </p:to>
                                    </p:set>
                                  </p:childTnLst>
                                </p:cTn>
                              </p:par>
                              <p:par>
                                <p:cTn id="105" presetID="8" presetClass="emph" presetSubtype="0" fill="hold" nodeType="withEffect">
                                  <p:stCondLst>
                                    <p:cond delay="22500"/>
                                  </p:stCondLst>
                                  <p:childTnLst>
                                    <p:animRot by="900000">
                                      <p:cBhvr>
                                        <p:cTn id="106" dur="1500" fill="hold"/>
                                        <p:tgtEl>
                                          <p:spTgt spid="319"/>
                                        </p:tgtEl>
                                        <p:attrNameLst>
                                          <p:attrName>r</p:attrName>
                                        </p:attrNameLst>
                                      </p:cBhvr>
                                    </p:animRot>
                                  </p:childTnLst>
                                </p:cTn>
                              </p:par>
                              <p:par>
                                <p:cTn id="107" presetID="1" presetClass="exit" presetSubtype="0" fill="hold" nodeType="withEffect">
                                  <p:stCondLst>
                                    <p:cond delay="24000"/>
                                  </p:stCondLst>
                                  <p:childTnLst>
                                    <p:set>
                                      <p:cBhvr>
                                        <p:cTn id="108" dur="1" fill="hold">
                                          <p:stCondLst>
                                            <p:cond delay="0"/>
                                          </p:stCondLst>
                                        </p:cTn>
                                        <p:tgtEl>
                                          <p:spTgt spid="319"/>
                                        </p:tgtEl>
                                        <p:attrNameLst>
                                          <p:attrName>style.visibility</p:attrName>
                                        </p:attrNameLst>
                                      </p:cBhvr>
                                      <p:to>
                                        <p:strVal val="hidden"/>
                                      </p:to>
                                    </p:set>
                                  </p:childTnLst>
                                </p:cTn>
                              </p:par>
                              <p:par>
                                <p:cTn id="109" presetID="1" presetClass="entr" presetSubtype="0" fill="hold" nodeType="withEffect">
                                  <p:stCondLst>
                                    <p:cond delay="24000"/>
                                  </p:stCondLst>
                                  <p:childTnLst>
                                    <p:set>
                                      <p:cBhvr>
                                        <p:cTn id="110" dur="1" fill="hold">
                                          <p:stCondLst>
                                            <p:cond delay="0"/>
                                          </p:stCondLst>
                                        </p:cTn>
                                        <p:tgtEl>
                                          <p:spTgt spid="339"/>
                                        </p:tgtEl>
                                        <p:attrNameLst>
                                          <p:attrName>style.visibility</p:attrName>
                                        </p:attrNameLst>
                                      </p:cBhvr>
                                      <p:to>
                                        <p:strVal val="visible"/>
                                      </p:to>
                                    </p:set>
                                  </p:childTnLst>
                                </p:cTn>
                              </p:par>
                              <p:par>
                                <p:cTn id="111" presetID="8" presetClass="emph" presetSubtype="0" fill="hold" nodeType="withEffect">
                                  <p:stCondLst>
                                    <p:cond delay="24000"/>
                                  </p:stCondLst>
                                  <p:childTnLst>
                                    <p:animRot by="900000">
                                      <p:cBhvr>
                                        <p:cTn id="112" dur="1500" fill="hold"/>
                                        <p:tgtEl>
                                          <p:spTgt spid="339"/>
                                        </p:tgtEl>
                                        <p:attrNameLst>
                                          <p:attrName>r</p:attrName>
                                        </p:attrNameLst>
                                      </p:cBhvr>
                                    </p:animRot>
                                  </p:childTnLst>
                                </p:cTn>
                              </p:par>
                              <p:par>
                                <p:cTn id="113" presetID="1" presetClass="exit" presetSubtype="0" fill="hold" nodeType="withEffect">
                                  <p:stCondLst>
                                    <p:cond delay="25500"/>
                                  </p:stCondLst>
                                  <p:childTnLst>
                                    <p:set>
                                      <p:cBhvr>
                                        <p:cTn id="114" dur="1" fill="hold">
                                          <p:stCondLst>
                                            <p:cond delay="0"/>
                                          </p:stCondLst>
                                        </p:cTn>
                                        <p:tgtEl>
                                          <p:spTgt spid="339"/>
                                        </p:tgtEl>
                                        <p:attrNameLst>
                                          <p:attrName>style.visibility</p:attrName>
                                        </p:attrNameLst>
                                      </p:cBhvr>
                                      <p:to>
                                        <p:strVal val="hidden"/>
                                      </p:to>
                                    </p:set>
                                  </p:childTnLst>
                                </p:cTn>
                              </p:par>
                              <p:par>
                                <p:cTn id="115" presetID="1" presetClass="entr" presetSubtype="0" fill="hold" nodeType="withEffect">
                                  <p:stCondLst>
                                    <p:cond delay="25500"/>
                                  </p:stCondLst>
                                  <p:childTnLst>
                                    <p:set>
                                      <p:cBhvr>
                                        <p:cTn id="116" dur="1" fill="hold">
                                          <p:stCondLst>
                                            <p:cond delay="0"/>
                                          </p:stCondLst>
                                        </p:cTn>
                                        <p:tgtEl>
                                          <p:spTgt spid="329"/>
                                        </p:tgtEl>
                                        <p:attrNameLst>
                                          <p:attrName>style.visibility</p:attrName>
                                        </p:attrNameLst>
                                      </p:cBhvr>
                                      <p:to>
                                        <p:strVal val="visible"/>
                                      </p:to>
                                    </p:set>
                                  </p:childTnLst>
                                </p:cTn>
                              </p:par>
                              <p:par>
                                <p:cTn id="117" presetID="8" presetClass="emph" presetSubtype="0" fill="hold" nodeType="withEffect">
                                  <p:stCondLst>
                                    <p:cond delay="25500"/>
                                  </p:stCondLst>
                                  <p:childTnLst>
                                    <p:animRot by="900000">
                                      <p:cBhvr>
                                        <p:cTn id="118" dur="1500" fill="hold"/>
                                        <p:tgtEl>
                                          <p:spTgt spid="329"/>
                                        </p:tgtEl>
                                        <p:attrNameLst>
                                          <p:attrName>r</p:attrName>
                                        </p:attrNameLst>
                                      </p:cBhvr>
                                    </p:animRot>
                                  </p:childTnLst>
                                </p:cTn>
                              </p:par>
                              <p:par>
                                <p:cTn id="119" presetID="1" presetClass="exit" presetSubtype="0" fill="hold" nodeType="withEffect">
                                  <p:stCondLst>
                                    <p:cond delay="27000"/>
                                  </p:stCondLst>
                                  <p:childTnLst>
                                    <p:set>
                                      <p:cBhvr>
                                        <p:cTn id="120" dur="1" fill="hold">
                                          <p:stCondLst>
                                            <p:cond delay="0"/>
                                          </p:stCondLst>
                                        </p:cTn>
                                        <p:tgtEl>
                                          <p:spTgt spid="329"/>
                                        </p:tgtEl>
                                        <p:attrNameLst>
                                          <p:attrName>style.visibility</p:attrName>
                                        </p:attrNameLst>
                                      </p:cBhvr>
                                      <p:to>
                                        <p:strVal val="hidden"/>
                                      </p:to>
                                    </p:set>
                                  </p:childTnLst>
                                </p:cTn>
                              </p:par>
                              <p:par>
                                <p:cTn id="121" presetID="1" presetClass="entr" presetSubtype="0" fill="hold" nodeType="withEffect">
                                  <p:stCondLst>
                                    <p:cond delay="27000"/>
                                  </p:stCondLst>
                                  <p:childTnLst>
                                    <p:set>
                                      <p:cBhvr>
                                        <p:cTn id="122" dur="1" fill="hold">
                                          <p:stCondLst>
                                            <p:cond delay="0"/>
                                          </p:stCondLst>
                                        </p:cTn>
                                        <p:tgtEl>
                                          <p:spTgt spid="349"/>
                                        </p:tgtEl>
                                        <p:attrNameLst>
                                          <p:attrName>style.visibility</p:attrName>
                                        </p:attrNameLst>
                                      </p:cBhvr>
                                      <p:to>
                                        <p:strVal val="visible"/>
                                      </p:to>
                                    </p:set>
                                  </p:childTnLst>
                                </p:cTn>
                              </p:par>
                              <p:par>
                                <p:cTn id="123" presetID="8" presetClass="emph" presetSubtype="0" fill="hold" nodeType="withEffect">
                                  <p:stCondLst>
                                    <p:cond delay="27000"/>
                                  </p:stCondLst>
                                  <p:childTnLst>
                                    <p:animRot by="900000">
                                      <p:cBhvr>
                                        <p:cTn id="124" dur="1500" fill="hold"/>
                                        <p:tgtEl>
                                          <p:spTgt spid="349"/>
                                        </p:tgtEl>
                                        <p:attrNameLst>
                                          <p:attrName>r</p:attrName>
                                        </p:attrNameLst>
                                      </p:cBhvr>
                                    </p:animRot>
                                  </p:childTnLst>
                                </p:cTn>
                              </p:par>
                              <p:par>
                                <p:cTn id="125" presetID="1" presetClass="exit" presetSubtype="0" fill="hold" nodeType="withEffect">
                                  <p:stCondLst>
                                    <p:cond delay="28500"/>
                                  </p:stCondLst>
                                  <p:childTnLst>
                                    <p:set>
                                      <p:cBhvr>
                                        <p:cTn id="126" dur="1" fill="hold">
                                          <p:stCondLst>
                                            <p:cond delay="0"/>
                                          </p:stCondLst>
                                        </p:cTn>
                                        <p:tgtEl>
                                          <p:spTgt spid="349"/>
                                        </p:tgtEl>
                                        <p:attrNameLst>
                                          <p:attrName>style.visibility</p:attrName>
                                        </p:attrNameLst>
                                      </p:cBhvr>
                                      <p:to>
                                        <p:strVal val="hidden"/>
                                      </p:to>
                                    </p:set>
                                  </p:childTnLst>
                                </p:cTn>
                              </p:par>
                              <p:par>
                                <p:cTn id="127" presetID="1" presetClass="entr" presetSubtype="0" fill="hold" nodeType="withEffect">
                                  <p:stCondLst>
                                    <p:cond delay="28500"/>
                                  </p:stCondLst>
                                  <p:childTnLst>
                                    <p:set>
                                      <p:cBhvr>
                                        <p:cTn id="128" dur="1" fill="hold">
                                          <p:stCondLst>
                                            <p:cond delay="0"/>
                                          </p:stCondLst>
                                        </p:cTn>
                                        <p:tgtEl>
                                          <p:spTgt spid="369"/>
                                        </p:tgtEl>
                                        <p:attrNameLst>
                                          <p:attrName>style.visibility</p:attrName>
                                        </p:attrNameLst>
                                      </p:cBhvr>
                                      <p:to>
                                        <p:strVal val="visible"/>
                                      </p:to>
                                    </p:set>
                                  </p:childTnLst>
                                </p:cTn>
                              </p:par>
                              <p:par>
                                <p:cTn id="129" presetID="8" presetClass="emph" presetSubtype="0" fill="hold" nodeType="withEffect">
                                  <p:stCondLst>
                                    <p:cond delay="28500"/>
                                  </p:stCondLst>
                                  <p:childTnLst>
                                    <p:animRot by="900000">
                                      <p:cBhvr>
                                        <p:cTn id="130" dur="1500" fill="hold"/>
                                        <p:tgtEl>
                                          <p:spTgt spid="369"/>
                                        </p:tgtEl>
                                        <p:attrNameLst>
                                          <p:attrName>r</p:attrName>
                                        </p:attrNameLst>
                                      </p:cBhvr>
                                    </p:animRot>
                                  </p:childTnLst>
                                </p:cTn>
                              </p:par>
                              <p:par>
                                <p:cTn id="131" presetID="1" presetClass="exit" presetSubtype="0" fill="hold" nodeType="withEffect">
                                  <p:stCondLst>
                                    <p:cond delay="30000"/>
                                  </p:stCondLst>
                                  <p:childTnLst>
                                    <p:set>
                                      <p:cBhvr>
                                        <p:cTn id="132" dur="1" fill="hold">
                                          <p:stCondLst>
                                            <p:cond delay="0"/>
                                          </p:stCondLst>
                                        </p:cTn>
                                        <p:tgtEl>
                                          <p:spTgt spid="369"/>
                                        </p:tgtEl>
                                        <p:attrNameLst>
                                          <p:attrName>style.visibility</p:attrName>
                                        </p:attrNameLst>
                                      </p:cBhvr>
                                      <p:to>
                                        <p:strVal val="hidden"/>
                                      </p:to>
                                    </p:set>
                                  </p:childTnLst>
                                </p:cTn>
                              </p:par>
                              <p:par>
                                <p:cTn id="133" presetID="1" presetClass="entr" presetSubtype="0" fill="hold" nodeType="withEffect">
                                  <p:stCondLst>
                                    <p:cond delay="30000"/>
                                  </p:stCondLst>
                                  <p:childTnLst>
                                    <p:set>
                                      <p:cBhvr>
                                        <p:cTn id="134" dur="1" fill="hold">
                                          <p:stCondLst>
                                            <p:cond delay="0"/>
                                          </p:stCondLst>
                                        </p:cTn>
                                        <p:tgtEl>
                                          <p:spTgt spid="359"/>
                                        </p:tgtEl>
                                        <p:attrNameLst>
                                          <p:attrName>style.visibility</p:attrName>
                                        </p:attrNameLst>
                                      </p:cBhvr>
                                      <p:to>
                                        <p:strVal val="visible"/>
                                      </p:to>
                                    </p:set>
                                  </p:childTnLst>
                                </p:cTn>
                              </p:par>
                              <p:par>
                                <p:cTn id="135" presetID="8" presetClass="emph" presetSubtype="0" fill="hold" nodeType="withEffect">
                                  <p:stCondLst>
                                    <p:cond delay="30000"/>
                                  </p:stCondLst>
                                  <p:childTnLst>
                                    <p:animRot by="900000">
                                      <p:cBhvr>
                                        <p:cTn id="136" dur="1500" fill="hold"/>
                                        <p:tgtEl>
                                          <p:spTgt spid="359"/>
                                        </p:tgtEl>
                                        <p:attrNameLst>
                                          <p:attrName>r</p:attrName>
                                        </p:attrNameLst>
                                      </p:cBhvr>
                                    </p:animRot>
                                  </p:childTnLst>
                                </p:cTn>
                              </p:par>
                              <p:par>
                                <p:cTn id="137" presetID="1" presetClass="exit" presetSubtype="0" fill="hold" nodeType="withEffect">
                                  <p:stCondLst>
                                    <p:cond delay="31500"/>
                                  </p:stCondLst>
                                  <p:childTnLst>
                                    <p:set>
                                      <p:cBhvr>
                                        <p:cTn id="138" dur="1" fill="hold">
                                          <p:stCondLst>
                                            <p:cond delay="0"/>
                                          </p:stCondLst>
                                        </p:cTn>
                                        <p:tgtEl>
                                          <p:spTgt spid="359"/>
                                        </p:tgtEl>
                                        <p:attrNameLst>
                                          <p:attrName>style.visibility</p:attrName>
                                        </p:attrNameLst>
                                      </p:cBhvr>
                                      <p:to>
                                        <p:strVal val="hidden"/>
                                      </p:to>
                                    </p:set>
                                  </p:childTnLst>
                                </p:cTn>
                              </p:par>
                              <p:par>
                                <p:cTn id="139" presetID="1" presetClass="entr" presetSubtype="0" fill="hold" nodeType="withEffect">
                                  <p:stCondLst>
                                    <p:cond delay="31500"/>
                                  </p:stCondLst>
                                  <p:childTnLst>
                                    <p:set>
                                      <p:cBhvr>
                                        <p:cTn id="140" dur="1" fill="hold">
                                          <p:stCondLst>
                                            <p:cond delay="0"/>
                                          </p:stCondLst>
                                        </p:cTn>
                                        <p:tgtEl>
                                          <p:spTgt spid="379"/>
                                        </p:tgtEl>
                                        <p:attrNameLst>
                                          <p:attrName>style.visibility</p:attrName>
                                        </p:attrNameLst>
                                      </p:cBhvr>
                                      <p:to>
                                        <p:strVal val="visible"/>
                                      </p:to>
                                    </p:set>
                                  </p:childTnLst>
                                </p:cTn>
                              </p:par>
                              <p:par>
                                <p:cTn id="141" presetID="8" presetClass="emph" presetSubtype="0" fill="hold" nodeType="withEffect">
                                  <p:stCondLst>
                                    <p:cond delay="31500"/>
                                  </p:stCondLst>
                                  <p:childTnLst>
                                    <p:animRot by="900000">
                                      <p:cBhvr>
                                        <p:cTn id="142" dur="1500" fill="hold"/>
                                        <p:tgtEl>
                                          <p:spTgt spid="379"/>
                                        </p:tgtEl>
                                        <p:attrNameLst>
                                          <p:attrName>r</p:attrName>
                                        </p:attrNameLst>
                                      </p:cBhvr>
                                    </p:animRot>
                                  </p:childTnLst>
                                </p:cTn>
                              </p:par>
                              <p:par>
                                <p:cTn id="143" presetID="1" presetClass="exit" presetSubtype="0" fill="hold" nodeType="withEffect">
                                  <p:stCondLst>
                                    <p:cond delay="33000"/>
                                  </p:stCondLst>
                                  <p:childTnLst>
                                    <p:set>
                                      <p:cBhvr>
                                        <p:cTn id="144" dur="1" fill="hold">
                                          <p:stCondLst>
                                            <p:cond delay="0"/>
                                          </p:stCondLst>
                                        </p:cTn>
                                        <p:tgtEl>
                                          <p:spTgt spid="379"/>
                                        </p:tgtEl>
                                        <p:attrNameLst>
                                          <p:attrName>style.visibility</p:attrName>
                                        </p:attrNameLst>
                                      </p:cBhvr>
                                      <p:to>
                                        <p:strVal val="hidden"/>
                                      </p:to>
                                    </p:set>
                                  </p:childTnLst>
                                </p:cTn>
                              </p:par>
                              <p:par>
                                <p:cTn id="145" presetID="1" presetClass="entr" presetSubtype="0" fill="hold" nodeType="withEffect">
                                  <p:stCondLst>
                                    <p:cond delay="33000"/>
                                  </p:stCondLst>
                                  <p:childTnLst>
                                    <p:set>
                                      <p:cBhvr>
                                        <p:cTn id="146" dur="1" fill="hold">
                                          <p:stCondLst>
                                            <p:cond delay="0"/>
                                          </p:stCondLst>
                                        </p:cTn>
                                        <p:tgtEl>
                                          <p:spTgt spid="399"/>
                                        </p:tgtEl>
                                        <p:attrNameLst>
                                          <p:attrName>style.visibility</p:attrName>
                                        </p:attrNameLst>
                                      </p:cBhvr>
                                      <p:to>
                                        <p:strVal val="visible"/>
                                      </p:to>
                                    </p:set>
                                  </p:childTnLst>
                                </p:cTn>
                              </p:par>
                              <p:par>
                                <p:cTn id="147" presetID="8" presetClass="emph" presetSubtype="0" fill="hold" nodeType="withEffect">
                                  <p:stCondLst>
                                    <p:cond delay="33000"/>
                                  </p:stCondLst>
                                  <p:childTnLst>
                                    <p:animRot by="900000">
                                      <p:cBhvr>
                                        <p:cTn id="148" dur="1500" fill="hold"/>
                                        <p:tgtEl>
                                          <p:spTgt spid="399"/>
                                        </p:tgtEl>
                                        <p:attrNameLst>
                                          <p:attrName>r</p:attrName>
                                        </p:attrNameLst>
                                      </p:cBhvr>
                                    </p:animRot>
                                  </p:childTnLst>
                                </p:cTn>
                              </p:par>
                              <p:par>
                                <p:cTn id="149" presetID="1" presetClass="exit" presetSubtype="0" fill="hold" nodeType="withEffect">
                                  <p:stCondLst>
                                    <p:cond delay="34500"/>
                                  </p:stCondLst>
                                  <p:childTnLst>
                                    <p:set>
                                      <p:cBhvr>
                                        <p:cTn id="150" dur="1" fill="hold">
                                          <p:stCondLst>
                                            <p:cond delay="0"/>
                                          </p:stCondLst>
                                        </p:cTn>
                                        <p:tgtEl>
                                          <p:spTgt spid="399"/>
                                        </p:tgtEl>
                                        <p:attrNameLst>
                                          <p:attrName>style.visibility</p:attrName>
                                        </p:attrNameLst>
                                      </p:cBhvr>
                                      <p:to>
                                        <p:strVal val="hidden"/>
                                      </p:to>
                                    </p:set>
                                  </p:childTnLst>
                                </p:cTn>
                              </p:par>
                              <p:par>
                                <p:cTn id="151" presetID="1" presetClass="entr" presetSubtype="0" fill="hold" nodeType="withEffect">
                                  <p:stCondLst>
                                    <p:cond delay="34500"/>
                                  </p:stCondLst>
                                  <p:childTnLst>
                                    <p:set>
                                      <p:cBhvr>
                                        <p:cTn id="152" dur="1" fill="hold">
                                          <p:stCondLst>
                                            <p:cond delay="0"/>
                                          </p:stCondLst>
                                        </p:cTn>
                                        <p:tgtEl>
                                          <p:spTgt spid="389"/>
                                        </p:tgtEl>
                                        <p:attrNameLst>
                                          <p:attrName>style.visibility</p:attrName>
                                        </p:attrNameLst>
                                      </p:cBhvr>
                                      <p:to>
                                        <p:strVal val="visible"/>
                                      </p:to>
                                    </p:set>
                                  </p:childTnLst>
                                </p:cTn>
                              </p:par>
                              <p:par>
                                <p:cTn id="153" presetID="8" presetClass="emph" presetSubtype="0" fill="hold" nodeType="withEffect">
                                  <p:stCondLst>
                                    <p:cond delay="34500"/>
                                  </p:stCondLst>
                                  <p:childTnLst>
                                    <p:animRot by="900000">
                                      <p:cBhvr>
                                        <p:cTn id="154" dur="1500" fill="hold"/>
                                        <p:tgtEl>
                                          <p:spTgt spid="389"/>
                                        </p:tgtEl>
                                        <p:attrNameLst>
                                          <p:attrName>r</p:attrName>
                                        </p:attrNameLst>
                                      </p:cBhvr>
                                    </p:animRot>
                                  </p:childTnLst>
                                </p:cTn>
                              </p:par>
                              <p:par>
                                <p:cTn id="155" presetID="1" presetClass="exit" presetSubtype="0" fill="hold" nodeType="withEffect">
                                  <p:stCondLst>
                                    <p:cond delay="36000"/>
                                  </p:stCondLst>
                                  <p:childTnLst>
                                    <p:set>
                                      <p:cBhvr>
                                        <p:cTn id="156" dur="1" fill="hold">
                                          <p:stCondLst>
                                            <p:cond delay="0"/>
                                          </p:stCondLst>
                                        </p:cTn>
                                        <p:tgtEl>
                                          <p:spTgt spid="389"/>
                                        </p:tgtEl>
                                        <p:attrNameLst>
                                          <p:attrName>style.visibility</p:attrName>
                                        </p:attrNameLst>
                                      </p:cBhvr>
                                      <p:to>
                                        <p:strVal val="hidden"/>
                                      </p:to>
                                    </p:set>
                                  </p:childTnLst>
                                </p:cTn>
                              </p:par>
                              <p:par>
                                <p:cTn id="157" presetID="1" presetClass="entr" presetSubtype="0" fill="hold" nodeType="withEffect">
                                  <p:stCondLst>
                                    <p:cond delay="36000"/>
                                  </p:stCondLst>
                                  <p:childTnLst>
                                    <p:set>
                                      <p:cBhvr>
                                        <p:cTn id="158" dur="1" fill="hold">
                                          <p:stCondLst>
                                            <p:cond delay="0"/>
                                          </p:stCondLst>
                                        </p:cTn>
                                        <p:tgtEl>
                                          <p:spTgt spid="409"/>
                                        </p:tgtEl>
                                        <p:attrNameLst>
                                          <p:attrName>style.visibility</p:attrName>
                                        </p:attrNameLst>
                                      </p:cBhvr>
                                      <p:to>
                                        <p:strVal val="visible"/>
                                      </p:to>
                                    </p:set>
                                  </p:childTnLst>
                                </p:cTn>
                              </p:par>
                              <p:par>
                                <p:cTn id="159" presetID="8" presetClass="emph" presetSubtype="0" fill="hold" nodeType="withEffect">
                                  <p:stCondLst>
                                    <p:cond delay="36000"/>
                                  </p:stCondLst>
                                  <p:childTnLst>
                                    <p:animRot by="900000">
                                      <p:cBhvr>
                                        <p:cTn id="160" dur="1500" fill="hold"/>
                                        <p:tgtEl>
                                          <p:spTgt spid="409"/>
                                        </p:tgtEl>
                                        <p:attrNameLst>
                                          <p:attrName>r</p:attrName>
                                        </p:attrNameLst>
                                      </p:cBhvr>
                                    </p:animRot>
                                  </p:childTnLst>
                                </p:cTn>
                              </p:par>
                              <p:par>
                                <p:cTn id="161" presetID="1" presetClass="exit" presetSubtype="0" fill="hold" nodeType="withEffect">
                                  <p:stCondLst>
                                    <p:cond delay="37500"/>
                                  </p:stCondLst>
                                  <p:childTnLst>
                                    <p:set>
                                      <p:cBhvr>
                                        <p:cTn id="162" dur="1" fill="hold">
                                          <p:stCondLst>
                                            <p:cond delay="0"/>
                                          </p:stCondLst>
                                        </p:cTn>
                                        <p:tgtEl>
                                          <p:spTgt spid="409"/>
                                        </p:tgtEl>
                                        <p:attrNameLst>
                                          <p:attrName>style.visibility</p:attrName>
                                        </p:attrNameLst>
                                      </p:cBhvr>
                                      <p:to>
                                        <p:strVal val="hidden"/>
                                      </p:to>
                                    </p:set>
                                  </p:childTnLst>
                                </p:cTn>
                              </p:par>
                              <p:par>
                                <p:cTn id="163" presetID="1" presetClass="entr" presetSubtype="0" fill="hold" nodeType="withEffect">
                                  <p:stCondLst>
                                    <p:cond delay="37500"/>
                                  </p:stCondLst>
                                  <p:childTnLst>
                                    <p:set>
                                      <p:cBhvr>
                                        <p:cTn id="164" dur="1" fill="hold">
                                          <p:stCondLst>
                                            <p:cond delay="0"/>
                                          </p:stCondLst>
                                        </p:cTn>
                                        <p:tgtEl>
                                          <p:spTgt spid="429"/>
                                        </p:tgtEl>
                                        <p:attrNameLst>
                                          <p:attrName>style.visibility</p:attrName>
                                        </p:attrNameLst>
                                      </p:cBhvr>
                                      <p:to>
                                        <p:strVal val="visible"/>
                                      </p:to>
                                    </p:set>
                                  </p:childTnLst>
                                </p:cTn>
                              </p:par>
                              <p:par>
                                <p:cTn id="165" presetID="8" presetClass="emph" presetSubtype="0" fill="hold" nodeType="withEffect">
                                  <p:stCondLst>
                                    <p:cond delay="37500"/>
                                  </p:stCondLst>
                                  <p:childTnLst>
                                    <p:animRot by="900000">
                                      <p:cBhvr>
                                        <p:cTn id="166" dur="1500" fill="hold"/>
                                        <p:tgtEl>
                                          <p:spTgt spid="429"/>
                                        </p:tgtEl>
                                        <p:attrNameLst>
                                          <p:attrName>r</p:attrName>
                                        </p:attrNameLst>
                                      </p:cBhvr>
                                    </p:animRot>
                                  </p:childTnLst>
                                </p:cTn>
                              </p:par>
                              <p:par>
                                <p:cTn id="167" presetID="1" presetClass="exit" presetSubtype="0" fill="hold" nodeType="withEffect">
                                  <p:stCondLst>
                                    <p:cond delay="39000"/>
                                  </p:stCondLst>
                                  <p:childTnLst>
                                    <p:set>
                                      <p:cBhvr>
                                        <p:cTn id="168" dur="1" fill="hold">
                                          <p:stCondLst>
                                            <p:cond delay="0"/>
                                          </p:stCondLst>
                                        </p:cTn>
                                        <p:tgtEl>
                                          <p:spTgt spid="429"/>
                                        </p:tgtEl>
                                        <p:attrNameLst>
                                          <p:attrName>style.visibility</p:attrName>
                                        </p:attrNameLst>
                                      </p:cBhvr>
                                      <p:to>
                                        <p:strVal val="hidden"/>
                                      </p:to>
                                    </p:set>
                                  </p:childTnLst>
                                </p:cTn>
                              </p:par>
                              <p:par>
                                <p:cTn id="169" presetID="1" presetClass="entr" presetSubtype="0" fill="hold" nodeType="withEffect">
                                  <p:stCondLst>
                                    <p:cond delay="39000"/>
                                  </p:stCondLst>
                                  <p:childTnLst>
                                    <p:set>
                                      <p:cBhvr>
                                        <p:cTn id="170" dur="1" fill="hold">
                                          <p:stCondLst>
                                            <p:cond delay="0"/>
                                          </p:stCondLst>
                                        </p:cTn>
                                        <p:tgtEl>
                                          <p:spTgt spid="419"/>
                                        </p:tgtEl>
                                        <p:attrNameLst>
                                          <p:attrName>style.visibility</p:attrName>
                                        </p:attrNameLst>
                                      </p:cBhvr>
                                      <p:to>
                                        <p:strVal val="visible"/>
                                      </p:to>
                                    </p:set>
                                  </p:childTnLst>
                                </p:cTn>
                              </p:par>
                              <p:par>
                                <p:cTn id="171" presetID="8" presetClass="emph" presetSubtype="0" fill="hold" nodeType="withEffect">
                                  <p:stCondLst>
                                    <p:cond delay="39000"/>
                                  </p:stCondLst>
                                  <p:childTnLst>
                                    <p:animRot by="900000">
                                      <p:cBhvr>
                                        <p:cTn id="172" dur="1500" fill="hold"/>
                                        <p:tgtEl>
                                          <p:spTgt spid="419"/>
                                        </p:tgtEl>
                                        <p:attrNameLst>
                                          <p:attrName>r</p:attrName>
                                        </p:attrNameLst>
                                      </p:cBhvr>
                                    </p:animRot>
                                  </p:childTnLst>
                                </p:cTn>
                              </p:par>
                              <p:par>
                                <p:cTn id="173" presetID="1" presetClass="exit" presetSubtype="0" fill="hold" nodeType="withEffect">
                                  <p:stCondLst>
                                    <p:cond delay="40500"/>
                                  </p:stCondLst>
                                  <p:childTnLst>
                                    <p:set>
                                      <p:cBhvr>
                                        <p:cTn id="174" dur="1" fill="hold">
                                          <p:stCondLst>
                                            <p:cond delay="0"/>
                                          </p:stCondLst>
                                        </p:cTn>
                                        <p:tgtEl>
                                          <p:spTgt spid="419"/>
                                        </p:tgtEl>
                                        <p:attrNameLst>
                                          <p:attrName>style.visibility</p:attrName>
                                        </p:attrNameLst>
                                      </p:cBhvr>
                                      <p:to>
                                        <p:strVal val="hidden"/>
                                      </p:to>
                                    </p:set>
                                  </p:childTnLst>
                                </p:cTn>
                              </p:par>
                              <p:par>
                                <p:cTn id="175" presetID="1" presetClass="entr" presetSubtype="0" fill="hold" nodeType="withEffect">
                                  <p:stCondLst>
                                    <p:cond delay="40500"/>
                                  </p:stCondLst>
                                  <p:childTnLst>
                                    <p:set>
                                      <p:cBhvr>
                                        <p:cTn id="176" dur="1" fill="hold">
                                          <p:stCondLst>
                                            <p:cond delay="0"/>
                                          </p:stCondLst>
                                        </p:cTn>
                                        <p:tgtEl>
                                          <p:spTgt spid="439"/>
                                        </p:tgtEl>
                                        <p:attrNameLst>
                                          <p:attrName>style.visibility</p:attrName>
                                        </p:attrNameLst>
                                      </p:cBhvr>
                                      <p:to>
                                        <p:strVal val="visible"/>
                                      </p:to>
                                    </p:set>
                                  </p:childTnLst>
                                </p:cTn>
                              </p:par>
                              <p:par>
                                <p:cTn id="177" presetID="8" presetClass="emph" presetSubtype="0" fill="hold" nodeType="withEffect">
                                  <p:stCondLst>
                                    <p:cond delay="40500"/>
                                  </p:stCondLst>
                                  <p:childTnLst>
                                    <p:animRot by="900000">
                                      <p:cBhvr>
                                        <p:cTn id="178" dur="1500" fill="hold"/>
                                        <p:tgtEl>
                                          <p:spTgt spid="439"/>
                                        </p:tgtEl>
                                        <p:attrNameLst>
                                          <p:attrName>r</p:attrName>
                                        </p:attrNameLst>
                                      </p:cBhvr>
                                    </p:animRot>
                                  </p:childTnLst>
                                </p:cTn>
                              </p:par>
                              <p:par>
                                <p:cTn id="179" presetID="1" presetClass="exit" presetSubtype="0" fill="hold" nodeType="withEffect">
                                  <p:stCondLst>
                                    <p:cond delay="42000"/>
                                  </p:stCondLst>
                                  <p:childTnLst>
                                    <p:set>
                                      <p:cBhvr>
                                        <p:cTn id="180" dur="1" fill="hold">
                                          <p:stCondLst>
                                            <p:cond delay="0"/>
                                          </p:stCondLst>
                                        </p:cTn>
                                        <p:tgtEl>
                                          <p:spTgt spid="439"/>
                                        </p:tgtEl>
                                        <p:attrNameLst>
                                          <p:attrName>style.visibility</p:attrName>
                                        </p:attrNameLst>
                                      </p:cBhvr>
                                      <p:to>
                                        <p:strVal val="hidden"/>
                                      </p:to>
                                    </p:set>
                                  </p:childTnLst>
                                </p:cTn>
                              </p:par>
                              <p:par>
                                <p:cTn id="181" presetID="1" presetClass="entr" presetSubtype="0" fill="hold" nodeType="withEffect">
                                  <p:stCondLst>
                                    <p:cond delay="42000"/>
                                  </p:stCondLst>
                                  <p:childTnLst>
                                    <p:set>
                                      <p:cBhvr>
                                        <p:cTn id="182" dur="1" fill="hold">
                                          <p:stCondLst>
                                            <p:cond delay="0"/>
                                          </p:stCondLst>
                                        </p:cTn>
                                        <p:tgtEl>
                                          <p:spTgt spid="459"/>
                                        </p:tgtEl>
                                        <p:attrNameLst>
                                          <p:attrName>style.visibility</p:attrName>
                                        </p:attrNameLst>
                                      </p:cBhvr>
                                      <p:to>
                                        <p:strVal val="visible"/>
                                      </p:to>
                                    </p:set>
                                  </p:childTnLst>
                                </p:cTn>
                              </p:par>
                              <p:par>
                                <p:cTn id="183" presetID="8" presetClass="emph" presetSubtype="0" fill="hold" nodeType="withEffect">
                                  <p:stCondLst>
                                    <p:cond delay="42000"/>
                                  </p:stCondLst>
                                  <p:childTnLst>
                                    <p:animRot by="900000">
                                      <p:cBhvr>
                                        <p:cTn id="184" dur="1500" fill="hold"/>
                                        <p:tgtEl>
                                          <p:spTgt spid="459"/>
                                        </p:tgtEl>
                                        <p:attrNameLst>
                                          <p:attrName>r</p:attrName>
                                        </p:attrNameLst>
                                      </p:cBhvr>
                                    </p:animRot>
                                  </p:childTnLst>
                                </p:cTn>
                              </p:par>
                              <p:par>
                                <p:cTn id="185" presetID="1" presetClass="exit" presetSubtype="0" fill="hold" nodeType="withEffect">
                                  <p:stCondLst>
                                    <p:cond delay="43500"/>
                                  </p:stCondLst>
                                  <p:childTnLst>
                                    <p:set>
                                      <p:cBhvr>
                                        <p:cTn id="186" dur="1" fill="hold">
                                          <p:stCondLst>
                                            <p:cond delay="0"/>
                                          </p:stCondLst>
                                        </p:cTn>
                                        <p:tgtEl>
                                          <p:spTgt spid="459"/>
                                        </p:tgtEl>
                                        <p:attrNameLst>
                                          <p:attrName>style.visibility</p:attrName>
                                        </p:attrNameLst>
                                      </p:cBhvr>
                                      <p:to>
                                        <p:strVal val="hidden"/>
                                      </p:to>
                                    </p:set>
                                  </p:childTnLst>
                                </p:cTn>
                              </p:par>
                              <p:par>
                                <p:cTn id="187" presetID="1" presetClass="entr" presetSubtype="0" fill="hold" nodeType="withEffect">
                                  <p:stCondLst>
                                    <p:cond delay="43500"/>
                                  </p:stCondLst>
                                  <p:childTnLst>
                                    <p:set>
                                      <p:cBhvr>
                                        <p:cTn id="188" dur="1" fill="hold">
                                          <p:stCondLst>
                                            <p:cond delay="0"/>
                                          </p:stCondLst>
                                        </p:cTn>
                                        <p:tgtEl>
                                          <p:spTgt spid="449"/>
                                        </p:tgtEl>
                                        <p:attrNameLst>
                                          <p:attrName>style.visibility</p:attrName>
                                        </p:attrNameLst>
                                      </p:cBhvr>
                                      <p:to>
                                        <p:strVal val="visible"/>
                                      </p:to>
                                    </p:set>
                                  </p:childTnLst>
                                </p:cTn>
                              </p:par>
                              <p:par>
                                <p:cTn id="189" presetID="8" presetClass="emph" presetSubtype="0" fill="hold" nodeType="withEffect">
                                  <p:stCondLst>
                                    <p:cond delay="43500"/>
                                  </p:stCondLst>
                                  <p:childTnLst>
                                    <p:animRot by="900000">
                                      <p:cBhvr>
                                        <p:cTn id="190" dur="1500" fill="hold"/>
                                        <p:tgtEl>
                                          <p:spTgt spid="449"/>
                                        </p:tgtEl>
                                        <p:attrNameLst>
                                          <p:attrName>r</p:attrName>
                                        </p:attrNameLst>
                                      </p:cBhvr>
                                    </p:animRot>
                                  </p:childTnLst>
                                </p:cTn>
                              </p:par>
                              <p:par>
                                <p:cTn id="191" presetID="1" presetClass="exit" presetSubtype="0" fill="hold" nodeType="withEffect">
                                  <p:stCondLst>
                                    <p:cond delay="45000"/>
                                  </p:stCondLst>
                                  <p:childTnLst>
                                    <p:set>
                                      <p:cBhvr>
                                        <p:cTn id="192" dur="1" fill="hold">
                                          <p:stCondLst>
                                            <p:cond delay="0"/>
                                          </p:stCondLst>
                                        </p:cTn>
                                        <p:tgtEl>
                                          <p:spTgt spid="449"/>
                                        </p:tgtEl>
                                        <p:attrNameLst>
                                          <p:attrName>style.visibility</p:attrName>
                                        </p:attrNameLst>
                                      </p:cBhvr>
                                      <p:to>
                                        <p:strVal val="hidden"/>
                                      </p:to>
                                    </p:set>
                                  </p:childTnLst>
                                </p:cTn>
                              </p:par>
                              <p:par>
                                <p:cTn id="193" presetID="1" presetClass="entr" presetSubtype="0" fill="hold" nodeType="withEffect">
                                  <p:stCondLst>
                                    <p:cond delay="45000"/>
                                  </p:stCondLst>
                                  <p:childTnLst>
                                    <p:set>
                                      <p:cBhvr>
                                        <p:cTn id="194" dur="1" fill="hold">
                                          <p:stCondLst>
                                            <p:cond delay="0"/>
                                          </p:stCondLst>
                                        </p:cTn>
                                        <p:tgtEl>
                                          <p:spTgt spid="469"/>
                                        </p:tgtEl>
                                        <p:attrNameLst>
                                          <p:attrName>style.visibility</p:attrName>
                                        </p:attrNameLst>
                                      </p:cBhvr>
                                      <p:to>
                                        <p:strVal val="visible"/>
                                      </p:to>
                                    </p:set>
                                  </p:childTnLst>
                                </p:cTn>
                              </p:par>
                              <p:par>
                                <p:cTn id="195" presetID="8" presetClass="emph" presetSubtype="0" fill="hold" nodeType="withEffect">
                                  <p:stCondLst>
                                    <p:cond delay="45000"/>
                                  </p:stCondLst>
                                  <p:childTnLst>
                                    <p:animRot by="900000">
                                      <p:cBhvr>
                                        <p:cTn id="196" dur="1500" fill="hold"/>
                                        <p:tgtEl>
                                          <p:spTgt spid="469"/>
                                        </p:tgtEl>
                                        <p:attrNameLst>
                                          <p:attrName>r</p:attrName>
                                        </p:attrNameLst>
                                      </p:cBhvr>
                                    </p:animRot>
                                  </p:childTnLst>
                                </p:cTn>
                              </p:par>
                              <p:par>
                                <p:cTn id="197" presetID="1" presetClass="exit" presetSubtype="0" fill="hold" nodeType="withEffect">
                                  <p:stCondLst>
                                    <p:cond delay="46500"/>
                                  </p:stCondLst>
                                  <p:childTnLst>
                                    <p:set>
                                      <p:cBhvr>
                                        <p:cTn id="198" dur="1" fill="hold">
                                          <p:stCondLst>
                                            <p:cond delay="0"/>
                                          </p:stCondLst>
                                        </p:cTn>
                                        <p:tgtEl>
                                          <p:spTgt spid="469"/>
                                        </p:tgtEl>
                                        <p:attrNameLst>
                                          <p:attrName>style.visibility</p:attrName>
                                        </p:attrNameLst>
                                      </p:cBhvr>
                                      <p:to>
                                        <p:strVal val="hidden"/>
                                      </p:to>
                                    </p:set>
                                  </p:childTnLst>
                                </p:cTn>
                              </p:par>
                              <p:par>
                                <p:cTn id="199" presetID="1" presetClass="entr" presetSubtype="0" fill="hold" nodeType="withEffect">
                                  <p:stCondLst>
                                    <p:cond delay="46500"/>
                                  </p:stCondLst>
                                  <p:childTnLst>
                                    <p:set>
                                      <p:cBhvr>
                                        <p:cTn id="200" dur="1" fill="hold">
                                          <p:stCondLst>
                                            <p:cond delay="0"/>
                                          </p:stCondLst>
                                        </p:cTn>
                                        <p:tgtEl>
                                          <p:spTgt spid="489"/>
                                        </p:tgtEl>
                                        <p:attrNameLst>
                                          <p:attrName>style.visibility</p:attrName>
                                        </p:attrNameLst>
                                      </p:cBhvr>
                                      <p:to>
                                        <p:strVal val="visible"/>
                                      </p:to>
                                    </p:set>
                                  </p:childTnLst>
                                </p:cTn>
                              </p:par>
                              <p:par>
                                <p:cTn id="201" presetID="8" presetClass="emph" presetSubtype="0" fill="hold" nodeType="withEffect">
                                  <p:stCondLst>
                                    <p:cond delay="46500"/>
                                  </p:stCondLst>
                                  <p:childTnLst>
                                    <p:animRot by="900000">
                                      <p:cBhvr>
                                        <p:cTn id="202" dur="1500" fill="hold"/>
                                        <p:tgtEl>
                                          <p:spTgt spid="489"/>
                                        </p:tgtEl>
                                        <p:attrNameLst>
                                          <p:attrName>r</p:attrName>
                                        </p:attrNameLst>
                                      </p:cBhvr>
                                    </p:animRot>
                                  </p:childTnLst>
                                </p:cTn>
                              </p:par>
                              <p:par>
                                <p:cTn id="203" presetID="1" presetClass="exit" presetSubtype="0" fill="hold" nodeType="withEffect">
                                  <p:stCondLst>
                                    <p:cond delay="48000"/>
                                  </p:stCondLst>
                                  <p:childTnLst>
                                    <p:set>
                                      <p:cBhvr>
                                        <p:cTn id="204" dur="1" fill="hold">
                                          <p:stCondLst>
                                            <p:cond delay="0"/>
                                          </p:stCondLst>
                                        </p:cTn>
                                        <p:tgtEl>
                                          <p:spTgt spid="489"/>
                                        </p:tgtEl>
                                        <p:attrNameLst>
                                          <p:attrName>style.visibility</p:attrName>
                                        </p:attrNameLst>
                                      </p:cBhvr>
                                      <p:to>
                                        <p:strVal val="hidden"/>
                                      </p:to>
                                    </p:set>
                                  </p:childTnLst>
                                </p:cTn>
                              </p:par>
                              <p:par>
                                <p:cTn id="205" presetID="1" presetClass="entr" presetSubtype="0" fill="hold" nodeType="withEffect">
                                  <p:stCondLst>
                                    <p:cond delay="48000"/>
                                  </p:stCondLst>
                                  <p:childTnLst>
                                    <p:set>
                                      <p:cBhvr>
                                        <p:cTn id="206" dur="1" fill="hold">
                                          <p:stCondLst>
                                            <p:cond delay="0"/>
                                          </p:stCondLst>
                                        </p:cTn>
                                        <p:tgtEl>
                                          <p:spTgt spid="479"/>
                                        </p:tgtEl>
                                        <p:attrNameLst>
                                          <p:attrName>style.visibility</p:attrName>
                                        </p:attrNameLst>
                                      </p:cBhvr>
                                      <p:to>
                                        <p:strVal val="visible"/>
                                      </p:to>
                                    </p:set>
                                  </p:childTnLst>
                                </p:cTn>
                              </p:par>
                              <p:par>
                                <p:cTn id="207" presetID="8" presetClass="emph" presetSubtype="0" fill="hold" nodeType="withEffect">
                                  <p:stCondLst>
                                    <p:cond delay="48000"/>
                                  </p:stCondLst>
                                  <p:childTnLst>
                                    <p:animRot by="900000">
                                      <p:cBhvr>
                                        <p:cTn id="208" dur="1500" fill="hold"/>
                                        <p:tgtEl>
                                          <p:spTgt spid="479"/>
                                        </p:tgtEl>
                                        <p:attrNameLst>
                                          <p:attrName>r</p:attrName>
                                        </p:attrNameLst>
                                      </p:cBhvr>
                                    </p:animRot>
                                  </p:childTnLst>
                                </p:cTn>
                              </p:par>
                              <p:par>
                                <p:cTn id="209" presetID="1" presetClass="exit" presetSubtype="0" fill="hold" nodeType="withEffect">
                                  <p:stCondLst>
                                    <p:cond delay="49500"/>
                                  </p:stCondLst>
                                  <p:childTnLst>
                                    <p:set>
                                      <p:cBhvr>
                                        <p:cTn id="210" dur="1" fill="hold">
                                          <p:stCondLst>
                                            <p:cond delay="0"/>
                                          </p:stCondLst>
                                        </p:cTn>
                                        <p:tgtEl>
                                          <p:spTgt spid="479"/>
                                        </p:tgtEl>
                                        <p:attrNameLst>
                                          <p:attrName>style.visibility</p:attrName>
                                        </p:attrNameLst>
                                      </p:cBhvr>
                                      <p:to>
                                        <p:strVal val="hidden"/>
                                      </p:to>
                                    </p:set>
                                  </p:childTnLst>
                                </p:cTn>
                              </p:par>
                              <p:par>
                                <p:cTn id="211" presetID="1" presetClass="entr" presetSubtype="0" fill="hold" nodeType="withEffect">
                                  <p:stCondLst>
                                    <p:cond delay="49500"/>
                                  </p:stCondLst>
                                  <p:childTnLst>
                                    <p:set>
                                      <p:cBhvr>
                                        <p:cTn id="212" dur="1" fill="hold">
                                          <p:stCondLst>
                                            <p:cond delay="0"/>
                                          </p:stCondLst>
                                        </p:cTn>
                                        <p:tgtEl>
                                          <p:spTgt spid="499"/>
                                        </p:tgtEl>
                                        <p:attrNameLst>
                                          <p:attrName>style.visibility</p:attrName>
                                        </p:attrNameLst>
                                      </p:cBhvr>
                                      <p:to>
                                        <p:strVal val="visible"/>
                                      </p:to>
                                    </p:set>
                                  </p:childTnLst>
                                </p:cTn>
                              </p:par>
                              <p:par>
                                <p:cTn id="213" presetID="8" presetClass="emph" presetSubtype="0" fill="hold" nodeType="withEffect">
                                  <p:stCondLst>
                                    <p:cond delay="49500"/>
                                  </p:stCondLst>
                                  <p:childTnLst>
                                    <p:animRot by="900000">
                                      <p:cBhvr>
                                        <p:cTn id="214" dur="1500" fill="hold"/>
                                        <p:tgtEl>
                                          <p:spTgt spid="499"/>
                                        </p:tgtEl>
                                        <p:attrNameLst>
                                          <p:attrName>r</p:attrName>
                                        </p:attrNameLst>
                                      </p:cBhvr>
                                    </p:animRot>
                                  </p:childTnLst>
                                </p:cTn>
                              </p:par>
                              <p:par>
                                <p:cTn id="215" presetID="1" presetClass="exit" presetSubtype="0" fill="hold" nodeType="withEffect">
                                  <p:stCondLst>
                                    <p:cond delay="51000"/>
                                  </p:stCondLst>
                                  <p:childTnLst>
                                    <p:set>
                                      <p:cBhvr>
                                        <p:cTn id="216" dur="1" fill="hold">
                                          <p:stCondLst>
                                            <p:cond delay="0"/>
                                          </p:stCondLst>
                                        </p:cTn>
                                        <p:tgtEl>
                                          <p:spTgt spid="499"/>
                                        </p:tgtEl>
                                        <p:attrNameLst>
                                          <p:attrName>style.visibility</p:attrName>
                                        </p:attrNameLst>
                                      </p:cBhvr>
                                      <p:to>
                                        <p:strVal val="hidden"/>
                                      </p:to>
                                    </p:set>
                                  </p:childTnLst>
                                </p:cTn>
                              </p:par>
                              <p:par>
                                <p:cTn id="217" presetID="1" presetClass="entr" presetSubtype="0" fill="hold" nodeType="withEffect">
                                  <p:stCondLst>
                                    <p:cond delay="51000"/>
                                  </p:stCondLst>
                                  <p:childTnLst>
                                    <p:set>
                                      <p:cBhvr>
                                        <p:cTn id="218" dur="1" fill="hold">
                                          <p:stCondLst>
                                            <p:cond delay="0"/>
                                          </p:stCondLst>
                                        </p:cTn>
                                        <p:tgtEl>
                                          <p:spTgt spid="519"/>
                                        </p:tgtEl>
                                        <p:attrNameLst>
                                          <p:attrName>style.visibility</p:attrName>
                                        </p:attrNameLst>
                                      </p:cBhvr>
                                      <p:to>
                                        <p:strVal val="visible"/>
                                      </p:to>
                                    </p:set>
                                  </p:childTnLst>
                                </p:cTn>
                              </p:par>
                              <p:par>
                                <p:cTn id="219" presetID="8" presetClass="emph" presetSubtype="0" fill="hold" nodeType="withEffect">
                                  <p:stCondLst>
                                    <p:cond delay="51000"/>
                                  </p:stCondLst>
                                  <p:childTnLst>
                                    <p:animRot by="900000">
                                      <p:cBhvr>
                                        <p:cTn id="220" dur="1500" fill="hold"/>
                                        <p:tgtEl>
                                          <p:spTgt spid="519"/>
                                        </p:tgtEl>
                                        <p:attrNameLst>
                                          <p:attrName>r</p:attrName>
                                        </p:attrNameLst>
                                      </p:cBhvr>
                                    </p:animRot>
                                  </p:childTnLst>
                                </p:cTn>
                              </p:par>
                              <p:par>
                                <p:cTn id="221" presetID="1" presetClass="exit" presetSubtype="0" fill="hold" nodeType="withEffect">
                                  <p:stCondLst>
                                    <p:cond delay="52500"/>
                                  </p:stCondLst>
                                  <p:childTnLst>
                                    <p:set>
                                      <p:cBhvr>
                                        <p:cTn id="222" dur="1" fill="hold">
                                          <p:stCondLst>
                                            <p:cond delay="0"/>
                                          </p:stCondLst>
                                        </p:cTn>
                                        <p:tgtEl>
                                          <p:spTgt spid="519"/>
                                        </p:tgtEl>
                                        <p:attrNameLst>
                                          <p:attrName>style.visibility</p:attrName>
                                        </p:attrNameLst>
                                      </p:cBhvr>
                                      <p:to>
                                        <p:strVal val="hidden"/>
                                      </p:to>
                                    </p:set>
                                  </p:childTnLst>
                                </p:cTn>
                              </p:par>
                              <p:par>
                                <p:cTn id="223" presetID="1" presetClass="entr" presetSubtype="0" fill="hold" nodeType="withEffect">
                                  <p:stCondLst>
                                    <p:cond delay="52500"/>
                                  </p:stCondLst>
                                  <p:childTnLst>
                                    <p:set>
                                      <p:cBhvr>
                                        <p:cTn id="224" dur="1" fill="hold">
                                          <p:stCondLst>
                                            <p:cond delay="0"/>
                                          </p:stCondLst>
                                        </p:cTn>
                                        <p:tgtEl>
                                          <p:spTgt spid="509"/>
                                        </p:tgtEl>
                                        <p:attrNameLst>
                                          <p:attrName>style.visibility</p:attrName>
                                        </p:attrNameLst>
                                      </p:cBhvr>
                                      <p:to>
                                        <p:strVal val="visible"/>
                                      </p:to>
                                    </p:set>
                                  </p:childTnLst>
                                </p:cTn>
                              </p:par>
                              <p:par>
                                <p:cTn id="225" presetID="8" presetClass="emph" presetSubtype="0" fill="hold" nodeType="withEffect">
                                  <p:stCondLst>
                                    <p:cond delay="52500"/>
                                  </p:stCondLst>
                                  <p:childTnLst>
                                    <p:animRot by="900000">
                                      <p:cBhvr>
                                        <p:cTn id="226" dur="1500" fill="hold"/>
                                        <p:tgtEl>
                                          <p:spTgt spid="509"/>
                                        </p:tgtEl>
                                        <p:attrNameLst>
                                          <p:attrName>r</p:attrName>
                                        </p:attrNameLst>
                                      </p:cBhvr>
                                    </p:animRot>
                                  </p:childTnLst>
                                </p:cTn>
                              </p:par>
                              <p:par>
                                <p:cTn id="227" presetID="1" presetClass="exit" presetSubtype="0" fill="hold" nodeType="withEffect">
                                  <p:stCondLst>
                                    <p:cond delay="54000"/>
                                  </p:stCondLst>
                                  <p:childTnLst>
                                    <p:set>
                                      <p:cBhvr>
                                        <p:cTn id="228" dur="1" fill="hold">
                                          <p:stCondLst>
                                            <p:cond delay="0"/>
                                          </p:stCondLst>
                                        </p:cTn>
                                        <p:tgtEl>
                                          <p:spTgt spid="509"/>
                                        </p:tgtEl>
                                        <p:attrNameLst>
                                          <p:attrName>style.visibility</p:attrName>
                                        </p:attrNameLst>
                                      </p:cBhvr>
                                      <p:to>
                                        <p:strVal val="hidden"/>
                                      </p:to>
                                    </p:set>
                                  </p:childTnLst>
                                </p:cTn>
                              </p:par>
                              <p:par>
                                <p:cTn id="229" presetID="1" presetClass="entr" presetSubtype="0" fill="hold" nodeType="withEffect">
                                  <p:stCondLst>
                                    <p:cond delay="54000"/>
                                  </p:stCondLst>
                                  <p:childTnLst>
                                    <p:set>
                                      <p:cBhvr>
                                        <p:cTn id="230" dur="1" fill="hold">
                                          <p:stCondLst>
                                            <p:cond delay="0"/>
                                          </p:stCondLst>
                                        </p:cTn>
                                        <p:tgtEl>
                                          <p:spTgt spid="529"/>
                                        </p:tgtEl>
                                        <p:attrNameLst>
                                          <p:attrName>style.visibility</p:attrName>
                                        </p:attrNameLst>
                                      </p:cBhvr>
                                      <p:to>
                                        <p:strVal val="visible"/>
                                      </p:to>
                                    </p:set>
                                  </p:childTnLst>
                                </p:cTn>
                              </p:par>
                              <p:par>
                                <p:cTn id="231" presetID="8" presetClass="emph" presetSubtype="0" fill="hold" nodeType="withEffect">
                                  <p:stCondLst>
                                    <p:cond delay="54000"/>
                                  </p:stCondLst>
                                  <p:childTnLst>
                                    <p:animRot by="900000">
                                      <p:cBhvr>
                                        <p:cTn id="232" dur="1500" fill="hold"/>
                                        <p:tgtEl>
                                          <p:spTgt spid="529"/>
                                        </p:tgtEl>
                                        <p:attrNameLst>
                                          <p:attrName>r</p:attrName>
                                        </p:attrNameLst>
                                      </p:cBhvr>
                                    </p:animRot>
                                  </p:childTnLst>
                                </p:cTn>
                              </p:par>
                              <p:par>
                                <p:cTn id="233" presetID="1" presetClass="exit" presetSubtype="0" fill="hold" nodeType="withEffect">
                                  <p:stCondLst>
                                    <p:cond delay="55500"/>
                                  </p:stCondLst>
                                  <p:childTnLst>
                                    <p:set>
                                      <p:cBhvr>
                                        <p:cTn id="234" dur="1" fill="hold">
                                          <p:stCondLst>
                                            <p:cond delay="0"/>
                                          </p:stCondLst>
                                        </p:cTn>
                                        <p:tgtEl>
                                          <p:spTgt spid="529"/>
                                        </p:tgtEl>
                                        <p:attrNameLst>
                                          <p:attrName>style.visibility</p:attrName>
                                        </p:attrNameLst>
                                      </p:cBhvr>
                                      <p:to>
                                        <p:strVal val="hidden"/>
                                      </p:to>
                                    </p:set>
                                  </p:childTnLst>
                                </p:cTn>
                              </p:par>
                              <p:par>
                                <p:cTn id="235" presetID="1" presetClass="entr" presetSubtype="0" fill="hold" nodeType="withEffect">
                                  <p:stCondLst>
                                    <p:cond delay="55500"/>
                                  </p:stCondLst>
                                  <p:childTnLst>
                                    <p:set>
                                      <p:cBhvr>
                                        <p:cTn id="236" dur="1" fill="hold">
                                          <p:stCondLst>
                                            <p:cond delay="0"/>
                                          </p:stCondLst>
                                        </p:cTn>
                                        <p:tgtEl>
                                          <p:spTgt spid="549"/>
                                        </p:tgtEl>
                                        <p:attrNameLst>
                                          <p:attrName>style.visibility</p:attrName>
                                        </p:attrNameLst>
                                      </p:cBhvr>
                                      <p:to>
                                        <p:strVal val="visible"/>
                                      </p:to>
                                    </p:set>
                                  </p:childTnLst>
                                </p:cTn>
                              </p:par>
                              <p:par>
                                <p:cTn id="237" presetID="8" presetClass="emph" presetSubtype="0" fill="hold" nodeType="withEffect">
                                  <p:stCondLst>
                                    <p:cond delay="55500"/>
                                  </p:stCondLst>
                                  <p:childTnLst>
                                    <p:animRot by="900000">
                                      <p:cBhvr>
                                        <p:cTn id="238" dur="1500" fill="hold"/>
                                        <p:tgtEl>
                                          <p:spTgt spid="549"/>
                                        </p:tgtEl>
                                        <p:attrNameLst>
                                          <p:attrName>r</p:attrName>
                                        </p:attrNameLst>
                                      </p:cBhvr>
                                    </p:animRot>
                                  </p:childTnLst>
                                </p:cTn>
                              </p:par>
                              <p:par>
                                <p:cTn id="239" presetID="1" presetClass="exit" presetSubtype="0" fill="hold" nodeType="withEffect">
                                  <p:stCondLst>
                                    <p:cond delay="57000"/>
                                  </p:stCondLst>
                                  <p:childTnLst>
                                    <p:set>
                                      <p:cBhvr>
                                        <p:cTn id="240" dur="1" fill="hold">
                                          <p:stCondLst>
                                            <p:cond delay="0"/>
                                          </p:stCondLst>
                                        </p:cTn>
                                        <p:tgtEl>
                                          <p:spTgt spid="549"/>
                                        </p:tgtEl>
                                        <p:attrNameLst>
                                          <p:attrName>style.visibility</p:attrName>
                                        </p:attrNameLst>
                                      </p:cBhvr>
                                      <p:to>
                                        <p:strVal val="hidden"/>
                                      </p:to>
                                    </p:set>
                                  </p:childTnLst>
                                </p:cTn>
                              </p:par>
                              <p:par>
                                <p:cTn id="241" presetID="1" presetClass="entr" presetSubtype="0" fill="hold" nodeType="withEffect">
                                  <p:stCondLst>
                                    <p:cond delay="57000"/>
                                  </p:stCondLst>
                                  <p:childTnLst>
                                    <p:set>
                                      <p:cBhvr>
                                        <p:cTn id="242" dur="1" fill="hold">
                                          <p:stCondLst>
                                            <p:cond delay="0"/>
                                          </p:stCondLst>
                                        </p:cTn>
                                        <p:tgtEl>
                                          <p:spTgt spid="539"/>
                                        </p:tgtEl>
                                        <p:attrNameLst>
                                          <p:attrName>style.visibility</p:attrName>
                                        </p:attrNameLst>
                                      </p:cBhvr>
                                      <p:to>
                                        <p:strVal val="visible"/>
                                      </p:to>
                                    </p:set>
                                  </p:childTnLst>
                                </p:cTn>
                              </p:par>
                              <p:par>
                                <p:cTn id="243" presetID="8" presetClass="emph" presetSubtype="0" fill="hold" nodeType="withEffect">
                                  <p:stCondLst>
                                    <p:cond delay="57000"/>
                                  </p:stCondLst>
                                  <p:childTnLst>
                                    <p:animRot by="900000">
                                      <p:cBhvr>
                                        <p:cTn id="244" dur="1500" fill="hold"/>
                                        <p:tgtEl>
                                          <p:spTgt spid="539"/>
                                        </p:tgtEl>
                                        <p:attrNameLst>
                                          <p:attrName>r</p:attrName>
                                        </p:attrNameLst>
                                      </p:cBhvr>
                                    </p:animRot>
                                  </p:childTnLst>
                                </p:cTn>
                              </p:par>
                              <p:par>
                                <p:cTn id="245" presetID="1" presetClass="exit" presetSubtype="0" fill="hold" nodeType="withEffect">
                                  <p:stCondLst>
                                    <p:cond delay="58500"/>
                                  </p:stCondLst>
                                  <p:childTnLst>
                                    <p:set>
                                      <p:cBhvr>
                                        <p:cTn id="246" dur="1" fill="hold">
                                          <p:stCondLst>
                                            <p:cond delay="0"/>
                                          </p:stCondLst>
                                        </p:cTn>
                                        <p:tgtEl>
                                          <p:spTgt spid="539"/>
                                        </p:tgtEl>
                                        <p:attrNameLst>
                                          <p:attrName>style.visibility</p:attrName>
                                        </p:attrNameLst>
                                      </p:cBhvr>
                                      <p:to>
                                        <p:strVal val="hidden"/>
                                      </p:to>
                                    </p:set>
                                  </p:childTnLst>
                                </p:cTn>
                              </p:par>
                              <p:par>
                                <p:cTn id="247" presetID="1" presetClass="entr" presetSubtype="0" fill="hold" nodeType="withEffect">
                                  <p:stCondLst>
                                    <p:cond delay="58500"/>
                                  </p:stCondLst>
                                  <p:childTnLst>
                                    <p:set>
                                      <p:cBhvr>
                                        <p:cTn id="248" dur="1" fill="hold">
                                          <p:stCondLst>
                                            <p:cond delay="0"/>
                                          </p:stCondLst>
                                        </p:cTn>
                                        <p:tgtEl>
                                          <p:spTgt spid="559"/>
                                        </p:tgtEl>
                                        <p:attrNameLst>
                                          <p:attrName>style.visibility</p:attrName>
                                        </p:attrNameLst>
                                      </p:cBhvr>
                                      <p:to>
                                        <p:strVal val="visible"/>
                                      </p:to>
                                    </p:set>
                                  </p:childTnLst>
                                </p:cTn>
                              </p:par>
                              <p:par>
                                <p:cTn id="249" presetID="8" presetClass="emph" presetSubtype="0" fill="hold" nodeType="withEffect">
                                  <p:stCondLst>
                                    <p:cond delay="58500"/>
                                  </p:stCondLst>
                                  <p:childTnLst>
                                    <p:animRot by="900000">
                                      <p:cBhvr>
                                        <p:cTn id="250" dur="1500" fill="hold"/>
                                        <p:tgtEl>
                                          <p:spTgt spid="559"/>
                                        </p:tgtEl>
                                        <p:attrNameLst>
                                          <p:attrName>r</p:attrName>
                                        </p:attrNameLst>
                                      </p:cBhvr>
                                    </p:animRot>
                                  </p:childTnLst>
                                </p:cTn>
                              </p:par>
                              <p:par>
                                <p:cTn id="251" presetID="1" presetClass="exit" presetSubtype="0" fill="hold" nodeType="withEffect">
                                  <p:stCondLst>
                                    <p:cond delay="60000"/>
                                  </p:stCondLst>
                                  <p:childTnLst>
                                    <p:set>
                                      <p:cBhvr>
                                        <p:cTn id="252" dur="1" fill="hold">
                                          <p:stCondLst>
                                            <p:cond delay="0"/>
                                          </p:stCondLst>
                                        </p:cTn>
                                        <p:tgtEl>
                                          <p:spTgt spid="559"/>
                                        </p:tgtEl>
                                        <p:attrNameLst>
                                          <p:attrName>style.visibility</p:attrName>
                                        </p:attrNameLst>
                                      </p:cBhvr>
                                      <p:to>
                                        <p:strVal val="hidden"/>
                                      </p:to>
                                    </p:set>
                                  </p:childTnLst>
                                </p:cTn>
                              </p:par>
                              <p:par>
                                <p:cTn id="253" presetID="1" presetClass="entr" presetSubtype="0" fill="hold" nodeType="withEffect">
                                  <p:stCondLst>
                                    <p:cond delay="60000"/>
                                  </p:stCondLst>
                                  <p:childTnLst>
                                    <p:set>
                                      <p:cBhvr>
                                        <p:cTn id="254" dur="1" fill="hold">
                                          <p:stCondLst>
                                            <p:cond delay="0"/>
                                          </p:stCondLst>
                                        </p:cTn>
                                        <p:tgtEl>
                                          <p:spTgt spid="579"/>
                                        </p:tgtEl>
                                        <p:attrNameLst>
                                          <p:attrName>style.visibility</p:attrName>
                                        </p:attrNameLst>
                                      </p:cBhvr>
                                      <p:to>
                                        <p:strVal val="visible"/>
                                      </p:to>
                                    </p:set>
                                  </p:childTnLst>
                                </p:cTn>
                              </p:par>
                              <p:par>
                                <p:cTn id="255" presetID="8" presetClass="emph" presetSubtype="0" fill="hold" nodeType="withEffect">
                                  <p:stCondLst>
                                    <p:cond delay="60000"/>
                                  </p:stCondLst>
                                  <p:childTnLst>
                                    <p:animRot by="900000">
                                      <p:cBhvr>
                                        <p:cTn id="256" dur="1500" fill="hold"/>
                                        <p:tgtEl>
                                          <p:spTgt spid="579"/>
                                        </p:tgtEl>
                                        <p:attrNameLst>
                                          <p:attrName>r</p:attrName>
                                        </p:attrNameLst>
                                      </p:cBhvr>
                                    </p:animRot>
                                  </p:childTnLst>
                                </p:cTn>
                              </p:par>
                              <p:par>
                                <p:cTn id="257" presetID="1" presetClass="exit" presetSubtype="0" fill="hold" nodeType="withEffect">
                                  <p:stCondLst>
                                    <p:cond delay="61500"/>
                                  </p:stCondLst>
                                  <p:childTnLst>
                                    <p:set>
                                      <p:cBhvr>
                                        <p:cTn id="258" dur="1" fill="hold">
                                          <p:stCondLst>
                                            <p:cond delay="0"/>
                                          </p:stCondLst>
                                        </p:cTn>
                                        <p:tgtEl>
                                          <p:spTgt spid="579"/>
                                        </p:tgtEl>
                                        <p:attrNameLst>
                                          <p:attrName>style.visibility</p:attrName>
                                        </p:attrNameLst>
                                      </p:cBhvr>
                                      <p:to>
                                        <p:strVal val="hidden"/>
                                      </p:to>
                                    </p:set>
                                  </p:childTnLst>
                                </p:cTn>
                              </p:par>
                              <p:par>
                                <p:cTn id="259" presetID="1" presetClass="entr" presetSubtype="0" fill="hold" nodeType="withEffect">
                                  <p:stCondLst>
                                    <p:cond delay="61500"/>
                                  </p:stCondLst>
                                  <p:childTnLst>
                                    <p:set>
                                      <p:cBhvr>
                                        <p:cTn id="260" dur="1" fill="hold">
                                          <p:stCondLst>
                                            <p:cond delay="0"/>
                                          </p:stCondLst>
                                        </p:cTn>
                                        <p:tgtEl>
                                          <p:spTgt spid="569"/>
                                        </p:tgtEl>
                                        <p:attrNameLst>
                                          <p:attrName>style.visibility</p:attrName>
                                        </p:attrNameLst>
                                      </p:cBhvr>
                                      <p:to>
                                        <p:strVal val="visible"/>
                                      </p:to>
                                    </p:set>
                                  </p:childTnLst>
                                </p:cTn>
                              </p:par>
                              <p:par>
                                <p:cTn id="261" presetID="8" presetClass="emph" presetSubtype="0" fill="hold" nodeType="withEffect">
                                  <p:stCondLst>
                                    <p:cond delay="61500"/>
                                  </p:stCondLst>
                                  <p:childTnLst>
                                    <p:animRot by="900000">
                                      <p:cBhvr>
                                        <p:cTn id="262" dur="1500" fill="hold"/>
                                        <p:tgtEl>
                                          <p:spTgt spid="569"/>
                                        </p:tgtEl>
                                        <p:attrNameLst>
                                          <p:attrName>r</p:attrName>
                                        </p:attrNameLst>
                                      </p:cBhvr>
                                    </p:animRot>
                                  </p:childTnLst>
                                </p:cTn>
                              </p:par>
                              <p:par>
                                <p:cTn id="263" presetID="1" presetClass="exit" presetSubtype="0" fill="hold" nodeType="withEffect">
                                  <p:stCondLst>
                                    <p:cond delay="63000"/>
                                  </p:stCondLst>
                                  <p:childTnLst>
                                    <p:set>
                                      <p:cBhvr>
                                        <p:cTn id="264" dur="1" fill="hold">
                                          <p:stCondLst>
                                            <p:cond delay="0"/>
                                          </p:stCondLst>
                                        </p:cTn>
                                        <p:tgtEl>
                                          <p:spTgt spid="569"/>
                                        </p:tgtEl>
                                        <p:attrNameLst>
                                          <p:attrName>style.visibility</p:attrName>
                                        </p:attrNameLst>
                                      </p:cBhvr>
                                      <p:to>
                                        <p:strVal val="hidden"/>
                                      </p:to>
                                    </p:set>
                                  </p:childTnLst>
                                </p:cTn>
                              </p:par>
                              <p:par>
                                <p:cTn id="265" presetID="1" presetClass="entr" presetSubtype="0" fill="hold" nodeType="withEffect">
                                  <p:stCondLst>
                                    <p:cond delay="63000"/>
                                  </p:stCondLst>
                                  <p:childTnLst>
                                    <p:set>
                                      <p:cBhvr>
                                        <p:cTn id="266" dur="1" fill="hold">
                                          <p:stCondLst>
                                            <p:cond delay="0"/>
                                          </p:stCondLst>
                                        </p:cTn>
                                        <p:tgtEl>
                                          <p:spTgt spid="591"/>
                                        </p:tgtEl>
                                        <p:attrNameLst>
                                          <p:attrName>style.visibility</p:attrName>
                                        </p:attrNameLst>
                                      </p:cBhvr>
                                      <p:to>
                                        <p:strVal val="visible"/>
                                      </p:to>
                                    </p:set>
                                  </p:childTnLst>
                                </p:cTn>
                              </p:par>
                              <p:par>
                                <p:cTn id="267" presetID="8" presetClass="emph" presetSubtype="0" fill="hold" nodeType="withEffect">
                                  <p:stCondLst>
                                    <p:cond delay="63000"/>
                                  </p:stCondLst>
                                  <p:childTnLst>
                                    <p:animRot by="900000">
                                      <p:cBhvr>
                                        <p:cTn id="268" dur="1500" fill="hold"/>
                                        <p:tgtEl>
                                          <p:spTgt spid="591"/>
                                        </p:tgtEl>
                                        <p:attrNameLst>
                                          <p:attrName>r</p:attrName>
                                        </p:attrNameLst>
                                      </p:cBhvr>
                                    </p:animRot>
                                  </p:childTnLst>
                                </p:cTn>
                              </p:par>
                              <p:par>
                                <p:cTn id="269" presetID="1" presetClass="exit" presetSubtype="0" fill="hold" nodeType="withEffect">
                                  <p:stCondLst>
                                    <p:cond delay="64500"/>
                                  </p:stCondLst>
                                  <p:childTnLst>
                                    <p:set>
                                      <p:cBhvr>
                                        <p:cTn id="270" dur="1" fill="hold">
                                          <p:stCondLst>
                                            <p:cond delay="0"/>
                                          </p:stCondLst>
                                        </p:cTn>
                                        <p:tgtEl>
                                          <p:spTgt spid="591"/>
                                        </p:tgtEl>
                                        <p:attrNameLst>
                                          <p:attrName>style.visibility</p:attrName>
                                        </p:attrNameLst>
                                      </p:cBhvr>
                                      <p:to>
                                        <p:strVal val="hidden"/>
                                      </p:to>
                                    </p:set>
                                  </p:childTnLst>
                                </p:cTn>
                              </p:par>
                              <p:par>
                                <p:cTn id="271" presetID="1" presetClass="entr" presetSubtype="0" fill="hold" nodeType="withEffect">
                                  <p:stCondLst>
                                    <p:cond delay="64500"/>
                                  </p:stCondLst>
                                  <p:childTnLst>
                                    <p:set>
                                      <p:cBhvr>
                                        <p:cTn id="272" dur="1" fill="hold">
                                          <p:stCondLst>
                                            <p:cond delay="0"/>
                                          </p:stCondLst>
                                        </p:cTn>
                                        <p:tgtEl>
                                          <p:spTgt spid="611"/>
                                        </p:tgtEl>
                                        <p:attrNameLst>
                                          <p:attrName>style.visibility</p:attrName>
                                        </p:attrNameLst>
                                      </p:cBhvr>
                                      <p:to>
                                        <p:strVal val="visible"/>
                                      </p:to>
                                    </p:set>
                                  </p:childTnLst>
                                </p:cTn>
                              </p:par>
                              <p:par>
                                <p:cTn id="273" presetID="8" presetClass="emph" presetSubtype="0" fill="hold" nodeType="withEffect">
                                  <p:stCondLst>
                                    <p:cond delay="64500"/>
                                  </p:stCondLst>
                                  <p:childTnLst>
                                    <p:animRot by="900000">
                                      <p:cBhvr>
                                        <p:cTn id="274" dur="1500" fill="hold"/>
                                        <p:tgtEl>
                                          <p:spTgt spid="611"/>
                                        </p:tgtEl>
                                        <p:attrNameLst>
                                          <p:attrName>r</p:attrName>
                                        </p:attrNameLst>
                                      </p:cBhvr>
                                    </p:animRot>
                                  </p:childTnLst>
                                </p:cTn>
                              </p:par>
                              <p:par>
                                <p:cTn id="275" presetID="1" presetClass="exit" presetSubtype="0" fill="hold" nodeType="withEffect">
                                  <p:stCondLst>
                                    <p:cond delay="66000"/>
                                  </p:stCondLst>
                                  <p:childTnLst>
                                    <p:set>
                                      <p:cBhvr>
                                        <p:cTn id="276" dur="1" fill="hold">
                                          <p:stCondLst>
                                            <p:cond delay="0"/>
                                          </p:stCondLst>
                                        </p:cTn>
                                        <p:tgtEl>
                                          <p:spTgt spid="611"/>
                                        </p:tgtEl>
                                        <p:attrNameLst>
                                          <p:attrName>style.visibility</p:attrName>
                                        </p:attrNameLst>
                                      </p:cBhvr>
                                      <p:to>
                                        <p:strVal val="hidden"/>
                                      </p:to>
                                    </p:set>
                                  </p:childTnLst>
                                </p:cTn>
                              </p:par>
                              <p:par>
                                <p:cTn id="277" presetID="1" presetClass="entr" presetSubtype="0" fill="hold" nodeType="withEffect">
                                  <p:stCondLst>
                                    <p:cond delay="66000"/>
                                  </p:stCondLst>
                                  <p:childTnLst>
                                    <p:set>
                                      <p:cBhvr>
                                        <p:cTn id="278" dur="1" fill="hold">
                                          <p:stCondLst>
                                            <p:cond delay="0"/>
                                          </p:stCondLst>
                                        </p:cTn>
                                        <p:tgtEl>
                                          <p:spTgt spid="601"/>
                                        </p:tgtEl>
                                        <p:attrNameLst>
                                          <p:attrName>style.visibility</p:attrName>
                                        </p:attrNameLst>
                                      </p:cBhvr>
                                      <p:to>
                                        <p:strVal val="visible"/>
                                      </p:to>
                                    </p:set>
                                  </p:childTnLst>
                                </p:cTn>
                              </p:par>
                              <p:par>
                                <p:cTn id="279" presetID="8" presetClass="emph" presetSubtype="0" fill="hold" nodeType="withEffect">
                                  <p:stCondLst>
                                    <p:cond delay="66000"/>
                                  </p:stCondLst>
                                  <p:childTnLst>
                                    <p:animRot by="900000">
                                      <p:cBhvr>
                                        <p:cTn id="280" dur="1500" fill="hold"/>
                                        <p:tgtEl>
                                          <p:spTgt spid="601"/>
                                        </p:tgtEl>
                                        <p:attrNameLst>
                                          <p:attrName>r</p:attrName>
                                        </p:attrNameLst>
                                      </p:cBhvr>
                                    </p:animRot>
                                  </p:childTnLst>
                                </p:cTn>
                              </p:par>
                              <p:par>
                                <p:cTn id="281" presetID="1" presetClass="exit" presetSubtype="0" fill="hold" nodeType="withEffect">
                                  <p:stCondLst>
                                    <p:cond delay="67500"/>
                                  </p:stCondLst>
                                  <p:childTnLst>
                                    <p:set>
                                      <p:cBhvr>
                                        <p:cTn id="282" dur="1" fill="hold">
                                          <p:stCondLst>
                                            <p:cond delay="0"/>
                                          </p:stCondLst>
                                        </p:cTn>
                                        <p:tgtEl>
                                          <p:spTgt spid="601"/>
                                        </p:tgtEl>
                                        <p:attrNameLst>
                                          <p:attrName>style.visibility</p:attrName>
                                        </p:attrNameLst>
                                      </p:cBhvr>
                                      <p:to>
                                        <p:strVal val="hidden"/>
                                      </p:to>
                                    </p:set>
                                  </p:childTnLst>
                                </p:cTn>
                              </p:par>
                              <p:par>
                                <p:cTn id="283" presetID="1" presetClass="entr" presetSubtype="0" fill="hold" nodeType="withEffect">
                                  <p:stCondLst>
                                    <p:cond delay="67500"/>
                                  </p:stCondLst>
                                  <p:childTnLst>
                                    <p:set>
                                      <p:cBhvr>
                                        <p:cTn id="284" dur="1" fill="hold">
                                          <p:stCondLst>
                                            <p:cond delay="0"/>
                                          </p:stCondLst>
                                        </p:cTn>
                                        <p:tgtEl>
                                          <p:spTgt spid="621"/>
                                        </p:tgtEl>
                                        <p:attrNameLst>
                                          <p:attrName>style.visibility</p:attrName>
                                        </p:attrNameLst>
                                      </p:cBhvr>
                                      <p:to>
                                        <p:strVal val="visible"/>
                                      </p:to>
                                    </p:set>
                                  </p:childTnLst>
                                </p:cTn>
                              </p:par>
                              <p:par>
                                <p:cTn id="285" presetID="8" presetClass="emph" presetSubtype="0" fill="hold" nodeType="withEffect">
                                  <p:stCondLst>
                                    <p:cond delay="67500"/>
                                  </p:stCondLst>
                                  <p:childTnLst>
                                    <p:animRot by="900000">
                                      <p:cBhvr>
                                        <p:cTn id="286" dur="1500" fill="hold"/>
                                        <p:tgtEl>
                                          <p:spTgt spid="621"/>
                                        </p:tgtEl>
                                        <p:attrNameLst>
                                          <p:attrName>r</p:attrName>
                                        </p:attrNameLst>
                                      </p:cBhvr>
                                    </p:animRot>
                                  </p:childTnLst>
                                </p:cTn>
                              </p:par>
                              <p:par>
                                <p:cTn id="287" presetID="1" presetClass="exit" presetSubtype="0" fill="hold" nodeType="withEffect">
                                  <p:stCondLst>
                                    <p:cond delay="69000"/>
                                  </p:stCondLst>
                                  <p:childTnLst>
                                    <p:set>
                                      <p:cBhvr>
                                        <p:cTn id="288" dur="1" fill="hold">
                                          <p:stCondLst>
                                            <p:cond delay="0"/>
                                          </p:stCondLst>
                                        </p:cTn>
                                        <p:tgtEl>
                                          <p:spTgt spid="621"/>
                                        </p:tgtEl>
                                        <p:attrNameLst>
                                          <p:attrName>style.visibility</p:attrName>
                                        </p:attrNameLst>
                                      </p:cBhvr>
                                      <p:to>
                                        <p:strVal val="hidden"/>
                                      </p:to>
                                    </p:set>
                                  </p:childTnLst>
                                </p:cTn>
                              </p:par>
                              <p:par>
                                <p:cTn id="289" presetID="1" presetClass="entr" presetSubtype="0" fill="hold" nodeType="withEffect">
                                  <p:stCondLst>
                                    <p:cond delay="69000"/>
                                  </p:stCondLst>
                                  <p:childTnLst>
                                    <p:set>
                                      <p:cBhvr>
                                        <p:cTn id="290" dur="1" fill="hold">
                                          <p:stCondLst>
                                            <p:cond delay="0"/>
                                          </p:stCondLst>
                                        </p:cTn>
                                        <p:tgtEl>
                                          <p:spTgt spid="641"/>
                                        </p:tgtEl>
                                        <p:attrNameLst>
                                          <p:attrName>style.visibility</p:attrName>
                                        </p:attrNameLst>
                                      </p:cBhvr>
                                      <p:to>
                                        <p:strVal val="visible"/>
                                      </p:to>
                                    </p:set>
                                  </p:childTnLst>
                                </p:cTn>
                              </p:par>
                              <p:par>
                                <p:cTn id="291" presetID="8" presetClass="emph" presetSubtype="0" fill="hold" nodeType="withEffect">
                                  <p:stCondLst>
                                    <p:cond delay="69000"/>
                                  </p:stCondLst>
                                  <p:childTnLst>
                                    <p:animRot by="900000">
                                      <p:cBhvr>
                                        <p:cTn id="292" dur="1500" fill="hold"/>
                                        <p:tgtEl>
                                          <p:spTgt spid="641"/>
                                        </p:tgtEl>
                                        <p:attrNameLst>
                                          <p:attrName>r</p:attrName>
                                        </p:attrNameLst>
                                      </p:cBhvr>
                                    </p:animRot>
                                  </p:childTnLst>
                                </p:cTn>
                              </p:par>
                              <p:par>
                                <p:cTn id="293" presetID="1" presetClass="exit" presetSubtype="0" fill="hold" nodeType="withEffect">
                                  <p:stCondLst>
                                    <p:cond delay="70500"/>
                                  </p:stCondLst>
                                  <p:childTnLst>
                                    <p:set>
                                      <p:cBhvr>
                                        <p:cTn id="294" dur="1" fill="hold">
                                          <p:stCondLst>
                                            <p:cond delay="0"/>
                                          </p:stCondLst>
                                        </p:cTn>
                                        <p:tgtEl>
                                          <p:spTgt spid="641"/>
                                        </p:tgtEl>
                                        <p:attrNameLst>
                                          <p:attrName>style.visibility</p:attrName>
                                        </p:attrNameLst>
                                      </p:cBhvr>
                                      <p:to>
                                        <p:strVal val="hidden"/>
                                      </p:to>
                                    </p:set>
                                  </p:childTnLst>
                                </p:cTn>
                              </p:par>
                              <p:par>
                                <p:cTn id="295" presetID="1" presetClass="entr" presetSubtype="0" fill="hold" nodeType="withEffect">
                                  <p:stCondLst>
                                    <p:cond delay="70500"/>
                                  </p:stCondLst>
                                  <p:childTnLst>
                                    <p:set>
                                      <p:cBhvr>
                                        <p:cTn id="296" dur="1" fill="hold">
                                          <p:stCondLst>
                                            <p:cond delay="0"/>
                                          </p:stCondLst>
                                        </p:cTn>
                                        <p:tgtEl>
                                          <p:spTgt spid="631"/>
                                        </p:tgtEl>
                                        <p:attrNameLst>
                                          <p:attrName>style.visibility</p:attrName>
                                        </p:attrNameLst>
                                      </p:cBhvr>
                                      <p:to>
                                        <p:strVal val="visible"/>
                                      </p:to>
                                    </p:set>
                                  </p:childTnLst>
                                </p:cTn>
                              </p:par>
                              <p:par>
                                <p:cTn id="297" presetID="8" presetClass="emph" presetSubtype="0" fill="hold" nodeType="withEffect">
                                  <p:stCondLst>
                                    <p:cond delay="70500"/>
                                  </p:stCondLst>
                                  <p:childTnLst>
                                    <p:animRot by="900000">
                                      <p:cBhvr>
                                        <p:cTn id="298" dur="1500" fill="hold"/>
                                        <p:tgtEl>
                                          <p:spTgt spid="631"/>
                                        </p:tgtEl>
                                        <p:attrNameLst>
                                          <p:attrName>r</p:attrName>
                                        </p:attrNameLst>
                                      </p:cBhvr>
                                    </p:animRot>
                                  </p:childTnLst>
                                </p:cTn>
                              </p:par>
                            </p:childTnLst>
                          </p:cTn>
                        </p:par>
                        <p:par>
                          <p:cTn id="299" fill="hold">
                            <p:stCondLst>
                              <p:cond delay="72000"/>
                            </p:stCondLst>
                            <p:childTnLst>
                              <p:par>
                                <p:cTn id="300" presetID="1" presetClass="exit" presetSubtype="0" fill="hold" nodeType="afterEffect">
                                  <p:stCondLst>
                                    <p:cond delay="0"/>
                                  </p:stCondLst>
                                  <p:childTnLst>
                                    <p:set>
                                      <p:cBhvr>
                                        <p:cTn id="301" dur="1" fill="hold">
                                          <p:stCondLst>
                                            <p:cond delay="0"/>
                                          </p:stCondLst>
                                        </p:cTn>
                                        <p:tgtEl>
                                          <p:spTgt spid="631"/>
                                        </p:tgtEl>
                                        <p:attrNameLst>
                                          <p:attrName>style.visibility</p:attrName>
                                        </p:attrNameLst>
                                      </p:cBhvr>
                                      <p:to>
                                        <p:strVal val="hidden"/>
                                      </p:to>
                                    </p:set>
                                  </p:childTnLst>
                                </p:cTn>
                              </p:par>
                              <p:par>
                                <p:cTn id="302" presetID="1" presetClass="entr" presetSubtype="0" fill="hold" nodeType="withEffect">
                                  <p:stCondLst>
                                    <p:cond delay="0"/>
                                  </p:stCondLst>
                                  <p:childTnLst>
                                    <p:set>
                                      <p:cBhvr>
                                        <p:cTn id="303" dur="1" fill="hold">
                                          <p:stCondLst>
                                            <p:cond delay="0"/>
                                          </p:stCondLst>
                                        </p:cTn>
                                        <p:tgtEl>
                                          <p:spTgt spid="1546"/>
                                        </p:tgtEl>
                                        <p:attrNameLst>
                                          <p:attrName>style.visibility</p:attrName>
                                        </p:attrNameLst>
                                      </p:cBhvr>
                                      <p:to>
                                        <p:strVal val="visible"/>
                                      </p:to>
                                    </p:set>
                                  </p:childTnLst>
                                </p:cTn>
                              </p:par>
                              <p:par>
                                <p:cTn id="304" presetID="1" presetClass="entr" presetSubtype="0" fill="hold" grpId="1" nodeType="withEffect">
                                  <p:stCondLst>
                                    <p:cond delay="0"/>
                                  </p:stCondLst>
                                  <p:childTnLst>
                                    <p:set>
                                      <p:cBhvr>
                                        <p:cTn id="305" dur="1" fill="hold">
                                          <p:stCondLst>
                                            <p:cond delay="0"/>
                                          </p:stCondLst>
                                        </p:cTn>
                                        <p:tgtEl>
                                          <p:spTgt spid="1545"/>
                                        </p:tgtEl>
                                        <p:attrNameLst>
                                          <p:attrName>style.visibility</p:attrName>
                                        </p:attrNameLst>
                                      </p:cBhvr>
                                      <p:to>
                                        <p:strVal val="visible"/>
                                      </p:to>
                                    </p:set>
                                  </p:childTnLst>
                                </p:cTn>
                              </p:par>
                              <p:par>
                                <p:cTn id="306" presetID="8" presetClass="emph" presetSubtype="0" repeatCount="2000" fill="hold" nodeType="withEffect">
                                  <p:stCondLst>
                                    <p:cond delay="0"/>
                                  </p:stCondLst>
                                  <p:childTnLst>
                                    <p:animRot by="21600000">
                                      <p:cBhvr>
                                        <p:cTn id="307" dur="36000" fill="hold"/>
                                        <p:tgtEl>
                                          <p:spTgt spid="1546"/>
                                        </p:tgtEl>
                                        <p:attrNameLst>
                                          <p:attrName>r</p:attrName>
                                        </p:attrNameLst>
                                      </p:cBhvr>
                                    </p:animRot>
                                  </p:childTnLst>
                                  <p:subTnLst>
                                    <p:set>
                                      <p:cBhvr override="childStyle">
                                        <p:cTn dur="1" fill="hold" display="0" masterRel="sameClick" afterEffect="1">
                                          <p:stCondLst>
                                            <p:cond evt="end" delay="0">
                                              <p:tn val="306"/>
                                            </p:cond>
                                          </p:stCondLst>
                                        </p:cTn>
                                        <p:tgtEl>
                                          <p:spTgt spid="1546"/>
                                        </p:tgtEl>
                                        <p:attrNameLst>
                                          <p:attrName>style.visibility</p:attrName>
                                        </p:attrNameLst>
                                      </p:cBhvr>
                                      <p:to>
                                        <p:strVal val="hidden"/>
                                      </p:to>
                                    </p:set>
                                  </p:subTnLst>
                                </p:cTn>
                              </p:par>
                              <p:par>
                                <p:cTn id="308" presetID="8" presetClass="emph" presetSubtype="0" repeatCount="2000" fill="hold" grpId="0" nodeType="withEffect">
                                  <p:stCondLst>
                                    <p:cond delay="0"/>
                                  </p:stCondLst>
                                  <p:childTnLst>
                                    <p:animRot by="21600000">
                                      <p:cBhvr>
                                        <p:cTn id="309" dur="36000" fill="hold"/>
                                        <p:tgtEl>
                                          <p:spTgt spid="1545"/>
                                        </p:tgtEl>
                                        <p:attrNameLst>
                                          <p:attrName>r</p:attrName>
                                        </p:attrNameLst>
                                      </p:cBhvr>
                                    </p:animRot>
                                  </p:childTnLst>
                                  <p:subTnLst>
                                    <p:set>
                                      <p:cBhvr override="childStyle">
                                        <p:cTn dur="1" fill="hold" display="0" masterRel="sameClick" afterEffect="1">
                                          <p:stCondLst>
                                            <p:cond evt="end" delay="0">
                                              <p:tn val="308"/>
                                            </p:cond>
                                          </p:stCondLst>
                                        </p:cTn>
                                        <p:tgtEl>
                                          <p:spTgt spid="1545"/>
                                        </p:tgtEl>
                                        <p:attrNameLst>
                                          <p:attrName>style.visibility</p:attrName>
                                        </p:attrNameLst>
                                      </p:cBhvr>
                                      <p:to>
                                        <p:strVal val="hidden"/>
                                      </p:to>
                                    </p:set>
                                  </p:subTnLst>
                                </p:cTn>
                              </p:par>
                              <p:par>
                                <p:cTn id="310" presetID="1" presetClass="entr" presetSubtype="0" fill="hold" nodeType="withEffect">
                                  <p:stCondLst>
                                    <p:cond delay="0"/>
                                  </p:stCondLst>
                                  <p:childTnLst>
                                    <p:set>
                                      <p:cBhvr>
                                        <p:cTn id="311" dur="1" fill="hold">
                                          <p:stCondLst>
                                            <p:cond delay="0"/>
                                          </p:stCondLst>
                                        </p:cTn>
                                        <p:tgtEl>
                                          <p:spTgt spid="651"/>
                                        </p:tgtEl>
                                        <p:attrNameLst>
                                          <p:attrName>style.visibility</p:attrName>
                                        </p:attrNameLst>
                                      </p:cBhvr>
                                      <p:to>
                                        <p:strVal val="visible"/>
                                      </p:to>
                                    </p:set>
                                  </p:childTnLst>
                                </p:cTn>
                              </p:par>
                              <p:par>
                                <p:cTn id="312" presetID="8" presetClass="emph" presetSubtype="0" fill="hold" nodeType="withEffect">
                                  <p:stCondLst>
                                    <p:cond delay="0"/>
                                  </p:stCondLst>
                                  <p:childTnLst>
                                    <p:animRot by="900000">
                                      <p:cBhvr>
                                        <p:cTn id="313" dur="1500" fill="hold"/>
                                        <p:tgtEl>
                                          <p:spTgt spid="651"/>
                                        </p:tgtEl>
                                        <p:attrNameLst>
                                          <p:attrName>r</p:attrName>
                                        </p:attrNameLst>
                                      </p:cBhvr>
                                    </p:animRot>
                                  </p:childTnLst>
                                </p:cTn>
                              </p:par>
                              <p:par>
                                <p:cTn id="314" presetID="1" presetClass="exit" presetSubtype="0" fill="hold" nodeType="withEffect">
                                  <p:stCondLst>
                                    <p:cond delay="1500"/>
                                  </p:stCondLst>
                                  <p:childTnLst>
                                    <p:set>
                                      <p:cBhvr>
                                        <p:cTn id="315" dur="1" fill="hold">
                                          <p:stCondLst>
                                            <p:cond delay="0"/>
                                          </p:stCondLst>
                                        </p:cTn>
                                        <p:tgtEl>
                                          <p:spTgt spid="651"/>
                                        </p:tgtEl>
                                        <p:attrNameLst>
                                          <p:attrName>style.visibility</p:attrName>
                                        </p:attrNameLst>
                                      </p:cBhvr>
                                      <p:to>
                                        <p:strVal val="hidden"/>
                                      </p:to>
                                    </p:set>
                                  </p:childTnLst>
                                </p:cTn>
                              </p:par>
                              <p:par>
                                <p:cTn id="316" presetID="1" presetClass="entr" presetSubtype="0" fill="hold" nodeType="withEffect">
                                  <p:stCondLst>
                                    <p:cond delay="1500"/>
                                  </p:stCondLst>
                                  <p:childTnLst>
                                    <p:set>
                                      <p:cBhvr>
                                        <p:cTn id="317" dur="1" fill="hold">
                                          <p:stCondLst>
                                            <p:cond delay="0"/>
                                          </p:stCondLst>
                                        </p:cTn>
                                        <p:tgtEl>
                                          <p:spTgt spid="671"/>
                                        </p:tgtEl>
                                        <p:attrNameLst>
                                          <p:attrName>style.visibility</p:attrName>
                                        </p:attrNameLst>
                                      </p:cBhvr>
                                      <p:to>
                                        <p:strVal val="visible"/>
                                      </p:to>
                                    </p:set>
                                  </p:childTnLst>
                                </p:cTn>
                              </p:par>
                              <p:par>
                                <p:cTn id="318" presetID="8" presetClass="emph" presetSubtype="0" fill="hold" nodeType="withEffect">
                                  <p:stCondLst>
                                    <p:cond delay="1500"/>
                                  </p:stCondLst>
                                  <p:childTnLst>
                                    <p:animRot by="900000">
                                      <p:cBhvr>
                                        <p:cTn id="319" dur="1500" fill="hold"/>
                                        <p:tgtEl>
                                          <p:spTgt spid="671"/>
                                        </p:tgtEl>
                                        <p:attrNameLst>
                                          <p:attrName>r</p:attrName>
                                        </p:attrNameLst>
                                      </p:cBhvr>
                                    </p:animRot>
                                  </p:childTnLst>
                                </p:cTn>
                              </p:par>
                              <p:par>
                                <p:cTn id="320" presetID="1" presetClass="exit" presetSubtype="0" fill="hold" nodeType="withEffect">
                                  <p:stCondLst>
                                    <p:cond delay="3000"/>
                                  </p:stCondLst>
                                  <p:childTnLst>
                                    <p:set>
                                      <p:cBhvr>
                                        <p:cTn id="321" dur="1" fill="hold">
                                          <p:stCondLst>
                                            <p:cond delay="0"/>
                                          </p:stCondLst>
                                        </p:cTn>
                                        <p:tgtEl>
                                          <p:spTgt spid="671"/>
                                        </p:tgtEl>
                                        <p:attrNameLst>
                                          <p:attrName>style.visibility</p:attrName>
                                        </p:attrNameLst>
                                      </p:cBhvr>
                                      <p:to>
                                        <p:strVal val="hidden"/>
                                      </p:to>
                                    </p:set>
                                  </p:childTnLst>
                                </p:cTn>
                              </p:par>
                              <p:par>
                                <p:cTn id="322" presetID="1" presetClass="entr" presetSubtype="0" fill="hold" nodeType="withEffect">
                                  <p:stCondLst>
                                    <p:cond delay="3000"/>
                                  </p:stCondLst>
                                  <p:childTnLst>
                                    <p:set>
                                      <p:cBhvr>
                                        <p:cTn id="323" dur="1" fill="hold">
                                          <p:stCondLst>
                                            <p:cond delay="0"/>
                                          </p:stCondLst>
                                        </p:cTn>
                                        <p:tgtEl>
                                          <p:spTgt spid="661"/>
                                        </p:tgtEl>
                                        <p:attrNameLst>
                                          <p:attrName>style.visibility</p:attrName>
                                        </p:attrNameLst>
                                      </p:cBhvr>
                                      <p:to>
                                        <p:strVal val="visible"/>
                                      </p:to>
                                    </p:set>
                                  </p:childTnLst>
                                </p:cTn>
                              </p:par>
                              <p:par>
                                <p:cTn id="324" presetID="8" presetClass="emph" presetSubtype="0" fill="hold" nodeType="withEffect">
                                  <p:stCondLst>
                                    <p:cond delay="3000"/>
                                  </p:stCondLst>
                                  <p:childTnLst>
                                    <p:animRot by="900000">
                                      <p:cBhvr>
                                        <p:cTn id="325" dur="1500" fill="hold"/>
                                        <p:tgtEl>
                                          <p:spTgt spid="661"/>
                                        </p:tgtEl>
                                        <p:attrNameLst>
                                          <p:attrName>r</p:attrName>
                                        </p:attrNameLst>
                                      </p:cBhvr>
                                    </p:animRot>
                                  </p:childTnLst>
                                </p:cTn>
                              </p:par>
                              <p:par>
                                <p:cTn id="326" presetID="1" presetClass="exit" presetSubtype="0" fill="hold" nodeType="withEffect">
                                  <p:stCondLst>
                                    <p:cond delay="4500"/>
                                  </p:stCondLst>
                                  <p:childTnLst>
                                    <p:set>
                                      <p:cBhvr>
                                        <p:cTn id="327" dur="1" fill="hold">
                                          <p:stCondLst>
                                            <p:cond delay="0"/>
                                          </p:stCondLst>
                                        </p:cTn>
                                        <p:tgtEl>
                                          <p:spTgt spid="661"/>
                                        </p:tgtEl>
                                        <p:attrNameLst>
                                          <p:attrName>style.visibility</p:attrName>
                                        </p:attrNameLst>
                                      </p:cBhvr>
                                      <p:to>
                                        <p:strVal val="hidden"/>
                                      </p:to>
                                    </p:set>
                                  </p:childTnLst>
                                </p:cTn>
                              </p:par>
                              <p:par>
                                <p:cTn id="328" presetID="1" presetClass="entr" presetSubtype="0" fill="hold" nodeType="withEffect">
                                  <p:stCondLst>
                                    <p:cond delay="4500"/>
                                  </p:stCondLst>
                                  <p:childTnLst>
                                    <p:set>
                                      <p:cBhvr>
                                        <p:cTn id="329" dur="1" fill="hold">
                                          <p:stCondLst>
                                            <p:cond delay="0"/>
                                          </p:stCondLst>
                                        </p:cTn>
                                        <p:tgtEl>
                                          <p:spTgt spid="681"/>
                                        </p:tgtEl>
                                        <p:attrNameLst>
                                          <p:attrName>style.visibility</p:attrName>
                                        </p:attrNameLst>
                                      </p:cBhvr>
                                      <p:to>
                                        <p:strVal val="visible"/>
                                      </p:to>
                                    </p:set>
                                  </p:childTnLst>
                                </p:cTn>
                              </p:par>
                              <p:par>
                                <p:cTn id="330" presetID="8" presetClass="emph" presetSubtype="0" fill="hold" nodeType="withEffect">
                                  <p:stCondLst>
                                    <p:cond delay="4500"/>
                                  </p:stCondLst>
                                  <p:childTnLst>
                                    <p:animRot by="900000">
                                      <p:cBhvr>
                                        <p:cTn id="331" dur="1500" fill="hold"/>
                                        <p:tgtEl>
                                          <p:spTgt spid="681"/>
                                        </p:tgtEl>
                                        <p:attrNameLst>
                                          <p:attrName>r</p:attrName>
                                        </p:attrNameLst>
                                      </p:cBhvr>
                                    </p:animRot>
                                  </p:childTnLst>
                                </p:cTn>
                              </p:par>
                              <p:par>
                                <p:cTn id="332" presetID="1" presetClass="exit" presetSubtype="0" fill="hold" nodeType="withEffect">
                                  <p:stCondLst>
                                    <p:cond delay="6000"/>
                                  </p:stCondLst>
                                  <p:childTnLst>
                                    <p:set>
                                      <p:cBhvr>
                                        <p:cTn id="333" dur="1" fill="hold">
                                          <p:stCondLst>
                                            <p:cond delay="0"/>
                                          </p:stCondLst>
                                        </p:cTn>
                                        <p:tgtEl>
                                          <p:spTgt spid="681"/>
                                        </p:tgtEl>
                                        <p:attrNameLst>
                                          <p:attrName>style.visibility</p:attrName>
                                        </p:attrNameLst>
                                      </p:cBhvr>
                                      <p:to>
                                        <p:strVal val="hidden"/>
                                      </p:to>
                                    </p:set>
                                  </p:childTnLst>
                                </p:cTn>
                              </p:par>
                              <p:par>
                                <p:cTn id="334" presetID="1" presetClass="entr" presetSubtype="0" fill="hold" nodeType="withEffect">
                                  <p:stCondLst>
                                    <p:cond delay="6000"/>
                                  </p:stCondLst>
                                  <p:childTnLst>
                                    <p:set>
                                      <p:cBhvr>
                                        <p:cTn id="335" dur="1" fill="hold">
                                          <p:stCondLst>
                                            <p:cond delay="0"/>
                                          </p:stCondLst>
                                        </p:cTn>
                                        <p:tgtEl>
                                          <p:spTgt spid="701"/>
                                        </p:tgtEl>
                                        <p:attrNameLst>
                                          <p:attrName>style.visibility</p:attrName>
                                        </p:attrNameLst>
                                      </p:cBhvr>
                                      <p:to>
                                        <p:strVal val="visible"/>
                                      </p:to>
                                    </p:set>
                                  </p:childTnLst>
                                </p:cTn>
                              </p:par>
                              <p:par>
                                <p:cTn id="336" presetID="8" presetClass="emph" presetSubtype="0" fill="hold" nodeType="withEffect">
                                  <p:stCondLst>
                                    <p:cond delay="6000"/>
                                  </p:stCondLst>
                                  <p:childTnLst>
                                    <p:animRot by="900000">
                                      <p:cBhvr>
                                        <p:cTn id="337" dur="1500" fill="hold"/>
                                        <p:tgtEl>
                                          <p:spTgt spid="701"/>
                                        </p:tgtEl>
                                        <p:attrNameLst>
                                          <p:attrName>r</p:attrName>
                                        </p:attrNameLst>
                                      </p:cBhvr>
                                    </p:animRot>
                                  </p:childTnLst>
                                </p:cTn>
                              </p:par>
                              <p:par>
                                <p:cTn id="338" presetID="1" presetClass="exit" presetSubtype="0" fill="hold" nodeType="withEffect">
                                  <p:stCondLst>
                                    <p:cond delay="7500"/>
                                  </p:stCondLst>
                                  <p:childTnLst>
                                    <p:set>
                                      <p:cBhvr>
                                        <p:cTn id="339" dur="1" fill="hold">
                                          <p:stCondLst>
                                            <p:cond delay="0"/>
                                          </p:stCondLst>
                                        </p:cTn>
                                        <p:tgtEl>
                                          <p:spTgt spid="701"/>
                                        </p:tgtEl>
                                        <p:attrNameLst>
                                          <p:attrName>style.visibility</p:attrName>
                                        </p:attrNameLst>
                                      </p:cBhvr>
                                      <p:to>
                                        <p:strVal val="hidden"/>
                                      </p:to>
                                    </p:set>
                                  </p:childTnLst>
                                </p:cTn>
                              </p:par>
                              <p:par>
                                <p:cTn id="340" presetID="1" presetClass="entr" presetSubtype="0" fill="hold" nodeType="withEffect">
                                  <p:stCondLst>
                                    <p:cond delay="7500"/>
                                  </p:stCondLst>
                                  <p:childTnLst>
                                    <p:set>
                                      <p:cBhvr>
                                        <p:cTn id="341" dur="1" fill="hold">
                                          <p:stCondLst>
                                            <p:cond delay="0"/>
                                          </p:stCondLst>
                                        </p:cTn>
                                        <p:tgtEl>
                                          <p:spTgt spid="691"/>
                                        </p:tgtEl>
                                        <p:attrNameLst>
                                          <p:attrName>style.visibility</p:attrName>
                                        </p:attrNameLst>
                                      </p:cBhvr>
                                      <p:to>
                                        <p:strVal val="visible"/>
                                      </p:to>
                                    </p:set>
                                  </p:childTnLst>
                                </p:cTn>
                              </p:par>
                              <p:par>
                                <p:cTn id="342" presetID="8" presetClass="emph" presetSubtype="0" fill="hold" nodeType="withEffect">
                                  <p:stCondLst>
                                    <p:cond delay="7500"/>
                                  </p:stCondLst>
                                  <p:childTnLst>
                                    <p:animRot by="900000">
                                      <p:cBhvr>
                                        <p:cTn id="343" dur="1500" fill="hold"/>
                                        <p:tgtEl>
                                          <p:spTgt spid="691"/>
                                        </p:tgtEl>
                                        <p:attrNameLst>
                                          <p:attrName>r</p:attrName>
                                        </p:attrNameLst>
                                      </p:cBhvr>
                                    </p:animRot>
                                  </p:childTnLst>
                                </p:cTn>
                              </p:par>
                              <p:par>
                                <p:cTn id="344" presetID="1" presetClass="exit" presetSubtype="0" fill="hold" nodeType="withEffect">
                                  <p:stCondLst>
                                    <p:cond delay="9000"/>
                                  </p:stCondLst>
                                  <p:childTnLst>
                                    <p:set>
                                      <p:cBhvr>
                                        <p:cTn id="345" dur="1" fill="hold">
                                          <p:stCondLst>
                                            <p:cond delay="0"/>
                                          </p:stCondLst>
                                        </p:cTn>
                                        <p:tgtEl>
                                          <p:spTgt spid="691"/>
                                        </p:tgtEl>
                                        <p:attrNameLst>
                                          <p:attrName>style.visibility</p:attrName>
                                        </p:attrNameLst>
                                      </p:cBhvr>
                                      <p:to>
                                        <p:strVal val="hidden"/>
                                      </p:to>
                                    </p:set>
                                  </p:childTnLst>
                                </p:cTn>
                              </p:par>
                              <p:par>
                                <p:cTn id="346" presetID="1" presetClass="entr" presetSubtype="0" fill="hold" nodeType="withEffect">
                                  <p:stCondLst>
                                    <p:cond delay="9000"/>
                                  </p:stCondLst>
                                  <p:childTnLst>
                                    <p:set>
                                      <p:cBhvr>
                                        <p:cTn id="347" dur="1" fill="hold">
                                          <p:stCondLst>
                                            <p:cond delay="0"/>
                                          </p:stCondLst>
                                        </p:cTn>
                                        <p:tgtEl>
                                          <p:spTgt spid="711"/>
                                        </p:tgtEl>
                                        <p:attrNameLst>
                                          <p:attrName>style.visibility</p:attrName>
                                        </p:attrNameLst>
                                      </p:cBhvr>
                                      <p:to>
                                        <p:strVal val="visible"/>
                                      </p:to>
                                    </p:set>
                                  </p:childTnLst>
                                </p:cTn>
                              </p:par>
                              <p:par>
                                <p:cTn id="348" presetID="8" presetClass="emph" presetSubtype="0" fill="hold" nodeType="withEffect">
                                  <p:stCondLst>
                                    <p:cond delay="9000"/>
                                  </p:stCondLst>
                                  <p:childTnLst>
                                    <p:animRot by="900000">
                                      <p:cBhvr>
                                        <p:cTn id="349" dur="1500" fill="hold"/>
                                        <p:tgtEl>
                                          <p:spTgt spid="711"/>
                                        </p:tgtEl>
                                        <p:attrNameLst>
                                          <p:attrName>r</p:attrName>
                                        </p:attrNameLst>
                                      </p:cBhvr>
                                    </p:animRot>
                                  </p:childTnLst>
                                </p:cTn>
                              </p:par>
                              <p:par>
                                <p:cTn id="350" presetID="1" presetClass="exit" presetSubtype="0" fill="hold" nodeType="withEffect">
                                  <p:stCondLst>
                                    <p:cond delay="10500"/>
                                  </p:stCondLst>
                                  <p:childTnLst>
                                    <p:set>
                                      <p:cBhvr>
                                        <p:cTn id="351" dur="1" fill="hold">
                                          <p:stCondLst>
                                            <p:cond delay="0"/>
                                          </p:stCondLst>
                                        </p:cTn>
                                        <p:tgtEl>
                                          <p:spTgt spid="711"/>
                                        </p:tgtEl>
                                        <p:attrNameLst>
                                          <p:attrName>style.visibility</p:attrName>
                                        </p:attrNameLst>
                                      </p:cBhvr>
                                      <p:to>
                                        <p:strVal val="hidden"/>
                                      </p:to>
                                    </p:set>
                                  </p:childTnLst>
                                </p:cTn>
                              </p:par>
                              <p:par>
                                <p:cTn id="352" presetID="1" presetClass="entr" presetSubtype="0" fill="hold" nodeType="withEffect">
                                  <p:stCondLst>
                                    <p:cond delay="10500"/>
                                  </p:stCondLst>
                                  <p:childTnLst>
                                    <p:set>
                                      <p:cBhvr>
                                        <p:cTn id="353" dur="1" fill="hold">
                                          <p:stCondLst>
                                            <p:cond delay="0"/>
                                          </p:stCondLst>
                                        </p:cTn>
                                        <p:tgtEl>
                                          <p:spTgt spid="731"/>
                                        </p:tgtEl>
                                        <p:attrNameLst>
                                          <p:attrName>style.visibility</p:attrName>
                                        </p:attrNameLst>
                                      </p:cBhvr>
                                      <p:to>
                                        <p:strVal val="visible"/>
                                      </p:to>
                                    </p:set>
                                  </p:childTnLst>
                                </p:cTn>
                              </p:par>
                              <p:par>
                                <p:cTn id="354" presetID="8" presetClass="emph" presetSubtype="0" fill="hold" nodeType="withEffect">
                                  <p:stCondLst>
                                    <p:cond delay="10500"/>
                                  </p:stCondLst>
                                  <p:childTnLst>
                                    <p:animRot by="900000">
                                      <p:cBhvr>
                                        <p:cTn id="355" dur="1500" fill="hold"/>
                                        <p:tgtEl>
                                          <p:spTgt spid="731"/>
                                        </p:tgtEl>
                                        <p:attrNameLst>
                                          <p:attrName>r</p:attrName>
                                        </p:attrNameLst>
                                      </p:cBhvr>
                                    </p:animRot>
                                  </p:childTnLst>
                                </p:cTn>
                              </p:par>
                              <p:par>
                                <p:cTn id="356" presetID="1" presetClass="exit" presetSubtype="0" fill="hold" nodeType="withEffect">
                                  <p:stCondLst>
                                    <p:cond delay="12000"/>
                                  </p:stCondLst>
                                  <p:childTnLst>
                                    <p:set>
                                      <p:cBhvr>
                                        <p:cTn id="357" dur="1" fill="hold">
                                          <p:stCondLst>
                                            <p:cond delay="0"/>
                                          </p:stCondLst>
                                        </p:cTn>
                                        <p:tgtEl>
                                          <p:spTgt spid="731"/>
                                        </p:tgtEl>
                                        <p:attrNameLst>
                                          <p:attrName>style.visibility</p:attrName>
                                        </p:attrNameLst>
                                      </p:cBhvr>
                                      <p:to>
                                        <p:strVal val="hidden"/>
                                      </p:to>
                                    </p:set>
                                  </p:childTnLst>
                                </p:cTn>
                              </p:par>
                              <p:par>
                                <p:cTn id="358" presetID="1" presetClass="entr" presetSubtype="0" fill="hold" nodeType="withEffect">
                                  <p:stCondLst>
                                    <p:cond delay="12000"/>
                                  </p:stCondLst>
                                  <p:childTnLst>
                                    <p:set>
                                      <p:cBhvr>
                                        <p:cTn id="359" dur="1" fill="hold">
                                          <p:stCondLst>
                                            <p:cond delay="0"/>
                                          </p:stCondLst>
                                        </p:cTn>
                                        <p:tgtEl>
                                          <p:spTgt spid="721"/>
                                        </p:tgtEl>
                                        <p:attrNameLst>
                                          <p:attrName>style.visibility</p:attrName>
                                        </p:attrNameLst>
                                      </p:cBhvr>
                                      <p:to>
                                        <p:strVal val="visible"/>
                                      </p:to>
                                    </p:set>
                                  </p:childTnLst>
                                </p:cTn>
                              </p:par>
                              <p:par>
                                <p:cTn id="360" presetID="8" presetClass="emph" presetSubtype="0" fill="hold" nodeType="withEffect">
                                  <p:stCondLst>
                                    <p:cond delay="12000"/>
                                  </p:stCondLst>
                                  <p:childTnLst>
                                    <p:animRot by="900000">
                                      <p:cBhvr>
                                        <p:cTn id="361" dur="1500" fill="hold"/>
                                        <p:tgtEl>
                                          <p:spTgt spid="721"/>
                                        </p:tgtEl>
                                        <p:attrNameLst>
                                          <p:attrName>r</p:attrName>
                                        </p:attrNameLst>
                                      </p:cBhvr>
                                    </p:animRot>
                                  </p:childTnLst>
                                </p:cTn>
                              </p:par>
                              <p:par>
                                <p:cTn id="362" presetID="1" presetClass="exit" presetSubtype="0" fill="hold" nodeType="withEffect">
                                  <p:stCondLst>
                                    <p:cond delay="13500"/>
                                  </p:stCondLst>
                                  <p:childTnLst>
                                    <p:set>
                                      <p:cBhvr>
                                        <p:cTn id="363" dur="1" fill="hold">
                                          <p:stCondLst>
                                            <p:cond delay="0"/>
                                          </p:stCondLst>
                                        </p:cTn>
                                        <p:tgtEl>
                                          <p:spTgt spid="721"/>
                                        </p:tgtEl>
                                        <p:attrNameLst>
                                          <p:attrName>style.visibility</p:attrName>
                                        </p:attrNameLst>
                                      </p:cBhvr>
                                      <p:to>
                                        <p:strVal val="hidden"/>
                                      </p:to>
                                    </p:set>
                                  </p:childTnLst>
                                </p:cTn>
                              </p:par>
                              <p:par>
                                <p:cTn id="364" presetID="1" presetClass="entr" presetSubtype="0" fill="hold" nodeType="withEffect">
                                  <p:stCondLst>
                                    <p:cond delay="13500"/>
                                  </p:stCondLst>
                                  <p:childTnLst>
                                    <p:set>
                                      <p:cBhvr>
                                        <p:cTn id="365" dur="1" fill="hold">
                                          <p:stCondLst>
                                            <p:cond delay="0"/>
                                          </p:stCondLst>
                                        </p:cTn>
                                        <p:tgtEl>
                                          <p:spTgt spid="741"/>
                                        </p:tgtEl>
                                        <p:attrNameLst>
                                          <p:attrName>style.visibility</p:attrName>
                                        </p:attrNameLst>
                                      </p:cBhvr>
                                      <p:to>
                                        <p:strVal val="visible"/>
                                      </p:to>
                                    </p:set>
                                  </p:childTnLst>
                                </p:cTn>
                              </p:par>
                              <p:par>
                                <p:cTn id="366" presetID="8" presetClass="emph" presetSubtype="0" fill="hold" nodeType="withEffect">
                                  <p:stCondLst>
                                    <p:cond delay="13500"/>
                                  </p:stCondLst>
                                  <p:childTnLst>
                                    <p:animRot by="900000">
                                      <p:cBhvr>
                                        <p:cTn id="367" dur="1500" fill="hold"/>
                                        <p:tgtEl>
                                          <p:spTgt spid="741"/>
                                        </p:tgtEl>
                                        <p:attrNameLst>
                                          <p:attrName>r</p:attrName>
                                        </p:attrNameLst>
                                      </p:cBhvr>
                                    </p:animRot>
                                  </p:childTnLst>
                                </p:cTn>
                              </p:par>
                              <p:par>
                                <p:cTn id="368" presetID="1" presetClass="exit" presetSubtype="0" fill="hold" nodeType="withEffect">
                                  <p:stCondLst>
                                    <p:cond delay="15000"/>
                                  </p:stCondLst>
                                  <p:childTnLst>
                                    <p:set>
                                      <p:cBhvr>
                                        <p:cTn id="369" dur="1" fill="hold">
                                          <p:stCondLst>
                                            <p:cond delay="0"/>
                                          </p:stCondLst>
                                        </p:cTn>
                                        <p:tgtEl>
                                          <p:spTgt spid="741"/>
                                        </p:tgtEl>
                                        <p:attrNameLst>
                                          <p:attrName>style.visibility</p:attrName>
                                        </p:attrNameLst>
                                      </p:cBhvr>
                                      <p:to>
                                        <p:strVal val="hidden"/>
                                      </p:to>
                                    </p:set>
                                  </p:childTnLst>
                                </p:cTn>
                              </p:par>
                              <p:par>
                                <p:cTn id="370" presetID="1" presetClass="entr" presetSubtype="0" fill="hold" nodeType="withEffect">
                                  <p:stCondLst>
                                    <p:cond delay="15000"/>
                                  </p:stCondLst>
                                  <p:childTnLst>
                                    <p:set>
                                      <p:cBhvr>
                                        <p:cTn id="371" dur="1" fill="hold">
                                          <p:stCondLst>
                                            <p:cond delay="0"/>
                                          </p:stCondLst>
                                        </p:cTn>
                                        <p:tgtEl>
                                          <p:spTgt spid="761"/>
                                        </p:tgtEl>
                                        <p:attrNameLst>
                                          <p:attrName>style.visibility</p:attrName>
                                        </p:attrNameLst>
                                      </p:cBhvr>
                                      <p:to>
                                        <p:strVal val="visible"/>
                                      </p:to>
                                    </p:set>
                                  </p:childTnLst>
                                </p:cTn>
                              </p:par>
                              <p:par>
                                <p:cTn id="372" presetID="8" presetClass="emph" presetSubtype="0" fill="hold" nodeType="withEffect">
                                  <p:stCondLst>
                                    <p:cond delay="15000"/>
                                  </p:stCondLst>
                                  <p:childTnLst>
                                    <p:animRot by="900000">
                                      <p:cBhvr>
                                        <p:cTn id="373" dur="1500" fill="hold"/>
                                        <p:tgtEl>
                                          <p:spTgt spid="761"/>
                                        </p:tgtEl>
                                        <p:attrNameLst>
                                          <p:attrName>r</p:attrName>
                                        </p:attrNameLst>
                                      </p:cBhvr>
                                    </p:animRot>
                                  </p:childTnLst>
                                </p:cTn>
                              </p:par>
                              <p:par>
                                <p:cTn id="374" presetID="1" presetClass="exit" presetSubtype="0" fill="hold" nodeType="withEffect">
                                  <p:stCondLst>
                                    <p:cond delay="16500"/>
                                  </p:stCondLst>
                                  <p:childTnLst>
                                    <p:set>
                                      <p:cBhvr>
                                        <p:cTn id="375" dur="1" fill="hold">
                                          <p:stCondLst>
                                            <p:cond delay="0"/>
                                          </p:stCondLst>
                                        </p:cTn>
                                        <p:tgtEl>
                                          <p:spTgt spid="761"/>
                                        </p:tgtEl>
                                        <p:attrNameLst>
                                          <p:attrName>style.visibility</p:attrName>
                                        </p:attrNameLst>
                                      </p:cBhvr>
                                      <p:to>
                                        <p:strVal val="hidden"/>
                                      </p:to>
                                    </p:set>
                                  </p:childTnLst>
                                </p:cTn>
                              </p:par>
                              <p:par>
                                <p:cTn id="376" presetID="1" presetClass="entr" presetSubtype="0" fill="hold" nodeType="withEffect">
                                  <p:stCondLst>
                                    <p:cond delay="16500"/>
                                  </p:stCondLst>
                                  <p:childTnLst>
                                    <p:set>
                                      <p:cBhvr>
                                        <p:cTn id="377" dur="1" fill="hold">
                                          <p:stCondLst>
                                            <p:cond delay="0"/>
                                          </p:stCondLst>
                                        </p:cTn>
                                        <p:tgtEl>
                                          <p:spTgt spid="751"/>
                                        </p:tgtEl>
                                        <p:attrNameLst>
                                          <p:attrName>style.visibility</p:attrName>
                                        </p:attrNameLst>
                                      </p:cBhvr>
                                      <p:to>
                                        <p:strVal val="visible"/>
                                      </p:to>
                                    </p:set>
                                  </p:childTnLst>
                                </p:cTn>
                              </p:par>
                              <p:par>
                                <p:cTn id="378" presetID="8" presetClass="emph" presetSubtype="0" fill="hold" nodeType="withEffect">
                                  <p:stCondLst>
                                    <p:cond delay="16500"/>
                                  </p:stCondLst>
                                  <p:childTnLst>
                                    <p:animRot by="900000">
                                      <p:cBhvr>
                                        <p:cTn id="379" dur="1500" fill="hold"/>
                                        <p:tgtEl>
                                          <p:spTgt spid="751"/>
                                        </p:tgtEl>
                                        <p:attrNameLst>
                                          <p:attrName>r</p:attrName>
                                        </p:attrNameLst>
                                      </p:cBhvr>
                                    </p:animRot>
                                  </p:childTnLst>
                                </p:cTn>
                              </p:par>
                              <p:par>
                                <p:cTn id="380" presetID="1" presetClass="exit" presetSubtype="0" fill="hold" nodeType="withEffect">
                                  <p:stCondLst>
                                    <p:cond delay="18000"/>
                                  </p:stCondLst>
                                  <p:childTnLst>
                                    <p:set>
                                      <p:cBhvr>
                                        <p:cTn id="381" dur="1" fill="hold">
                                          <p:stCondLst>
                                            <p:cond delay="0"/>
                                          </p:stCondLst>
                                        </p:cTn>
                                        <p:tgtEl>
                                          <p:spTgt spid="751"/>
                                        </p:tgtEl>
                                        <p:attrNameLst>
                                          <p:attrName>style.visibility</p:attrName>
                                        </p:attrNameLst>
                                      </p:cBhvr>
                                      <p:to>
                                        <p:strVal val="hidden"/>
                                      </p:to>
                                    </p:set>
                                  </p:childTnLst>
                                </p:cTn>
                              </p:par>
                              <p:par>
                                <p:cTn id="382" presetID="1" presetClass="entr" presetSubtype="0" fill="hold" nodeType="withEffect">
                                  <p:stCondLst>
                                    <p:cond delay="18000"/>
                                  </p:stCondLst>
                                  <p:childTnLst>
                                    <p:set>
                                      <p:cBhvr>
                                        <p:cTn id="383" dur="1" fill="hold">
                                          <p:stCondLst>
                                            <p:cond delay="0"/>
                                          </p:stCondLst>
                                        </p:cTn>
                                        <p:tgtEl>
                                          <p:spTgt spid="771"/>
                                        </p:tgtEl>
                                        <p:attrNameLst>
                                          <p:attrName>style.visibility</p:attrName>
                                        </p:attrNameLst>
                                      </p:cBhvr>
                                      <p:to>
                                        <p:strVal val="visible"/>
                                      </p:to>
                                    </p:set>
                                  </p:childTnLst>
                                </p:cTn>
                              </p:par>
                              <p:par>
                                <p:cTn id="384" presetID="8" presetClass="emph" presetSubtype="0" fill="hold" nodeType="withEffect">
                                  <p:stCondLst>
                                    <p:cond delay="18000"/>
                                  </p:stCondLst>
                                  <p:childTnLst>
                                    <p:animRot by="900000">
                                      <p:cBhvr>
                                        <p:cTn id="385" dur="1500" fill="hold"/>
                                        <p:tgtEl>
                                          <p:spTgt spid="771"/>
                                        </p:tgtEl>
                                        <p:attrNameLst>
                                          <p:attrName>r</p:attrName>
                                        </p:attrNameLst>
                                      </p:cBhvr>
                                    </p:animRot>
                                  </p:childTnLst>
                                </p:cTn>
                              </p:par>
                              <p:par>
                                <p:cTn id="386" presetID="1" presetClass="exit" presetSubtype="0" fill="hold" nodeType="withEffect">
                                  <p:stCondLst>
                                    <p:cond delay="19500"/>
                                  </p:stCondLst>
                                  <p:childTnLst>
                                    <p:set>
                                      <p:cBhvr>
                                        <p:cTn id="387" dur="1" fill="hold">
                                          <p:stCondLst>
                                            <p:cond delay="0"/>
                                          </p:stCondLst>
                                        </p:cTn>
                                        <p:tgtEl>
                                          <p:spTgt spid="771"/>
                                        </p:tgtEl>
                                        <p:attrNameLst>
                                          <p:attrName>style.visibility</p:attrName>
                                        </p:attrNameLst>
                                      </p:cBhvr>
                                      <p:to>
                                        <p:strVal val="hidden"/>
                                      </p:to>
                                    </p:set>
                                  </p:childTnLst>
                                </p:cTn>
                              </p:par>
                              <p:par>
                                <p:cTn id="388" presetID="1" presetClass="entr" presetSubtype="0" fill="hold" nodeType="withEffect">
                                  <p:stCondLst>
                                    <p:cond delay="19500"/>
                                  </p:stCondLst>
                                  <p:childTnLst>
                                    <p:set>
                                      <p:cBhvr>
                                        <p:cTn id="389" dur="1" fill="hold">
                                          <p:stCondLst>
                                            <p:cond delay="0"/>
                                          </p:stCondLst>
                                        </p:cTn>
                                        <p:tgtEl>
                                          <p:spTgt spid="791"/>
                                        </p:tgtEl>
                                        <p:attrNameLst>
                                          <p:attrName>style.visibility</p:attrName>
                                        </p:attrNameLst>
                                      </p:cBhvr>
                                      <p:to>
                                        <p:strVal val="visible"/>
                                      </p:to>
                                    </p:set>
                                  </p:childTnLst>
                                </p:cTn>
                              </p:par>
                              <p:par>
                                <p:cTn id="390" presetID="8" presetClass="emph" presetSubtype="0" fill="hold" nodeType="withEffect">
                                  <p:stCondLst>
                                    <p:cond delay="19500"/>
                                  </p:stCondLst>
                                  <p:childTnLst>
                                    <p:animRot by="900000">
                                      <p:cBhvr>
                                        <p:cTn id="391" dur="1500" fill="hold"/>
                                        <p:tgtEl>
                                          <p:spTgt spid="791"/>
                                        </p:tgtEl>
                                        <p:attrNameLst>
                                          <p:attrName>r</p:attrName>
                                        </p:attrNameLst>
                                      </p:cBhvr>
                                    </p:animRot>
                                  </p:childTnLst>
                                </p:cTn>
                              </p:par>
                              <p:par>
                                <p:cTn id="392" presetID="1" presetClass="exit" presetSubtype="0" fill="hold" nodeType="withEffect">
                                  <p:stCondLst>
                                    <p:cond delay="21000"/>
                                  </p:stCondLst>
                                  <p:childTnLst>
                                    <p:set>
                                      <p:cBhvr>
                                        <p:cTn id="393" dur="1" fill="hold">
                                          <p:stCondLst>
                                            <p:cond delay="0"/>
                                          </p:stCondLst>
                                        </p:cTn>
                                        <p:tgtEl>
                                          <p:spTgt spid="791"/>
                                        </p:tgtEl>
                                        <p:attrNameLst>
                                          <p:attrName>style.visibility</p:attrName>
                                        </p:attrNameLst>
                                      </p:cBhvr>
                                      <p:to>
                                        <p:strVal val="hidden"/>
                                      </p:to>
                                    </p:set>
                                  </p:childTnLst>
                                </p:cTn>
                              </p:par>
                              <p:par>
                                <p:cTn id="394" presetID="1" presetClass="entr" presetSubtype="0" fill="hold" nodeType="withEffect">
                                  <p:stCondLst>
                                    <p:cond delay="21000"/>
                                  </p:stCondLst>
                                  <p:childTnLst>
                                    <p:set>
                                      <p:cBhvr>
                                        <p:cTn id="395" dur="1" fill="hold">
                                          <p:stCondLst>
                                            <p:cond delay="0"/>
                                          </p:stCondLst>
                                        </p:cTn>
                                        <p:tgtEl>
                                          <p:spTgt spid="781"/>
                                        </p:tgtEl>
                                        <p:attrNameLst>
                                          <p:attrName>style.visibility</p:attrName>
                                        </p:attrNameLst>
                                      </p:cBhvr>
                                      <p:to>
                                        <p:strVal val="visible"/>
                                      </p:to>
                                    </p:set>
                                  </p:childTnLst>
                                </p:cTn>
                              </p:par>
                              <p:par>
                                <p:cTn id="396" presetID="8" presetClass="emph" presetSubtype="0" fill="hold" nodeType="withEffect">
                                  <p:stCondLst>
                                    <p:cond delay="21000"/>
                                  </p:stCondLst>
                                  <p:childTnLst>
                                    <p:animRot by="900000">
                                      <p:cBhvr>
                                        <p:cTn id="397" dur="1500" fill="hold"/>
                                        <p:tgtEl>
                                          <p:spTgt spid="781"/>
                                        </p:tgtEl>
                                        <p:attrNameLst>
                                          <p:attrName>r</p:attrName>
                                        </p:attrNameLst>
                                      </p:cBhvr>
                                    </p:animRot>
                                  </p:childTnLst>
                                </p:cTn>
                              </p:par>
                              <p:par>
                                <p:cTn id="398" presetID="1" presetClass="exit" presetSubtype="0" fill="hold" nodeType="withEffect">
                                  <p:stCondLst>
                                    <p:cond delay="22500"/>
                                  </p:stCondLst>
                                  <p:childTnLst>
                                    <p:set>
                                      <p:cBhvr>
                                        <p:cTn id="399" dur="1" fill="hold">
                                          <p:stCondLst>
                                            <p:cond delay="0"/>
                                          </p:stCondLst>
                                        </p:cTn>
                                        <p:tgtEl>
                                          <p:spTgt spid="781"/>
                                        </p:tgtEl>
                                        <p:attrNameLst>
                                          <p:attrName>style.visibility</p:attrName>
                                        </p:attrNameLst>
                                      </p:cBhvr>
                                      <p:to>
                                        <p:strVal val="hidden"/>
                                      </p:to>
                                    </p:set>
                                  </p:childTnLst>
                                </p:cTn>
                              </p:par>
                              <p:par>
                                <p:cTn id="400" presetID="1" presetClass="entr" presetSubtype="0" fill="hold" nodeType="withEffect">
                                  <p:stCondLst>
                                    <p:cond delay="22500"/>
                                  </p:stCondLst>
                                  <p:childTnLst>
                                    <p:set>
                                      <p:cBhvr>
                                        <p:cTn id="401" dur="1" fill="hold">
                                          <p:stCondLst>
                                            <p:cond delay="0"/>
                                          </p:stCondLst>
                                        </p:cTn>
                                        <p:tgtEl>
                                          <p:spTgt spid="801"/>
                                        </p:tgtEl>
                                        <p:attrNameLst>
                                          <p:attrName>style.visibility</p:attrName>
                                        </p:attrNameLst>
                                      </p:cBhvr>
                                      <p:to>
                                        <p:strVal val="visible"/>
                                      </p:to>
                                    </p:set>
                                  </p:childTnLst>
                                </p:cTn>
                              </p:par>
                              <p:par>
                                <p:cTn id="402" presetID="8" presetClass="emph" presetSubtype="0" fill="hold" nodeType="withEffect">
                                  <p:stCondLst>
                                    <p:cond delay="22500"/>
                                  </p:stCondLst>
                                  <p:childTnLst>
                                    <p:animRot by="900000">
                                      <p:cBhvr>
                                        <p:cTn id="403" dur="1500" fill="hold"/>
                                        <p:tgtEl>
                                          <p:spTgt spid="801"/>
                                        </p:tgtEl>
                                        <p:attrNameLst>
                                          <p:attrName>r</p:attrName>
                                        </p:attrNameLst>
                                      </p:cBhvr>
                                    </p:animRot>
                                  </p:childTnLst>
                                </p:cTn>
                              </p:par>
                              <p:par>
                                <p:cTn id="404" presetID="1" presetClass="exit" presetSubtype="0" fill="hold" nodeType="withEffect">
                                  <p:stCondLst>
                                    <p:cond delay="24000"/>
                                  </p:stCondLst>
                                  <p:childTnLst>
                                    <p:set>
                                      <p:cBhvr>
                                        <p:cTn id="405" dur="1" fill="hold">
                                          <p:stCondLst>
                                            <p:cond delay="0"/>
                                          </p:stCondLst>
                                        </p:cTn>
                                        <p:tgtEl>
                                          <p:spTgt spid="801"/>
                                        </p:tgtEl>
                                        <p:attrNameLst>
                                          <p:attrName>style.visibility</p:attrName>
                                        </p:attrNameLst>
                                      </p:cBhvr>
                                      <p:to>
                                        <p:strVal val="hidden"/>
                                      </p:to>
                                    </p:set>
                                  </p:childTnLst>
                                </p:cTn>
                              </p:par>
                              <p:par>
                                <p:cTn id="406" presetID="1" presetClass="entr" presetSubtype="0" fill="hold" nodeType="withEffect">
                                  <p:stCondLst>
                                    <p:cond delay="24000"/>
                                  </p:stCondLst>
                                  <p:childTnLst>
                                    <p:set>
                                      <p:cBhvr>
                                        <p:cTn id="407" dur="1" fill="hold">
                                          <p:stCondLst>
                                            <p:cond delay="0"/>
                                          </p:stCondLst>
                                        </p:cTn>
                                        <p:tgtEl>
                                          <p:spTgt spid="821"/>
                                        </p:tgtEl>
                                        <p:attrNameLst>
                                          <p:attrName>style.visibility</p:attrName>
                                        </p:attrNameLst>
                                      </p:cBhvr>
                                      <p:to>
                                        <p:strVal val="visible"/>
                                      </p:to>
                                    </p:set>
                                  </p:childTnLst>
                                </p:cTn>
                              </p:par>
                              <p:par>
                                <p:cTn id="408" presetID="8" presetClass="emph" presetSubtype="0" fill="hold" nodeType="withEffect">
                                  <p:stCondLst>
                                    <p:cond delay="24000"/>
                                  </p:stCondLst>
                                  <p:childTnLst>
                                    <p:animRot by="900000">
                                      <p:cBhvr>
                                        <p:cTn id="409" dur="1500" fill="hold"/>
                                        <p:tgtEl>
                                          <p:spTgt spid="821"/>
                                        </p:tgtEl>
                                        <p:attrNameLst>
                                          <p:attrName>r</p:attrName>
                                        </p:attrNameLst>
                                      </p:cBhvr>
                                    </p:animRot>
                                  </p:childTnLst>
                                </p:cTn>
                              </p:par>
                              <p:par>
                                <p:cTn id="410" presetID="1" presetClass="exit" presetSubtype="0" fill="hold" nodeType="withEffect">
                                  <p:stCondLst>
                                    <p:cond delay="25500"/>
                                  </p:stCondLst>
                                  <p:childTnLst>
                                    <p:set>
                                      <p:cBhvr>
                                        <p:cTn id="411" dur="1" fill="hold">
                                          <p:stCondLst>
                                            <p:cond delay="0"/>
                                          </p:stCondLst>
                                        </p:cTn>
                                        <p:tgtEl>
                                          <p:spTgt spid="821"/>
                                        </p:tgtEl>
                                        <p:attrNameLst>
                                          <p:attrName>style.visibility</p:attrName>
                                        </p:attrNameLst>
                                      </p:cBhvr>
                                      <p:to>
                                        <p:strVal val="hidden"/>
                                      </p:to>
                                    </p:set>
                                  </p:childTnLst>
                                </p:cTn>
                              </p:par>
                              <p:par>
                                <p:cTn id="412" presetID="1" presetClass="entr" presetSubtype="0" fill="hold" nodeType="withEffect">
                                  <p:stCondLst>
                                    <p:cond delay="25500"/>
                                  </p:stCondLst>
                                  <p:childTnLst>
                                    <p:set>
                                      <p:cBhvr>
                                        <p:cTn id="413" dur="1" fill="hold">
                                          <p:stCondLst>
                                            <p:cond delay="0"/>
                                          </p:stCondLst>
                                        </p:cTn>
                                        <p:tgtEl>
                                          <p:spTgt spid="811"/>
                                        </p:tgtEl>
                                        <p:attrNameLst>
                                          <p:attrName>style.visibility</p:attrName>
                                        </p:attrNameLst>
                                      </p:cBhvr>
                                      <p:to>
                                        <p:strVal val="visible"/>
                                      </p:to>
                                    </p:set>
                                  </p:childTnLst>
                                </p:cTn>
                              </p:par>
                              <p:par>
                                <p:cTn id="414" presetID="8" presetClass="emph" presetSubtype="0" fill="hold" nodeType="withEffect">
                                  <p:stCondLst>
                                    <p:cond delay="25500"/>
                                  </p:stCondLst>
                                  <p:childTnLst>
                                    <p:animRot by="900000">
                                      <p:cBhvr>
                                        <p:cTn id="415" dur="1500" fill="hold"/>
                                        <p:tgtEl>
                                          <p:spTgt spid="811"/>
                                        </p:tgtEl>
                                        <p:attrNameLst>
                                          <p:attrName>r</p:attrName>
                                        </p:attrNameLst>
                                      </p:cBhvr>
                                    </p:animRot>
                                  </p:childTnLst>
                                </p:cTn>
                              </p:par>
                              <p:par>
                                <p:cTn id="416" presetID="1" presetClass="exit" presetSubtype="0" fill="hold" nodeType="withEffect">
                                  <p:stCondLst>
                                    <p:cond delay="27000"/>
                                  </p:stCondLst>
                                  <p:childTnLst>
                                    <p:set>
                                      <p:cBhvr>
                                        <p:cTn id="417" dur="1" fill="hold">
                                          <p:stCondLst>
                                            <p:cond delay="0"/>
                                          </p:stCondLst>
                                        </p:cTn>
                                        <p:tgtEl>
                                          <p:spTgt spid="811"/>
                                        </p:tgtEl>
                                        <p:attrNameLst>
                                          <p:attrName>style.visibility</p:attrName>
                                        </p:attrNameLst>
                                      </p:cBhvr>
                                      <p:to>
                                        <p:strVal val="hidden"/>
                                      </p:to>
                                    </p:set>
                                  </p:childTnLst>
                                </p:cTn>
                              </p:par>
                              <p:par>
                                <p:cTn id="418" presetID="1" presetClass="entr" presetSubtype="0" fill="hold" nodeType="withEffect">
                                  <p:stCondLst>
                                    <p:cond delay="27000"/>
                                  </p:stCondLst>
                                  <p:childTnLst>
                                    <p:set>
                                      <p:cBhvr>
                                        <p:cTn id="419" dur="1" fill="hold">
                                          <p:stCondLst>
                                            <p:cond delay="0"/>
                                          </p:stCondLst>
                                        </p:cTn>
                                        <p:tgtEl>
                                          <p:spTgt spid="831"/>
                                        </p:tgtEl>
                                        <p:attrNameLst>
                                          <p:attrName>style.visibility</p:attrName>
                                        </p:attrNameLst>
                                      </p:cBhvr>
                                      <p:to>
                                        <p:strVal val="visible"/>
                                      </p:to>
                                    </p:set>
                                  </p:childTnLst>
                                </p:cTn>
                              </p:par>
                              <p:par>
                                <p:cTn id="420" presetID="8" presetClass="emph" presetSubtype="0" fill="hold" nodeType="withEffect">
                                  <p:stCondLst>
                                    <p:cond delay="27000"/>
                                  </p:stCondLst>
                                  <p:childTnLst>
                                    <p:animRot by="900000">
                                      <p:cBhvr>
                                        <p:cTn id="421" dur="1500" fill="hold"/>
                                        <p:tgtEl>
                                          <p:spTgt spid="831"/>
                                        </p:tgtEl>
                                        <p:attrNameLst>
                                          <p:attrName>r</p:attrName>
                                        </p:attrNameLst>
                                      </p:cBhvr>
                                    </p:animRot>
                                  </p:childTnLst>
                                </p:cTn>
                              </p:par>
                              <p:par>
                                <p:cTn id="422" presetID="1" presetClass="exit" presetSubtype="0" fill="hold" nodeType="withEffect">
                                  <p:stCondLst>
                                    <p:cond delay="28500"/>
                                  </p:stCondLst>
                                  <p:childTnLst>
                                    <p:set>
                                      <p:cBhvr>
                                        <p:cTn id="423" dur="1" fill="hold">
                                          <p:stCondLst>
                                            <p:cond delay="0"/>
                                          </p:stCondLst>
                                        </p:cTn>
                                        <p:tgtEl>
                                          <p:spTgt spid="831"/>
                                        </p:tgtEl>
                                        <p:attrNameLst>
                                          <p:attrName>style.visibility</p:attrName>
                                        </p:attrNameLst>
                                      </p:cBhvr>
                                      <p:to>
                                        <p:strVal val="hidden"/>
                                      </p:to>
                                    </p:set>
                                  </p:childTnLst>
                                </p:cTn>
                              </p:par>
                              <p:par>
                                <p:cTn id="424" presetID="1" presetClass="entr" presetSubtype="0" fill="hold" nodeType="withEffect">
                                  <p:stCondLst>
                                    <p:cond delay="28500"/>
                                  </p:stCondLst>
                                  <p:childTnLst>
                                    <p:set>
                                      <p:cBhvr>
                                        <p:cTn id="425" dur="1" fill="hold">
                                          <p:stCondLst>
                                            <p:cond delay="0"/>
                                          </p:stCondLst>
                                        </p:cTn>
                                        <p:tgtEl>
                                          <p:spTgt spid="851"/>
                                        </p:tgtEl>
                                        <p:attrNameLst>
                                          <p:attrName>style.visibility</p:attrName>
                                        </p:attrNameLst>
                                      </p:cBhvr>
                                      <p:to>
                                        <p:strVal val="visible"/>
                                      </p:to>
                                    </p:set>
                                  </p:childTnLst>
                                </p:cTn>
                              </p:par>
                              <p:par>
                                <p:cTn id="426" presetID="8" presetClass="emph" presetSubtype="0" fill="hold" nodeType="withEffect">
                                  <p:stCondLst>
                                    <p:cond delay="28500"/>
                                  </p:stCondLst>
                                  <p:childTnLst>
                                    <p:animRot by="900000">
                                      <p:cBhvr>
                                        <p:cTn id="427" dur="1500" fill="hold"/>
                                        <p:tgtEl>
                                          <p:spTgt spid="851"/>
                                        </p:tgtEl>
                                        <p:attrNameLst>
                                          <p:attrName>r</p:attrName>
                                        </p:attrNameLst>
                                      </p:cBhvr>
                                    </p:animRot>
                                  </p:childTnLst>
                                </p:cTn>
                              </p:par>
                              <p:par>
                                <p:cTn id="428" presetID="1" presetClass="exit" presetSubtype="0" fill="hold" nodeType="withEffect">
                                  <p:stCondLst>
                                    <p:cond delay="30000"/>
                                  </p:stCondLst>
                                  <p:childTnLst>
                                    <p:set>
                                      <p:cBhvr>
                                        <p:cTn id="429" dur="1" fill="hold">
                                          <p:stCondLst>
                                            <p:cond delay="0"/>
                                          </p:stCondLst>
                                        </p:cTn>
                                        <p:tgtEl>
                                          <p:spTgt spid="851"/>
                                        </p:tgtEl>
                                        <p:attrNameLst>
                                          <p:attrName>style.visibility</p:attrName>
                                        </p:attrNameLst>
                                      </p:cBhvr>
                                      <p:to>
                                        <p:strVal val="hidden"/>
                                      </p:to>
                                    </p:set>
                                  </p:childTnLst>
                                </p:cTn>
                              </p:par>
                              <p:par>
                                <p:cTn id="430" presetID="1" presetClass="entr" presetSubtype="0" fill="hold" nodeType="withEffect">
                                  <p:stCondLst>
                                    <p:cond delay="30000"/>
                                  </p:stCondLst>
                                  <p:childTnLst>
                                    <p:set>
                                      <p:cBhvr>
                                        <p:cTn id="431" dur="1" fill="hold">
                                          <p:stCondLst>
                                            <p:cond delay="0"/>
                                          </p:stCondLst>
                                        </p:cTn>
                                        <p:tgtEl>
                                          <p:spTgt spid="841"/>
                                        </p:tgtEl>
                                        <p:attrNameLst>
                                          <p:attrName>style.visibility</p:attrName>
                                        </p:attrNameLst>
                                      </p:cBhvr>
                                      <p:to>
                                        <p:strVal val="visible"/>
                                      </p:to>
                                    </p:set>
                                  </p:childTnLst>
                                </p:cTn>
                              </p:par>
                              <p:par>
                                <p:cTn id="432" presetID="8" presetClass="emph" presetSubtype="0" fill="hold" nodeType="withEffect">
                                  <p:stCondLst>
                                    <p:cond delay="30000"/>
                                  </p:stCondLst>
                                  <p:childTnLst>
                                    <p:animRot by="900000">
                                      <p:cBhvr>
                                        <p:cTn id="433" dur="1500" fill="hold"/>
                                        <p:tgtEl>
                                          <p:spTgt spid="841"/>
                                        </p:tgtEl>
                                        <p:attrNameLst>
                                          <p:attrName>r</p:attrName>
                                        </p:attrNameLst>
                                      </p:cBhvr>
                                    </p:animRot>
                                  </p:childTnLst>
                                </p:cTn>
                              </p:par>
                              <p:par>
                                <p:cTn id="434" presetID="1" presetClass="exit" presetSubtype="0" fill="hold" nodeType="withEffect">
                                  <p:stCondLst>
                                    <p:cond delay="31500"/>
                                  </p:stCondLst>
                                  <p:childTnLst>
                                    <p:set>
                                      <p:cBhvr>
                                        <p:cTn id="435" dur="1" fill="hold">
                                          <p:stCondLst>
                                            <p:cond delay="0"/>
                                          </p:stCondLst>
                                        </p:cTn>
                                        <p:tgtEl>
                                          <p:spTgt spid="841"/>
                                        </p:tgtEl>
                                        <p:attrNameLst>
                                          <p:attrName>style.visibility</p:attrName>
                                        </p:attrNameLst>
                                      </p:cBhvr>
                                      <p:to>
                                        <p:strVal val="hidden"/>
                                      </p:to>
                                    </p:set>
                                  </p:childTnLst>
                                </p:cTn>
                              </p:par>
                              <p:par>
                                <p:cTn id="436" presetID="1" presetClass="entr" presetSubtype="0" fill="hold" nodeType="withEffect">
                                  <p:stCondLst>
                                    <p:cond delay="31500"/>
                                  </p:stCondLst>
                                  <p:childTnLst>
                                    <p:set>
                                      <p:cBhvr>
                                        <p:cTn id="437" dur="1" fill="hold">
                                          <p:stCondLst>
                                            <p:cond delay="0"/>
                                          </p:stCondLst>
                                        </p:cTn>
                                        <p:tgtEl>
                                          <p:spTgt spid="861"/>
                                        </p:tgtEl>
                                        <p:attrNameLst>
                                          <p:attrName>style.visibility</p:attrName>
                                        </p:attrNameLst>
                                      </p:cBhvr>
                                      <p:to>
                                        <p:strVal val="visible"/>
                                      </p:to>
                                    </p:set>
                                  </p:childTnLst>
                                </p:cTn>
                              </p:par>
                              <p:par>
                                <p:cTn id="438" presetID="8" presetClass="emph" presetSubtype="0" fill="hold" nodeType="withEffect">
                                  <p:stCondLst>
                                    <p:cond delay="31500"/>
                                  </p:stCondLst>
                                  <p:childTnLst>
                                    <p:animRot by="900000">
                                      <p:cBhvr>
                                        <p:cTn id="439" dur="1500" fill="hold"/>
                                        <p:tgtEl>
                                          <p:spTgt spid="861"/>
                                        </p:tgtEl>
                                        <p:attrNameLst>
                                          <p:attrName>r</p:attrName>
                                        </p:attrNameLst>
                                      </p:cBhvr>
                                    </p:animRot>
                                  </p:childTnLst>
                                </p:cTn>
                              </p:par>
                              <p:par>
                                <p:cTn id="440" presetID="1" presetClass="exit" presetSubtype="0" fill="hold" nodeType="withEffect">
                                  <p:stCondLst>
                                    <p:cond delay="33000"/>
                                  </p:stCondLst>
                                  <p:childTnLst>
                                    <p:set>
                                      <p:cBhvr>
                                        <p:cTn id="441" dur="1" fill="hold">
                                          <p:stCondLst>
                                            <p:cond delay="0"/>
                                          </p:stCondLst>
                                        </p:cTn>
                                        <p:tgtEl>
                                          <p:spTgt spid="861"/>
                                        </p:tgtEl>
                                        <p:attrNameLst>
                                          <p:attrName>style.visibility</p:attrName>
                                        </p:attrNameLst>
                                      </p:cBhvr>
                                      <p:to>
                                        <p:strVal val="hidden"/>
                                      </p:to>
                                    </p:set>
                                  </p:childTnLst>
                                </p:cTn>
                              </p:par>
                              <p:par>
                                <p:cTn id="442" presetID="1" presetClass="entr" presetSubtype="0" fill="hold" nodeType="withEffect">
                                  <p:stCondLst>
                                    <p:cond delay="33000"/>
                                  </p:stCondLst>
                                  <p:childTnLst>
                                    <p:set>
                                      <p:cBhvr>
                                        <p:cTn id="443" dur="1" fill="hold">
                                          <p:stCondLst>
                                            <p:cond delay="0"/>
                                          </p:stCondLst>
                                        </p:cTn>
                                        <p:tgtEl>
                                          <p:spTgt spid="881"/>
                                        </p:tgtEl>
                                        <p:attrNameLst>
                                          <p:attrName>style.visibility</p:attrName>
                                        </p:attrNameLst>
                                      </p:cBhvr>
                                      <p:to>
                                        <p:strVal val="visible"/>
                                      </p:to>
                                    </p:set>
                                  </p:childTnLst>
                                </p:cTn>
                              </p:par>
                              <p:par>
                                <p:cTn id="444" presetID="8" presetClass="emph" presetSubtype="0" fill="hold" nodeType="withEffect">
                                  <p:stCondLst>
                                    <p:cond delay="33000"/>
                                  </p:stCondLst>
                                  <p:childTnLst>
                                    <p:animRot by="900000">
                                      <p:cBhvr>
                                        <p:cTn id="445" dur="1500" fill="hold"/>
                                        <p:tgtEl>
                                          <p:spTgt spid="881"/>
                                        </p:tgtEl>
                                        <p:attrNameLst>
                                          <p:attrName>r</p:attrName>
                                        </p:attrNameLst>
                                      </p:cBhvr>
                                    </p:animRot>
                                  </p:childTnLst>
                                </p:cTn>
                              </p:par>
                              <p:par>
                                <p:cTn id="446" presetID="1" presetClass="exit" presetSubtype="0" fill="hold" nodeType="withEffect">
                                  <p:stCondLst>
                                    <p:cond delay="34500"/>
                                  </p:stCondLst>
                                  <p:childTnLst>
                                    <p:set>
                                      <p:cBhvr>
                                        <p:cTn id="447" dur="1" fill="hold">
                                          <p:stCondLst>
                                            <p:cond delay="0"/>
                                          </p:stCondLst>
                                        </p:cTn>
                                        <p:tgtEl>
                                          <p:spTgt spid="881"/>
                                        </p:tgtEl>
                                        <p:attrNameLst>
                                          <p:attrName>style.visibility</p:attrName>
                                        </p:attrNameLst>
                                      </p:cBhvr>
                                      <p:to>
                                        <p:strVal val="hidden"/>
                                      </p:to>
                                    </p:set>
                                  </p:childTnLst>
                                </p:cTn>
                              </p:par>
                              <p:par>
                                <p:cTn id="448" presetID="1" presetClass="entr" presetSubtype="0" fill="hold" nodeType="withEffect">
                                  <p:stCondLst>
                                    <p:cond delay="34500"/>
                                  </p:stCondLst>
                                  <p:childTnLst>
                                    <p:set>
                                      <p:cBhvr>
                                        <p:cTn id="449" dur="1" fill="hold">
                                          <p:stCondLst>
                                            <p:cond delay="0"/>
                                          </p:stCondLst>
                                        </p:cTn>
                                        <p:tgtEl>
                                          <p:spTgt spid="871"/>
                                        </p:tgtEl>
                                        <p:attrNameLst>
                                          <p:attrName>style.visibility</p:attrName>
                                        </p:attrNameLst>
                                      </p:cBhvr>
                                      <p:to>
                                        <p:strVal val="visible"/>
                                      </p:to>
                                    </p:set>
                                  </p:childTnLst>
                                </p:cTn>
                              </p:par>
                              <p:par>
                                <p:cTn id="450" presetID="8" presetClass="emph" presetSubtype="0" fill="hold" nodeType="withEffect">
                                  <p:stCondLst>
                                    <p:cond delay="34500"/>
                                  </p:stCondLst>
                                  <p:childTnLst>
                                    <p:animRot by="900000">
                                      <p:cBhvr>
                                        <p:cTn id="451" dur="1500" fill="hold"/>
                                        <p:tgtEl>
                                          <p:spTgt spid="871"/>
                                        </p:tgtEl>
                                        <p:attrNameLst>
                                          <p:attrName>r</p:attrName>
                                        </p:attrNameLst>
                                      </p:cBhvr>
                                    </p:animRot>
                                  </p:childTnLst>
                                </p:cTn>
                              </p:par>
                              <p:par>
                                <p:cTn id="452" presetID="1" presetClass="exit" presetSubtype="0" fill="hold" nodeType="withEffect">
                                  <p:stCondLst>
                                    <p:cond delay="36000"/>
                                  </p:stCondLst>
                                  <p:childTnLst>
                                    <p:set>
                                      <p:cBhvr>
                                        <p:cTn id="453" dur="1" fill="hold">
                                          <p:stCondLst>
                                            <p:cond delay="0"/>
                                          </p:stCondLst>
                                        </p:cTn>
                                        <p:tgtEl>
                                          <p:spTgt spid="871"/>
                                        </p:tgtEl>
                                        <p:attrNameLst>
                                          <p:attrName>style.visibility</p:attrName>
                                        </p:attrNameLst>
                                      </p:cBhvr>
                                      <p:to>
                                        <p:strVal val="hidden"/>
                                      </p:to>
                                    </p:set>
                                  </p:childTnLst>
                                </p:cTn>
                              </p:par>
                              <p:par>
                                <p:cTn id="454" presetID="1" presetClass="entr" presetSubtype="0" fill="hold" nodeType="withEffect">
                                  <p:stCondLst>
                                    <p:cond delay="36000"/>
                                  </p:stCondLst>
                                  <p:childTnLst>
                                    <p:set>
                                      <p:cBhvr>
                                        <p:cTn id="455" dur="1" fill="hold">
                                          <p:stCondLst>
                                            <p:cond delay="0"/>
                                          </p:stCondLst>
                                        </p:cTn>
                                        <p:tgtEl>
                                          <p:spTgt spid="891"/>
                                        </p:tgtEl>
                                        <p:attrNameLst>
                                          <p:attrName>style.visibility</p:attrName>
                                        </p:attrNameLst>
                                      </p:cBhvr>
                                      <p:to>
                                        <p:strVal val="visible"/>
                                      </p:to>
                                    </p:set>
                                  </p:childTnLst>
                                </p:cTn>
                              </p:par>
                              <p:par>
                                <p:cTn id="456" presetID="8" presetClass="emph" presetSubtype="0" fill="hold" nodeType="withEffect">
                                  <p:stCondLst>
                                    <p:cond delay="36000"/>
                                  </p:stCondLst>
                                  <p:childTnLst>
                                    <p:animRot by="900000">
                                      <p:cBhvr>
                                        <p:cTn id="457" dur="1500" fill="hold"/>
                                        <p:tgtEl>
                                          <p:spTgt spid="891"/>
                                        </p:tgtEl>
                                        <p:attrNameLst>
                                          <p:attrName>r</p:attrName>
                                        </p:attrNameLst>
                                      </p:cBhvr>
                                    </p:animRot>
                                  </p:childTnLst>
                                </p:cTn>
                              </p:par>
                              <p:par>
                                <p:cTn id="458" presetID="1" presetClass="exit" presetSubtype="0" fill="hold" nodeType="withEffect">
                                  <p:stCondLst>
                                    <p:cond delay="37500"/>
                                  </p:stCondLst>
                                  <p:childTnLst>
                                    <p:set>
                                      <p:cBhvr>
                                        <p:cTn id="459" dur="1" fill="hold">
                                          <p:stCondLst>
                                            <p:cond delay="0"/>
                                          </p:stCondLst>
                                        </p:cTn>
                                        <p:tgtEl>
                                          <p:spTgt spid="891"/>
                                        </p:tgtEl>
                                        <p:attrNameLst>
                                          <p:attrName>style.visibility</p:attrName>
                                        </p:attrNameLst>
                                      </p:cBhvr>
                                      <p:to>
                                        <p:strVal val="hidden"/>
                                      </p:to>
                                    </p:set>
                                  </p:childTnLst>
                                </p:cTn>
                              </p:par>
                              <p:par>
                                <p:cTn id="460" presetID="1" presetClass="entr" presetSubtype="0" fill="hold" nodeType="withEffect">
                                  <p:stCondLst>
                                    <p:cond delay="37500"/>
                                  </p:stCondLst>
                                  <p:childTnLst>
                                    <p:set>
                                      <p:cBhvr>
                                        <p:cTn id="461" dur="1" fill="hold">
                                          <p:stCondLst>
                                            <p:cond delay="0"/>
                                          </p:stCondLst>
                                        </p:cTn>
                                        <p:tgtEl>
                                          <p:spTgt spid="911"/>
                                        </p:tgtEl>
                                        <p:attrNameLst>
                                          <p:attrName>style.visibility</p:attrName>
                                        </p:attrNameLst>
                                      </p:cBhvr>
                                      <p:to>
                                        <p:strVal val="visible"/>
                                      </p:to>
                                    </p:set>
                                  </p:childTnLst>
                                </p:cTn>
                              </p:par>
                              <p:par>
                                <p:cTn id="462" presetID="8" presetClass="emph" presetSubtype="0" fill="hold" nodeType="withEffect">
                                  <p:stCondLst>
                                    <p:cond delay="37500"/>
                                  </p:stCondLst>
                                  <p:childTnLst>
                                    <p:animRot by="900000">
                                      <p:cBhvr>
                                        <p:cTn id="463" dur="1500" fill="hold"/>
                                        <p:tgtEl>
                                          <p:spTgt spid="911"/>
                                        </p:tgtEl>
                                        <p:attrNameLst>
                                          <p:attrName>r</p:attrName>
                                        </p:attrNameLst>
                                      </p:cBhvr>
                                    </p:animRot>
                                  </p:childTnLst>
                                </p:cTn>
                              </p:par>
                              <p:par>
                                <p:cTn id="464" presetID="1" presetClass="exit" presetSubtype="0" fill="hold" nodeType="withEffect">
                                  <p:stCondLst>
                                    <p:cond delay="39000"/>
                                  </p:stCondLst>
                                  <p:childTnLst>
                                    <p:set>
                                      <p:cBhvr>
                                        <p:cTn id="465" dur="1" fill="hold">
                                          <p:stCondLst>
                                            <p:cond delay="0"/>
                                          </p:stCondLst>
                                        </p:cTn>
                                        <p:tgtEl>
                                          <p:spTgt spid="911"/>
                                        </p:tgtEl>
                                        <p:attrNameLst>
                                          <p:attrName>style.visibility</p:attrName>
                                        </p:attrNameLst>
                                      </p:cBhvr>
                                      <p:to>
                                        <p:strVal val="hidden"/>
                                      </p:to>
                                    </p:set>
                                  </p:childTnLst>
                                </p:cTn>
                              </p:par>
                              <p:par>
                                <p:cTn id="466" presetID="1" presetClass="entr" presetSubtype="0" fill="hold" nodeType="withEffect">
                                  <p:stCondLst>
                                    <p:cond delay="39000"/>
                                  </p:stCondLst>
                                  <p:childTnLst>
                                    <p:set>
                                      <p:cBhvr>
                                        <p:cTn id="467" dur="1" fill="hold">
                                          <p:stCondLst>
                                            <p:cond delay="0"/>
                                          </p:stCondLst>
                                        </p:cTn>
                                        <p:tgtEl>
                                          <p:spTgt spid="901"/>
                                        </p:tgtEl>
                                        <p:attrNameLst>
                                          <p:attrName>style.visibility</p:attrName>
                                        </p:attrNameLst>
                                      </p:cBhvr>
                                      <p:to>
                                        <p:strVal val="visible"/>
                                      </p:to>
                                    </p:set>
                                  </p:childTnLst>
                                </p:cTn>
                              </p:par>
                              <p:par>
                                <p:cTn id="468" presetID="8" presetClass="emph" presetSubtype="0" fill="hold" nodeType="withEffect">
                                  <p:stCondLst>
                                    <p:cond delay="39000"/>
                                  </p:stCondLst>
                                  <p:childTnLst>
                                    <p:animRot by="900000">
                                      <p:cBhvr>
                                        <p:cTn id="469" dur="1500" fill="hold"/>
                                        <p:tgtEl>
                                          <p:spTgt spid="901"/>
                                        </p:tgtEl>
                                        <p:attrNameLst>
                                          <p:attrName>r</p:attrName>
                                        </p:attrNameLst>
                                      </p:cBhvr>
                                    </p:animRot>
                                  </p:childTnLst>
                                </p:cTn>
                              </p:par>
                              <p:par>
                                <p:cTn id="470" presetID="1" presetClass="exit" presetSubtype="0" fill="hold" nodeType="withEffect">
                                  <p:stCondLst>
                                    <p:cond delay="40500"/>
                                  </p:stCondLst>
                                  <p:childTnLst>
                                    <p:set>
                                      <p:cBhvr>
                                        <p:cTn id="471" dur="1" fill="hold">
                                          <p:stCondLst>
                                            <p:cond delay="0"/>
                                          </p:stCondLst>
                                        </p:cTn>
                                        <p:tgtEl>
                                          <p:spTgt spid="901"/>
                                        </p:tgtEl>
                                        <p:attrNameLst>
                                          <p:attrName>style.visibility</p:attrName>
                                        </p:attrNameLst>
                                      </p:cBhvr>
                                      <p:to>
                                        <p:strVal val="hidden"/>
                                      </p:to>
                                    </p:set>
                                  </p:childTnLst>
                                </p:cTn>
                              </p:par>
                              <p:par>
                                <p:cTn id="472" presetID="1" presetClass="entr" presetSubtype="0" fill="hold" nodeType="withEffect">
                                  <p:stCondLst>
                                    <p:cond delay="40500"/>
                                  </p:stCondLst>
                                  <p:childTnLst>
                                    <p:set>
                                      <p:cBhvr>
                                        <p:cTn id="473" dur="1" fill="hold">
                                          <p:stCondLst>
                                            <p:cond delay="0"/>
                                          </p:stCondLst>
                                        </p:cTn>
                                        <p:tgtEl>
                                          <p:spTgt spid="921"/>
                                        </p:tgtEl>
                                        <p:attrNameLst>
                                          <p:attrName>style.visibility</p:attrName>
                                        </p:attrNameLst>
                                      </p:cBhvr>
                                      <p:to>
                                        <p:strVal val="visible"/>
                                      </p:to>
                                    </p:set>
                                  </p:childTnLst>
                                </p:cTn>
                              </p:par>
                              <p:par>
                                <p:cTn id="474" presetID="8" presetClass="emph" presetSubtype="0" fill="hold" nodeType="withEffect">
                                  <p:stCondLst>
                                    <p:cond delay="40500"/>
                                  </p:stCondLst>
                                  <p:childTnLst>
                                    <p:animRot by="900000">
                                      <p:cBhvr>
                                        <p:cTn id="475" dur="1500" fill="hold"/>
                                        <p:tgtEl>
                                          <p:spTgt spid="921"/>
                                        </p:tgtEl>
                                        <p:attrNameLst>
                                          <p:attrName>r</p:attrName>
                                        </p:attrNameLst>
                                      </p:cBhvr>
                                    </p:animRot>
                                  </p:childTnLst>
                                </p:cTn>
                              </p:par>
                              <p:par>
                                <p:cTn id="476" presetID="1" presetClass="exit" presetSubtype="0" fill="hold" nodeType="withEffect">
                                  <p:stCondLst>
                                    <p:cond delay="42000"/>
                                  </p:stCondLst>
                                  <p:childTnLst>
                                    <p:set>
                                      <p:cBhvr>
                                        <p:cTn id="477" dur="1" fill="hold">
                                          <p:stCondLst>
                                            <p:cond delay="0"/>
                                          </p:stCondLst>
                                        </p:cTn>
                                        <p:tgtEl>
                                          <p:spTgt spid="921"/>
                                        </p:tgtEl>
                                        <p:attrNameLst>
                                          <p:attrName>style.visibility</p:attrName>
                                        </p:attrNameLst>
                                      </p:cBhvr>
                                      <p:to>
                                        <p:strVal val="hidden"/>
                                      </p:to>
                                    </p:set>
                                  </p:childTnLst>
                                </p:cTn>
                              </p:par>
                              <p:par>
                                <p:cTn id="478" presetID="1" presetClass="entr" presetSubtype="0" fill="hold" nodeType="withEffect">
                                  <p:stCondLst>
                                    <p:cond delay="42000"/>
                                  </p:stCondLst>
                                  <p:childTnLst>
                                    <p:set>
                                      <p:cBhvr>
                                        <p:cTn id="479" dur="1" fill="hold">
                                          <p:stCondLst>
                                            <p:cond delay="0"/>
                                          </p:stCondLst>
                                        </p:cTn>
                                        <p:tgtEl>
                                          <p:spTgt spid="941"/>
                                        </p:tgtEl>
                                        <p:attrNameLst>
                                          <p:attrName>style.visibility</p:attrName>
                                        </p:attrNameLst>
                                      </p:cBhvr>
                                      <p:to>
                                        <p:strVal val="visible"/>
                                      </p:to>
                                    </p:set>
                                  </p:childTnLst>
                                </p:cTn>
                              </p:par>
                              <p:par>
                                <p:cTn id="480" presetID="8" presetClass="emph" presetSubtype="0" fill="hold" nodeType="withEffect">
                                  <p:stCondLst>
                                    <p:cond delay="42000"/>
                                  </p:stCondLst>
                                  <p:childTnLst>
                                    <p:animRot by="900000">
                                      <p:cBhvr>
                                        <p:cTn id="481" dur="1500" fill="hold"/>
                                        <p:tgtEl>
                                          <p:spTgt spid="941"/>
                                        </p:tgtEl>
                                        <p:attrNameLst>
                                          <p:attrName>r</p:attrName>
                                        </p:attrNameLst>
                                      </p:cBhvr>
                                    </p:animRot>
                                  </p:childTnLst>
                                </p:cTn>
                              </p:par>
                              <p:par>
                                <p:cTn id="482" presetID="1" presetClass="exit" presetSubtype="0" fill="hold" nodeType="withEffect">
                                  <p:stCondLst>
                                    <p:cond delay="43500"/>
                                  </p:stCondLst>
                                  <p:childTnLst>
                                    <p:set>
                                      <p:cBhvr>
                                        <p:cTn id="483" dur="1" fill="hold">
                                          <p:stCondLst>
                                            <p:cond delay="0"/>
                                          </p:stCondLst>
                                        </p:cTn>
                                        <p:tgtEl>
                                          <p:spTgt spid="941"/>
                                        </p:tgtEl>
                                        <p:attrNameLst>
                                          <p:attrName>style.visibility</p:attrName>
                                        </p:attrNameLst>
                                      </p:cBhvr>
                                      <p:to>
                                        <p:strVal val="hidden"/>
                                      </p:to>
                                    </p:set>
                                  </p:childTnLst>
                                </p:cTn>
                              </p:par>
                              <p:par>
                                <p:cTn id="484" presetID="1" presetClass="entr" presetSubtype="0" fill="hold" nodeType="withEffect">
                                  <p:stCondLst>
                                    <p:cond delay="43500"/>
                                  </p:stCondLst>
                                  <p:childTnLst>
                                    <p:set>
                                      <p:cBhvr>
                                        <p:cTn id="485" dur="1" fill="hold">
                                          <p:stCondLst>
                                            <p:cond delay="0"/>
                                          </p:stCondLst>
                                        </p:cTn>
                                        <p:tgtEl>
                                          <p:spTgt spid="931"/>
                                        </p:tgtEl>
                                        <p:attrNameLst>
                                          <p:attrName>style.visibility</p:attrName>
                                        </p:attrNameLst>
                                      </p:cBhvr>
                                      <p:to>
                                        <p:strVal val="visible"/>
                                      </p:to>
                                    </p:set>
                                  </p:childTnLst>
                                </p:cTn>
                              </p:par>
                              <p:par>
                                <p:cTn id="486" presetID="8" presetClass="emph" presetSubtype="0" fill="hold" nodeType="withEffect">
                                  <p:stCondLst>
                                    <p:cond delay="43500"/>
                                  </p:stCondLst>
                                  <p:childTnLst>
                                    <p:animRot by="900000">
                                      <p:cBhvr>
                                        <p:cTn id="487" dur="1500" fill="hold"/>
                                        <p:tgtEl>
                                          <p:spTgt spid="931"/>
                                        </p:tgtEl>
                                        <p:attrNameLst>
                                          <p:attrName>r</p:attrName>
                                        </p:attrNameLst>
                                      </p:cBhvr>
                                    </p:animRot>
                                  </p:childTnLst>
                                </p:cTn>
                              </p:par>
                              <p:par>
                                <p:cTn id="488" presetID="1" presetClass="exit" presetSubtype="0" fill="hold" nodeType="withEffect">
                                  <p:stCondLst>
                                    <p:cond delay="45000"/>
                                  </p:stCondLst>
                                  <p:childTnLst>
                                    <p:set>
                                      <p:cBhvr>
                                        <p:cTn id="489" dur="1" fill="hold">
                                          <p:stCondLst>
                                            <p:cond delay="0"/>
                                          </p:stCondLst>
                                        </p:cTn>
                                        <p:tgtEl>
                                          <p:spTgt spid="931"/>
                                        </p:tgtEl>
                                        <p:attrNameLst>
                                          <p:attrName>style.visibility</p:attrName>
                                        </p:attrNameLst>
                                      </p:cBhvr>
                                      <p:to>
                                        <p:strVal val="hidden"/>
                                      </p:to>
                                    </p:set>
                                  </p:childTnLst>
                                </p:cTn>
                              </p:par>
                              <p:par>
                                <p:cTn id="490" presetID="1" presetClass="entr" presetSubtype="0" fill="hold" nodeType="withEffect">
                                  <p:stCondLst>
                                    <p:cond delay="45000"/>
                                  </p:stCondLst>
                                  <p:childTnLst>
                                    <p:set>
                                      <p:cBhvr>
                                        <p:cTn id="491" dur="1" fill="hold">
                                          <p:stCondLst>
                                            <p:cond delay="0"/>
                                          </p:stCondLst>
                                        </p:cTn>
                                        <p:tgtEl>
                                          <p:spTgt spid="951"/>
                                        </p:tgtEl>
                                        <p:attrNameLst>
                                          <p:attrName>style.visibility</p:attrName>
                                        </p:attrNameLst>
                                      </p:cBhvr>
                                      <p:to>
                                        <p:strVal val="visible"/>
                                      </p:to>
                                    </p:set>
                                  </p:childTnLst>
                                </p:cTn>
                              </p:par>
                              <p:par>
                                <p:cTn id="492" presetID="8" presetClass="emph" presetSubtype="0" fill="hold" nodeType="withEffect">
                                  <p:stCondLst>
                                    <p:cond delay="45000"/>
                                  </p:stCondLst>
                                  <p:childTnLst>
                                    <p:animRot by="900000">
                                      <p:cBhvr>
                                        <p:cTn id="493" dur="1500" fill="hold"/>
                                        <p:tgtEl>
                                          <p:spTgt spid="951"/>
                                        </p:tgtEl>
                                        <p:attrNameLst>
                                          <p:attrName>r</p:attrName>
                                        </p:attrNameLst>
                                      </p:cBhvr>
                                    </p:animRot>
                                  </p:childTnLst>
                                </p:cTn>
                              </p:par>
                              <p:par>
                                <p:cTn id="494" presetID="1" presetClass="exit" presetSubtype="0" fill="hold" nodeType="withEffect">
                                  <p:stCondLst>
                                    <p:cond delay="46500"/>
                                  </p:stCondLst>
                                  <p:childTnLst>
                                    <p:set>
                                      <p:cBhvr>
                                        <p:cTn id="495" dur="1" fill="hold">
                                          <p:stCondLst>
                                            <p:cond delay="0"/>
                                          </p:stCondLst>
                                        </p:cTn>
                                        <p:tgtEl>
                                          <p:spTgt spid="951"/>
                                        </p:tgtEl>
                                        <p:attrNameLst>
                                          <p:attrName>style.visibility</p:attrName>
                                        </p:attrNameLst>
                                      </p:cBhvr>
                                      <p:to>
                                        <p:strVal val="hidden"/>
                                      </p:to>
                                    </p:set>
                                  </p:childTnLst>
                                </p:cTn>
                              </p:par>
                              <p:par>
                                <p:cTn id="496" presetID="1" presetClass="entr" presetSubtype="0" fill="hold" nodeType="withEffect">
                                  <p:stCondLst>
                                    <p:cond delay="46500"/>
                                  </p:stCondLst>
                                  <p:childTnLst>
                                    <p:set>
                                      <p:cBhvr>
                                        <p:cTn id="497" dur="1" fill="hold">
                                          <p:stCondLst>
                                            <p:cond delay="0"/>
                                          </p:stCondLst>
                                        </p:cTn>
                                        <p:tgtEl>
                                          <p:spTgt spid="971"/>
                                        </p:tgtEl>
                                        <p:attrNameLst>
                                          <p:attrName>style.visibility</p:attrName>
                                        </p:attrNameLst>
                                      </p:cBhvr>
                                      <p:to>
                                        <p:strVal val="visible"/>
                                      </p:to>
                                    </p:set>
                                  </p:childTnLst>
                                </p:cTn>
                              </p:par>
                              <p:par>
                                <p:cTn id="498" presetID="8" presetClass="emph" presetSubtype="0" fill="hold" nodeType="withEffect">
                                  <p:stCondLst>
                                    <p:cond delay="46500"/>
                                  </p:stCondLst>
                                  <p:childTnLst>
                                    <p:animRot by="900000">
                                      <p:cBhvr>
                                        <p:cTn id="499" dur="1500" fill="hold"/>
                                        <p:tgtEl>
                                          <p:spTgt spid="971"/>
                                        </p:tgtEl>
                                        <p:attrNameLst>
                                          <p:attrName>r</p:attrName>
                                        </p:attrNameLst>
                                      </p:cBhvr>
                                    </p:animRot>
                                  </p:childTnLst>
                                </p:cTn>
                              </p:par>
                              <p:par>
                                <p:cTn id="500" presetID="1" presetClass="exit" presetSubtype="0" fill="hold" nodeType="withEffect">
                                  <p:stCondLst>
                                    <p:cond delay="48000"/>
                                  </p:stCondLst>
                                  <p:childTnLst>
                                    <p:set>
                                      <p:cBhvr>
                                        <p:cTn id="501" dur="1" fill="hold">
                                          <p:stCondLst>
                                            <p:cond delay="0"/>
                                          </p:stCondLst>
                                        </p:cTn>
                                        <p:tgtEl>
                                          <p:spTgt spid="971"/>
                                        </p:tgtEl>
                                        <p:attrNameLst>
                                          <p:attrName>style.visibility</p:attrName>
                                        </p:attrNameLst>
                                      </p:cBhvr>
                                      <p:to>
                                        <p:strVal val="hidden"/>
                                      </p:to>
                                    </p:set>
                                  </p:childTnLst>
                                </p:cTn>
                              </p:par>
                              <p:par>
                                <p:cTn id="502" presetID="1" presetClass="entr" presetSubtype="0" fill="hold" nodeType="withEffect">
                                  <p:stCondLst>
                                    <p:cond delay="48000"/>
                                  </p:stCondLst>
                                  <p:childTnLst>
                                    <p:set>
                                      <p:cBhvr>
                                        <p:cTn id="503" dur="1" fill="hold">
                                          <p:stCondLst>
                                            <p:cond delay="0"/>
                                          </p:stCondLst>
                                        </p:cTn>
                                        <p:tgtEl>
                                          <p:spTgt spid="961"/>
                                        </p:tgtEl>
                                        <p:attrNameLst>
                                          <p:attrName>style.visibility</p:attrName>
                                        </p:attrNameLst>
                                      </p:cBhvr>
                                      <p:to>
                                        <p:strVal val="visible"/>
                                      </p:to>
                                    </p:set>
                                  </p:childTnLst>
                                </p:cTn>
                              </p:par>
                              <p:par>
                                <p:cTn id="504" presetID="8" presetClass="emph" presetSubtype="0" fill="hold" nodeType="withEffect">
                                  <p:stCondLst>
                                    <p:cond delay="48000"/>
                                  </p:stCondLst>
                                  <p:childTnLst>
                                    <p:animRot by="900000">
                                      <p:cBhvr>
                                        <p:cTn id="505" dur="1500" fill="hold"/>
                                        <p:tgtEl>
                                          <p:spTgt spid="961"/>
                                        </p:tgtEl>
                                        <p:attrNameLst>
                                          <p:attrName>r</p:attrName>
                                        </p:attrNameLst>
                                      </p:cBhvr>
                                    </p:animRot>
                                  </p:childTnLst>
                                </p:cTn>
                              </p:par>
                              <p:par>
                                <p:cTn id="506" presetID="1" presetClass="exit" presetSubtype="0" fill="hold" nodeType="withEffect">
                                  <p:stCondLst>
                                    <p:cond delay="49500"/>
                                  </p:stCondLst>
                                  <p:childTnLst>
                                    <p:set>
                                      <p:cBhvr>
                                        <p:cTn id="507" dur="1" fill="hold">
                                          <p:stCondLst>
                                            <p:cond delay="0"/>
                                          </p:stCondLst>
                                        </p:cTn>
                                        <p:tgtEl>
                                          <p:spTgt spid="961"/>
                                        </p:tgtEl>
                                        <p:attrNameLst>
                                          <p:attrName>style.visibility</p:attrName>
                                        </p:attrNameLst>
                                      </p:cBhvr>
                                      <p:to>
                                        <p:strVal val="hidden"/>
                                      </p:to>
                                    </p:set>
                                  </p:childTnLst>
                                </p:cTn>
                              </p:par>
                              <p:par>
                                <p:cTn id="508" presetID="1" presetClass="entr" presetSubtype="0" fill="hold" nodeType="withEffect">
                                  <p:stCondLst>
                                    <p:cond delay="49500"/>
                                  </p:stCondLst>
                                  <p:childTnLst>
                                    <p:set>
                                      <p:cBhvr>
                                        <p:cTn id="509" dur="1" fill="hold">
                                          <p:stCondLst>
                                            <p:cond delay="0"/>
                                          </p:stCondLst>
                                        </p:cTn>
                                        <p:tgtEl>
                                          <p:spTgt spid="981"/>
                                        </p:tgtEl>
                                        <p:attrNameLst>
                                          <p:attrName>style.visibility</p:attrName>
                                        </p:attrNameLst>
                                      </p:cBhvr>
                                      <p:to>
                                        <p:strVal val="visible"/>
                                      </p:to>
                                    </p:set>
                                  </p:childTnLst>
                                </p:cTn>
                              </p:par>
                              <p:par>
                                <p:cTn id="510" presetID="8" presetClass="emph" presetSubtype="0" fill="hold" nodeType="withEffect">
                                  <p:stCondLst>
                                    <p:cond delay="49500"/>
                                  </p:stCondLst>
                                  <p:childTnLst>
                                    <p:animRot by="900000">
                                      <p:cBhvr>
                                        <p:cTn id="511" dur="1500" fill="hold"/>
                                        <p:tgtEl>
                                          <p:spTgt spid="981"/>
                                        </p:tgtEl>
                                        <p:attrNameLst>
                                          <p:attrName>r</p:attrName>
                                        </p:attrNameLst>
                                      </p:cBhvr>
                                    </p:animRot>
                                  </p:childTnLst>
                                </p:cTn>
                              </p:par>
                              <p:par>
                                <p:cTn id="512" presetID="1" presetClass="exit" presetSubtype="0" fill="hold" nodeType="withEffect">
                                  <p:stCondLst>
                                    <p:cond delay="51000"/>
                                  </p:stCondLst>
                                  <p:childTnLst>
                                    <p:set>
                                      <p:cBhvr>
                                        <p:cTn id="513" dur="1" fill="hold">
                                          <p:stCondLst>
                                            <p:cond delay="0"/>
                                          </p:stCondLst>
                                        </p:cTn>
                                        <p:tgtEl>
                                          <p:spTgt spid="981"/>
                                        </p:tgtEl>
                                        <p:attrNameLst>
                                          <p:attrName>style.visibility</p:attrName>
                                        </p:attrNameLst>
                                      </p:cBhvr>
                                      <p:to>
                                        <p:strVal val="hidden"/>
                                      </p:to>
                                    </p:set>
                                  </p:childTnLst>
                                </p:cTn>
                              </p:par>
                              <p:par>
                                <p:cTn id="514" presetID="1" presetClass="entr" presetSubtype="0" fill="hold" nodeType="withEffect">
                                  <p:stCondLst>
                                    <p:cond delay="51000"/>
                                  </p:stCondLst>
                                  <p:childTnLst>
                                    <p:set>
                                      <p:cBhvr>
                                        <p:cTn id="515" dur="1" fill="hold">
                                          <p:stCondLst>
                                            <p:cond delay="0"/>
                                          </p:stCondLst>
                                        </p:cTn>
                                        <p:tgtEl>
                                          <p:spTgt spid="1001"/>
                                        </p:tgtEl>
                                        <p:attrNameLst>
                                          <p:attrName>style.visibility</p:attrName>
                                        </p:attrNameLst>
                                      </p:cBhvr>
                                      <p:to>
                                        <p:strVal val="visible"/>
                                      </p:to>
                                    </p:set>
                                  </p:childTnLst>
                                </p:cTn>
                              </p:par>
                              <p:par>
                                <p:cTn id="516" presetID="8" presetClass="emph" presetSubtype="0" fill="hold" nodeType="withEffect">
                                  <p:stCondLst>
                                    <p:cond delay="51000"/>
                                  </p:stCondLst>
                                  <p:childTnLst>
                                    <p:animRot by="900000">
                                      <p:cBhvr>
                                        <p:cTn id="517" dur="1500" fill="hold"/>
                                        <p:tgtEl>
                                          <p:spTgt spid="1001"/>
                                        </p:tgtEl>
                                        <p:attrNameLst>
                                          <p:attrName>r</p:attrName>
                                        </p:attrNameLst>
                                      </p:cBhvr>
                                    </p:animRot>
                                  </p:childTnLst>
                                </p:cTn>
                              </p:par>
                              <p:par>
                                <p:cTn id="518" presetID="1" presetClass="exit" presetSubtype="0" fill="hold" nodeType="withEffect">
                                  <p:stCondLst>
                                    <p:cond delay="52500"/>
                                  </p:stCondLst>
                                  <p:childTnLst>
                                    <p:set>
                                      <p:cBhvr>
                                        <p:cTn id="519" dur="1" fill="hold">
                                          <p:stCondLst>
                                            <p:cond delay="0"/>
                                          </p:stCondLst>
                                        </p:cTn>
                                        <p:tgtEl>
                                          <p:spTgt spid="1001"/>
                                        </p:tgtEl>
                                        <p:attrNameLst>
                                          <p:attrName>style.visibility</p:attrName>
                                        </p:attrNameLst>
                                      </p:cBhvr>
                                      <p:to>
                                        <p:strVal val="hidden"/>
                                      </p:to>
                                    </p:set>
                                  </p:childTnLst>
                                </p:cTn>
                              </p:par>
                              <p:par>
                                <p:cTn id="520" presetID="1" presetClass="entr" presetSubtype="0" fill="hold" nodeType="withEffect">
                                  <p:stCondLst>
                                    <p:cond delay="52500"/>
                                  </p:stCondLst>
                                  <p:childTnLst>
                                    <p:set>
                                      <p:cBhvr>
                                        <p:cTn id="521" dur="1" fill="hold">
                                          <p:stCondLst>
                                            <p:cond delay="0"/>
                                          </p:stCondLst>
                                        </p:cTn>
                                        <p:tgtEl>
                                          <p:spTgt spid="991"/>
                                        </p:tgtEl>
                                        <p:attrNameLst>
                                          <p:attrName>style.visibility</p:attrName>
                                        </p:attrNameLst>
                                      </p:cBhvr>
                                      <p:to>
                                        <p:strVal val="visible"/>
                                      </p:to>
                                    </p:set>
                                  </p:childTnLst>
                                </p:cTn>
                              </p:par>
                              <p:par>
                                <p:cTn id="522" presetID="8" presetClass="emph" presetSubtype="0" fill="hold" nodeType="withEffect">
                                  <p:stCondLst>
                                    <p:cond delay="52500"/>
                                  </p:stCondLst>
                                  <p:childTnLst>
                                    <p:animRot by="900000">
                                      <p:cBhvr>
                                        <p:cTn id="523" dur="1500" fill="hold"/>
                                        <p:tgtEl>
                                          <p:spTgt spid="991"/>
                                        </p:tgtEl>
                                        <p:attrNameLst>
                                          <p:attrName>r</p:attrName>
                                        </p:attrNameLst>
                                      </p:cBhvr>
                                    </p:animRot>
                                  </p:childTnLst>
                                </p:cTn>
                              </p:par>
                              <p:par>
                                <p:cTn id="524" presetID="1" presetClass="exit" presetSubtype="0" fill="hold" nodeType="withEffect">
                                  <p:stCondLst>
                                    <p:cond delay="54000"/>
                                  </p:stCondLst>
                                  <p:childTnLst>
                                    <p:set>
                                      <p:cBhvr>
                                        <p:cTn id="525" dur="1" fill="hold">
                                          <p:stCondLst>
                                            <p:cond delay="0"/>
                                          </p:stCondLst>
                                        </p:cTn>
                                        <p:tgtEl>
                                          <p:spTgt spid="991"/>
                                        </p:tgtEl>
                                        <p:attrNameLst>
                                          <p:attrName>style.visibility</p:attrName>
                                        </p:attrNameLst>
                                      </p:cBhvr>
                                      <p:to>
                                        <p:strVal val="hidden"/>
                                      </p:to>
                                    </p:set>
                                  </p:childTnLst>
                                </p:cTn>
                              </p:par>
                              <p:par>
                                <p:cTn id="526" presetID="1" presetClass="entr" presetSubtype="0" fill="hold" nodeType="withEffect">
                                  <p:stCondLst>
                                    <p:cond delay="54000"/>
                                  </p:stCondLst>
                                  <p:childTnLst>
                                    <p:set>
                                      <p:cBhvr>
                                        <p:cTn id="527" dur="1" fill="hold">
                                          <p:stCondLst>
                                            <p:cond delay="0"/>
                                          </p:stCondLst>
                                        </p:cTn>
                                        <p:tgtEl>
                                          <p:spTgt spid="1011"/>
                                        </p:tgtEl>
                                        <p:attrNameLst>
                                          <p:attrName>style.visibility</p:attrName>
                                        </p:attrNameLst>
                                      </p:cBhvr>
                                      <p:to>
                                        <p:strVal val="visible"/>
                                      </p:to>
                                    </p:set>
                                  </p:childTnLst>
                                </p:cTn>
                              </p:par>
                              <p:par>
                                <p:cTn id="528" presetID="8" presetClass="emph" presetSubtype="0" fill="hold" nodeType="withEffect">
                                  <p:stCondLst>
                                    <p:cond delay="54000"/>
                                  </p:stCondLst>
                                  <p:childTnLst>
                                    <p:animRot by="900000">
                                      <p:cBhvr>
                                        <p:cTn id="529" dur="1500" fill="hold"/>
                                        <p:tgtEl>
                                          <p:spTgt spid="1011"/>
                                        </p:tgtEl>
                                        <p:attrNameLst>
                                          <p:attrName>r</p:attrName>
                                        </p:attrNameLst>
                                      </p:cBhvr>
                                    </p:animRot>
                                  </p:childTnLst>
                                </p:cTn>
                              </p:par>
                              <p:par>
                                <p:cTn id="530" presetID="1" presetClass="exit" presetSubtype="0" fill="hold" nodeType="withEffect">
                                  <p:stCondLst>
                                    <p:cond delay="55500"/>
                                  </p:stCondLst>
                                  <p:childTnLst>
                                    <p:set>
                                      <p:cBhvr>
                                        <p:cTn id="531" dur="1" fill="hold">
                                          <p:stCondLst>
                                            <p:cond delay="0"/>
                                          </p:stCondLst>
                                        </p:cTn>
                                        <p:tgtEl>
                                          <p:spTgt spid="1011"/>
                                        </p:tgtEl>
                                        <p:attrNameLst>
                                          <p:attrName>style.visibility</p:attrName>
                                        </p:attrNameLst>
                                      </p:cBhvr>
                                      <p:to>
                                        <p:strVal val="hidden"/>
                                      </p:to>
                                    </p:set>
                                  </p:childTnLst>
                                </p:cTn>
                              </p:par>
                              <p:par>
                                <p:cTn id="532" presetID="1" presetClass="entr" presetSubtype="0" fill="hold" nodeType="withEffect">
                                  <p:stCondLst>
                                    <p:cond delay="55500"/>
                                  </p:stCondLst>
                                  <p:childTnLst>
                                    <p:set>
                                      <p:cBhvr>
                                        <p:cTn id="533" dur="1" fill="hold">
                                          <p:stCondLst>
                                            <p:cond delay="0"/>
                                          </p:stCondLst>
                                        </p:cTn>
                                        <p:tgtEl>
                                          <p:spTgt spid="1032"/>
                                        </p:tgtEl>
                                        <p:attrNameLst>
                                          <p:attrName>style.visibility</p:attrName>
                                        </p:attrNameLst>
                                      </p:cBhvr>
                                      <p:to>
                                        <p:strVal val="visible"/>
                                      </p:to>
                                    </p:set>
                                  </p:childTnLst>
                                </p:cTn>
                              </p:par>
                              <p:par>
                                <p:cTn id="534" presetID="8" presetClass="emph" presetSubtype="0" fill="hold" nodeType="withEffect">
                                  <p:stCondLst>
                                    <p:cond delay="55500"/>
                                  </p:stCondLst>
                                  <p:childTnLst>
                                    <p:animRot by="900000">
                                      <p:cBhvr>
                                        <p:cTn id="535" dur="1500" fill="hold"/>
                                        <p:tgtEl>
                                          <p:spTgt spid="1032"/>
                                        </p:tgtEl>
                                        <p:attrNameLst>
                                          <p:attrName>r</p:attrName>
                                        </p:attrNameLst>
                                      </p:cBhvr>
                                    </p:animRot>
                                  </p:childTnLst>
                                </p:cTn>
                              </p:par>
                              <p:par>
                                <p:cTn id="536" presetID="1" presetClass="exit" presetSubtype="0" fill="hold" nodeType="withEffect">
                                  <p:stCondLst>
                                    <p:cond delay="57000"/>
                                  </p:stCondLst>
                                  <p:childTnLst>
                                    <p:set>
                                      <p:cBhvr>
                                        <p:cTn id="537" dur="1" fill="hold">
                                          <p:stCondLst>
                                            <p:cond delay="0"/>
                                          </p:stCondLst>
                                        </p:cTn>
                                        <p:tgtEl>
                                          <p:spTgt spid="1032"/>
                                        </p:tgtEl>
                                        <p:attrNameLst>
                                          <p:attrName>style.visibility</p:attrName>
                                        </p:attrNameLst>
                                      </p:cBhvr>
                                      <p:to>
                                        <p:strVal val="hidden"/>
                                      </p:to>
                                    </p:set>
                                  </p:childTnLst>
                                </p:cTn>
                              </p:par>
                              <p:par>
                                <p:cTn id="538" presetID="1" presetClass="entr" presetSubtype="0" fill="hold" nodeType="withEffect">
                                  <p:stCondLst>
                                    <p:cond delay="57000"/>
                                  </p:stCondLst>
                                  <p:childTnLst>
                                    <p:set>
                                      <p:cBhvr>
                                        <p:cTn id="539" dur="1" fill="hold">
                                          <p:stCondLst>
                                            <p:cond delay="0"/>
                                          </p:stCondLst>
                                        </p:cTn>
                                        <p:tgtEl>
                                          <p:spTgt spid="1021"/>
                                        </p:tgtEl>
                                        <p:attrNameLst>
                                          <p:attrName>style.visibility</p:attrName>
                                        </p:attrNameLst>
                                      </p:cBhvr>
                                      <p:to>
                                        <p:strVal val="visible"/>
                                      </p:to>
                                    </p:set>
                                  </p:childTnLst>
                                </p:cTn>
                              </p:par>
                              <p:par>
                                <p:cTn id="540" presetID="8" presetClass="emph" presetSubtype="0" fill="hold" nodeType="withEffect">
                                  <p:stCondLst>
                                    <p:cond delay="57000"/>
                                  </p:stCondLst>
                                  <p:childTnLst>
                                    <p:animRot by="900000">
                                      <p:cBhvr>
                                        <p:cTn id="541" dur="1500" fill="hold"/>
                                        <p:tgtEl>
                                          <p:spTgt spid="1021"/>
                                        </p:tgtEl>
                                        <p:attrNameLst>
                                          <p:attrName>r</p:attrName>
                                        </p:attrNameLst>
                                      </p:cBhvr>
                                    </p:animRot>
                                  </p:childTnLst>
                                </p:cTn>
                              </p:par>
                              <p:par>
                                <p:cTn id="542" presetID="1" presetClass="exit" presetSubtype="0" fill="hold" nodeType="withEffect">
                                  <p:stCondLst>
                                    <p:cond delay="58500"/>
                                  </p:stCondLst>
                                  <p:childTnLst>
                                    <p:set>
                                      <p:cBhvr>
                                        <p:cTn id="543" dur="1" fill="hold">
                                          <p:stCondLst>
                                            <p:cond delay="0"/>
                                          </p:stCondLst>
                                        </p:cTn>
                                        <p:tgtEl>
                                          <p:spTgt spid="1021"/>
                                        </p:tgtEl>
                                        <p:attrNameLst>
                                          <p:attrName>style.visibility</p:attrName>
                                        </p:attrNameLst>
                                      </p:cBhvr>
                                      <p:to>
                                        <p:strVal val="hidden"/>
                                      </p:to>
                                    </p:set>
                                  </p:childTnLst>
                                </p:cTn>
                              </p:par>
                              <p:par>
                                <p:cTn id="544" presetID="1" presetClass="entr" presetSubtype="0" fill="hold" nodeType="withEffect">
                                  <p:stCondLst>
                                    <p:cond delay="58500"/>
                                  </p:stCondLst>
                                  <p:childTnLst>
                                    <p:set>
                                      <p:cBhvr>
                                        <p:cTn id="545" dur="1" fill="hold">
                                          <p:stCondLst>
                                            <p:cond delay="0"/>
                                          </p:stCondLst>
                                        </p:cTn>
                                        <p:tgtEl>
                                          <p:spTgt spid="1042"/>
                                        </p:tgtEl>
                                        <p:attrNameLst>
                                          <p:attrName>style.visibility</p:attrName>
                                        </p:attrNameLst>
                                      </p:cBhvr>
                                      <p:to>
                                        <p:strVal val="visible"/>
                                      </p:to>
                                    </p:set>
                                  </p:childTnLst>
                                </p:cTn>
                              </p:par>
                              <p:par>
                                <p:cTn id="546" presetID="8" presetClass="emph" presetSubtype="0" fill="hold" nodeType="withEffect">
                                  <p:stCondLst>
                                    <p:cond delay="58500"/>
                                  </p:stCondLst>
                                  <p:childTnLst>
                                    <p:animRot by="900000">
                                      <p:cBhvr>
                                        <p:cTn id="547" dur="1500" fill="hold"/>
                                        <p:tgtEl>
                                          <p:spTgt spid="1042"/>
                                        </p:tgtEl>
                                        <p:attrNameLst>
                                          <p:attrName>r</p:attrName>
                                        </p:attrNameLst>
                                      </p:cBhvr>
                                    </p:animRot>
                                  </p:childTnLst>
                                </p:cTn>
                              </p:par>
                              <p:par>
                                <p:cTn id="548" presetID="1" presetClass="exit" presetSubtype="0" fill="hold" nodeType="withEffect">
                                  <p:stCondLst>
                                    <p:cond delay="60000"/>
                                  </p:stCondLst>
                                  <p:childTnLst>
                                    <p:set>
                                      <p:cBhvr>
                                        <p:cTn id="549" dur="1" fill="hold">
                                          <p:stCondLst>
                                            <p:cond delay="0"/>
                                          </p:stCondLst>
                                        </p:cTn>
                                        <p:tgtEl>
                                          <p:spTgt spid="1042"/>
                                        </p:tgtEl>
                                        <p:attrNameLst>
                                          <p:attrName>style.visibility</p:attrName>
                                        </p:attrNameLst>
                                      </p:cBhvr>
                                      <p:to>
                                        <p:strVal val="hidden"/>
                                      </p:to>
                                    </p:set>
                                  </p:childTnLst>
                                </p:cTn>
                              </p:par>
                              <p:par>
                                <p:cTn id="550" presetID="1" presetClass="entr" presetSubtype="0" fill="hold" nodeType="withEffect">
                                  <p:stCondLst>
                                    <p:cond delay="60000"/>
                                  </p:stCondLst>
                                  <p:childTnLst>
                                    <p:set>
                                      <p:cBhvr>
                                        <p:cTn id="551" dur="1" fill="hold">
                                          <p:stCondLst>
                                            <p:cond delay="0"/>
                                          </p:stCondLst>
                                        </p:cTn>
                                        <p:tgtEl>
                                          <p:spTgt spid="1062"/>
                                        </p:tgtEl>
                                        <p:attrNameLst>
                                          <p:attrName>style.visibility</p:attrName>
                                        </p:attrNameLst>
                                      </p:cBhvr>
                                      <p:to>
                                        <p:strVal val="visible"/>
                                      </p:to>
                                    </p:set>
                                  </p:childTnLst>
                                </p:cTn>
                              </p:par>
                              <p:par>
                                <p:cTn id="552" presetID="8" presetClass="emph" presetSubtype="0" fill="hold" nodeType="withEffect">
                                  <p:stCondLst>
                                    <p:cond delay="60000"/>
                                  </p:stCondLst>
                                  <p:childTnLst>
                                    <p:animRot by="900000">
                                      <p:cBhvr>
                                        <p:cTn id="553" dur="1500" fill="hold"/>
                                        <p:tgtEl>
                                          <p:spTgt spid="1062"/>
                                        </p:tgtEl>
                                        <p:attrNameLst>
                                          <p:attrName>r</p:attrName>
                                        </p:attrNameLst>
                                      </p:cBhvr>
                                    </p:animRot>
                                  </p:childTnLst>
                                </p:cTn>
                              </p:par>
                              <p:par>
                                <p:cTn id="554" presetID="1" presetClass="exit" presetSubtype="0" fill="hold" nodeType="withEffect">
                                  <p:stCondLst>
                                    <p:cond delay="61500"/>
                                  </p:stCondLst>
                                  <p:childTnLst>
                                    <p:set>
                                      <p:cBhvr>
                                        <p:cTn id="555" dur="1" fill="hold">
                                          <p:stCondLst>
                                            <p:cond delay="0"/>
                                          </p:stCondLst>
                                        </p:cTn>
                                        <p:tgtEl>
                                          <p:spTgt spid="1062"/>
                                        </p:tgtEl>
                                        <p:attrNameLst>
                                          <p:attrName>style.visibility</p:attrName>
                                        </p:attrNameLst>
                                      </p:cBhvr>
                                      <p:to>
                                        <p:strVal val="hidden"/>
                                      </p:to>
                                    </p:set>
                                  </p:childTnLst>
                                </p:cTn>
                              </p:par>
                              <p:par>
                                <p:cTn id="556" presetID="1" presetClass="entr" presetSubtype="0" fill="hold" nodeType="withEffect">
                                  <p:stCondLst>
                                    <p:cond delay="61500"/>
                                  </p:stCondLst>
                                  <p:childTnLst>
                                    <p:set>
                                      <p:cBhvr>
                                        <p:cTn id="557" dur="1" fill="hold">
                                          <p:stCondLst>
                                            <p:cond delay="0"/>
                                          </p:stCondLst>
                                        </p:cTn>
                                        <p:tgtEl>
                                          <p:spTgt spid="1052"/>
                                        </p:tgtEl>
                                        <p:attrNameLst>
                                          <p:attrName>style.visibility</p:attrName>
                                        </p:attrNameLst>
                                      </p:cBhvr>
                                      <p:to>
                                        <p:strVal val="visible"/>
                                      </p:to>
                                    </p:set>
                                  </p:childTnLst>
                                </p:cTn>
                              </p:par>
                              <p:par>
                                <p:cTn id="558" presetID="8" presetClass="emph" presetSubtype="0" fill="hold" nodeType="withEffect">
                                  <p:stCondLst>
                                    <p:cond delay="61500"/>
                                  </p:stCondLst>
                                  <p:childTnLst>
                                    <p:animRot by="900000">
                                      <p:cBhvr>
                                        <p:cTn id="559" dur="1500" fill="hold"/>
                                        <p:tgtEl>
                                          <p:spTgt spid="1052"/>
                                        </p:tgtEl>
                                        <p:attrNameLst>
                                          <p:attrName>r</p:attrName>
                                        </p:attrNameLst>
                                      </p:cBhvr>
                                    </p:animRot>
                                  </p:childTnLst>
                                </p:cTn>
                              </p:par>
                              <p:par>
                                <p:cTn id="560" presetID="1" presetClass="exit" presetSubtype="0" fill="hold" nodeType="withEffect">
                                  <p:stCondLst>
                                    <p:cond delay="63000"/>
                                  </p:stCondLst>
                                  <p:childTnLst>
                                    <p:set>
                                      <p:cBhvr>
                                        <p:cTn id="561" dur="1" fill="hold">
                                          <p:stCondLst>
                                            <p:cond delay="0"/>
                                          </p:stCondLst>
                                        </p:cTn>
                                        <p:tgtEl>
                                          <p:spTgt spid="1052"/>
                                        </p:tgtEl>
                                        <p:attrNameLst>
                                          <p:attrName>style.visibility</p:attrName>
                                        </p:attrNameLst>
                                      </p:cBhvr>
                                      <p:to>
                                        <p:strVal val="hidden"/>
                                      </p:to>
                                    </p:set>
                                  </p:childTnLst>
                                </p:cTn>
                              </p:par>
                              <p:par>
                                <p:cTn id="562" presetID="1" presetClass="entr" presetSubtype="0" fill="hold" nodeType="withEffect">
                                  <p:stCondLst>
                                    <p:cond delay="63000"/>
                                  </p:stCondLst>
                                  <p:childTnLst>
                                    <p:set>
                                      <p:cBhvr>
                                        <p:cTn id="563" dur="1" fill="hold">
                                          <p:stCondLst>
                                            <p:cond delay="0"/>
                                          </p:stCondLst>
                                        </p:cTn>
                                        <p:tgtEl>
                                          <p:spTgt spid="1072"/>
                                        </p:tgtEl>
                                        <p:attrNameLst>
                                          <p:attrName>style.visibility</p:attrName>
                                        </p:attrNameLst>
                                      </p:cBhvr>
                                      <p:to>
                                        <p:strVal val="visible"/>
                                      </p:to>
                                    </p:set>
                                  </p:childTnLst>
                                </p:cTn>
                              </p:par>
                              <p:par>
                                <p:cTn id="564" presetID="8" presetClass="emph" presetSubtype="0" fill="hold" nodeType="withEffect">
                                  <p:stCondLst>
                                    <p:cond delay="63000"/>
                                  </p:stCondLst>
                                  <p:childTnLst>
                                    <p:animRot by="900000">
                                      <p:cBhvr>
                                        <p:cTn id="565" dur="1500" fill="hold"/>
                                        <p:tgtEl>
                                          <p:spTgt spid="1072"/>
                                        </p:tgtEl>
                                        <p:attrNameLst>
                                          <p:attrName>r</p:attrName>
                                        </p:attrNameLst>
                                      </p:cBhvr>
                                    </p:animRot>
                                  </p:childTnLst>
                                </p:cTn>
                              </p:par>
                              <p:par>
                                <p:cTn id="566" presetID="1" presetClass="exit" presetSubtype="0" fill="hold" nodeType="withEffect">
                                  <p:stCondLst>
                                    <p:cond delay="64500"/>
                                  </p:stCondLst>
                                  <p:childTnLst>
                                    <p:set>
                                      <p:cBhvr>
                                        <p:cTn id="567" dur="1" fill="hold">
                                          <p:stCondLst>
                                            <p:cond delay="0"/>
                                          </p:stCondLst>
                                        </p:cTn>
                                        <p:tgtEl>
                                          <p:spTgt spid="1072"/>
                                        </p:tgtEl>
                                        <p:attrNameLst>
                                          <p:attrName>style.visibility</p:attrName>
                                        </p:attrNameLst>
                                      </p:cBhvr>
                                      <p:to>
                                        <p:strVal val="hidden"/>
                                      </p:to>
                                    </p:set>
                                  </p:childTnLst>
                                </p:cTn>
                              </p:par>
                              <p:par>
                                <p:cTn id="568" presetID="1" presetClass="entr" presetSubtype="0" fill="hold" nodeType="withEffect">
                                  <p:stCondLst>
                                    <p:cond delay="64500"/>
                                  </p:stCondLst>
                                  <p:childTnLst>
                                    <p:set>
                                      <p:cBhvr>
                                        <p:cTn id="569" dur="1" fill="hold">
                                          <p:stCondLst>
                                            <p:cond delay="0"/>
                                          </p:stCondLst>
                                        </p:cTn>
                                        <p:tgtEl>
                                          <p:spTgt spid="1092"/>
                                        </p:tgtEl>
                                        <p:attrNameLst>
                                          <p:attrName>style.visibility</p:attrName>
                                        </p:attrNameLst>
                                      </p:cBhvr>
                                      <p:to>
                                        <p:strVal val="visible"/>
                                      </p:to>
                                    </p:set>
                                  </p:childTnLst>
                                </p:cTn>
                              </p:par>
                              <p:par>
                                <p:cTn id="570" presetID="8" presetClass="emph" presetSubtype="0" fill="hold" nodeType="withEffect">
                                  <p:stCondLst>
                                    <p:cond delay="64500"/>
                                  </p:stCondLst>
                                  <p:childTnLst>
                                    <p:animRot by="900000">
                                      <p:cBhvr>
                                        <p:cTn id="571" dur="1500" fill="hold"/>
                                        <p:tgtEl>
                                          <p:spTgt spid="1092"/>
                                        </p:tgtEl>
                                        <p:attrNameLst>
                                          <p:attrName>r</p:attrName>
                                        </p:attrNameLst>
                                      </p:cBhvr>
                                    </p:animRot>
                                  </p:childTnLst>
                                </p:cTn>
                              </p:par>
                              <p:par>
                                <p:cTn id="572" presetID="1" presetClass="exit" presetSubtype="0" fill="hold" nodeType="withEffect">
                                  <p:stCondLst>
                                    <p:cond delay="66000"/>
                                  </p:stCondLst>
                                  <p:childTnLst>
                                    <p:set>
                                      <p:cBhvr>
                                        <p:cTn id="573" dur="1" fill="hold">
                                          <p:stCondLst>
                                            <p:cond delay="0"/>
                                          </p:stCondLst>
                                        </p:cTn>
                                        <p:tgtEl>
                                          <p:spTgt spid="1092"/>
                                        </p:tgtEl>
                                        <p:attrNameLst>
                                          <p:attrName>style.visibility</p:attrName>
                                        </p:attrNameLst>
                                      </p:cBhvr>
                                      <p:to>
                                        <p:strVal val="hidden"/>
                                      </p:to>
                                    </p:set>
                                  </p:childTnLst>
                                </p:cTn>
                              </p:par>
                              <p:par>
                                <p:cTn id="574" presetID="1" presetClass="entr" presetSubtype="0" fill="hold" nodeType="withEffect">
                                  <p:stCondLst>
                                    <p:cond delay="66000"/>
                                  </p:stCondLst>
                                  <p:childTnLst>
                                    <p:set>
                                      <p:cBhvr>
                                        <p:cTn id="575" dur="1" fill="hold">
                                          <p:stCondLst>
                                            <p:cond delay="0"/>
                                          </p:stCondLst>
                                        </p:cTn>
                                        <p:tgtEl>
                                          <p:spTgt spid="1082"/>
                                        </p:tgtEl>
                                        <p:attrNameLst>
                                          <p:attrName>style.visibility</p:attrName>
                                        </p:attrNameLst>
                                      </p:cBhvr>
                                      <p:to>
                                        <p:strVal val="visible"/>
                                      </p:to>
                                    </p:set>
                                  </p:childTnLst>
                                </p:cTn>
                              </p:par>
                              <p:par>
                                <p:cTn id="576" presetID="8" presetClass="emph" presetSubtype="0" fill="hold" nodeType="withEffect">
                                  <p:stCondLst>
                                    <p:cond delay="66000"/>
                                  </p:stCondLst>
                                  <p:childTnLst>
                                    <p:animRot by="900000">
                                      <p:cBhvr>
                                        <p:cTn id="577" dur="1500" fill="hold"/>
                                        <p:tgtEl>
                                          <p:spTgt spid="1082"/>
                                        </p:tgtEl>
                                        <p:attrNameLst>
                                          <p:attrName>r</p:attrName>
                                        </p:attrNameLst>
                                      </p:cBhvr>
                                    </p:animRot>
                                  </p:childTnLst>
                                </p:cTn>
                              </p:par>
                              <p:par>
                                <p:cTn id="578" presetID="1" presetClass="exit" presetSubtype="0" fill="hold" nodeType="withEffect">
                                  <p:stCondLst>
                                    <p:cond delay="67500"/>
                                  </p:stCondLst>
                                  <p:childTnLst>
                                    <p:set>
                                      <p:cBhvr>
                                        <p:cTn id="579" dur="1" fill="hold">
                                          <p:stCondLst>
                                            <p:cond delay="0"/>
                                          </p:stCondLst>
                                        </p:cTn>
                                        <p:tgtEl>
                                          <p:spTgt spid="1082"/>
                                        </p:tgtEl>
                                        <p:attrNameLst>
                                          <p:attrName>style.visibility</p:attrName>
                                        </p:attrNameLst>
                                      </p:cBhvr>
                                      <p:to>
                                        <p:strVal val="hidden"/>
                                      </p:to>
                                    </p:set>
                                  </p:childTnLst>
                                </p:cTn>
                              </p:par>
                              <p:par>
                                <p:cTn id="580" presetID="1" presetClass="entr" presetSubtype="0" fill="hold" nodeType="withEffect">
                                  <p:stCondLst>
                                    <p:cond delay="67500"/>
                                  </p:stCondLst>
                                  <p:childTnLst>
                                    <p:set>
                                      <p:cBhvr>
                                        <p:cTn id="581" dur="1" fill="hold">
                                          <p:stCondLst>
                                            <p:cond delay="0"/>
                                          </p:stCondLst>
                                        </p:cTn>
                                        <p:tgtEl>
                                          <p:spTgt spid="1102"/>
                                        </p:tgtEl>
                                        <p:attrNameLst>
                                          <p:attrName>style.visibility</p:attrName>
                                        </p:attrNameLst>
                                      </p:cBhvr>
                                      <p:to>
                                        <p:strVal val="visible"/>
                                      </p:to>
                                    </p:set>
                                  </p:childTnLst>
                                </p:cTn>
                              </p:par>
                              <p:par>
                                <p:cTn id="582" presetID="8" presetClass="emph" presetSubtype="0" fill="hold" nodeType="withEffect">
                                  <p:stCondLst>
                                    <p:cond delay="67500"/>
                                  </p:stCondLst>
                                  <p:childTnLst>
                                    <p:animRot by="900000">
                                      <p:cBhvr>
                                        <p:cTn id="583" dur="1500" fill="hold"/>
                                        <p:tgtEl>
                                          <p:spTgt spid="1102"/>
                                        </p:tgtEl>
                                        <p:attrNameLst>
                                          <p:attrName>r</p:attrName>
                                        </p:attrNameLst>
                                      </p:cBhvr>
                                    </p:animRot>
                                  </p:childTnLst>
                                </p:cTn>
                              </p:par>
                              <p:par>
                                <p:cTn id="584" presetID="1" presetClass="exit" presetSubtype="0" fill="hold" nodeType="withEffect">
                                  <p:stCondLst>
                                    <p:cond delay="69000"/>
                                  </p:stCondLst>
                                  <p:childTnLst>
                                    <p:set>
                                      <p:cBhvr>
                                        <p:cTn id="585" dur="1" fill="hold">
                                          <p:stCondLst>
                                            <p:cond delay="0"/>
                                          </p:stCondLst>
                                        </p:cTn>
                                        <p:tgtEl>
                                          <p:spTgt spid="1102"/>
                                        </p:tgtEl>
                                        <p:attrNameLst>
                                          <p:attrName>style.visibility</p:attrName>
                                        </p:attrNameLst>
                                      </p:cBhvr>
                                      <p:to>
                                        <p:strVal val="hidden"/>
                                      </p:to>
                                    </p:set>
                                  </p:childTnLst>
                                </p:cTn>
                              </p:par>
                              <p:par>
                                <p:cTn id="586" presetID="1" presetClass="entr" presetSubtype="0" fill="hold" nodeType="withEffect">
                                  <p:stCondLst>
                                    <p:cond delay="69000"/>
                                  </p:stCondLst>
                                  <p:childTnLst>
                                    <p:set>
                                      <p:cBhvr>
                                        <p:cTn id="587" dur="1" fill="hold">
                                          <p:stCondLst>
                                            <p:cond delay="0"/>
                                          </p:stCondLst>
                                        </p:cTn>
                                        <p:tgtEl>
                                          <p:spTgt spid="1122"/>
                                        </p:tgtEl>
                                        <p:attrNameLst>
                                          <p:attrName>style.visibility</p:attrName>
                                        </p:attrNameLst>
                                      </p:cBhvr>
                                      <p:to>
                                        <p:strVal val="visible"/>
                                      </p:to>
                                    </p:set>
                                  </p:childTnLst>
                                </p:cTn>
                              </p:par>
                              <p:par>
                                <p:cTn id="588" presetID="8" presetClass="emph" presetSubtype="0" fill="hold" nodeType="withEffect">
                                  <p:stCondLst>
                                    <p:cond delay="69000"/>
                                  </p:stCondLst>
                                  <p:childTnLst>
                                    <p:animRot by="900000">
                                      <p:cBhvr>
                                        <p:cTn id="589" dur="1500" fill="hold"/>
                                        <p:tgtEl>
                                          <p:spTgt spid="1122"/>
                                        </p:tgtEl>
                                        <p:attrNameLst>
                                          <p:attrName>r</p:attrName>
                                        </p:attrNameLst>
                                      </p:cBhvr>
                                    </p:animRot>
                                  </p:childTnLst>
                                </p:cTn>
                              </p:par>
                              <p:par>
                                <p:cTn id="590" presetID="1" presetClass="exit" presetSubtype="0" fill="hold" nodeType="withEffect">
                                  <p:stCondLst>
                                    <p:cond delay="70500"/>
                                  </p:stCondLst>
                                  <p:childTnLst>
                                    <p:set>
                                      <p:cBhvr>
                                        <p:cTn id="591" dur="1" fill="hold">
                                          <p:stCondLst>
                                            <p:cond delay="0"/>
                                          </p:stCondLst>
                                        </p:cTn>
                                        <p:tgtEl>
                                          <p:spTgt spid="1122"/>
                                        </p:tgtEl>
                                        <p:attrNameLst>
                                          <p:attrName>style.visibility</p:attrName>
                                        </p:attrNameLst>
                                      </p:cBhvr>
                                      <p:to>
                                        <p:strVal val="hidden"/>
                                      </p:to>
                                    </p:set>
                                  </p:childTnLst>
                                </p:cTn>
                              </p:par>
                              <p:par>
                                <p:cTn id="592" presetID="1" presetClass="entr" presetSubtype="0" fill="hold" nodeType="withEffect">
                                  <p:stCondLst>
                                    <p:cond delay="70500"/>
                                  </p:stCondLst>
                                  <p:childTnLst>
                                    <p:set>
                                      <p:cBhvr>
                                        <p:cTn id="593" dur="1" fill="hold">
                                          <p:stCondLst>
                                            <p:cond delay="0"/>
                                          </p:stCondLst>
                                        </p:cTn>
                                        <p:tgtEl>
                                          <p:spTgt spid="1112"/>
                                        </p:tgtEl>
                                        <p:attrNameLst>
                                          <p:attrName>style.visibility</p:attrName>
                                        </p:attrNameLst>
                                      </p:cBhvr>
                                      <p:to>
                                        <p:strVal val="visible"/>
                                      </p:to>
                                    </p:set>
                                  </p:childTnLst>
                                </p:cTn>
                              </p:par>
                              <p:par>
                                <p:cTn id="594" presetID="8" presetClass="emph" presetSubtype="0" fill="hold" nodeType="withEffect">
                                  <p:stCondLst>
                                    <p:cond delay="70500"/>
                                  </p:stCondLst>
                                  <p:childTnLst>
                                    <p:animRot by="900000">
                                      <p:cBhvr>
                                        <p:cTn id="595" dur="1500" fill="hold"/>
                                        <p:tgtEl>
                                          <p:spTgt spid="1112"/>
                                        </p:tgtEl>
                                        <p:attrNameLst>
                                          <p:attrName>r</p:attrName>
                                        </p:attrNameLst>
                                      </p:cBhvr>
                                    </p:animRot>
                                  </p:childTnLst>
                                </p:cTn>
                              </p:par>
                            </p:childTnLst>
                          </p:cTn>
                        </p:par>
                        <p:par>
                          <p:cTn id="596" fill="hold">
                            <p:stCondLst>
                              <p:cond delay="144000"/>
                            </p:stCondLst>
                            <p:childTnLst>
                              <p:par>
                                <p:cTn id="597" presetID="1" presetClass="exit" presetSubtype="0" fill="hold" nodeType="afterEffect">
                                  <p:stCondLst>
                                    <p:cond delay="0"/>
                                  </p:stCondLst>
                                  <p:childTnLst>
                                    <p:set>
                                      <p:cBhvr>
                                        <p:cTn id="598" dur="1" fill="hold">
                                          <p:stCondLst>
                                            <p:cond delay="0"/>
                                          </p:stCondLst>
                                        </p:cTn>
                                        <p:tgtEl>
                                          <p:spTgt spid="1112"/>
                                        </p:tgtEl>
                                        <p:attrNameLst>
                                          <p:attrName>style.visibility</p:attrName>
                                        </p:attrNameLst>
                                      </p:cBhvr>
                                      <p:to>
                                        <p:strVal val="hidden"/>
                                      </p:to>
                                    </p:set>
                                  </p:childTnLst>
                                </p:cTn>
                              </p:par>
                              <p:par>
                                <p:cTn id="599" presetID="1" presetClass="entr" presetSubtype="0" fill="hold" nodeType="withEffect">
                                  <p:stCondLst>
                                    <p:cond delay="0"/>
                                  </p:stCondLst>
                                  <p:childTnLst>
                                    <p:set>
                                      <p:cBhvr>
                                        <p:cTn id="600" dur="1" fill="hold">
                                          <p:stCondLst>
                                            <p:cond delay="0"/>
                                          </p:stCondLst>
                                        </p:cTn>
                                        <p:tgtEl>
                                          <p:spTgt spid="1548"/>
                                        </p:tgtEl>
                                        <p:attrNameLst>
                                          <p:attrName>style.visibility</p:attrName>
                                        </p:attrNameLst>
                                      </p:cBhvr>
                                      <p:to>
                                        <p:strVal val="visible"/>
                                      </p:to>
                                    </p:set>
                                  </p:childTnLst>
                                </p:cTn>
                              </p:par>
                              <p:par>
                                <p:cTn id="601" presetID="1" presetClass="entr" presetSubtype="0" fill="hold" grpId="1" nodeType="withEffect">
                                  <p:stCondLst>
                                    <p:cond delay="0"/>
                                  </p:stCondLst>
                                  <p:childTnLst>
                                    <p:set>
                                      <p:cBhvr>
                                        <p:cTn id="602" dur="1" fill="hold">
                                          <p:stCondLst>
                                            <p:cond delay="0"/>
                                          </p:stCondLst>
                                        </p:cTn>
                                        <p:tgtEl>
                                          <p:spTgt spid="1547"/>
                                        </p:tgtEl>
                                        <p:attrNameLst>
                                          <p:attrName>style.visibility</p:attrName>
                                        </p:attrNameLst>
                                      </p:cBhvr>
                                      <p:to>
                                        <p:strVal val="visible"/>
                                      </p:to>
                                    </p:set>
                                  </p:childTnLst>
                                </p:cTn>
                              </p:par>
                              <p:par>
                                <p:cTn id="603" presetID="8" presetClass="emph" presetSubtype="0" repeatCount="2000" fill="hold" nodeType="withEffect">
                                  <p:stCondLst>
                                    <p:cond delay="0"/>
                                  </p:stCondLst>
                                  <p:childTnLst>
                                    <p:animRot by="21600000">
                                      <p:cBhvr>
                                        <p:cTn id="604" dur="36000" fill="hold"/>
                                        <p:tgtEl>
                                          <p:spTgt spid="1548"/>
                                        </p:tgtEl>
                                        <p:attrNameLst>
                                          <p:attrName>r</p:attrName>
                                        </p:attrNameLst>
                                      </p:cBhvr>
                                    </p:animRot>
                                  </p:childTnLst>
                                </p:cTn>
                              </p:par>
                              <p:par>
                                <p:cTn id="605" presetID="8" presetClass="emph" presetSubtype="0" repeatCount="2000" fill="hold" grpId="0" nodeType="withEffect">
                                  <p:stCondLst>
                                    <p:cond delay="0"/>
                                  </p:stCondLst>
                                  <p:childTnLst>
                                    <p:animRot by="21600000">
                                      <p:cBhvr>
                                        <p:cTn id="606" dur="36000" fill="hold"/>
                                        <p:tgtEl>
                                          <p:spTgt spid="1547"/>
                                        </p:tgtEl>
                                        <p:attrNameLst>
                                          <p:attrName>r</p:attrName>
                                        </p:attrNameLst>
                                      </p:cBhvr>
                                    </p:animRot>
                                  </p:childTnLst>
                                </p:cTn>
                              </p:par>
                              <p:par>
                                <p:cTn id="607" presetID="1" presetClass="entr" presetSubtype="0" fill="hold" nodeType="withEffect">
                                  <p:stCondLst>
                                    <p:cond delay="0"/>
                                  </p:stCondLst>
                                  <p:childTnLst>
                                    <p:set>
                                      <p:cBhvr>
                                        <p:cTn id="608" dur="1" fill="hold">
                                          <p:stCondLst>
                                            <p:cond delay="0"/>
                                          </p:stCondLst>
                                        </p:cTn>
                                        <p:tgtEl>
                                          <p:spTgt spid="1132"/>
                                        </p:tgtEl>
                                        <p:attrNameLst>
                                          <p:attrName>style.visibility</p:attrName>
                                        </p:attrNameLst>
                                      </p:cBhvr>
                                      <p:to>
                                        <p:strVal val="visible"/>
                                      </p:to>
                                    </p:set>
                                  </p:childTnLst>
                                </p:cTn>
                              </p:par>
                              <p:par>
                                <p:cTn id="609" presetID="8" presetClass="emph" presetSubtype="0" fill="hold" nodeType="withEffect">
                                  <p:stCondLst>
                                    <p:cond delay="0"/>
                                  </p:stCondLst>
                                  <p:childTnLst>
                                    <p:animRot by="900000">
                                      <p:cBhvr>
                                        <p:cTn id="610" dur="1500" fill="hold"/>
                                        <p:tgtEl>
                                          <p:spTgt spid="1132"/>
                                        </p:tgtEl>
                                        <p:attrNameLst>
                                          <p:attrName>r</p:attrName>
                                        </p:attrNameLst>
                                      </p:cBhvr>
                                    </p:animRot>
                                  </p:childTnLst>
                                </p:cTn>
                              </p:par>
                              <p:par>
                                <p:cTn id="611" presetID="1" presetClass="exit" presetSubtype="0" fill="hold" nodeType="withEffect">
                                  <p:stCondLst>
                                    <p:cond delay="1500"/>
                                  </p:stCondLst>
                                  <p:childTnLst>
                                    <p:set>
                                      <p:cBhvr>
                                        <p:cTn id="612" dur="1" fill="hold">
                                          <p:stCondLst>
                                            <p:cond delay="0"/>
                                          </p:stCondLst>
                                        </p:cTn>
                                        <p:tgtEl>
                                          <p:spTgt spid="1132"/>
                                        </p:tgtEl>
                                        <p:attrNameLst>
                                          <p:attrName>style.visibility</p:attrName>
                                        </p:attrNameLst>
                                      </p:cBhvr>
                                      <p:to>
                                        <p:strVal val="hidden"/>
                                      </p:to>
                                    </p:set>
                                  </p:childTnLst>
                                </p:cTn>
                              </p:par>
                              <p:par>
                                <p:cTn id="613" presetID="1" presetClass="entr" presetSubtype="0" fill="hold" nodeType="withEffect">
                                  <p:stCondLst>
                                    <p:cond delay="1500"/>
                                  </p:stCondLst>
                                  <p:childTnLst>
                                    <p:set>
                                      <p:cBhvr>
                                        <p:cTn id="614" dur="1" fill="hold">
                                          <p:stCondLst>
                                            <p:cond delay="0"/>
                                          </p:stCondLst>
                                        </p:cTn>
                                        <p:tgtEl>
                                          <p:spTgt spid="1152"/>
                                        </p:tgtEl>
                                        <p:attrNameLst>
                                          <p:attrName>style.visibility</p:attrName>
                                        </p:attrNameLst>
                                      </p:cBhvr>
                                      <p:to>
                                        <p:strVal val="visible"/>
                                      </p:to>
                                    </p:set>
                                  </p:childTnLst>
                                </p:cTn>
                              </p:par>
                              <p:par>
                                <p:cTn id="615" presetID="8" presetClass="emph" presetSubtype="0" fill="hold" nodeType="withEffect">
                                  <p:stCondLst>
                                    <p:cond delay="1500"/>
                                  </p:stCondLst>
                                  <p:childTnLst>
                                    <p:animRot by="900000">
                                      <p:cBhvr>
                                        <p:cTn id="616" dur="1500" fill="hold"/>
                                        <p:tgtEl>
                                          <p:spTgt spid="1152"/>
                                        </p:tgtEl>
                                        <p:attrNameLst>
                                          <p:attrName>r</p:attrName>
                                        </p:attrNameLst>
                                      </p:cBhvr>
                                    </p:animRot>
                                  </p:childTnLst>
                                </p:cTn>
                              </p:par>
                              <p:par>
                                <p:cTn id="617" presetID="1" presetClass="exit" presetSubtype="0" fill="hold" nodeType="withEffect">
                                  <p:stCondLst>
                                    <p:cond delay="3000"/>
                                  </p:stCondLst>
                                  <p:childTnLst>
                                    <p:set>
                                      <p:cBhvr>
                                        <p:cTn id="618" dur="1" fill="hold">
                                          <p:stCondLst>
                                            <p:cond delay="0"/>
                                          </p:stCondLst>
                                        </p:cTn>
                                        <p:tgtEl>
                                          <p:spTgt spid="1152"/>
                                        </p:tgtEl>
                                        <p:attrNameLst>
                                          <p:attrName>style.visibility</p:attrName>
                                        </p:attrNameLst>
                                      </p:cBhvr>
                                      <p:to>
                                        <p:strVal val="hidden"/>
                                      </p:to>
                                    </p:set>
                                  </p:childTnLst>
                                </p:cTn>
                              </p:par>
                              <p:par>
                                <p:cTn id="619" presetID="1" presetClass="entr" presetSubtype="0" fill="hold" nodeType="withEffect">
                                  <p:stCondLst>
                                    <p:cond delay="3000"/>
                                  </p:stCondLst>
                                  <p:childTnLst>
                                    <p:set>
                                      <p:cBhvr>
                                        <p:cTn id="620" dur="1" fill="hold">
                                          <p:stCondLst>
                                            <p:cond delay="0"/>
                                          </p:stCondLst>
                                        </p:cTn>
                                        <p:tgtEl>
                                          <p:spTgt spid="1142"/>
                                        </p:tgtEl>
                                        <p:attrNameLst>
                                          <p:attrName>style.visibility</p:attrName>
                                        </p:attrNameLst>
                                      </p:cBhvr>
                                      <p:to>
                                        <p:strVal val="visible"/>
                                      </p:to>
                                    </p:set>
                                  </p:childTnLst>
                                </p:cTn>
                              </p:par>
                              <p:par>
                                <p:cTn id="621" presetID="8" presetClass="emph" presetSubtype="0" fill="hold" nodeType="withEffect">
                                  <p:stCondLst>
                                    <p:cond delay="3000"/>
                                  </p:stCondLst>
                                  <p:childTnLst>
                                    <p:animRot by="900000">
                                      <p:cBhvr>
                                        <p:cTn id="622" dur="1500" fill="hold"/>
                                        <p:tgtEl>
                                          <p:spTgt spid="1142"/>
                                        </p:tgtEl>
                                        <p:attrNameLst>
                                          <p:attrName>r</p:attrName>
                                        </p:attrNameLst>
                                      </p:cBhvr>
                                    </p:animRot>
                                  </p:childTnLst>
                                </p:cTn>
                              </p:par>
                              <p:par>
                                <p:cTn id="623" presetID="1" presetClass="exit" presetSubtype="0" fill="hold" nodeType="withEffect">
                                  <p:stCondLst>
                                    <p:cond delay="4500"/>
                                  </p:stCondLst>
                                  <p:childTnLst>
                                    <p:set>
                                      <p:cBhvr>
                                        <p:cTn id="624" dur="1" fill="hold">
                                          <p:stCondLst>
                                            <p:cond delay="0"/>
                                          </p:stCondLst>
                                        </p:cTn>
                                        <p:tgtEl>
                                          <p:spTgt spid="1142"/>
                                        </p:tgtEl>
                                        <p:attrNameLst>
                                          <p:attrName>style.visibility</p:attrName>
                                        </p:attrNameLst>
                                      </p:cBhvr>
                                      <p:to>
                                        <p:strVal val="hidden"/>
                                      </p:to>
                                    </p:set>
                                  </p:childTnLst>
                                </p:cTn>
                              </p:par>
                              <p:par>
                                <p:cTn id="625" presetID="1" presetClass="entr" presetSubtype="0" fill="hold" nodeType="withEffect">
                                  <p:stCondLst>
                                    <p:cond delay="4500"/>
                                  </p:stCondLst>
                                  <p:childTnLst>
                                    <p:set>
                                      <p:cBhvr>
                                        <p:cTn id="626" dur="1" fill="hold">
                                          <p:stCondLst>
                                            <p:cond delay="0"/>
                                          </p:stCondLst>
                                        </p:cTn>
                                        <p:tgtEl>
                                          <p:spTgt spid="1162"/>
                                        </p:tgtEl>
                                        <p:attrNameLst>
                                          <p:attrName>style.visibility</p:attrName>
                                        </p:attrNameLst>
                                      </p:cBhvr>
                                      <p:to>
                                        <p:strVal val="visible"/>
                                      </p:to>
                                    </p:set>
                                  </p:childTnLst>
                                </p:cTn>
                              </p:par>
                              <p:par>
                                <p:cTn id="627" presetID="8" presetClass="emph" presetSubtype="0" fill="hold" nodeType="withEffect">
                                  <p:stCondLst>
                                    <p:cond delay="4500"/>
                                  </p:stCondLst>
                                  <p:childTnLst>
                                    <p:animRot by="900000">
                                      <p:cBhvr>
                                        <p:cTn id="628" dur="1500" fill="hold"/>
                                        <p:tgtEl>
                                          <p:spTgt spid="1162"/>
                                        </p:tgtEl>
                                        <p:attrNameLst>
                                          <p:attrName>r</p:attrName>
                                        </p:attrNameLst>
                                      </p:cBhvr>
                                    </p:animRot>
                                  </p:childTnLst>
                                </p:cTn>
                              </p:par>
                              <p:par>
                                <p:cTn id="629" presetID="1" presetClass="exit" presetSubtype="0" fill="hold" nodeType="withEffect">
                                  <p:stCondLst>
                                    <p:cond delay="6000"/>
                                  </p:stCondLst>
                                  <p:childTnLst>
                                    <p:set>
                                      <p:cBhvr>
                                        <p:cTn id="630" dur="1" fill="hold">
                                          <p:stCondLst>
                                            <p:cond delay="0"/>
                                          </p:stCondLst>
                                        </p:cTn>
                                        <p:tgtEl>
                                          <p:spTgt spid="1162"/>
                                        </p:tgtEl>
                                        <p:attrNameLst>
                                          <p:attrName>style.visibility</p:attrName>
                                        </p:attrNameLst>
                                      </p:cBhvr>
                                      <p:to>
                                        <p:strVal val="hidden"/>
                                      </p:to>
                                    </p:set>
                                  </p:childTnLst>
                                </p:cTn>
                              </p:par>
                              <p:par>
                                <p:cTn id="631" presetID="1" presetClass="entr" presetSubtype="0" fill="hold" nodeType="withEffect">
                                  <p:stCondLst>
                                    <p:cond delay="6000"/>
                                  </p:stCondLst>
                                  <p:childTnLst>
                                    <p:set>
                                      <p:cBhvr>
                                        <p:cTn id="632" dur="1" fill="hold">
                                          <p:stCondLst>
                                            <p:cond delay="0"/>
                                          </p:stCondLst>
                                        </p:cTn>
                                        <p:tgtEl>
                                          <p:spTgt spid="1182"/>
                                        </p:tgtEl>
                                        <p:attrNameLst>
                                          <p:attrName>style.visibility</p:attrName>
                                        </p:attrNameLst>
                                      </p:cBhvr>
                                      <p:to>
                                        <p:strVal val="visible"/>
                                      </p:to>
                                    </p:set>
                                  </p:childTnLst>
                                </p:cTn>
                              </p:par>
                              <p:par>
                                <p:cTn id="633" presetID="8" presetClass="emph" presetSubtype="0" fill="hold" nodeType="withEffect">
                                  <p:stCondLst>
                                    <p:cond delay="6000"/>
                                  </p:stCondLst>
                                  <p:childTnLst>
                                    <p:animRot by="900000">
                                      <p:cBhvr>
                                        <p:cTn id="634" dur="1500" fill="hold"/>
                                        <p:tgtEl>
                                          <p:spTgt spid="1182"/>
                                        </p:tgtEl>
                                        <p:attrNameLst>
                                          <p:attrName>r</p:attrName>
                                        </p:attrNameLst>
                                      </p:cBhvr>
                                    </p:animRot>
                                  </p:childTnLst>
                                </p:cTn>
                              </p:par>
                              <p:par>
                                <p:cTn id="635" presetID="1" presetClass="exit" presetSubtype="0" fill="hold" nodeType="withEffect">
                                  <p:stCondLst>
                                    <p:cond delay="7500"/>
                                  </p:stCondLst>
                                  <p:childTnLst>
                                    <p:set>
                                      <p:cBhvr>
                                        <p:cTn id="636" dur="1" fill="hold">
                                          <p:stCondLst>
                                            <p:cond delay="0"/>
                                          </p:stCondLst>
                                        </p:cTn>
                                        <p:tgtEl>
                                          <p:spTgt spid="1182"/>
                                        </p:tgtEl>
                                        <p:attrNameLst>
                                          <p:attrName>style.visibility</p:attrName>
                                        </p:attrNameLst>
                                      </p:cBhvr>
                                      <p:to>
                                        <p:strVal val="hidden"/>
                                      </p:to>
                                    </p:set>
                                  </p:childTnLst>
                                </p:cTn>
                              </p:par>
                              <p:par>
                                <p:cTn id="637" presetID="1" presetClass="entr" presetSubtype="0" fill="hold" nodeType="withEffect">
                                  <p:stCondLst>
                                    <p:cond delay="7500"/>
                                  </p:stCondLst>
                                  <p:childTnLst>
                                    <p:set>
                                      <p:cBhvr>
                                        <p:cTn id="638" dur="1" fill="hold">
                                          <p:stCondLst>
                                            <p:cond delay="0"/>
                                          </p:stCondLst>
                                        </p:cTn>
                                        <p:tgtEl>
                                          <p:spTgt spid="1172"/>
                                        </p:tgtEl>
                                        <p:attrNameLst>
                                          <p:attrName>style.visibility</p:attrName>
                                        </p:attrNameLst>
                                      </p:cBhvr>
                                      <p:to>
                                        <p:strVal val="visible"/>
                                      </p:to>
                                    </p:set>
                                  </p:childTnLst>
                                </p:cTn>
                              </p:par>
                              <p:par>
                                <p:cTn id="639" presetID="8" presetClass="emph" presetSubtype="0" fill="hold" nodeType="withEffect">
                                  <p:stCondLst>
                                    <p:cond delay="7500"/>
                                  </p:stCondLst>
                                  <p:childTnLst>
                                    <p:animRot by="900000">
                                      <p:cBhvr>
                                        <p:cTn id="640" dur="1500" fill="hold"/>
                                        <p:tgtEl>
                                          <p:spTgt spid="1172"/>
                                        </p:tgtEl>
                                        <p:attrNameLst>
                                          <p:attrName>r</p:attrName>
                                        </p:attrNameLst>
                                      </p:cBhvr>
                                    </p:animRot>
                                  </p:childTnLst>
                                </p:cTn>
                              </p:par>
                              <p:par>
                                <p:cTn id="641" presetID="1" presetClass="exit" presetSubtype="0" fill="hold" nodeType="withEffect">
                                  <p:stCondLst>
                                    <p:cond delay="9000"/>
                                  </p:stCondLst>
                                  <p:childTnLst>
                                    <p:set>
                                      <p:cBhvr>
                                        <p:cTn id="642" dur="1" fill="hold">
                                          <p:stCondLst>
                                            <p:cond delay="0"/>
                                          </p:stCondLst>
                                        </p:cTn>
                                        <p:tgtEl>
                                          <p:spTgt spid="1172"/>
                                        </p:tgtEl>
                                        <p:attrNameLst>
                                          <p:attrName>style.visibility</p:attrName>
                                        </p:attrNameLst>
                                      </p:cBhvr>
                                      <p:to>
                                        <p:strVal val="hidden"/>
                                      </p:to>
                                    </p:set>
                                  </p:childTnLst>
                                </p:cTn>
                              </p:par>
                              <p:par>
                                <p:cTn id="643" presetID="1" presetClass="entr" presetSubtype="0" fill="hold" nodeType="withEffect">
                                  <p:stCondLst>
                                    <p:cond delay="9000"/>
                                  </p:stCondLst>
                                  <p:childTnLst>
                                    <p:set>
                                      <p:cBhvr>
                                        <p:cTn id="644" dur="1" fill="hold">
                                          <p:stCondLst>
                                            <p:cond delay="0"/>
                                          </p:stCondLst>
                                        </p:cTn>
                                        <p:tgtEl>
                                          <p:spTgt spid="1192"/>
                                        </p:tgtEl>
                                        <p:attrNameLst>
                                          <p:attrName>style.visibility</p:attrName>
                                        </p:attrNameLst>
                                      </p:cBhvr>
                                      <p:to>
                                        <p:strVal val="visible"/>
                                      </p:to>
                                    </p:set>
                                  </p:childTnLst>
                                </p:cTn>
                              </p:par>
                              <p:par>
                                <p:cTn id="645" presetID="8" presetClass="emph" presetSubtype="0" fill="hold" nodeType="withEffect">
                                  <p:stCondLst>
                                    <p:cond delay="9000"/>
                                  </p:stCondLst>
                                  <p:childTnLst>
                                    <p:animRot by="900000">
                                      <p:cBhvr>
                                        <p:cTn id="646" dur="1500" fill="hold"/>
                                        <p:tgtEl>
                                          <p:spTgt spid="1192"/>
                                        </p:tgtEl>
                                        <p:attrNameLst>
                                          <p:attrName>r</p:attrName>
                                        </p:attrNameLst>
                                      </p:cBhvr>
                                    </p:animRot>
                                  </p:childTnLst>
                                </p:cTn>
                              </p:par>
                              <p:par>
                                <p:cTn id="647" presetID="1" presetClass="exit" presetSubtype="0" fill="hold" nodeType="withEffect">
                                  <p:stCondLst>
                                    <p:cond delay="10500"/>
                                  </p:stCondLst>
                                  <p:childTnLst>
                                    <p:set>
                                      <p:cBhvr>
                                        <p:cTn id="648" dur="1" fill="hold">
                                          <p:stCondLst>
                                            <p:cond delay="0"/>
                                          </p:stCondLst>
                                        </p:cTn>
                                        <p:tgtEl>
                                          <p:spTgt spid="1192"/>
                                        </p:tgtEl>
                                        <p:attrNameLst>
                                          <p:attrName>style.visibility</p:attrName>
                                        </p:attrNameLst>
                                      </p:cBhvr>
                                      <p:to>
                                        <p:strVal val="hidden"/>
                                      </p:to>
                                    </p:set>
                                  </p:childTnLst>
                                </p:cTn>
                              </p:par>
                              <p:par>
                                <p:cTn id="649" presetID="1" presetClass="entr" presetSubtype="0" fill="hold" nodeType="withEffect">
                                  <p:stCondLst>
                                    <p:cond delay="10500"/>
                                  </p:stCondLst>
                                  <p:childTnLst>
                                    <p:set>
                                      <p:cBhvr>
                                        <p:cTn id="650" dur="1" fill="hold">
                                          <p:stCondLst>
                                            <p:cond delay="0"/>
                                          </p:stCondLst>
                                        </p:cTn>
                                        <p:tgtEl>
                                          <p:spTgt spid="1212"/>
                                        </p:tgtEl>
                                        <p:attrNameLst>
                                          <p:attrName>style.visibility</p:attrName>
                                        </p:attrNameLst>
                                      </p:cBhvr>
                                      <p:to>
                                        <p:strVal val="visible"/>
                                      </p:to>
                                    </p:set>
                                  </p:childTnLst>
                                </p:cTn>
                              </p:par>
                              <p:par>
                                <p:cTn id="651" presetID="8" presetClass="emph" presetSubtype="0" fill="hold" nodeType="withEffect">
                                  <p:stCondLst>
                                    <p:cond delay="10500"/>
                                  </p:stCondLst>
                                  <p:childTnLst>
                                    <p:animRot by="900000">
                                      <p:cBhvr>
                                        <p:cTn id="652" dur="1500" fill="hold"/>
                                        <p:tgtEl>
                                          <p:spTgt spid="1212"/>
                                        </p:tgtEl>
                                        <p:attrNameLst>
                                          <p:attrName>r</p:attrName>
                                        </p:attrNameLst>
                                      </p:cBhvr>
                                    </p:animRot>
                                  </p:childTnLst>
                                </p:cTn>
                              </p:par>
                              <p:par>
                                <p:cTn id="653" presetID="1" presetClass="exit" presetSubtype="0" fill="hold" nodeType="withEffect">
                                  <p:stCondLst>
                                    <p:cond delay="12000"/>
                                  </p:stCondLst>
                                  <p:childTnLst>
                                    <p:set>
                                      <p:cBhvr>
                                        <p:cTn id="654" dur="1" fill="hold">
                                          <p:stCondLst>
                                            <p:cond delay="0"/>
                                          </p:stCondLst>
                                        </p:cTn>
                                        <p:tgtEl>
                                          <p:spTgt spid="1212"/>
                                        </p:tgtEl>
                                        <p:attrNameLst>
                                          <p:attrName>style.visibility</p:attrName>
                                        </p:attrNameLst>
                                      </p:cBhvr>
                                      <p:to>
                                        <p:strVal val="hidden"/>
                                      </p:to>
                                    </p:set>
                                  </p:childTnLst>
                                </p:cTn>
                              </p:par>
                              <p:par>
                                <p:cTn id="655" presetID="1" presetClass="entr" presetSubtype="0" fill="hold" nodeType="withEffect">
                                  <p:stCondLst>
                                    <p:cond delay="12000"/>
                                  </p:stCondLst>
                                  <p:childTnLst>
                                    <p:set>
                                      <p:cBhvr>
                                        <p:cTn id="656" dur="1" fill="hold">
                                          <p:stCondLst>
                                            <p:cond delay="0"/>
                                          </p:stCondLst>
                                        </p:cTn>
                                        <p:tgtEl>
                                          <p:spTgt spid="1202"/>
                                        </p:tgtEl>
                                        <p:attrNameLst>
                                          <p:attrName>style.visibility</p:attrName>
                                        </p:attrNameLst>
                                      </p:cBhvr>
                                      <p:to>
                                        <p:strVal val="visible"/>
                                      </p:to>
                                    </p:set>
                                  </p:childTnLst>
                                </p:cTn>
                              </p:par>
                              <p:par>
                                <p:cTn id="657" presetID="8" presetClass="emph" presetSubtype="0" fill="hold" nodeType="withEffect">
                                  <p:stCondLst>
                                    <p:cond delay="12000"/>
                                  </p:stCondLst>
                                  <p:childTnLst>
                                    <p:animRot by="900000">
                                      <p:cBhvr>
                                        <p:cTn id="658" dur="1500" fill="hold"/>
                                        <p:tgtEl>
                                          <p:spTgt spid="1202"/>
                                        </p:tgtEl>
                                        <p:attrNameLst>
                                          <p:attrName>r</p:attrName>
                                        </p:attrNameLst>
                                      </p:cBhvr>
                                    </p:animRot>
                                  </p:childTnLst>
                                </p:cTn>
                              </p:par>
                              <p:par>
                                <p:cTn id="659" presetID="1" presetClass="exit" presetSubtype="0" fill="hold" nodeType="withEffect">
                                  <p:stCondLst>
                                    <p:cond delay="13500"/>
                                  </p:stCondLst>
                                  <p:childTnLst>
                                    <p:set>
                                      <p:cBhvr>
                                        <p:cTn id="660" dur="1" fill="hold">
                                          <p:stCondLst>
                                            <p:cond delay="0"/>
                                          </p:stCondLst>
                                        </p:cTn>
                                        <p:tgtEl>
                                          <p:spTgt spid="1202"/>
                                        </p:tgtEl>
                                        <p:attrNameLst>
                                          <p:attrName>style.visibility</p:attrName>
                                        </p:attrNameLst>
                                      </p:cBhvr>
                                      <p:to>
                                        <p:strVal val="hidden"/>
                                      </p:to>
                                    </p:set>
                                  </p:childTnLst>
                                </p:cTn>
                              </p:par>
                              <p:par>
                                <p:cTn id="661" presetID="1" presetClass="entr" presetSubtype="0" fill="hold" nodeType="withEffect">
                                  <p:stCondLst>
                                    <p:cond delay="13500"/>
                                  </p:stCondLst>
                                  <p:childTnLst>
                                    <p:set>
                                      <p:cBhvr>
                                        <p:cTn id="662" dur="1" fill="hold">
                                          <p:stCondLst>
                                            <p:cond delay="0"/>
                                          </p:stCondLst>
                                        </p:cTn>
                                        <p:tgtEl>
                                          <p:spTgt spid="1222"/>
                                        </p:tgtEl>
                                        <p:attrNameLst>
                                          <p:attrName>style.visibility</p:attrName>
                                        </p:attrNameLst>
                                      </p:cBhvr>
                                      <p:to>
                                        <p:strVal val="visible"/>
                                      </p:to>
                                    </p:set>
                                  </p:childTnLst>
                                </p:cTn>
                              </p:par>
                              <p:par>
                                <p:cTn id="663" presetID="8" presetClass="emph" presetSubtype="0" fill="hold" nodeType="withEffect">
                                  <p:stCondLst>
                                    <p:cond delay="13500"/>
                                  </p:stCondLst>
                                  <p:childTnLst>
                                    <p:animRot by="900000">
                                      <p:cBhvr>
                                        <p:cTn id="664" dur="1500" fill="hold"/>
                                        <p:tgtEl>
                                          <p:spTgt spid="1222"/>
                                        </p:tgtEl>
                                        <p:attrNameLst>
                                          <p:attrName>r</p:attrName>
                                        </p:attrNameLst>
                                      </p:cBhvr>
                                    </p:animRot>
                                  </p:childTnLst>
                                </p:cTn>
                              </p:par>
                              <p:par>
                                <p:cTn id="665" presetID="1" presetClass="exit" presetSubtype="0" fill="hold" nodeType="withEffect">
                                  <p:stCondLst>
                                    <p:cond delay="15000"/>
                                  </p:stCondLst>
                                  <p:childTnLst>
                                    <p:set>
                                      <p:cBhvr>
                                        <p:cTn id="666" dur="1" fill="hold">
                                          <p:stCondLst>
                                            <p:cond delay="0"/>
                                          </p:stCondLst>
                                        </p:cTn>
                                        <p:tgtEl>
                                          <p:spTgt spid="1222"/>
                                        </p:tgtEl>
                                        <p:attrNameLst>
                                          <p:attrName>style.visibility</p:attrName>
                                        </p:attrNameLst>
                                      </p:cBhvr>
                                      <p:to>
                                        <p:strVal val="hidden"/>
                                      </p:to>
                                    </p:set>
                                  </p:childTnLst>
                                </p:cTn>
                              </p:par>
                              <p:par>
                                <p:cTn id="667" presetID="1" presetClass="entr" presetSubtype="0" fill="hold" nodeType="withEffect">
                                  <p:stCondLst>
                                    <p:cond delay="15000"/>
                                  </p:stCondLst>
                                  <p:childTnLst>
                                    <p:set>
                                      <p:cBhvr>
                                        <p:cTn id="668" dur="1" fill="hold">
                                          <p:stCondLst>
                                            <p:cond delay="0"/>
                                          </p:stCondLst>
                                        </p:cTn>
                                        <p:tgtEl>
                                          <p:spTgt spid="1242"/>
                                        </p:tgtEl>
                                        <p:attrNameLst>
                                          <p:attrName>style.visibility</p:attrName>
                                        </p:attrNameLst>
                                      </p:cBhvr>
                                      <p:to>
                                        <p:strVal val="visible"/>
                                      </p:to>
                                    </p:set>
                                  </p:childTnLst>
                                </p:cTn>
                              </p:par>
                              <p:par>
                                <p:cTn id="669" presetID="8" presetClass="emph" presetSubtype="0" fill="hold" nodeType="withEffect">
                                  <p:stCondLst>
                                    <p:cond delay="15000"/>
                                  </p:stCondLst>
                                  <p:childTnLst>
                                    <p:animRot by="900000">
                                      <p:cBhvr>
                                        <p:cTn id="670" dur="1500" fill="hold"/>
                                        <p:tgtEl>
                                          <p:spTgt spid="1242"/>
                                        </p:tgtEl>
                                        <p:attrNameLst>
                                          <p:attrName>r</p:attrName>
                                        </p:attrNameLst>
                                      </p:cBhvr>
                                    </p:animRot>
                                  </p:childTnLst>
                                </p:cTn>
                              </p:par>
                              <p:par>
                                <p:cTn id="671" presetID="1" presetClass="exit" presetSubtype="0" fill="hold" nodeType="withEffect">
                                  <p:stCondLst>
                                    <p:cond delay="16500"/>
                                  </p:stCondLst>
                                  <p:childTnLst>
                                    <p:set>
                                      <p:cBhvr>
                                        <p:cTn id="672" dur="1" fill="hold">
                                          <p:stCondLst>
                                            <p:cond delay="0"/>
                                          </p:stCondLst>
                                        </p:cTn>
                                        <p:tgtEl>
                                          <p:spTgt spid="1242"/>
                                        </p:tgtEl>
                                        <p:attrNameLst>
                                          <p:attrName>style.visibility</p:attrName>
                                        </p:attrNameLst>
                                      </p:cBhvr>
                                      <p:to>
                                        <p:strVal val="hidden"/>
                                      </p:to>
                                    </p:set>
                                  </p:childTnLst>
                                </p:cTn>
                              </p:par>
                              <p:par>
                                <p:cTn id="673" presetID="1" presetClass="entr" presetSubtype="0" fill="hold" nodeType="withEffect">
                                  <p:stCondLst>
                                    <p:cond delay="16500"/>
                                  </p:stCondLst>
                                  <p:childTnLst>
                                    <p:set>
                                      <p:cBhvr>
                                        <p:cTn id="674" dur="1" fill="hold">
                                          <p:stCondLst>
                                            <p:cond delay="0"/>
                                          </p:stCondLst>
                                        </p:cTn>
                                        <p:tgtEl>
                                          <p:spTgt spid="1232"/>
                                        </p:tgtEl>
                                        <p:attrNameLst>
                                          <p:attrName>style.visibility</p:attrName>
                                        </p:attrNameLst>
                                      </p:cBhvr>
                                      <p:to>
                                        <p:strVal val="visible"/>
                                      </p:to>
                                    </p:set>
                                  </p:childTnLst>
                                </p:cTn>
                              </p:par>
                              <p:par>
                                <p:cTn id="675" presetID="8" presetClass="emph" presetSubtype="0" fill="hold" nodeType="withEffect">
                                  <p:stCondLst>
                                    <p:cond delay="16500"/>
                                  </p:stCondLst>
                                  <p:childTnLst>
                                    <p:animRot by="900000">
                                      <p:cBhvr>
                                        <p:cTn id="676" dur="1500" fill="hold"/>
                                        <p:tgtEl>
                                          <p:spTgt spid="1232"/>
                                        </p:tgtEl>
                                        <p:attrNameLst>
                                          <p:attrName>r</p:attrName>
                                        </p:attrNameLst>
                                      </p:cBhvr>
                                    </p:animRot>
                                  </p:childTnLst>
                                </p:cTn>
                              </p:par>
                              <p:par>
                                <p:cTn id="677" presetID="1" presetClass="exit" presetSubtype="0" fill="hold" nodeType="withEffect">
                                  <p:stCondLst>
                                    <p:cond delay="18000"/>
                                  </p:stCondLst>
                                  <p:childTnLst>
                                    <p:set>
                                      <p:cBhvr>
                                        <p:cTn id="678" dur="1" fill="hold">
                                          <p:stCondLst>
                                            <p:cond delay="0"/>
                                          </p:stCondLst>
                                        </p:cTn>
                                        <p:tgtEl>
                                          <p:spTgt spid="1232"/>
                                        </p:tgtEl>
                                        <p:attrNameLst>
                                          <p:attrName>style.visibility</p:attrName>
                                        </p:attrNameLst>
                                      </p:cBhvr>
                                      <p:to>
                                        <p:strVal val="hidden"/>
                                      </p:to>
                                    </p:set>
                                  </p:childTnLst>
                                </p:cTn>
                              </p:par>
                              <p:par>
                                <p:cTn id="679" presetID="1" presetClass="entr" presetSubtype="0" fill="hold" nodeType="withEffect">
                                  <p:stCondLst>
                                    <p:cond delay="18000"/>
                                  </p:stCondLst>
                                  <p:childTnLst>
                                    <p:set>
                                      <p:cBhvr>
                                        <p:cTn id="680" dur="1" fill="hold">
                                          <p:stCondLst>
                                            <p:cond delay="0"/>
                                          </p:stCondLst>
                                        </p:cTn>
                                        <p:tgtEl>
                                          <p:spTgt spid="1252"/>
                                        </p:tgtEl>
                                        <p:attrNameLst>
                                          <p:attrName>style.visibility</p:attrName>
                                        </p:attrNameLst>
                                      </p:cBhvr>
                                      <p:to>
                                        <p:strVal val="visible"/>
                                      </p:to>
                                    </p:set>
                                  </p:childTnLst>
                                </p:cTn>
                              </p:par>
                              <p:par>
                                <p:cTn id="681" presetID="8" presetClass="emph" presetSubtype="0" fill="hold" nodeType="withEffect">
                                  <p:stCondLst>
                                    <p:cond delay="18000"/>
                                  </p:stCondLst>
                                  <p:childTnLst>
                                    <p:animRot by="900000">
                                      <p:cBhvr>
                                        <p:cTn id="682" dur="1500" fill="hold"/>
                                        <p:tgtEl>
                                          <p:spTgt spid="1252"/>
                                        </p:tgtEl>
                                        <p:attrNameLst>
                                          <p:attrName>r</p:attrName>
                                        </p:attrNameLst>
                                      </p:cBhvr>
                                    </p:animRot>
                                  </p:childTnLst>
                                </p:cTn>
                              </p:par>
                              <p:par>
                                <p:cTn id="683" presetID="1" presetClass="exit" presetSubtype="0" fill="hold" nodeType="withEffect">
                                  <p:stCondLst>
                                    <p:cond delay="19500"/>
                                  </p:stCondLst>
                                  <p:childTnLst>
                                    <p:set>
                                      <p:cBhvr>
                                        <p:cTn id="684" dur="1" fill="hold">
                                          <p:stCondLst>
                                            <p:cond delay="0"/>
                                          </p:stCondLst>
                                        </p:cTn>
                                        <p:tgtEl>
                                          <p:spTgt spid="1252"/>
                                        </p:tgtEl>
                                        <p:attrNameLst>
                                          <p:attrName>style.visibility</p:attrName>
                                        </p:attrNameLst>
                                      </p:cBhvr>
                                      <p:to>
                                        <p:strVal val="hidden"/>
                                      </p:to>
                                    </p:set>
                                  </p:childTnLst>
                                </p:cTn>
                              </p:par>
                              <p:par>
                                <p:cTn id="685" presetID="1" presetClass="entr" presetSubtype="0" fill="hold" nodeType="withEffect">
                                  <p:stCondLst>
                                    <p:cond delay="19500"/>
                                  </p:stCondLst>
                                  <p:childTnLst>
                                    <p:set>
                                      <p:cBhvr>
                                        <p:cTn id="686" dur="1" fill="hold">
                                          <p:stCondLst>
                                            <p:cond delay="0"/>
                                          </p:stCondLst>
                                        </p:cTn>
                                        <p:tgtEl>
                                          <p:spTgt spid="1380"/>
                                        </p:tgtEl>
                                        <p:attrNameLst>
                                          <p:attrName>style.visibility</p:attrName>
                                        </p:attrNameLst>
                                      </p:cBhvr>
                                      <p:to>
                                        <p:strVal val="visible"/>
                                      </p:to>
                                    </p:set>
                                  </p:childTnLst>
                                </p:cTn>
                              </p:par>
                              <p:par>
                                <p:cTn id="687" presetID="8" presetClass="emph" presetSubtype="0" fill="hold" nodeType="withEffect">
                                  <p:stCondLst>
                                    <p:cond delay="19500"/>
                                  </p:stCondLst>
                                  <p:childTnLst>
                                    <p:animRot by="900000">
                                      <p:cBhvr>
                                        <p:cTn id="688" dur="1500" fill="hold"/>
                                        <p:tgtEl>
                                          <p:spTgt spid="1380"/>
                                        </p:tgtEl>
                                        <p:attrNameLst>
                                          <p:attrName>r</p:attrName>
                                        </p:attrNameLst>
                                      </p:cBhvr>
                                    </p:animRot>
                                  </p:childTnLst>
                                </p:cTn>
                              </p:par>
                              <p:par>
                                <p:cTn id="689" presetID="1" presetClass="exit" presetSubtype="0" fill="hold" nodeType="withEffect">
                                  <p:stCondLst>
                                    <p:cond delay="21000"/>
                                  </p:stCondLst>
                                  <p:childTnLst>
                                    <p:set>
                                      <p:cBhvr>
                                        <p:cTn id="690" dur="1" fill="hold">
                                          <p:stCondLst>
                                            <p:cond delay="0"/>
                                          </p:stCondLst>
                                        </p:cTn>
                                        <p:tgtEl>
                                          <p:spTgt spid="1380"/>
                                        </p:tgtEl>
                                        <p:attrNameLst>
                                          <p:attrName>style.visibility</p:attrName>
                                        </p:attrNameLst>
                                      </p:cBhvr>
                                      <p:to>
                                        <p:strVal val="hidden"/>
                                      </p:to>
                                    </p:set>
                                  </p:childTnLst>
                                </p:cTn>
                              </p:par>
                              <p:par>
                                <p:cTn id="691" presetID="1" presetClass="entr" presetSubtype="0" fill="hold" nodeType="withEffect">
                                  <p:stCondLst>
                                    <p:cond delay="21000"/>
                                  </p:stCondLst>
                                  <p:childTnLst>
                                    <p:set>
                                      <p:cBhvr>
                                        <p:cTn id="692" dur="1" fill="hold">
                                          <p:stCondLst>
                                            <p:cond delay="0"/>
                                          </p:stCondLst>
                                        </p:cTn>
                                        <p:tgtEl>
                                          <p:spTgt spid="1370"/>
                                        </p:tgtEl>
                                        <p:attrNameLst>
                                          <p:attrName>style.visibility</p:attrName>
                                        </p:attrNameLst>
                                      </p:cBhvr>
                                      <p:to>
                                        <p:strVal val="visible"/>
                                      </p:to>
                                    </p:set>
                                  </p:childTnLst>
                                </p:cTn>
                              </p:par>
                              <p:par>
                                <p:cTn id="693" presetID="8" presetClass="emph" presetSubtype="0" fill="hold" nodeType="withEffect">
                                  <p:stCondLst>
                                    <p:cond delay="21000"/>
                                  </p:stCondLst>
                                  <p:childTnLst>
                                    <p:animRot by="900000">
                                      <p:cBhvr>
                                        <p:cTn id="694" dur="1500" fill="hold"/>
                                        <p:tgtEl>
                                          <p:spTgt spid="1370"/>
                                        </p:tgtEl>
                                        <p:attrNameLst>
                                          <p:attrName>r</p:attrName>
                                        </p:attrNameLst>
                                      </p:cBhvr>
                                    </p:animRot>
                                  </p:childTnLst>
                                </p:cTn>
                              </p:par>
                              <p:par>
                                <p:cTn id="695" presetID="1" presetClass="exit" presetSubtype="0" fill="hold" nodeType="withEffect">
                                  <p:stCondLst>
                                    <p:cond delay="22500"/>
                                  </p:stCondLst>
                                  <p:childTnLst>
                                    <p:set>
                                      <p:cBhvr>
                                        <p:cTn id="696" dur="1" fill="hold">
                                          <p:stCondLst>
                                            <p:cond delay="0"/>
                                          </p:stCondLst>
                                        </p:cTn>
                                        <p:tgtEl>
                                          <p:spTgt spid="1370"/>
                                        </p:tgtEl>
                                        <p:attrNameLst>
                                          <p:attrName>style.visibility</p:attrName>
                                        </p:attrNameLst>
                                      </p:cBhvr>
                                      <p:to>
                                        <p:strVal val="hidden"/>
                                      </p:to>
                                    </p:set>
                                  </p:childTnLst>
                                </p:cTn>
                              </p:par>
                              <p:par>
                                <p:cTn id="697" presetID="1" presetClass="entr" presetSubtype="0" fill="hold" nodeType="withEffect">
                                  <p:stCondLst>
                                    <p:cond delay="22500"/>
                                  </p:stCondLst>
                                  <p:childTnLst>
                                    <p:set>
                                      <p:cBhvr>
                                        <p:cTn id="698" dur="1" fill="hold">
                                          <p:stCondLst>
                                            <p:cond delay="0"/>
                                          </p:stCondLst>
                                        </p:cTn>
                                        <p:tgtEl>
                                          <p:spTgt spid="1390"/>
                                        </p:tgtEl>
                                        <p:attrNameLst>
                                          <p:attrName>style.visibility</p:attrName>
                                        </p:attrNameLst>
                                      </p:cBhvr>
                                      <p:to>
                                        <p:strVal val="visible"/>
                                      </p:to>
                                    </p:set>
                                  </p:childTnLst>
                                </p:cTn>
                              </p:par>
                              <p:par>
                                <p:cTn id="699" presetID="8" presetClass="emph" presetSubtype="0" fill="hold" nodeType="withEffect">
                                  <p:stCondLst>
                                    <p:cond delay="22500"/>
                                  </p:stCondLst>
                                  <p:childTnLst>
                                    <p:animRot by="900000">
                                      <p:cBhvr>
                                        <p:cTn id="700" dur="1500" fill="hold"/>
                                        <p:tgtEl>
                                          <p:spTgt spid="1390"/>
                                        </p:tgtEl>
                                        <p:attrNameLst>
                                          <p:attrName>r</p:attrName>
                                        </p:attrNameLst>
                                      </p:cBhvr>
                                    </p:animRot>
                                  </p:childTnLst>
                                </p:cTn>
                              </p:par>
                              <p:par>
                                <p:cTn id="701" presetID="1" presetClass="exit" presetSubtype="0" fill="hold" nodeType="withEffect">
                                  <p:stCondLst>
                                    <p:cond delay="24000"/>
                                  </p:stCondLst>
                                  <p:childTnLst>
                                    <p:set>
                                      <p:cBhvr>
                                        <p:cTn id="702" dur="1" fill="hold">
                                          <p:stCondLst>
                                            <p:cond delay="0"/>
                                          </p:stCondLst>
                                        </p:cTn>
                                        <p:tgtEl>
                                          <p:spTgt spid="1390"/>
                                        </p:tgtEl>
                                        <p:attrNameLst>
                                          <p:attrName>style.visibility</p:attrName>
                                        </p:attrNameLst>
                                      </p:cBhvr>
                                      <p:to>
                                        <p:strVal val="hidden"/>
                                      </p:to>
                                    </p:set>
                                  </p:childTnLst>
                                </p:cTn>
                              </p:par>
                              <p:par>
                                <p:cTn id="703" presetID="1" presetClass="entr" presetSubtype="0" fill="hold" nodeType="withEffect">
                                  <p:stCondLst>
                                    <p:cond delay="24000"/>
                                  </p:stCondLst>
                                  <p:childTnLst>
                                    <p:set>
                                      <p:cBhvr>
                                        <p:cTn id="704" dur="1" fill="hold">
                                          <p:stCondLst>
                                            <p:cond delay="0"/>
                                          </p:stCondLst>
                                        </p:cTn>
                                        <p:tgtEl>
                                          <p:spTgt spid="1410"/>
                                        </p:tgtEl>
                                        <p:attrNameLst>
                                          <p:attrName>style.visibility</p:attrName>
                                        </p:attrNameLst>
                                      </p:cBhvr>
                                      <p:to>
                                        <p:strVal val="visible"/>
                                      </p:to>
                                    </p:set>
                                  </p:childTnLst>
                                </p:cTn>
                              </p:par>
                              <p:par>
                                <p:cTn id="705" presetID="8" presetClass="emph" presetSubtype="0" fill="hold" nodeType="withEffect">
                                  <p:stCondLst>
                                    <p:cond delay="24000"/>
                                  </p:stCondLst>
                                  <p:childTnLst>
                                    <p:animRot by="900000">
                                      <p:cBhvr>
                                        <p:cTn id="706" dur="1500" fill="hold"/>
                                        <p:tgtEl>
                                          <p:spTgt spid="1410"/>
                                        </p:tgtEl>
                                        <p:attrNameLst>
                                          <p:attrName>r</p:attrName>
                                        </p:attrNameLst>
                                      </p:cBhvr>
                                    </p:animRot>
                                  </p:childTnLst>
                                </p:cTn>
                              </p:par>
                              <p:par>
                                <p:cTn id="707" presetID="1" presetClass="exit" presetSubtype="0" fill="hold" nodeType="withEffect">
                                  <p:stCondLst>
                                    <p:cond delay="25500"/>
                                  </p:stCondLst>
                                  <p:childTnLst>
                                    <p:set>
                                      <p:cBhvr>
                                        <p:cTn id="708" dur="1" fill="hold">
                                          <p:stCondLst>
                                            <p:cond delay="0"/>
                                          </p:stCondLst>
                                        </p:cTn>
                                        <p:tgtEl>
                                          <p:spTgt spid="1410"/>
                                        </p:tgtEl>
                                        <p:attrNameLst>
                                          <p:attrName>style.visibility</p:attrName>
                                        </p:attrNameLst>
                                      </p:cBhvr>
                                      <p:to>
                                        <p:strVal val="hidden"/>
                                      </p:to>
                                    </p:set>
                                  </p:childTnLst>
                                </p:cTn>
                              </p:par>
                              <p:par>
                                <p:cTn id="709" presetID="1" presetClass="entr" presetSubtype="0" fill="hold" nodeType="withEffect">
                                  <p:stCondLst>
                                    <p:cond delay="25500"/>
                                  </p:stCondLst>
                                  <p:childTnLst>
                                    <p:set>
                                      <p:cBhvr>
                                        <p:cTn id="710" dur="1" fill="hold">
                                          <p:stCondLst>
                                            <p:cond delay="0"/>
                                          </p:stCondLst>
                                        </p:cTn>
                                        <p:tgtEl>
                                          <p:spTgt spid="1400"/>
                                        </p:tgtEl>
                                        <p:attrNameLst>
                                          <p:attrName>style.visibility</p:attrName>
                                        </p:attrNameLst>
                                      </p:cBhvr>
                                      <p:to>
                                        <p:strVal val="visible"/>
                                      </p:to>
                                    </p:set>
                                  </p:childTnLst>
                                </p:cTn>
                              </p:par>
                              <p:par>
                                <p:cTn id="711" presetID="8" presetClass="emph" presetSubtype="0" fill="hold" nodeType="withEffect">
                                  <p:stCondLst>
                                    <p:cond delay="25500"/>
                                  </p:stCondLst>
                                  <p:childTnLst>
                                    <p:animRot by="900000">
                                      <p:cBhvr>
                                        <p:cTn id="712" dur="1500" fill="hold"/>
                                        <p:tgtEl>
                                          <p:spTgt spid="1400"/>
                                        </p:tgtEl>
                                        <p:attrNameLst>
                                          <p:attrName>r</p:attrName>
                                        </p:attrNameLst>
                                      </p:cBhvr>
                                    </p:animRot>
                                  </p:childTnLst>
                                </p:cTn>
                              </p:par>
                              <p:par>
                                <p:cTn id="713" presetID="1" presetClass="exit" presetSubtype="0" fill="hold" nodeType="withEffect">
                                  <p:stCondLst>
                                    <p:cond delay="27000"/>
                                  </p:stCondLst>
                                  <p:childTnLst>
                                    <p:set>
                                      <p:cBhvr>
                                        <p:cTn id="714" dur="1" fill="hold">
                                          <p:stCondLst>
                                            <p:cond delay="0"/>
                                          </p:stCondLst>
                                        </p:cTn>
                                        <p:tgtEl>
                                          <p:spTgt spid="1400"/>
                                        </p:tgtEl>
                                        <p:attrNameLst>
                                          <p:attrName>style.visibility</p:attrName>
                                        </p:attrNameLst>
                                      </p:cBhvr>
                                      <p:to>
                                        <p:strVal val="hidden"/>
                                      </p:to>
                                    </p:set>
                                  </p:childTnLst>
                                </p:cTn>
                              </p:par>
                              <p:par>
                                <p:cTn id="715" presetID="1" presetClass="entr" presetSubtype="0" fill="hold" nodeType="withEffect">
                                  <p:stCondLst>
                                    <p:cond delay="27000"/>
                                  </p:stCondLst>
                                  <p:childTnLst>
                                    <p:set>
                                      <p:cBhvr>
                                        <p:cTn id="716" dur="1" fill="hold">
                                          <p:stCondLst>
                                            <p:cond delay="0"/>
                                          </p:stCondLst>
                                        </p:cTn>
                                        <p:tgtEl>
                                          <p:spTgt spid="1420"/>
                                        </p:tgtEl>
                                        <p:attrNameLst>
                                          <p:attrName>style.visibility</p:attrName>
                                        </p:attrNameLst>
                                      </p:cBhvr>
                                      <p:to>
                                        <p:strVal val="visible"/>
                                      </p:to>
                                    </p:set>
                                  </p:childTnLst>
                                </p:cTn>
                              </p:par>
                              <p:par>
                                <p:cTn id="717" presetID="8" presetClass="emph" presetSubtype="0" fill="hold" nodeType="withEffect">
                                  <p:stCondLst>
                                    <p:cond delay="27000"/>
                                  </p:stCondLst>
                                  <p:childTnLst>
                                    <p:animRot by="900000">
                                      <p:cBhvr>
                                        <p:cTn id="718" dur="1500" fill="hold"/>
                                        <p:tgtEl>
                                          <p:spTgt spid="1420"/>
                                        </p:tgtEl>
                                        <p:attrNameLst>
                                          <p:attrName>r</p:attrName>
                                        </p:attrNameLst>
                                      </p:cBhvr>
                                    </p:animRot>
                                  </p:childTnLst>
                                </p:cTn>
                              </p:par>
                              <p:par>
                                <p:cTn id="719" presetID="1" presetClass="exit" presetSubtype="0" fill="hold" nodeType="withEffect">
                                  <p:stCondLst>
                                    <p:cond delay="28500"/>
                                  </p:stCondLst>
                                  <p:childTnLst>
                                    <p:set>
                                      <p:cBhvr>
                                        <p:cTn id="720" dur="1" fill="hold">
                                          <p:stCondLst>
                                            <p:cond delay="0"/>
                                          </p:stCondLst>
                                        </p:cTn>
                                        <p:tgtEl>
                                          <p:spTgt spid="1420"/>
                                        </p:tgtEl>
                                        <p:attrNameLst>
                                          <p:attrName>style.visibility</p:attrName>
                                        </p:attrNameLst>
                                      </p:cBhvr>
                                      <p:to>
                                        <p:strVal val="hidden"/>
                                      </p:to>
                                    </p:set>
                                  </p:childTnLst>
                                </p:cTn>
                              </p:par>
                              <p:par>
                                <p:cTn id="721" presetID="1" presetClass="entr" presetSubtype="0" fill="hold" nodeType="withEffect">
                                  <p:stCondLst>
                                    <p:cond delay="28500"/>
                                  </p:stCondLst>
                                  <p:childTnLst>
                                    <p:set>
                                      <p:cBhvr>
                                        <p:cTn id="722" dur="1" fill="hold">
                                          <p:stCondLst>
                                            <p:cond delay="0"/>
                                          </p:stCondLst>
                                        </p:cTn>
                                        <p:tgtEl>
                                          <p:spTgt spid="1440"/>
                                        </p:tgtEl>
                                        <p:attrNameLst>
                                          <p:attrName>style.visibility</p:attrName>
                                        </p:attrNameLst>
                                      </p:cBhvr>
                                      <p:to>
                                        <p:strVal val="visible"/>
                                      </p:to>
                                    </p:set>
                                  </p:childTnLst>
                                </p:cTn>
                              </p:par>
                              <p:par>
                                <p:cTn id="723" presetID="8" presetClass="emph" presetSubtype="0" fill="hold" nodeType="withEffect">
                                  <p:stCondLst>
                                    <p:cond delay="28500"/>
                                  </p:stCondLst>
                                  <p:childTnLst>
                                    <p:animRot by="900000">
                                      <p:cBhvr>
                                        <p:cTn id="724" dur="1500" fill="hold"/>
                                        <p:tgtEl>
                                          <p:spTgt spid="1440"/>
                                        </p:tgtEl>
                                        <p:attrNameLst>
                                          <p:attrName>r</p:attrName>
                                        </p:attrNameLst>
                                      </p:cBhvr>
                                    </p:animRot>
                                  </p:childTnLst>
                                </p:cTn>
                              </p:par>
                              <p:par>
                                <p:cTn id="725" presetID="1" presetClass="exit" presetSubtype="0" fill="hold" nodeType="withEffect">
                                  <p:stCondLst>
                                    <p:cond delay="30000"/>
                                  </p:stCondLst>
                                  <p:childTnLst>
                                    <p:set>
                                      <p:cBhvr>
                                        <p:cTn id="726" dur="1" fill="hold">
                                          <p:stCondLst>
                                            <p:cond delay="0"/>
                                          </p:stCondLst>
                                        </p:cTn>
                                        <p:tgtEl>
                                          <p:spTgt spid="1440"/>
                                        </p:tgtEl>
                                        <p:attrNameLst>
                                          <p:attrName>style.visibility</p:attrName>
                                        </p:attrNameLst>
                                      </p:cBhvr>
                                      <p:to>
                                        <p:strVal val="hidden"/>
                                      </p:to>
                                    </p:set>
                                  </p:childTnLst>
                                </p:cTn>
                              </p:par>
                              <p:par>
                                <p:cTn id="727" presetID="1" presetClass="entr" presetSubtype="0" fill="hold" nodeType="withEffect">
                                  <p:stCondLst>
                                    <p:cond delay="30000"/>
                                  </p:stCondLst>
                                  <p:childTnLst>
                                    <p:set>
                                      <p:cBhvr>
                                        <p:cTn id="728" dur="1" fill="hold">
                                          <p:stCondLst>
                                            <p:cond delay="0"/>
                                          </p:stCondLst>
                                        </p:cTn>
                                        <p:tgtEl>
                                          <p:spTgt spid="1430"/>
                                        </p:tgtEl>
                                        <p:attrNameLst>
                                          <p:attrName>style.visibility</p:attrName>
                                        </p:attrNameLst>
                                      </p:cBhvr>
                                      <p:to>
                                        <p:strVal val="visible"/>
                                      </p:to>
                                    </p:set>
                                  </p:childTnLst>
                                </p:cTn>
                              </p:par>
                              <p:par>
                                <p:cTn id="729" presetID="8" presetClass="emph" presetSubtype="0" fill="hold" nodeType="withEffect">
                                  <p:stCondLst>
                                    <p:cond delay="30000"/>
                                  </p:stCondLst>
                                  <p:childTnLst>
                                    <p:animRot by="900000">
                                      <p:cBhvr>
                                        <p:cTn id="730" dur="1500" fill="hold"/>
                                        <p:tgtEl>
                                          <p:spTgt spid="1430"/>
                                        </p:tgtEl>
                                        <p:attrNameLst>
                                          <p:attrName>r</p:attrName>
                                        </p:attrNameLst>
                                      </p:cBhvr>
                                    </p:animRot>
                                  </p:childTnLst>
                                </p:cTn>
                              </p:par>
                              <p:par>
                                <p:cTn id="731" presetID="1" presetClass="exit" presetSubtype="0" fill="hold" nodeType="withEffect">
                                  <p:stCondLst>
                                    <p:cond delay="31500"/>
                                  </p:stCondLst>
                                  <p:childTnLst>
                                    <p:set>
                                      <p:cBhvr>
                                        <p:cTn id="732" dur="1" fill="hold">
                                          <p:stCondLst>
                                            <p:cond delay="0"/>
                                          </p:stCondLst>
                                        </p:cTn>
                                        <p:tgtEl>
                                          <p:spTgt spid="1430"/>
                                        </p:tgtEl>
                                        <p:attrNameLst>
                                          <p:attrName>style.visibility</p:attrName>
                                        </p:attrNameLst>
                                      </p:cBhvr>
                                      <p:to>
                                        <p:strVal val="hidden"/>
                                      </p:to>
                                    </p:set>
                                  </p:childTnLst>
                                </p:cTn>
                              </p:par>
                              <p:par>
                                <p:cTn id="733" presetID="1" presetClass="entr" presetSubtype="0" fill="hold" nodeType="withEffect">
                                  <p:stCondLst>
                                    <p:cond delay="31500"/>
                                  </p:stCondLst>
                                  <p:childTnLst>
                                    <p:set>
                                      <p:cBhvr>
                                        <p:cTn id="734" dur="1" fill="hold">
                                          <p:stCondLst>
                                            <p:cond delay="0"/>
                                          </p:stCondLst>
                                        </p:cTn>
                                        <p:tgtEl>
                                          <p:spTgt spid="1450"/>
                                        </p:tgtEl>
                                        <p:attrNameLst>
                                          <p:attrName>style.visibility</p:attrName>
                                        </p:attrNameLst>
                                      </p:cBhvr>
                                      <p:to>
                                        <p:strVal val="visible"/>
                                      </p:to>
                                    </p:set>
                                  </p:childTnLst>
                                </p:cTn>
                              </p:par>
                              <p:par>
                                <p:cTn id="735" presetID="8" presetClass="emph" presetSubtype="0" fill="hold" nodeType="withEffect">
                                  <p:stCondLst>
                                    <p:cond delay="31500"/>
                                  </p:stCondLst>
                                  <p:childTnLst>
                                    <p:animRot by="900000">
                                      <p:cBhvr>
                                        <p:cTn id="736" dur="1500" fill="hold"/>
                                        <p:tgtEl>
                                          <p:spTgt spid="1450"/>
                                        </p:tgtEl>
                                        <p:attrNameLst>
                                          <p:attrName>r</p:attrName>
                                        </p:attrNameLst>
                                      </p:cBhvr>
                                    </p:animRot>
                                  </p:childTnLst>
                                </p:cTn>
                              </p:par>
                              <p:par>
                                <p:cTn id="737" presetID="1" presetClass="exit" presetSubtype="0" fill="hold" nodeType="withEffect">
                                  <p:stCondLst>
                                    <p:cond delay="33000"/>
                                  </p:stCondLst>
                                  <p:childTnLst>
                                    <p:set>
                                      <p:cBhvr>
                                        <p:cTn id="738" dur="1" fill="hold">
                                          <p:stCondLst>
                                            <p:cond delay="0"/>
                                          </p:stCondLst>
                                        </p:cTn>
                                        <p:tgtEl>
                                          <p:spTgt spid="1450"/>
                                        </p:tgtEl>
                                        <p:attrNameLst>
                                          <p:attrName>style.visibility</p:attrName>
                                        </p:attrNameLst>
                                      </p:cBhvr>
                                      <p:to>
                                        <p:strVal val="hidden"/>
                                      </p:to>
                                    </p:set>
                                  </p:childTnLst>
                                </p:cTn>
                              </p:par>
                              <p:par>
                                <p:cTn id="739" presetID="1" presetClass="entr" presetSubtype="0" fill="hold" nodeType="withEffect">
                                  <p:stCondLst>
                                    <p:cond delay="33000"/>
                                  </p:stCondLst>
                                  <p:childTnLst>
                                    <p:set>
                                      <p:cBhvr>
                                        <p:cTn id="740" dur="1" fill="hold">
                                          <p:stCondLst>
                                            <p:cond delay="0"/>
                                          </p:stCondLst>
                                        </p:cTn>
                                        <p:tgtEl>
                                          <p:spTgt spid="1470"/>
                                        </p:tgtEl>
                                        <p:attrNameLst>
                                          <p:attrName>style.visibility</p:attrName>
                                        </p:attrNameLst>
                                      </p:cBhvr>
                                      <p:to>
                                        <p:strVal val="visible"/>
                                      </p:to>
                                    </p:set>
                                  </p:childTnLst>
                                </p:cTn>
                              </p:par>
                              <p:par>
                                <p:cTn id="741" presetID="8" presetClass="emph" presetSubtype="0" fill="hold" nodeType="withEffect">
                                  <p:stCondLst>
                                    <p:cond delay="33000"/>
                                  </p:stCondLst>
                                  <p:childTnLst>
                                    <p:animRot by="900000">
                                      <p:cBhvr>
                                        <p:cTn id="742" dur="1500" fill="hold"/>
                                        <p:tgtEl>
                                          <p:spTgt spid="1470"/>
                                        </p:tgtEl>
                                        <p:attrNameLst>
                                          <p:attrName>r</p:attrName>
                                        </p:attrNameLst>
                                      </p:cBhvr>
                                    </p:animRot>
                                  </p:childTnLst>
                                </p:cTn>
                              </p:par>
                              <p:par>
                                <p:cTn id="743" presetID="1" presetClass="exit" presetSubtype="0" fill="hold" nodeType="withEffect">
                                  <p:stCondLst>
                                    <p:cond delay="34500"/>
                                  </p:stCondLst>
                                  <p:childTnLst>
                                    <p:set>
                                      <p:cBhvr>
                                        <p:cTn id="744" dur="1" fill="hold">
                                          <p:stCondLst>
                                            <p:cond delay="0"/>
                                          </p:stCondLst>
                                        </p:cTn>
                                        <p:tgtEl>
                                          <p:spTgt spid="1470"/>
                                        </p:tgtEl>
                                        <p:attrNameLst>
                                          <p:attrName>style.visibility</p:attrName>
                                        </p:attrNameLst>
                                      </p:cBhvr>
                                      <p:to>
                                        <p:strVal val="hidden"/>
                                      </p:to>
                                    </p:set>
                                  </p:childTnLst>
                                </p:cTn>
                              </p:par>
                              <p:par>
                                <p:cTn id="745" presetID="1" presetClass="entr" presetSubtype="0" fill="hold" nodeType="withEffect">
                                  <p:stCondLst>
                                    <p:cond delay="34500"/>
                                  </p:stCondLst>
                                  <p:childTnLst>
                                    <p:set>
                                      <p:cBhvr>
                                        <p:cTn id="746" dur="1" fill="hold">
                                          <p:stCondLst>
                                            <p:cond delay="0"/>
                                          </p:stCondLst>
                                        </p:cTn>
                                        <p:tgtEl>
                                          <p:spTgt spid="1460"/>
                                        </p:tgtEl>
                                        <p:attrNameLst>
                                          <p:attrName>style.visibility</p:attrName>
                                        </p:attrNameLst>
                                      </p:cBhvr>
                                      <p:to>
                                        <p:strVal val="visible"/>
                                      </p:to>
                                    </p:set>
                                  </p:childTnLst>
                                </p:cTn>
                              </p:par>
                              <p:par>
                                <p:cTn id="747" presetID="8" presetClass="emph" presetSubtype="0" fill="hold" nodeType="withEffect">
                                  <p:stCondLst>
                                    <p:cond delay="34500"/>
                                  </p:stCondLst>
                                  <p:childTnLst>
                                    <p:animRot by="900000">
                                      <p:cBhvr>
                                        <p:cTn id="748" dur="1500" fill="hold"/>
                                        <p:tgtEl>
                                          <p:spTgt spid="1460"/>
                                        </p:tgtEl>
                                        <p:attrNameLst>
                                          <p:attrName>r</p:attrName>
                                        </p:attrNameLst>
                                      </p:cBhvr>
                                    </p:animRot>
                                  </p:childTnLst>
                                </p:cTn>
                              </p:par>
                              <p:par>
                                <p:cTn id="749" presetID="1" presetClass="exit" presetSubtype="0" fill="hold" nodeType="withEffect">
                                  <p:stCondLst>
                                    <p:cond delay="36000"/>
                                  </p:stCondLst>
                                  <p:childTnLst>
                                    <p:set>
                                      <p:cBhvr>
                                        <p:cTn id="750" dur="1" fill="hold">
                                          <p:stCondLst>
                                            <p:cond delay="0"/>
                                          </p:stCondLst>
                                        </p:cTn>
                                        <p:tgtEl>
                                          <p:spTgt spid="1460"/>
                                        </p:tgtEl>
                                        <p:attrNameLst>
                                          <p:attrName>style.visibility</p:attrName>
                                        </p:attrNameLst>
                                      </p:cBhvr>
                                      <p:to>
                                        <p:strVal val="hidden"/>
                                      </p:to>
                                    </p:set>
                                  </p:childTnLst>
                                </p:cTn>
                              </p:par>
                              <p:par>
                                <p:cTn id="751" presetID="1" presetClass="entr" presetSubtype="0" fill="hold" nodeType="withEffect">
                                  <p:stCondLst>
                                    <p:cond delay="36000"/>
                                  </p:stCondLst>
                                  <p:childTnLst>
                                    <p:set>
                                      <p:cBhvr>
                                        <p:cTn id="752" dur="1" fill="hold">
                                          <p:stCondLst>
                                            <p:cond delay="0"/>
                                          </p:stCondLst>
                                        </p:cTn>
                                        <p:tgtEl>
                                          <p:spTgt spid="1480"/>
                                        </p:tgtEl>
                                        <p:attrNameLst>
                                          <p:attrName>style.visibility</p:attrName>
                                        </p:attrNameLst>
                                      </p:cBhvr>
                                      <p:to>
                                        <p:strVal val="visible"/>
                                      </p:to>
                                    </p:set>
                                  </p:childTnLst>
                                </p:cTn>
                              </p:par>
                              <p:par>
                                <p:cTn id="753" presetID="8" presetClass="emph" presetSubtype="0" fill="hold" nodeType="withEffect">
                                  <p:stCondLst>
                                    <p:cond delay="36000"/>
                                  </p:stCondLst>
                                  <p:childTnLst>
                                    <p:animRot by="900000">
                                      <p:cBhvr>
                                        <p:cTn id="754" dur="1500" fill="hold"/>
                                        <p:tgtEl>
                                          <p:spTgt spid="1480"/>
                                        </p:tgtEl>
                                        <p:attrNameLst>
                                          <p:attrName>r</p:attrName>
                                        </p:attrNameLst>
                                      </p:cBhvr>
                                    </p:animRot>
                                  </p:childTnLst>
                                </p:cTn>
                              </p:par>
                              <p:par>
                                <p:cTn id="755" presetID="1" presetClass="exit" presetSubtype="0" fill="hold" nodeType="withEffect">
                                  <p:stCondLst>
                                    <p:cond delay="37500"/>
                                  </p:stCondLst>
                                  <p:childTnLst>
                                    <p:set>
                                      <p:cBhvr>
                                        <p:cTn id="756" dur="1" fill="hold">
                                          <p:stCondLst>
                                            <p:cond delay="0"/>
                                          </p:stCondLst>
                                        </p:cTn>
                                        <p:tgtEl>
                                          <p:spTgt spid="1480"/>
                                        </p:tgtEl>
                                        <p:attrNameLst>
                                          <p:attrName>style.visibility</p:attrName>
                                        </p:attrNameLst>
                                      </p:cBhvr>
                                      <p:to>
                                        <p:strVal val="hidden"/>
                                      </p:to>
                                    </p:set>
                                  </p:childTnLst>
                                </p:cTn>
                              </p:par>
                              <p:par>
                                <p:cTn id="757" presetID="1" presetClass="entr" presetSubtype="0" fill="hold" nodeType="withEffect">
                                  <p:stCondLst>
                                    <p:cond delay="37500"/>
                                  </p:stCondLst>
                                  <p:childTnLst>
                                    <p:set>
                                      <p:cBhvr>
                                        <p:cTn id="758" dur="1" fill="hold">
                                          <p:stCondLst>
                                            <p:cond delay="0"/>
                                          </p:stCondLst>
                                        </p:cTn>
                                        <p:tgtEl>
                                          <p:spTgt spid="1500"/>
                                        </p:tgtEl>
                                        <p:attrNameLst>
                                          <p:attrName>style.visibility</p:attrName>
                                        </p:attrNameLst>
                                      </p:cBhvr>
                                      <p:to>
                                        <p:strVal val="visible"/>
                                      </p:to>
                                    </p:set>
                                  </p:childTnLst>
                                </p:cTn>
                              </p:par>
                              <p:par>
                                <p:cTn id="759" presetID="8" presetClass="emph" presetSubtype="0" fill="hold" nodeType="withEffect">
                                  <p:stCondLst>
                                    <p:cond delay="37500"/>
                                  </p:stCondLst>
                                  <p:childTnLst>
                                    <p:animRot by="900000">
                                      <p:cBhvr>
                                        <p:cTn id="760" dur="1500" fill="hold"/>
                                        <p:tgtEl>
                                          <p:spTgt spid="1500"/>
                                        </p:tgtEl>
                                        <p:attrNameLst>
                                          <p:attrName>r</p:attrName>
                                        </p:attrNameLst>
                                      </p:cBhvr>
                                    </p:animRot>
                                  </p:childTnLst>
                                </p:cTn>
                              </p:par>
                              <p:par>
                                <p:cTn id="761" presetID="1" presetClass="exit" presetSubtype="0" fill="hold" nodeType="withEffect">
                                  <p:stCondLst>
                                    <p:cond delay="39000"/>
                                  </p:stCondLst>
                                  <p:childTnLst>
                                    <p:set>
                                      <p:cBhvr>
                                        <p:cTn id="762" dur="1" fill="hold">
                                          <p:stCondLst>
                                            <p:cond delay="0"/>
                                          </p:stCondLst>
                                        </p:cTn>
                                        <p:tgtEl>
                                          <p:spTgt spid="1500"/>
                                        </p:tgtEl>
                                        <p:attrNameLst>
                                          <p:attrName>style.visibility</p:attrName>
                                        </p:attrNameLst>
                                      </p:cBhvr>
                                      <p:to>
                                        <p:strVal val="hidden"/>
                                      </p:to>
                                    </p:set>
                                  </p:childTnLst>
                                </p:cTn>
                              </p:par>
                              <p:par>
                                <p:cTn id="763" presetID="1" presetClass="entr" presetSubtype="0" fill="hold" nodeType="withEffect">
                                  <p:stCondLst>
                                    <p:cond delay="39000"/>
                                  </p:stCondLst>
                                  <p:childTnLst>
                                    <p:set>
                                      <p:cBhvr>
                                        <p:cTn id="764" dur="1" fill="hold">
                                          <p:stCondLst>
                                            <p:cond delay="0"/>
                                          </p:stCondLst>
                                        </p:cTn>
                                        <p:tgtEl>
                                          <p:spTgt spid="1490"/>
                                        </p:tgtEl>
                                        <p:attrNameLst>
                                          <p:attrName>style.visibility</p:attrName>
                                        </p:attrNameLst>
                                      </p:cBhvr>
                                      <p:to>
                                        <p:strVal val="visible"/>
                                      </p:to>
                                    </p:set>
                                  </p:childTnLst>
                                </p:cTn>
                              </p:par>
                              <p:par>
                                <p:cTn id="765" presetID="8" presetClass="emph" presetSubtype="0" fill="hold" nodeType="withEffect">
                                  <p:stCondLst>
                                    <p:cond delay="39000"/>
                                  </p:stCondLst>
                                  <p:childTnLst>
                                    <p:animRot by="900000">
                                      <p:cBhvr>
                                        <p:cTn id="766" dur="1500" fill="hold"/>
                                        <p:tgtEl>
                                          <p:spTgt spid="1490"/>
                                        </p:tgtEl>
                                        <p:attrNameLst>
                                          <p:attrName>r</p:attrName>
                                        </p:attrNameLst>
                                      </p:cBhvr>
                                    </p:animRot>
                                  </p:childTnLst>
                                </p:cTn>
                              </p:par>
                              <p:par>
                                <p:cTn id="767" presetID="1" presetClass="exit" presetSubtype="0" fill="hold" nodeType="withEffect">
                                  <p:stCondLst>
                                    <p:cond delay="40500"/>
                                  </p:stCondLst>
                                  <p:childTnLst>
                                    <p:set>
                                      <p:cBhvr>
                                        <p:cTn id="768" dur="1" fill="hold">
                                          <p:stCondLst>
                                            <p:cond delay="0"/>
                                          </p:stCondLst>
                                        </p:cTn>
                                        <p:tgtEl>
                                          <p:spTgt spid="1490"/>
                                        </p:tgtEl>
                                        <p:attrNameLst>
                                          <p:attrName>style.visibility</p:attrName>
                                        </p:attrNameLst>
                                      </p:cBhvr>
                                      <p:to>
                                        <p:strVal val="hidden"/>
                                      </p:to>
                                    </p:set>
                                  </p:childTnLst>
                                </p:cTn>
                              </p:par>
                              <p:par>
                                <p:cTn id="769" presetID="1" presetClass="entr" presetSubtype="0" fill="hold" nodeType="withEffect">
                                  <p:stCondLst>
                                    <p:cond delay="40500"/>
                                  </p:stCondLst>
                                  <p:childTnLst>
                                    <p:set>
                                      <p:cBhvr>
                                        <p:cTn id="770" dur="1" fill="hold">
                                          <p:stCondLst>
                                            <p:cond delay="0"/>
                                          </p:stCondLst>
                                        </p:cTn>
                                        <p:tgtEl>
                                          <p:spTgt spid="1515"/>
                                        </p:tgtEl>
                                        <p:attrNameLst>
                                          <p:attrName>style.visibility</p:attrName>
                                        </p:attrNameLst>
                                      </p:cBhvr>
                                      <p:to>
                                        <p:strVal val="visible"/>
                                      </p:to>
                                    </p:set>
                                  </p:childTnLst>
                                </p:cTn>
                              </p:par>
                              <p:par>
                                <p:cTn id="771" presetID="8" presetClass="emph" presetSubtype="0" fill="hold" nodeType="withEffect">
                                  <p:stCondLst>
                                    <p:cond delay="40500"/>
                                  </p:stCondLst>
                                  <p:childTnLst>
                                    <p:animRot by="900000">
                                      <p:cBhvr>
                                        <p:cTn id="772" dur="1500" fill="hold"/>
                                        <p:tgtEl>
                                          <p:spTgt spid="1515"/>
                                        </p:tgtEl>
                                        <p:attrNameLst>
                                          <p:attrName>r</p:attrName>
                                        </p:attrNameLst>
                                      </p:cBhvr>
                                    </p:animRot>
                                  </p:childTnLst>
                                </p:cTn>
                              </p:par>
                              <p:par>
                                <p:cTn id="773" presetID="1" presetClass="exit" presetSubtype="0" fill="hold" nodeType="withEffect">
                                  <p:stCondLst>
                                    <p:cond delay="42000"/>
                                  </p:stCondLst>
                                  <p:childTnLst>
                                    <p:set>
                                      <p:cBhvr>
                                        <p:cTn id="774" dur="1" fill="hold">
                                          <p:stCondLst>
                                            <p:cond delay="0"/>
                                          </p:stCondLst>
                                        </p:cTn>
                                        <p:tgtEl>
                                          <p:spTgt spid="1515"/>
                                        </p:tgtEl>
                                        <p:attrNameLst>
                                          <p:attrName>style.visibility</p:attrName>
                                        </p:attrNameLst>
                                      </p:cBhvr>
                                      <p:to>
                                        <p:strVal val="hidden"/>
                                      </p:to>
                                    </p:set>
                                  </p:childTnLst>
                                </p:cTn>
                              </p:par>
                              <p:par>
                                <p:cTn id="775" presetID="1" presetClass="entr" presetSubtype="0" fill="hold" nodeType="withEffect">
                                  <p:stCondLst>
                                    <p:cond delay="42000"/>
                                  </p:stCondLst>
                                  <p:childTnLst>
                                    <p:set>
                                      <p:cBhvr>
                                        <p:cTn id="776" dur="1" fill="hold">
                                          <p:stCondLst>
                                            <p:cond delay="0"/>
                                          </p:stCondLst>
                                        </p:cTn>
                                        <p:tgtEl>
                                          <p:spTgt spid="1535"/>
                                        </p:tgtEl>
                                        <p:attrNameLst>
                                          <p:attrName>style.visibility</p:attrName>
                                        </p:attrNameLst>
                                      </p:cBhvr>
                                      <p:to>
                                        <p:strVal val="visible"/>
                                      </p:to>
                                    </p:set>
                                  </p:childTnLst>
                                </p:cTn>
                              </p:par>
                              <p:par>
                                <p:cTn id="777" presetID="8" presetClass="emph" presetSubtype="0" fill="hold" nodeType="withEffect">
                                  <p:stCondLst>
                                    <p:cond delay="42000"/>
                                  </p:stCondLst>
                                  <p:childTnLst>
                                    <p:animRot by="900000">
                                      <p:cBhvr>
                                        <p:cTn id="778" dur="1500" fill="hold"/>
                                        <p:tgtEl>
                                          <p:spTgt spid="1535"/>
                                        </p:tgtEl>
                                        <p:attrNameLst>
                                          <p:attrName>r</p:attrName>
                                        </p:attrNameLst>
                                      </p:cBhvr>
                                    </p:animRot>
                                  </p:childTnLst>
                                </p:cTn>
                              </p:par>
                              <p:par>
                                <p:cTn id="779" presetID="1" presetClass="exit" presetSubtype="0" fill="hold" nodeType="withEffect">
                                  <p:stCondLst>
                                    <p:cond delay="43500"/>
                                  </p:stCondLst>
                                  <p:childTnLst>
                                    <p:set>
                                      <p:cBhvr>
                                        <p:cTn id="780" dur="1" fill="hold">
                                          <p:stCondLst>
                                            <p:cond delay="0"/>
                                          </p:stCondLst>
                                        </p:cTn>
                                        <p:tgtEl>
                                          <p:spTgt spid="1535"/>
                                        </p:tgtEl>
                                        <p:attrNameLst>
                                          <p:attrName>style.visibility</p:attrName>
                                        </p:attrNameLst>
                                      </p:cBhvr>
                                      <p:to>
                                        <p:strVal val="hidden"/>
                                      </p:to>
                                    </p:set>
                                  </p:childTnLst>
                                </p:cTn>
                              </p:par>
                              <p:par>
                                <p:cTn id="781" presetID="1" presetClass="entr" presetSubtype="0" fill="hold" nodeType="withEffect">
                                  <p:stCondLst>
                                    <p:cond delay="43500"/>
                                  </p:stCondLst>
                                  <p:childTnLst>
                                    <p:set>
                                      <p:cBhvr>
                                        <p:cTn id="782" dur="1" fill="hold">
                                          <p:stCondLst>
                                            <p:cond delay="0"/>
                                          </p:stCondLst>
                                        </p:cTn>
                                        <p:tgtEl>
                                          <p:spTgt spid="1525"/>
                                        </p:tgtEl>
                                        <p:attrNameLst>
                                          <p:attrName>style.visibility</p:attrName>
                                        </p:attrNameLst>
                                      </p:cBhvr>
                                      <p:to>
                                        <p:strVal val="visible"/>
                                      </p:to>
                                    </p:set>
                                  </p:childTnLst>
                                </p:cTn>
                              </p:par>
                              <p:par>
                                <p:cTn id="783" presetID="8" presetClass="emph" presetSubtype="0" fill="hold" nodeType="withEffect">
                                  <p:stCondLst>
                                    <p:cond delay="43500"/>
                                  </p:stCondLst>
                                  <p:childTnLst>
                                    <p:animRot by="900000">
                                      <p:cBhvr>
                                        <p:cTn id="784" dur="1500" fill="hold"/>
                                        <p:tgtEl>
                                          <p:spTgt spid="1525"/>
                                        </p:tgtEl>
                                        <p:attrNameLst>
                                          <p:attrName>r</p:attrName>
                                        </p:attrNameLst>
                                      </p:cBhvr>
                                    </p:animRot>
                                  </p:childTnLst>
                                </p:cTn>
                              </p:par>
                              <p:par>
                                <p:cTn id="785" presetID="1" presetClass="exit" presetSubtype="0" fill="hold" nodeType="withEffect">
                                  <p:stCondLst>
                                    <p:cond delay="45000"/>
                                  </p:stCondLst>
                                  <p:childTnLst>
                                    <p:set>
                                      <p:cBhvr>
                                        <p:cTn id="786" dur="1" fill="hold">
                                          <p:stCondLst>
                                            <p:cond delay="0"/>
                                          </p:stCondLst>
                                        </p:cTn>
                                        <p:tgtEl>
                                          <p:spTgt spid="1525"/>
                                        </p:tgtEl>
                                        <p:attrNameLst>
                                          <p:attrName>style.visibility</p:attrName>
                                        </p:attrNameLst>
                                      </p:cBhvr>
                                      <p:to>
                                        <p:strVal val="hidden"/>
                                      </p:to>
                                    </p:set>
                                  </p:childTnLst>
                                </p:cTn>
                              </p:par>
                              <p:par>
                                <p:cTn id="787" presetID="1" presetClass="entr" presetSubtype="0" fill="hold" nodeType="withEffect">
                                  <p:stCondLst>
                                    <p:cond delay="45000"/>
                                  </p:stCondLst>
                                  <p:childTnLst>
                                    <p:set>
                                      <p:cBhvr>
                                        <p:cTn id="788" dur="1" fill="hold">
                                          <p:stCondLst>
                                            <p:cond delay="0"/>
                                          </p:stCondLst>
                                        </p:cTn>
                                        <p:tgtEl>
                                          <p:spTgt spid="1318"/>
                                        </p:tgtEl>
                                        <p:attrNameLst>
                                          <p:attrName>style.visibility</p:attrName>
                                        </p:attrNameLst>
                                      </p:cBhvr>
                                      <p:to>
                                        <p:strVal val="visible"/>
                                      </p:to>
                                    </p:set>
                                  </p:childTnLst>
                                </p:cTn>
                              </p:par>
                              <p:par>
                                <p:cTn id="789" presetID="8" presetClass="emph" presetSubtype="0" fill="hold" nodeType="withEffect">
                                  <p:stCondLst>
                                    <p:cond delay="45000"/>
                                  </p:stCondLst>
                                  <p:childTnLst>
                                    <p:animRot by="900000">
                                      <p:cBhvr>
                                        <p:cTn id="790" dur="1500" fill="hold"/>
                                        <p:tgtEl>
                                          <p:spTgt spid="1318"/>
                                        </p:tgtEl>
                                        <p:attrNameLst>
                                          <p:attrName>r</p:attrName>
                                        </p:attrNameLst>
                                      </p:cBhvr>
                                    </p:animRot>
                                  </p:childTnLst>
                                </p:cTn>
                              </p:par>
                              <p:par>
                                <p:cTn id="791" presetID="1" presetClass="exit" presetSubtype="0" fill="hold" nodeType="withEffect">
                                  <p:stCondLst>
                                    <p:cond delay="46500"/>
                                  </p:stCondLst>
                                  <p:childTnLst>
                                    <p:set>
                                      <p:cBhvr>
                                        <p:cTn id="792" dur="1" fill="hold">
                                          <p:stCondLst>
                                            <p:cond delay="0"/>
                                          </p:stCondLst>
                                        </p:cTn>
                                        <p:tgtEl>
                                          <p:spTgt spid="1318"/>
                                        </p:tgtEl>
                                        <p:attrNameLst>
                                          <p:attrName>style.visibility</p:attrName>
                                        </p:attrNameLst>
                                      </p:cBhvr>
                                      <p:to>
                                        <p:strVal val="hidden"/>
                                      </p:to>
                                    </p:set>
                                  </p:childTnLst>
                                </p:cTn>
                              </p:par>
                              <p:par>
                                <p:cTn id="793" presetID="1" presetClass="entr" presetSubtype="0" fill="hold" nodeType="withEffect">
                                  <p:stCondLst>
                                    <p:cond delay="46500"/>
                                  </p:stCondLst>
                                  <p:childTnLst>
                                    <p:set>
                                      <p:cBhvr>
                                        <p:cTn id="794" dur="1" fill="hold">
                                          <p:stCondLst>
                                            <p:cond delay="0"/>
                                          </p:stCondLst>
                                        </p:cTn>
                                        <p:tgtEl>
                                          <p:spTgt spid="1338"/>
                                        </p:tgtEl>
                                        <p:attrNameLst>
                                          <p:attrName>style.visibility</p:attrName>
                                        </p:attrNameLst>
                                      </p:cBhvr>
                                      <p:to>
                                        <p:strVal val="visible"/>
                                      </p:to>
                                    </p:set>
                                  </p:childTnLst>
                                </p:cTn>
                              </p:par>
                              <p:par>
                                <p:cTn id="795" presetID="8" presetClass="emph" presetSubtype="0" fill="hold" nodeType="withEffect">
                                  <p:stCondLst>
                                    <p:cond delay="46500"/>
                                  </p:stCondLst>
                                  <p:childTnLst>
                                    <p:animRot by="900000">
                                      <p:cBhvr>
                                        <p:cTn id="796" dur="1500" fill="hold"/>
                                        <p:tgtEl>
                                          <p:spTgt spid="1338"/>
                                        </p:tgtEl>
                                        <p:attrNameLst>
                                          <p:attrName>r</p:attrName>
                                        </p:attrNameLst>
                                      </p:cBhvr>
                                    </p:animRot>
                                  </p:childTnLst>
                                </p:cTn>
                              </p:par>
                              <p:par>
                                <p:cTn id="797" presetID="1" presetClass="exit" presetSubtype="0" fill="hold" nodeType="withEffect">
                                  <p:stCondLst>
                                    <p:cond delay="48000"/>
                                  </p:stCondLst>
                                  <p:childTnLst>
                                    <p:set>
                                      <p:cBhvr>
                                        <p:cTn id="798" dur="1" fill="hold">
                                          <p:stCondLst>
                                            <p:cond delay="0"/>
                                          </p:stCondLst>
                                        </p:cTn>
                                        <p:tgtEl>
                                          <p:spTgt spid="1338"/>
                                        </p:tgtEl>
                                        <p:attrNameLst>
                                          <p:attrName>style.visibility</p:attrName>
                                        </p:attrNameLst>
                                      </p:cBhvr>
                                      <p:to>
                                        <p:strVal val="hidden"/>
                                      </p:to>
                                    </p:set>
                                  </p:childTnLst>
                                </p:cTn>
                              </p:par>
                              <p:par>
                                <p:cTn id="799" presetID="1" presetClass="entr" presetSubtype="0" fill="hold" nodeType="withEffect">
                                  <p:stCondLst>
                                    <p:cond delay="48000"/>
                                  </p:stCondLst>
                                  <p:childTnLst>
                                    <p:set>
                                      <p:cBhvr>
                                        <p:cTn id="800" dur="1" fill="hold">
                                          <p:stCondLst>
                                            <p:cond delay="0"/>
                                          </p:stCondLst>
                                        </p:cTn>
                                        <p:tgtEl>
                                          <p:spTgt spid="1328"/>
                                        </p:tgtEl>
                                        <p:attrNameLst>
                                          <p:attrName>style.visibility</p:attrName>
                                        </p:attrNameLst>
                                      </p:cBhvr>
                                      <p:to>
                                        <p:strVal val="visible"/>
                                      </p:to>
                                    </p:set>
                                  </p:childTnLst>
                                </p:cTn>
                              </p:par>
                              <p:par>
                                <p:cTn id="801" presetID="8" presetClass="emph" presetSubtype="0" fill="hold" nodeType="withEffect">
                                  <p:stCondLst>
                                    <p:cond delay="48000"/>
                                  </p:stCondLst>
                                  <p:childTnLst>
                                    <p:animRot by="900000">
                                      <p:cBhvr>
                                        <p:cTn id="802" dur="1500" fill="hold"/>
                                        <p:tgtEl>
                                          <p:spTgt spid="1328"/>
                                        </p:tgtEl>
                                        <p:attrNameLst>
                                          <p:attrName>r</p:attrName>
                                        </p:attrNameLst>
                                      </p:cBhvr>
                                    </p:animRot>
                                  </p:childTnLst>
                                </p:cTn>
                              </p:par>
                              <p:par>
                                <p:cTn id="803" presetID="1" presetClass="exit" presetSubtype="0" fill="hold" nodeType="withEffect">
                                  <p:stCondLst>
                                    <p:cond delay="49500"/>
                                  </p:stCondLst>
                                  <p:childTnLst>
                                    <p:set>
                                      <p:cBhvr>
                                        <p:cTn id="804" dur="1" fill="hold">
                                          <p:stCondLst>
                                            <p:cond delay="0"/>
                                          </p:stCondLst>
                                        </p:cTn>
                                        <p:tgtEl>
                                          <p:spTgt spid="1328"/>
                                        </p:tgtEl>
                                        <p:attrNameLst>
                                          <p:attrName>style.visibility</p:attrName>
                                        </p:attrNameLst>
                                      </p:cBhvr>
                                      <p:to>
                                        <p:strVal val="hidden"/>
                                      </p:to>
                                    </p:set>
                                  </p:childTnLst>
                                </p:cTn>
                              </p:par>
                              <p:par>
                                <p:cTn id="805" presetID="1" presetClass="entr" presetSubtype="0" fill="hold" nodeType="withEffect">
                                  <p:stCondLst>
                                    <p:cond delay="49500"/>
                                  </p:stCondLst>
                                  <p:childTnLst>
                                    <p:set>
                                      <p:cBhvr>
                                        <p:cTn id="806" dur="1" fill="hold">
                                          <p:stCondLst>
                                            <p:cond delay="0"/>
                                          </p:stCondLst>
                                        </p:cTn>
                                        <p:tgtEl>
                                          <p:spTgt spid="1348"/>
                                        </p:tgtEl>
                                        <p:attrNameLst>
                                          <p:attrName>style.visibility</p:attrName>
                                        </p:attrNameLst>
                                      </p:cBhvr>
                                      <p:to>
                                        <p:strVal val="visible"/>
                                      </p:to>
                                    </p:set>
                                  </p:childTnLst>
                                </p:cTn>
                              </p:par>
                              <p:par>
                                <p:cTn id="807" presetID="8" presetClass="emph" presetSubtype="0" fill="hold" nodeType="withEffect">
                                  <p:stCondLst>
                                    <p:cond delay="49500"/>
                                  </p:stCondLst>
                                  <p:childTnLst>
                                    <p:animRot by="900000">
                                      <p:cBhvr>
                                        <p:cTn id="808" dur="1500" fill="hold"/>
                                        <p:tgtEl>
                                          <p:spTgt spid="1348"/>
                                        </p:tgtEl>
                                        <p:attrNameLst>
                                          <p:attrName>r</p:attrName>
                                        </p:attrNameLst>
                                      </p:cBhvr>
                                    </p:animRot>
                                  </p:childTnLst>
                                </p:cTn>
                              </p:par>
                              <p:par>
                                <p:cTn id="809" presetID="1" presetClass="exit" presetSubtype="0" fill="hold" nodeType="withEffect">
                                  <p:stCondLst>
                                    <p:cond delay="51000"/>
                                  </p:stCondLst>
                                  <p:childTnLst>
                                    <p:set>
                                      <p:cBhvr>
                                        <p:cTn id="810" dur="1" fill="hold">
                                          <p:stCondLst>
                                            <p:cond delay="0"/>
                                          </p:stCondLst>
                                        </p:cTn>
                                        <p:tgtEl>
                                          <p:spTgt spid="1348"/>
                                        </p:tgtEl>
                                        <p:attrNameLst>
                                          <p:attrName>style.visibility</p:attrName>
                                        </p:attrNameLst>
                                      </p:cBhvr>
                                      <p:to>
                                        <p:strVal val="hidden"/>
                                      </p:to>
                                    </p:set>
                                  </p:childTnLst>
                                </p:cTn>
                              </p:par>
                              <p:par>
                                <p:cTn id="811" presetID="1" presetClass="entr" presetSubtype="0" fill="hold" nodeType="withEffect">
                                  <p:stCondLst>
                                    <p:cond delay="51000"/>
                                  </p:stCondLst>
                                  <p:childTnLst>
                                    <p:set>
                                      <p:cBhvr>
                                        <p:cTn id="812" dur="1" fill="hold">
                                          <p:stCondLst>
                                            <p:cond delay="0"/>
                                          </p:stCondLst>
                                        </p:cTn>
                                        <p:tgtEl>
                                          <p:spTgt spid="1368"/>
                                        </p:tgtEl>
                                        <p:attrNameLst>
                                          <p:attrName>style.visibility</p:attrName>
                                        </p:attrNameLst>
                                      </p:cBhvr>
                                      <p:to>
                                        <p:strVal val="visible"/>
                                      </p:to>
                                    </p:set>
                                  </p:childTnLst>
                                </p:cTn>
                              </p:par>
                              <p:par>
                                <p:cTn id="813" presetID="8" presetClass="emph" presetSubtype="0" fill="hold" nodeType="withEffect">
                                  <p:stCondLst>
                                    <p:cond delay="51000"/>
                                  </p:stCondLst>
                                  <p:childTnLst>
                                    <p:animRot by="900000">
                                      <p:cBhvr>
                                        <p:cTn id="814" dur="1500" fill="hold"/>
                                        <p:tgtEl>
                                          <p:spTgt spid="1368"/>
                                        </p:tgtEl>
                                        <p:attrNameLst>
                                          <p:attrName>r</p:attrName>
                                        </p:attrNameLst>
                                      </p:cBhvr>
                                    </p:animRot>
                                  </p:childTnLst>
                                </p:cTn>
                              </p:par>
                              <p:par>
                                <p:cTn id="815" presetID="1" presetClass="exit" presetSubtype="0" fill="hold" nodeType="withEffect">
                                  <p:stCondLst>
                                    <p:cond delay="52500"/>
                                  </p:stCondLst>
                                  <p:childTnLst>
                                    <p:set>
                                      <p:cBhvr>
                                        <p:cTn id="816" dur="1" fill="hold">
                                          <p:stCondLst>
                                            <p:cond delay="0"/>
                                          </p:stCondLst>
                                        </p:cTn>
                                        <p:tgtEl>
                                          <p:spTgt spid="1368"/>
                                        </p:tgtEl>
                                        <p:attrNameLst>
                                          <p:attrName>style.visibility</p:attrName>
                                        </p:attrNameLst>
                                      </p:cBhvr>
                                      <p:to>
                                        <p:strVal val="hidden"/>
                                      </p:to>
                                    </p:set>
                                  </p:childTnLst>
                                </p:cTn>
                              </p:par>
                              <p:par>
                                <p:cTn id="817" presetID="1" presetClass="entr" presetSubtype="0" fill="hold" nodeType="withEffect">
                                  <p:stCondLst>
                                    <p:cond delay="52500"/>
                                  </p:stCondLst>
                                  <p:childTnLst>
                                    <p:set>
                                      <p:cBhvr>
                                        <p:cTn id="818" dur="1" fill="hold">
                                          <p:stCondLst>
                                            <p:cond delay="0"/>
                                          </p:stCondLst>
                                        </p:cTn>
                                        <p:tgtEl>
                                          <p:spTgt spid="1358"/>
                                        </p:tgtEl>
                                        <p:attrNameLst>
                                          <p:attrName>style.visibility</p:attrName>
                                        </p:attrNameLst>
                                      </p:cBhvr>
                                      <p:to>
                                        <p:strVal val="visible"/>
                                      </p:to>
                                    </p:set>
                                  </p:childTnLst>
                                </p:cTn>
                              </p:par>
                              <p:par>
                                <p:cTn id="819" presetID="8" presetClass="emph" presetSubtype="0" fill="hold" nodeType="withEffect">
                                  <p:stCondLst>
                                    <p:cond delay="52500"/>
                                  </p:stCondLst>
                                  <p:childTnLst>
                                    <p:animRot by="900000">
                                      <p:cBhvr>
                                        <p:cTn id="820" dur="1500" fill="hold"/>
                                        <p:tgtEl>
                                          <p:spTgt spid="1358"/>
                                        </p:tgtEl>
                                        <p:attrNameLst>
                                          <p:attrName>r</p:attrName>
                                        </p:attrNameLst>
                                      </p:cBhvr>
                                    </p:animRot>
                                  </p:childTnLst>
                                </p:cTn>
                              </p:par>
                              <p:par>
                                <p:cTn id="821" presetID="1" presetClass="exit" presetSubtype="0" fill="hold" nodeType="withEffect">
                                  <p:stCondLst>
                                    <p:cond delay="54000"/>
                                  </p:stCondLst>
                                  <p:childTnLst>
                                    <p:set>
                                      <p:cBhvr>
                                        <p:cTn id="822" dur="1" fill="hold">
                                          <p:stCondLst>
                                            <p:cond delay="0"/>
                                          </p:stCondLst>
                                        </p:cTn>
                                        <p:tgtEl>
                                          <p:spTgt spid="1358"/>
                                        </p:tgtEl>
                                        <p:attrNameLst>
                                          <p:attrName>style.visibility</p:attrName>
                                        </p:attrNameLst>
                                      </p:cBhvr>
                                      <p:to>
                                        <p:strVal val="hidden"/>
                                      </p:to>
                                    </p:set>
                                  </p:childTnLst>
                                </p:cTn>
                              </p:par>
                              <p:par>
                                <p:cTn id="823" presetID="1" presetClass="entr" presetSubtype="0" fill="hold" nodeType="withEffect">
                                  <p:stCondLst>
                                    <p:cond delay="54000"/>
                                  </p:stCondLst>
                                  <p:childTnLst>
                                    <p:set>
                                      <p:cBhvr>
                                        <p:cTn id="824" dur="1" fill="hold">
                                          <p:stCondLst>
                                            <p:cond delay="0"/>
                                          </p:stCondLst>
                                        </p:cTn>
                                        <p:tgtEl>
                                          <p:spTgt spid="1589"/>
                                        </p:tgtEl>
                                        <p:attrNameLst>
                                          <p:attrName>style.visibility</p:attrName>
                                        </p:attrNameLst>
                                      </p:cBhvr>
                                      <p:to>
                                        <p:strVal val="visible"/>
                                      </p:to>
                                    </p:set>
                                  </p:childTnLst>
                                </p:cTn>
                              </p:par>
                              <p:par>
                                <p:cTn id="825" presetID="8" presetClass="emph" presetSubtype="0" fill="hold" nodeType="withEffect">
                                  <p:stCondLst>
                                    <p:cond delay="54000"/>
                                  </p:stCondLst>
                                  <p:childTnLst>
                                    <p:animRot by="900000">
                                      <p:cBhvr>
                                        <p:cTn id="826" dur="1500" fill="hold"/>
                                        <p:tgtEl>
                                          <p:spTgt spid="1589"/>
                                        </p:tgtEl>
                                        <p:attrNameLst>
                                          <p:attrName>r</p:attrName>
                                        </p:attrNameLst>
                                      </p:cBhvr>
                                    </p:animRot>
                                  </p:childTnLst>
                                </p:cTn>
                              </p:par>
                              <p:par>
                                <p:cTn id="827" presetID="1" presetClass="exit" presetSubtype="0" fill="hold" nodeType="withEffect">
                                  <p:stCondLst>
                                    <p:cond delay="55500"/>
                                  </p:stCondLst>
                                  <p:childTnLst>
                                    <p:set>
                                      <p:cBhvr>
                                        <p:cTn id="828" dur="1" fill="hold">
                                          <p:stCondLst>
                                            <p:cond delay="0"/>
                                          </p:stCondLst>
                                        </p:cTn>
                                        <p:tgtEl>
                                          <p:spTgt spid="1589"/>
                                        </p:tgtEl>
                                        <p:attrNameLst>
                                          <p:attrName>style.visibility</p:attrName>
                                        </p:attrNameLst>
                                      </p:cBhvr>
                                      <p:to>
                                        <p:strVal val="hidden"/>
                                      </p:to>
                                    </p:set>
                                  </p:childTnLst>
                                </p:cTn>
                              </p:par>
                              <p:par>
                                <p:cTn id="829" presetID="1" presetClass="entr" presetSubtype="0" fill="hold" nodeType="withEffect">
                                  <p:stCondLst>
                                    <p:cond delay="55500"/>
                                  </p:stCondLst>
                                  <p:childTnLst>
                                    <p:set>
                                      <p:cBhvr>
                                        <p:cTn id="830" dur="1" fill="hold">
                                          <p:stCondLst>
                                            <p:cond delay="0"/>
                                          </p:stCondLst>
                                        </p:cTn>
                                        <p:tgtEl>
                                          <p:spTgt spid="1579"/>
                                        </p:tgtEl>
                                        <p:attrNameLst>
                                          <p:attrName>style.visibility</p:attrName>
                                        </p:attrNameLst>
                                      </p:cBhvr>
                                      <p:to>
                                        <p:strVal val="visible"/>
                                      </p:to>
                                    </p:set>
                                  </p:childTnLst>
                                </p:cTn>
                              </p:par>
                              <p:par>
                                <p:cTn id="831" presetID="8" presetClass="emph" presetSubtype="0" fill="hold" nodeType="withEffect">
                                  <p:stCondLst>
                                    <p:cond delay="55500"/>
                                  </p:stCondLst>
                                  <p:childTnLst>
                                    <p:animRot by="900000">
                                      <p:cBhvr>
                                        <p:cTn id="832" dur="1500" fill="hold"/>
                                        <p:tgtEl>
                                          <p:spTgt spid="1579"/>
                                        </p:tgtEl>
                                        <p:attrNameLst>
                                          <p:attrName>r</p:attrName>
                                        </p:attrNameLst>
                                      </p:cBhvr>
                                    </p:animRot>
                                  </p:childTnLst>
                                </p:cTn>
                              </p:par>
                              <p:par>
                                <p:cTn id="833" presetID="1" presetClass="exit" presetSubtype="0" fill="hold" nodeType="withEffect">
                                  <p:stCondLst>
                                    <p:cond delay="57000"/>
                                  </p:stCondLst>
                                  <p:childTnLst>
                                    <p:set>
                                      <p:cBhvr>
                                        <p:cTn id="834" dur="1" fill="hold">
                                          <p:stCondLst>
                                            <p:cond delay="0"/>
                                          </p:stCondLst>
                                        </p:cTn>
                                        <p:tgtEl>
                                          <p:spTgt spid="1579"/>
                                        </p:tgtEl>
                                        <p:attrNameLst>
                                          <p:attrName>style.visibility</p:attrName>
                                        </p:attrNameLst>
                                      </p:cBhvr>
                                      <p:to>
                                        <p:strVal val="hidden"/>
                                      </p:to>
                                    </p:set>
                                  </p:childTnLst>
                                </p:cTn>
                              </p:par>
                              <p:par>
                                <p:cTn id="835" presetID="1" presetClass="entr" presetSubtype="0" fill="hold" nodeType="withEffect">
                                  <p:stCondLst>
                                    <p:cond delay="57000"/>
                                  </p:stCondLst>
                                  <p:childTnLst>
                                    <p:set>
                                      <p:cBhvr>
                                        <p:cTn id="836" dur="1" fill="hold">
                                          <p:stCondLst>
                                            <p:cond delay="0"/>
                                          </p:stCondLst>
                                        </p:cTn>
                                        <p:tgtEl>
                                          <p:spTgt spid="1569"/>
                                        </p:tgtEl>
                                        <p:attrNameLst>
                                          <p:attrName>style.visibility</p:attrName>
                                        </p:attrNameLst>
                                      </p:cBhvr>
                                      <p:to>
                                        <p:strVal val="visible"/>
                                      </p:to>
                                    </p:set>
                                  </p:childTnLst>
                                </p:cTn>
                              </p:par>
                              <p:par>
                                <p:cTn id="837" presetID="8" presetClass="emph" presetSubtype="0" fill="hold" nodeType="withEffect">
                                  <p:stCondLst>
                                    <p:cond delay="57000"/>
                                  </p:stCondLst>
                                  <p:childTnLst>
                                    <p:animRot by="900000">
                                      <p:cBhvr>
                                        <p:cTn id="838" dur="1500" fill="hold"/>
                                        <p:tgtEl>
                                          <p:spTgt spid="1569"/>
                                        </p:tgtEl>
                                        <p:attrNameLst>
                                          <p:attrName>r</p:attrName>
                                        </p:attrNameLst>
                                      </p:cBhvr>
                                    </p:animRot>
                                  </p:childTnLst>
                                </p:cTn>
                              </p:par>
                              <p:par>
                                <p:cTn id="839" presetID="1" presetClass="exit" presetSubtype="0" fill="hold" nodeType="withEffect">
                                  <p:stCondLst>
                                    <p:cond delay="58500"/>
                                  </p:stCondLst>
                                  <p:childTnLst>
                                    <p:set>
                                      <p:cBhvr>
                                        <p:cTn id="840" dur="1" fill="hold">
                                          <p:stCondLst>
                                            <p:cond delay="0"/>
                                          </p:stCondLst>
                                        </p:cTn>
                                        <p:tgtEl>
                                          <p:spTgt spid="1569"/>
                                        </p:tgtEl>
                                        <p:attrNameLst>
                                          <p:attrName>style.visibility</p:attrName>
                                        </p:attrNameLst>
                                      </p:cBhvr>
                                      <p:to>
                                        <p:strVal val="hidden"/>
                                      </p:to>
                                    </p:set>
                                  </p:childTnLst>
                                </p:cTn>
                              </p:par>
                              <p:par>
                                <p:cTn id="841" presetID="1" presetClass="entr" presetSubtype="0" fill="hold" nodeType="withEffect">
                                  <p:stCondLst>
                                    <p:cond delay="58500"/>
                                  </p:stCondLst>
                                  <p:childTnLst>
                                    <p:set>
                                      <p:cBhvr>
                                        <p:cTn id="842" dur="1" fill="hold">
                                          <p:stCondLst>
                                            <p:cond delay="0"/>
                                          </p:stCondLst>
                                        </p:cTn>
                                        <p:tgtEl>
                                          <p:spTgt spid="1599"/>
                                        </p:tgtEl>
                                        <p:attrNameLst>
                                          <p:attrName>style.visibility</p:attrName>
                                        </p:attrNameLst>
                                      </p:cBhvr>
                                      <p:to>
                                        <p:strVal val="visible"/>
                                      </p:to>
                                    </p:set>
                                  </p:childTnLst>
                                </p:cTn>
                              </p:par>
                              <p:par>
                                <p:cTn id="843" presetID="8" presetClass="emph" presetSubtype="0" fill="hold" nodeType="withEffect">
                                  <p:stCondLst>
                                    <p:cond delay="58500"/>
                                  </p:stCondLst>
                                  <p:childTnLst>
                                    <p:animRot by="900000">
                                      <p:cBhvr>
                                        <p:cTn id="844" dur="1500" fill="hold"/>
                                        <p:tgtEl>
                                          <p:spTgt spid="1599"/>
                                        </p:tgtEl>
                                        <p:attrNameLst>
                                          <p:attrName>r</p:attrName>
                                        </p:attrNameLst>
                                      </p:cBhvr>
                                    </p:animRot>
                                  </p:childTnLst>
                                </p:cTn>
                              </p:par>
                              <p:par>
                                <p:cTn id="845" presetID="1" presetClass="exit" presetSubtype="0" fill="hold" nodeType="withEffect">
                                  <p:stCondLst>
                                    <p:cond delay="60000"/>
                                  </p:stCondLst>
                                  <p:childTnLst>
                                    <p:set>
                                      <p:cBhvr>
                                        <p:cTn id="846" dur="1" fill="hold">
                                          <p:stCondLst>
                                            <p:cond delay="0"/>
                                          </p:stCondLst>
                                        </p:cTn>
                                        <p:tgtEl>
                                          <p:spTgt spid="1599"/>
                                        </p:tgtEl>
                                        <p:attrNameLst>
                                          <p:attrName>style.visibility</p:attrName>
                                        </p:attrNameLst>
                                      </p:cBhvr>
                                      <p:to>
                                        <p:strVal val="hidden"/>
                                      </p:to>
                                    </p:set>
                                  </p:childTnLst>
                                </p:cTn>
                              </p:par>
                              <p:par>
                                <p:cTn id="847" presetID="1" presetClass="entr" presetSubtype="0" fill="hold" nodeType="withEffect">
                                  <p:stCondLst>
                                    <p:cond delay="60000"/>
                                  </p:stCondLst>
                                  <p:childTnLst>
                                    <p:set>
                                      <p:cBhvr>
                                        <p:cTn id="848" dur="1" fill="hold">
                                          <p:stCondLst>
                                            <p:cond delay="0"/>
                                          </p:stCondLst>
                                        </p:cTn>
                                        <p:tgtEl>
                                          <p:spTgt spid="1619"/>
                                        </p:tgtEl>
                                        <p:attrNameLst>
                                          <p:attrName>style.visibility</p:attrName>
                                        </p:attrNameLst>
                                      </p:cBhvr>
                                      <p:to>
                                        <p:strVal val="visible"/>
                                      </p:to>
                                    </p:set>
                                  </p:childTnLst>
                                </p:cTn>
                              </p:par>
                              <p:par>
                                <p:cTn id="849" presetID="8" presetClass="emph" presetSubtype="0" fill="hold" nodeType="withEffect">
                                  <p:stCondLst>
                                    <p:cond delay="60000"/>
                                  </p:stCondLst>
                                  <p:childTnLst>
                                    <p:animRot by="900000">
                                      <p:cBhvr>
                                        <p:cTn id="850" dur="1500" fill="hold"/>
                                        <p:tgtEl>
                                          <p:spTgt spid="1619"/>
                                        </p:tgtEl>
                                        <p:attrNameLst>
                                          <p:attrName>r</p:attrName>
                                        </p:attrNameLst>
                                      </p:cBhvr>
                                    </p:animRot>
                                  </p:childTnLst>
                                </p:cTn>
                              </p:par>
                              <p:par>
                                <p:cTn id="851" presetID="1" presetClass="exit" presetSubtype="0" fill="hold" nodeType="withEffect">
                                  <p:stCondLst>
                                    <p:cond delay="61500"/>
                                  </p:stCondLst>
                                  <p:childTnLst>
                                    <p:set>
                                      <p:cBhvr>
                                        <p:cTn id="852" dur="1" fill="hold">
                                          <p:stCondLst>
                                            <p:cond delay="0"/>
                                          </p:stCondLst>
                                        </p:cTn>
                                        <p:tgtEl>
                                          <p:spTgt spid="1619"/>
                                        </p:tgtEl>
                                        <p:attrNameLst>
                                          <p:attrName>style.visibility</p:attrName>
                                        </p:attrNameLst>
                                      </p:cBhvr>
                                      <p:to>
                                        <p:strVal val="hidden"/>
                                      </p:to>
                                    </p:set>
                                  </p:childTnLst>
                                </p:cTn>
                              </p:par>
                              <p:par>
                                <p:cTn id="853" presetID="1" presetClass="entr" presetSubtype="0" fill="hold" nodeType="withEffect">
                                  <p:stCondLst>
                                    <p:cond delay="61500"/>
                                  </p:stCondLst>
                                  <p:childTnLst>
                                    <p:set>
                                      <p:cBhvr>
                                        <p:cTn id="854" dur="1" fill="hold">
                                          <p:stCondLst>
                                            <p:cond delay="0"/>
                                          </p:stCondLst>
                                        </p:cTn>
                                        <p:tgtEl>
                                          <p:spTgt spid="1609"/>
                                        </p:tgtEl>
                                        <p:attrNameLst>
                                          <p:attrName>style.visibility</p:attrName>
                                        </p:attrNameLst>
                                      </p:cBhvr>
                                      <p:to>
                                        <p:strVal val="visible"/>
                                      </p:to>
                                    </p:set>
                                  </p:childTnLst>
                                </p:cTn>
                              </p:par>
                              <p:par>
                                <p:cTn id="855" presetID="8" presetClass="emph" presetSubtype="0" fill="hold" nodeType="withEffect">
                                  <p:stCondLst>
                                    <p:cond delay="61500"/>
                                  </p:stCondLst>
                                  <p:childTnLst>
                                    <p:animRot by="900000">
                                      <p:cBhvr>
                                        <p:cTn id="856" dur="1500" fill="hold"/>
                                        <p:tgtEl>
                                          <p:spTgt spid="1609"/>
                                        </p:tgtEl>
                                        <p:attrNameLst>
                                          <p:attrName>r</p:attrName>
                                        </p:attrNameLst>
                                      </p:cBhvr>
                                    </p:animRot>
                                  </p:childTnLst>
                                </p:cTn>
                              </p:par>
                              <p:par>
                                <p:cTn id="857" presetID="1" presetClass="exit" presetSubtype="0" fill="hold" nodeType="withEffect">
                                  <p:stCondLst>
                                    <p:cond delay="63000"/>
                                  </p:stCondLst>
                                  <p:childTnLst>
                                    <p:set>
                                      <p:cBhvr>
                                        <p:cTn id="858" dur="1" fill="hold">
                                          <p:stCondLst>
                                            <p:cond delay="0"/>
                                          </p:stCondLst>
                                        </p:cTn>
                                        <p:tgtEl>
                                          <p:spTgt spid="1609"/>
                                        </p:tgtEl>
                                        <p:attrNameLst>
                                          <p:attrName>style.visibility</p:attrName>
                                        </p:attrNameLst>
                                      </p:cBhvr>
                                      <p:to>
                                        <p:strVal val="hidden"/>
                                      </p:to>
                                    </p:set>
                                  </p:childTnLst>
                                </p:cTn>
                              </p:par>
                              <p:par>
                                <p:cTn id="859" presetID="1" presetClass="entr" presetSubtype="0" fill="hold" nodeType="withEffect">
                                  <p:stCondLst>
                                    <p:cond delay="63000"/>
                                  </p:stCondLst>
                                  <p:childTnLst>
                                    <p:set>
                                      <p:cBhvr>
                                        <p:cTn id="860" dur="1" fill="hold">
                                          <p:stCondLst>
                                            <p:cond delay="0"/>
                                          </p:stCondLst>
                                        </p:cTn>
                                        <p:tgtEl>
                                          <p:spTgt spid="1649"/>
                                        </p:tgtEl>
                                        <p:attrNameLst>
                                          <p:attrName>style.visibility</p:attrName>
                                        </p:attrNameLst>
                                      </p:cBhvr>
                                      <p:to>
                                        <p:strVal val="visible"/>
                                      </p:to>
                                    </p:set>
                                  </p:childTnLst>
                                </p:cTn>
                              </p:par>
                              <p:par>
                                <p:cTn id="861" presetID="8" presetClass="emph" presetSubtype="0" fill="hold" nodeType="withEffect">
                                  <p:stCondLst>
                                    <p:cond delay="63000"/>
                                  </p:stCondLst>
                                  <p:childTnLst>
                                    <p:animRot by="900000">
                                      <p:cBhvr>
                                        <p:cTn id="862" dur="1500" fill="hold"/>
                                        <p:tgtEl>
                                          <p:spTgt spid="1649"/>
                                        </p:tgtEl>
                                        <p:attrNameLst>
                                          <p:attrName>r</p:attrName>
                                        </p:attrNameLst>
                                      </p:cBhvr>
                                    </p:animRot>
                                  </p:childTnLst>
                                </p:cTn>
                              </p:par>
                              <p:par>
                                <p:cTn id="863" presetID="1" presetClass="exit" presetSubtype="0" fill="hold" nodeType="withEffect">
                                  <p:stCondLst>
                                    <p:cond delay="64500"/>
                                  </p:stCondLst>
                                  <p:childTnLst>
                                    <p:set>
                                      <p:cBhvr>
                                        <p:cTn id="864" dur="1" fill="hold">
                                          <p:stCondLst>
                                            <p:cond delay="0"/>
                                          </p:stCondLst>
                                        </p:cTn>
                                        <p:tgtEl>
                                          <p:spTgt spid="1649"/>
                                        </p:tgtEl>
                                        <p:attrNameLst>
                                          <p:attrName>style.visibility</p:attrName>
                                        </p:attrNameLst>
                                      </p:cBhvr>
                                      <p:to>
                                        <p:strVal val="hidden"/>
                                      </p:to>
                                    </p:set>
                                  </p:childTnLst>
                                </p:cTn>
                              </p:par>
                              <p:par>
                                <p:cTn id="865" presetID="1" presetClass="entr" presetSubtype="0" fill="hold" nodeType="withEffect">
                                  <p:stCondLst>
                                    <p:cond delay="64500"/>
                                  </p:stCondLst>
                                  <p:childTnLst>
                                    <p:set>
                                      <p:cBhvr>
                                        <p:cTn id="866" dur="1" fill="hold">
                                          <p:stCondLst>
                                            <p:cond delay="0"/>
                                          </p:stCondLst>
                                        </p:cTn>
                                        <p:tgtEl>
                                          <p:spTgt spid="1639"/>
                                        </p:tgtEl>
                                        <p:attrNameLst>
                                          <p:attrName>style.visibility</p:attrName>
                                        </p:attrNameLst>
                                      </p:cBhvr>
                                      <p:to>
                                        <p:strVal val="visible"/>
                                      </p:to>
                                    </p:set>
                                  </p:childTnLst>
                                </p:cTn>
                              </p:par>
                              <p:par>
                                <p:cTn id="867" presetID="8" presetClass="emph" presetSubtype="0" fill="hold" nodeType="withEffect">
                                  <p:stCondLst>
                                    <p:cond delay="64500"/>
                                  </p:stCondLst>
                                  <p:childTnLst>
                                    <p:animRot by="900000">
                                      <p:cBhvr>
                                        <p:cTn id="868" dur="1500" fill="hold"/>
                                        <p:tgtEl>
                                          <p:spTgt spid="1639"/>
                                        </p:tgtEl>
                                        <p:attrNameLst>
                                          <p:attrName>r</p:attrName>
                                        </p:attrNameLst>
                                      </p:cBhvr>
                                    </p:animRot>
                                  </p:childTnLst>
                                </p:cTn>
                              </p:par>
                              <p:par>
                                <p:cTn id="869" presetID="1" presetClass="exit" presetSubtype="0" fill="hold" nodeType="withEffect">
                                  <p:stCondLst>
                                    <p:cond delay="66000"/>
                                  </p:stCondLst>
                                  <p:childTnLst>
                                    <p:set>
                                      <p:cBhvr>
                                        <p:cTn id="870" dur="1" fill="hold">
                                          <p:stCondLst>
                                            <p:cond delay="0"/>
                                          </p:stCondLst>
                                        </p:cTn>
                                        <p:tgtEl>
                                          <p:spTgt spid="1639"/>
                                        </p:tgtEl>
                                        <p:attrNameLst>
                                          <p:attrName>style.visibility</p:attrName>
                                        </p:attrNameLst>
                                      </p:cBhvr>
                                      <p:to>
                                        <p:strVal val="hidden"/>
                                      </p:to>
                                    </p:set>
                                  </p:childTnLst>
                                </p:cTn>
                              </p:par>
                              <p:par>
                                <p:cTn id="871" presetID="1" presetClass="entr" presetSubtype="0" fill="hold" nodeType="withEffect">
                                  <p:stCondLst>
                                    <p:cond delay="66000"/>
                                  </p:stCondLst>
                                  <p:childTnLst>
                                    <p:set>
                                      <p:cBhvr>
                                        <p:cTn id="872" dur="1" fill="hold">
                                          <p:stCondLst>
                                            <p:cond delay="0"/>
                                          </p:stCondLst>
                                        </p:cTn>
                                        <p:tgtEl>
                                          <p:spTgt spid="1629"/>
                                        </p:tgtEl>
                                        <p:attrNameLst>
                                          <p:attrName>style.visibility</p:attrName>
                                        </p:attrNameLst>
                                      </p:cBhvr>
                                      <p:to>
                                        <p:strVal val="visible"/>
                                      </p:to>
                                    </p:set>
                                  </p:childTnLst>
                                </p:cTn>
                              </p:par>
                              <p:par>
                                <p:cTn id="873" presetID="8" presetClass="emph" presetSubtype="0" fill="hold" nodeType="withEffect">
                                  <p:stCondLst>
                                    <p:cond delay="66000"/>
                                  </p:stCondLst>
                                  <p:childTnLst>
                                    <p:animRot by="900000">
                                      <p:cBhvr>
                                        <p:cTn id="874" dur="1500" fill="hold"/>
                                        <p:tgtEl>
                                          <p:spTgt spid="1629"/>
                                        </p:tgtEl>
                                        <p:attrNameLst>
                                          <p:attrName>r</p:attrName>
                                        </p:attrNameLst>
                                      </p:cBhvr>
                                    </p:animRot>
                                  </p:childTnLst>
                                </p:cTn>
                              </p:par>
                              <p:par>
                                <p:cTn id="875" presetID="1" presetClass="exit" presetSubtype="0" fill="hold" nodeType="withEffect">
                                  <p:stCondLst>
                                    <p:cond delay="67500"/>
                                  </p:stCondLst>
                                  <p:childTnLst>
                                    <p:set>
                                      <p:cBhvr>
                                        <p:cTn id="876" dur="1" fill="hold">
                                          <p:stCondLst>
                                            <p:cond delay="0"/>
                                          </p:stCondLst>
                                        </p:cTn>
                                        <p:tgtEl>
                                          <p:spTgt spid="1629"/>
                                        </p:tgtEl>
                                        <p:attrNameLst>
                                          <p:attrName>style.visibility</p:attrName>
                                        </p:attrNameLst>
                                      </p:cBhvr>
                                      <p:to>
                                        <p:strVal val="hidden"/>
                                      </p:to>
                                    </p:set>
                                  </p:childTnLst>
                                </p:cTn>
                              </p:par>
                              <p:par>
                                <p:cTn id="877" presetID="1" presetClass="entr" presetSubtype="0" fill="hold" nodeType="withEffect">
                                  <p:stCondLst>
                                    <p:cond delay="67500"/>
                                  </p:stCondLst>
                                  <p:childTnLst>
                                    <p:set>
                                      <p:cBhvr>
                                        <p:cTn id="878" dur="1" fill="hold">
                                          <p:stCondLst>
                                            <p:cond delay="0"/>
                                          </p:stCondLst>
                                        </p:cTn>
                                        <p:tgtEl>
                                          <p:spTgt spid="1679"/>
                                        </p:tgtEl>
                                        <p:attrNameLst>
                                          <p:attrName>style.visibility</p:attrName>
                                        </p:attrNameLst>
                                      </p:cBhvr>
                                      <p:to>
                                        <p:strVal val="visible"/>
                                      </p:to>
                                    </p:set>
                                  </p:childTnLst>
                                </p:cTn>
                              </p:par>
                              <p:par>
                                <p:cTn id="879" presetID="8" presetClass="emph" presetSubtype="0" fill="hold" nodeType="withEffect">
                                  <p:stCondLst>
                                    <p:cond delay="67500"/>
                                  </p:stCondLst>
                                  <p:childTnLst>
                                    <p:animRot by="900000">
                                      <p:cBhvr>
                                        <p:cTn id="880" dur="1500" fill="hold"/>
                                        <p:tgtEl>
                                          <p:spTgt spid="1679"/>
                                        </p:tgtEl>
                                        <p:attrNameLst>
                                          <p:attrName>r</p:attrName>
                                        </p:attrNameLst>
                                      </p:cBhvr>
                                    </p:animRot>
                                  </p:childTnLst>
                                </p:cTn>
                              </p:par>
                              <p:par>
                                <p:cTn id="881" presetID="1" presetClass="exit" presetSubtype="0" fill="hold" nodeType="withEffect">
                                  <p:stCondLst>
                                    <p:cond delay="69000"/>
                                  </p:stCondLst>
                                  <p:childTnLst>
                                    <p:set>
                                      <p:cBhvr>
                                        <p:cTn id="882" dur="1" fill="hold">
                                          <p:stCondLst>
                                            <p:cond delay="0"/>
                                          </p:stCondLst>
                                        </p:cTn>
                                        <p:tgtEl>
                                          <p:spTgt spid="1679"/>
                                        </p:tgtEl>
                                        <p:attrNameLst>
                                          <p:attrName>style.visibility</p:attrName>
                                        </p:attrNameLst>
                                      </p:cBhvr>
                                      <p:to>
                                        <p:strVal val="hidden"/>
                                      </p:to>
                                    </p:set>
                                  </p:childTnLst>
                                </p:cTn>
                              </p:par>
                              <p:par>
                                <p:cTn id="883" presetID="1" presetClass="entr" presetSubtype="0" fill="hold" nodeType="withEffect">
                                  <p:stCondLst>
                                    <p:cond delay="69000"/>
                                  </p:stCondLst>
                                  <p:childTnLst>
                                    <p:set>
                                      <p:cBhvr>
                                        <p:cTn id="884" dur="1" fill="hold">
                                          <p:stCondLst>
                                            <p:cond delay="0"/>
                                          </p:stCondLst>
                                        </p:cTn>
                                        <p:tgtEl>
                                          <p:spTgt spid="1669"/>
                                        </p:tgtEl>
                                        <p:attrNameLst>
                                          <p:attrName>style.visibility</p:attrName>
                                        </p:attrNameLst>
                                      </p:cBhvr>
                                      <p:to>
                                        <p:strVal val="visible"/>
                                      </p:to>
                                    </p:set>
                                  </p:childTnLst>
                                </p:cTn>
                              </p:par>
                              <p:par>
                                <p:cTn id="885" presetID="8" presetClass="emph" presetSubtype="0" fill="hold" nodeType="withEffect">
                                  <p:stCondLst>
                                    <p:cond delay="69000"/>
                                  </p:stCondLst>
                                  <p:childTnLst>
                                    <p:animRot by="900000">
                                      <p:cBhvr>
                                        <p:cTn id="886" dur="1500" fill="hold"/>
                                        <p:tgtEl>
                                          <p:spTgt spid="1669"/>
                                        </p:tgtEl>
                                        <p:attrNameLst>
                                          <p:attrName>r</p:attrName>
                                        </p:attrNameLst>
                                      </p:cBhvr>
                                    </p:animRot>
                                  </p:childTnLst>
                                </p:cTn>
                              </p:par>
                              <p:par>
                                <p:cTn id="887" presetID="1" presetClass="exit" presetSubtype="0" fill="hold" nodeType="withEffect">
                                  <p:stCondLst>
                                    <p:cond delay="70500"/>
                                  </p:stCondLst>
                                  <p:childTnLst>
                                    <p:set>
                                      <p:cBhvr>
                                        <p:cTn id="888" dur="1" fill="hold">
                                          <p:stCondLst>
                                            <p:cond delay="0"/>
                                          </p:stCondLst>
                                        </p:cTn>
                                        <p:tgtEl>
                                          <p:spTgt spid="1669"/>
                                        </p:tgtEl>
                                        <p:attrNameLst>
                                          <p:attrName>style.visibility</p:attrName>
                                        </p:attrNameLst>
                                      </p:cBhvr>
                                      <p:to>
                                        <p:strVal val="hidden"/>
                                      </p:to>
                                    </p:set>
                                  </p:childTnLst>
                                </p:cTn>
                              </p:par>
                              <p:par>
                                <p:cTn id="889" presetID="1" presetClass="entr" presetSubtype="0" fill="hold" nodeType="withEffect">
                                  <p:stCondLst>
                                    <p:cond delay="70500"/>
                                  </p:stCondLst>
                                  <p:childTnLst>
                                    <p:set>
                                      <p:cBhvr>
                                        <p:cTn id="890" dur="1" fill="hold">
                                          <p:stCondLst>
                                            <p:cond delay="0"/>
                                          </p:stCondLst>
                                        </p:cTn>
                                        <p:tgtEl>
                                          <p:spTgt spid="1659"/>
                                        </p:tgtEl>
                                        <p:attrNameLst>
                                          <p:attrName>style.visibility</p:attrName>
                                        </p:attrNameLst>
                                      </p:cBhvr>
                                      <p:to>
                                        <p:strVal val="visible"/>
                                      </p:to>
                                    </p:set>
                                  </p:childTnLst>
                                </p:cTn>
                              </p:par>
                              <p:par>
                                <p:cTn id="891" presetID="8" presetClass="emph" presetSubtype="0" fill="hold" nodeType="withEffect">
                                  <p:stCondLst>
                                    <p:cond delay="70500"/>
                                  </p:stCondLst>
                                  <p:childTnLst>
                                    <p:animRot by="900000">
                                      <p:cBhvr>
                                        <p:cTn id="892" dur="1500" fill="hold"/>
                                        <p:tgtEl>
                                          <p:spTgt spid="165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46" grpId="1" animBg="1"/>
      <p:bldP spid="1545" grpId="0" animBg="1"/>
      <p:bldP spid="1545" grpId="1" animBg="1"/>
      <p:bldP spid="1547" grpId="0" animBg="1"/>
      <p:bldP spid="1547" grpId="1"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5" name="Groupe 14"/>
          <p:cNvGrpSpPr/>
          <p:nvPr/>
        </p:nvGrpSpPr>
        <p:grpSpPr>
          <a:xfrm>
            <a:off x="3918902" y="1774944"/>
            <a:ext cx="1003884" cy="1510040"/>
            <a:chOff x="7302628" y="1411835"/>
            <a:chExt cx="1003884" cy="1510040"/>
          </a:xfrm>
        </p:grpSpPr>
        <p:sp>
          <p:nvSpPr>
            <p:cNvPr id="161" name="Cube 160"/>
            <p:cNvSpPr/>
            <p:nvPr/>
          </p:nvSpPr>
          <p:spPr>
            <a:xfrm flipH="1">
              <a:off x="7911693" y="2763140"/>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2628" y="1411835"/>
              <a:ext cx="755076" cy="14464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Lst>
              <a:ahLst/>
              <a:cxnLst>
                <a:cxn ang="0">
                  <a:pos x="connsiteX0" y="connsiteY0"/>
                </a:cxn>
                <a:cxn ang="0">
                  <a:pos x="connsiteX1" y="connsiteY1"/>
                </a:cxn>
                <a:cxn ang="0">
                  <a:pos x="connsiteX2" y="connsiteY2"/>
                </a:cxn>
                <a:cxn ang="0">
                  <a:pos x="connsiteX3" y="connsiteY3"/>
                </a:cxn>
              </a:cxnLst>
              <a:rect l="l" t="t" r="r" b="b"/>
              <a:pathLst>
                <a:path w="275426" h="1245798">
                  <a:moveTo>
                    <a:pt x="0" y="3382"/>
                  </a:moveTo>
                  <a:cubicBezTo>
                    <a:pt x="46363" y="5218"/>
                    <a:pt x="85027" y="-31485"/>
                    <a:pt x="112923" y="99779"/>
                  </a:cubicBezTo>
                  <a:cubicBezTo>
                    <a:pt x="140819" y="231043"/>
                    <a:pt x="144984" y="599961"/>
                    <a:pt x="167374" y="790964"/>
                  </a:cubicBezTo>
                  <a:cubicBezTo>
                    <a:pt x="189764" y="981967"/>
                    <a:pt x="335653" y="1175879"/>
                    <a:pt x="247263" y="1245798"/>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3914254" y="3151880"/>
            <a:ext cx="783283" cy="1589807"/>
            <a:chOff x="7570500" y="2763140"/>
            <a:chExt cx="783283" cy="1589807"/>
          </a:xfrm>
        </p:grpSpPr>
        <p:sp>
          <p:nvSpPr>
            <p:cNvPr id="8" name="Cube 7"/>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2847100"/>
              <a:ext cx="751431" cy="15058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Lst>
              <a:ahLst/>
              <a:cxnLst>
                <a:cxn ang="0">
                  <a:pos x="connsiteX0" y="connsiteY0"/>
                </a:cxn>
                <a:cxn ang="0">
                  <a:pos x="connsiteX1" y="connsiteY1"/>
                </a:cxn>
                <a:cxn ang="0">
                  <a:pos x="connsiteX2" y="connsiteY2"/>
                </a:cxn>
                <a:cxn ang="0">
                  <a:pos x="connsiteX3" y="connsiteY3"/>
                </a:cxn>
              </a:cxnLst>
              <a:rect l="l" t="t" r="r" b="b"/>
              <a:pathLst>
                <a:path w="274095" h="1296960">
                  <a:moveTo>
                    <a:pt x="100772" y="0"/>
                  </a:moveTo>
                  <a:cubicBezTo>
                    <a:pt x="147135" y="1836"/>
                    <a:pt x="182919" y="-16985"/>
                    <a:pt x="206908" y="190263"/>
                  </a:cubicBezTo>
                  <a:cubicBezTo>
                    <a:pt x="230897" y="397511"/>
                    <a:pt x="319448" y="1163967"/>
                    <a:pt x="244709" y="1243488"/>
                  </a:cubicBezTo>
                  <a:cubicBezTo>
                    <a:pt x="169970" y="1323009"/>
                    <a:pt x="-80167" y="1313395"/>
                    <a:pt x="25764" y="1217594"/>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sp>
        <p:nvSpPr>
          <p:cNvPr id="6" name="Sous-titre 2"/>
          <p:cNvSpPr txBox="1">
            <a:spLocks/>
          </p:cNvSpPr>
          <p:nvPr/>
        </p:nvSpPr>
        <p:spPr>
          <a:xfrm>
            <a:off x="-53375" y="5517232"/>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Pour se rapprocher du moteur réel il faut comprendre que tous les conducteurs du rotor sont situés dans des encoches et que tous sont reliés entre eux, de sorte que tous les conducteurs sont parcourus par un courant, sauf quand ils sont sur l’axe de l’induit perpendiculaire à l’axe de l’inducteur. A ce moment, le courant dans la spire doit s’annuler très vite pour pouvoir s’inverser. Pour aider à cette commutation sur des moteurs d’une certaine puissance (quelques kW), on ajoute des pôles auxiliaires en série avec l’induit, et alignés avec cette perpendiculaire.</a:t>
            </a:r>
            <a:endParaRPr lang="fr-FR" sz="1800" dirty="0"/>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6987" y="3950529"/>
            <a:ext cx="792088" cy="1903954"/>
            <a:chOff x="9396536" y="2189549"/>
            <a:chExt cx="792088" cy="190395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37157" y="2887593"/>
              <a:ext cx="1903954" cy="507865"/>
              <a:chOff x="4771578" y="1906385"/>
              <a:chExt cx="2525148" cy="570571"/>
            </a:xfrm>
          </p:grpSpPr>
          <p:sp>
            <p:nvSpPr>
              <p:cNvPr id="1723" name="Freeform 83"/>
              <p:cNvSpPr>
                <a:spLocks/>
              </p:cNvSpPr>
              <p:nvPr>
                <p:custDataLst>
                  <p:tags r:id="rId7"/>
                </p:custDataLst>
              </p:nvPr>
            </p:nvSpPr>
            <p:spPr bwMode="auto">
              <a:xfrm>
                <a:off x="4771578" y="2277696"/>
                <a:ext cx="1645285" cy="199260"/>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Lst>
                <a:ahLst/>
                <a:cxnLst>
                  <a:cxn ang="0">
                    <a:pos x="connsiteX0" y="connsiteY0"/>
                  </a:cxn>
                  <a:cxn ang="0">
                    <a:pos x="connsiteX1" y="connsiteY1"/>
                  </a:cxn>
                  <a:cxn ang="0">
                    <a:pos x="connsiteX2" y="connsiteY2"/>
                  </a:cxn>
                  <a:cxn ang="0">
                    <a:pos x="connsiteX3" y="connsiteY3"/>
                  </a:cxn>
                </a:cxnLst>
                <a:rect l="l" t="t" r="r" b="b"/>
                <a:pathLst>
                  <a:path w="14872" h="14924">
                    <a:moveTo>
                      <a:pt x="14872" y="2507"/>
                    </a:moveTo>
                    <a:cubicBezTo>
                      <a:pt x="14122" y="3380"/>
                      <a:pt x="12447" y="2241"/>
                      <a:pt x="11110" y="51"/>
                    </a:cubicBezTo>
                    <a:cubicBezTo>
                      <a:pt x="9534" y="-946"/>
                      <a:pt x="7068" y="13285"/>
                      <a:pt x="6028" y="12557"/>
                    </a:cubicBezTo>
                    <a:cubicBezTo>
                      <a:pt x="4988" y="11829"/>
                      <a:pt x="91" y="15060"/>
                      <a:pt x="0" y="1492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405115"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5" name="Groupe 14"/>
          <p:cNvGrpSpPr/>
          <p:nvPr/>
        </p:nvGrpSpPr>
        <p:grpSpPr>
          <a:xfrm>
            <a:off x="3918902" y="1774944"/>
            <a:ext cx="1003884" cy="1510040"/>
            <a:chOff x="7302628" y="1411835"/>
            <a:chExt cx="1003884" cy="1510040"/>
          </a:xfrm>
        </p:grpSpPr>
        <p:sp>
          <p:nvSpPr>
            <p:cNvPr id="161" name="Cube 160"/>
            <p:cNvSpPr/>
            <p:nvPr/>
          </p:nvSpPr>
          <p:spPr>
            <a:xfrm flipH="1">
              <a:off x="7911693" y="2763140"/>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2628" y="1411835"/>
              <a:ext cx="755076" cy="14464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Lst>
              <a:ahLst/>
              <a:cxnLst>
                <a:cxn ang="0">
                  <a:pos x="connsiteX0" y="connsiteY0"/>
                </a:cxn>
                <a:cxn ang="0">
                  <a:pos x="connsiteX1" y="connsiteY1"/>
                </a:cxn>
                <a:cxn ang="0">
                  <a:pos x="connsiteX2" y="connsiteY2"/>
                </a:cxn>
                <a:cxn ang="0">
                  <a:pos x="connsiteX3" y="connsiteY3"/>
                </a:cxn>
              </a:cxnLst>
              <a:rect l="l" t="t" r="r" b="b"/>
              <a:pathLst>
                <a:path w="275426" h="1245798">
                  <a:moveTo>
                    <a:pt x="0" y="3382"/>
                  </a:moveTo>
                  <a:cubicBezTo>
                    <a:pt x="46363" y="5218"/>
                    <a:pt x="85027" y="-31485"/>
                    <a:pt x="112923" y="99779"/>
                  </a:cubicBezTo>
                  <a:cubicBezTo>
                    <a:pt x="140819" y="231043"/>
                    <a:pt x="144984" y="599961"/>
                    <a:pt x="167374" y="790964"/>
                  </a:cubicBezTo>
                  <a:cubicBezTo>
                    <a:pt x="189764" y="981967"/>
                    <a:pt x="335653" y="1175879"/>
                    <a:pt x="247263" y="1245798"/>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3914254" y="3151880"/>
            <a:ext cx="783283" cy="1589807"/>
            <a:chOff x="7570500" y="2763140"/>
            <a:chExt cx="783283" cy="1589807"/>
          </a:xfrm>
        </p:grpSpPr>
        <p:sp>
          <p:nvSpPr>
            <p:cNvPr id="8" name="Cube 7"/>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2847100"/>
              <a:ext cx="751431" cy="150584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Lst>
              <a:ahLst/>
              <a:cxnLst>
                <a:cxn ang="0">
                  <a:pos x="connsiteX0" y="connsiteY0"/>
                </a:cxn>
                <a:cxn ang="0">
                  <a:pos x="connsiteX1" y="connsiteY1"/>
                </a:cxn>
                <a:cxn ang="0">
                  <a:pos x="connsiteX2" y="connsiteY2"/>
                </a:cxn>
                <a:cxn ang="0">
                  <a:pos x="connsiteX3" y="connsiteY3"/>
                </a:cxn>
              </a:cxnLst>
              <a:rect l="l" t="t" r="r" b="b"/>
              <a:pathLst>
                <a:path w="274095" h="1296960">
                  <a:moveTo>
                    <a:pt x="100772" y="0"/>
                  </a:moveTo>
                  <a:cubicBezTo>
                    <a:pt x="147135" y="1836"/>
                    <a:pt x="182919" y="-16985"/>
                    <a:pt x="206908" y="190263"/>
                  </a:cubicBezTo>
                  <a:cubicBezTo>
                    <a:pt x="230897" y="397511"/>
                    <a:pt x="319448" y="1163967"/>
                    <a:pt x="244709" y="1243488"/>
                  </a:cubicBezTo>
                  <a:cubicBezTo>
                    <a:pt x="169970" y="1323009"/>
                    <a:pt x="-80167" y="1313395"/>
                    <a:pt x="25764" y="1217594"/>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648056" y="4941168"/>
            <a:ext cx="1690749" cy="496092"/>
          </a:xfrm>
          <a:prstGeom prst="borderCallout1">
            <a:avLst>
              <a:gd name="adj1" fmla="val 958"/>
              <a:gd name="adj2" fmla="val 230"/>
              <a:gd name="adj3" fmla="val -36111"/>
              <a:gd name="adj4" fmla="val -110452"/>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35" name="Groupe 34"/>
          <p:cNvGrpSpPr/>
          <p:nvPr/>
        </p:nvGrpSpPr>
        <p:grpSpPr>
          <a:xfrm>
            <a:off x="1187624" y="2420888"/>
            <a:ext cx="6750122" cy="1661733"/>
            <a:chOff x="1187624" y="2420888"/>
            <a:chExt cx="6750122" cy="1661733"/>
          </a:xfrm>
        </p:grpSpPr>
        <p:sp>
          <p:nvSpPr>
            <p:cNvPr id="18" name="Forme libre 17"/>
            <p:cNvSpPr/>
            <p:nvPr/>
          </p:nvSpPr>
          <p:spPr>
            <a:xfrm>
              <a:off x="1187624" y="2420888"/>
              <a:ext cx="6750122" cy="1661733"/>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50122" h="1661733">
                  <a:moveTo>
                    <a:pt x="0" y="636998"/>
                  </a:moveTo>
                  <a:lnTo>
                    <a:pt x="1212351" y="667820"/>
                  </a:lnTo>
                  <a:lnTo>
                    <a:pt x="1756881" y="0"/>
                  </a:lnTo>
                  <a:lnTo>
                    <a:pt x="4500752" y="1661733"/>
                  </a:lnTo>
                  <a:lnTo>
                    <a:pt x="5270643" y="914400"/>
                  </a:lnTo>
                  <a:lnTo>
                    <a:pt x="6750122" y="883577"/>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avec flèche 19"/>
            <p:cNvCxnSpPr/>
            <p:nvPr/>
          </p:nvCxnSpPr>
          <p:spPr>
            <a:xfrm flipH="1" flipV="1">
              <a:off x="1485712" y="3068960"/>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48" name="Connecteur droit avec flèche 1747"/>
            <p:cNvCxnSpPr/>
            <p:nvPr/>
          </p:nvCxnSpPr>
          <p:spPr>
            <a:xfrm flipH="1">
              <a:off x="6656146" y="3330313"/>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cxnSp>
        <p:nvCxnSpPr>
          <p:cNvPr id="1749" name="Connecteur droit avec flèche 1748"/>
          <p:cNvCxnSpPr/>
          <p:nvPr/>
        </p:nvCxnSpPr>
        <p:spPr>
          <a:xfrm flipH="1" flipV="1">
            <a:off x="3954770" y="3037948"/>
            <a:ext cx="49866" cy="31012"/>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750" name="Forme libre 1749"/>
          <p:cNvSpPr/>
          <p:nvPr/>
        </p:nvSpPr>
        <p:spPr>
          <a:xfrm>
            <a:off x="1237648" y="2556662"/>
            <a:ext cx="6689832" cy="138048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89832" h="1380489">
                <a:moveTo>
                  <a:pt x="0" y="636998"/>
                </a:moveTo>
                <a:lnTo>
                  <a:pt x="1242496" y="617579"/>
                </a:lnTo>
                <a:lnTo>
                  <a:pt x="1716688" y="0"/>
                </a:lnTo>
                <a:lnTo>
                  <a:pt x="4490157" y="1380489"/>
                </a:lnTo>
                <a:lnTo>
                  <a:pt x="5210353" y="643095"/>
                </a:lnTo>
                <a:lnTo>
                  <a:pt x="6689832" y="612272"/>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6" name="Groupe 35"/>
          <p:cNvGrpSpPr/>
          <p:nvPr/>
        </p:nvGrpSpPr>
        <p:grpSpPr>
          <a:xfrm>
            <a:off x="1115616" y="3204626"/>
            <a:ext cx="6835526" cy="12525"/>
            <a:chOff x="1115616" y="3204626"/>
            <a:chExt cx="6835526" cy="12525"/>
          </a:xfrm>
        </p:grpSpPr>
        <p:cxnSp>
          <p:nvCxnSpPr>
            <p:cNvPr id="30" name="Connecteur droit 29"/>
            <p:cNvCxnSpPr/>
            <p:nvPr/>
          </p:nvCxnSpPr>
          <p:spPr>
            <a:xfrm>
              <a:off x="1115616" y="3212976"/>
              <a:ext cx="6835526" cy="0"/>
            </a:xfrm>
            <a:prstGeom prst="line">
              <a:avLst/>
            </a:prstGeom>
            <a:ln w="5715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52" name="Connecteur droit avec flèche 1751"/>
            <p:cNvCxnSpPr/>
            <p:nvPr/>
          </p:nvCxnSpPr>
          <p:spPr>
            <a:xfrm flipH="1" flipV="1">
              <a:off x="5467804" y="3208801"/>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3" name="Connecteur droit avec flèche 1752"/>
            <p:cNvCxnSpPr/>
            <p:nvPr/>
          </p:nvCxnSpPr>
          <p:spPr>
            <a:xfrm flipH="1" flipV="1">
              <a:off x="2679521" y="3204626"/>
              <a:ext cx="221973" cy="8350"/>
            </a:xfrm>
            <a:prstGeom prst="straightConnector1">
              <a:avLst/>
            </a:prstGeom>
            <a:ln w="5715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34" name="Groupe 33"/>
          <p:cNvGrpSpPr/>
          <p:nvPr/>
        </p:nvGrpSpPr>
        <p:grpSpPr>
          <a:xfrm>
            <a:off x="1340023" y="2656108"/>
            <a:ext cx="6511583" cy="1144899"/>
            <a:chOff x="1340023" y="2656108"/>
            <a:chExt cx="6511583" cy="1144899"/>
          </a:xfrm>
        </p:grpSpPr>
        <p:sp>
          <p:nvSpPr>
            <p:cNvPr id="1754" name="Forme libre 1753"/>
            <p:cNvSpPr/>
            <p:nvPr/>
          </p:nvSpPr>
          <p:spPr>
            <a:xfrm>
              <a:off x="1340023" y="2656108"/>
              <a:ext cx="6511583" cy="1144899"/>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1583" h="1144899">
                  <a:moveTo>
                    <a:pt x="0" y="835781"/>
                  </a:moveTo>
                  <a:lnTo>
                    <a:pt x="1212351" y="866603"/>
                  </a:lnTo>
                  <a:lnTo>
                    <a:pt x="1647550" y="0"/>
                  </a:lnTo>
                  <a:lnTo>
                    <a:pt x="4441117" y="1144899"/>
                  </a:lnTo>
                  <a:lnTo>
                    <a:pt x="5022164" y="377688"/>
                  </a:lnTo>
                  <a:lnTo>
                    <a:pt x="6511583" y="396560"/>
                  </a:lnTo>
                </a:path>
              </a:pathLst>
            </a:custGeom>
            <a:noFill/>
            <a:ln w="38100">
              <a:solidFill>
                <a:srgbClr val="00B0F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5" name="Connecteur droit avec flèche 1754"/>
            <p:cNvCxnSpPr/>
            <p:nvPr/>
          </p:nvCxnSpPr>
          <p:spPr>
            <a:xfrm flipH="1">
              <a:off x="6681271" y="3024504"/>
              <a:ext cx="110704" cy="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6" name="Connecteur droit avec flèche 1755"/>
            <p:cNvCxnSpPr/>
            <p:nvPr/>
          </p:nvCxnSpPr>
          <p:spPr>
            <a:xfrm flipH="1" flipV="1">
              <a:off x="1638112" y="3493258"/>
              <a:ext cx="108722" cy="7750"/>
            </a:xfrm>
            <a:prstGeom prst="straightConnector1">
              <a:avLst/>
            </a:prstGeom>
            <a:ln w="38100">
              <a:solidFill>
                <a:srgbClr val="00B0F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42" name="Groupe 41"/>
          <p:cNvGrpSpPr/>
          <p:nvPr/>
        </p:nvGrpSpPr>
        <p:grpSpPr>
          <a:xfrm>
            <a:off x="2901494" y="1877644"/>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900496"/>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92D05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4" name="Ellipse 1763"/>
          <p:cNvSpPr/>
          <p:nvPr/>
        </p:nvSpPr>
        <p:spPr>
          <a:xfrm>
            <a:off x="2766442"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65" name="Ellipse 1764"/>
          <p:cNvSpPr/>
          <p:nvPr/>
        </p:nvSpPr>
        <p:spPr>
          <a:xfrm>
            <a:off x="2706627"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6" name="Ellipse 1765"/>
          <p:cNvSpPr/>
          <p:nvPr/>
        </p:nvSpPr>
        <p:spPr>
          <a:xfrm>
            <a:off x="2699792"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7" name="Ellipse 1766"/>
          <p:cNvSpPr/>
          <p:nvPr/>
        </p:nvSpPr>
        <p:spPr>
          <a:xfrm>
            <a:off x="277180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r>
              <a:rPr lang="fr-FR" sz="3200" b="1" dirty="0" smtClean="0"/>
              <a:t> </a:t>
            </a:r>
            <a:endParaRPr lang="fr-FR" sz="3200" b="1" dirty="0"/>
          </a:p>
        </p:txBody>
      </p:sp>
      <p:sp>
        <p:nvSpPr>
          <p:cNvPr id="1768" name="Ellipse 1767"/>
          <p:cNvSpPr/>
          <p:nvPr/>
        </p:nvSpPr>
        <p:spPr>
          <a:xfrm>
            <a:off x="5796136" y="275636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388136"/>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3124592"/>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492820"/>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861048"/>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1773" name="Groupe 1772"/>
          <p:cNvGrpSpPr/>
          <p:nvPr/>
        </p:nvGrpSpPr>
        <p:grpSpPr>
          <a:xfrm flipH="1">
            <a:off x="2483768" y="1844824"/>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916832"/>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4140595"/>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84484" y="4397439"/>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60648"/>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371600" y="1847255"/>
            <a:ext cx="6224736" cy="1728192"/>
          </a:xfrm>
          <a:scene3d>
            <a:camera prst="orthographicFront"/>
            <a:lightRig rig="threePt" dir="t"/>
          </a:scene3d>
          <a:sp3d>
            <a:bevelT prst="relaxedInset"/>
          </a:sp3d>
        </p:spPr>
        <p:txBody>
          <a:bodyPr anchor="ctr">
            <a:normAutofit fontScale="70000" lnSpcReduction="20000"/>
          </a:bodyPr>
          <a:lstStyle/>
          <a:p>
            <a:r>
              <a:rPr lang="fr-FR" dirty="0" smtClean="0"/>
              <a:t>En alternatif (le champ tournant)</a:t>
            </a:r>
          </a:p>
          <a:p>
            <a:r>
              <a:rPr lang="fr-FR" dirty="0" smtClean="0"/>
              <a:t>En continu (</a:t>
            </a:r>
            <a:r>
              <a:rPr lang="fr-FR" dirty="0" err="1" smtClean="0"/>
              <a:t>lenz</a:t>
            </a:r>
            <a:r>
              <a:rPr lang="fr-FR" dirty="0" smtClean="0"/>
              <a:t>)</a:t>
            </a:r>
          </a:p>
          <a:p>
            <a:r>
              <a:rPr lang="fr-FR" dirty="0" smtClean="0"/>
              <a:t>Moteurs </a:t>
            </a:r>
            <a:r>
              <a:rPr lang="fr-FR" dirty="0" err="1" smtClean="0"/>
              <a:t>brushless</a:t>
            </a:r>
            <a:endParaRPr lang="fr-FR" dirty="0" smtClean="0"/>
          </a:p>
          <a:p>
            <a:r>
              <a:rPr lang="fr-FR" dirty="0" smtClean="0"/>
              <a:t>Les moteurs universels</a:t>
            </a:r>
          </a:p>
          <a:p>
            <a:r>
              <a:rPr lang="fr-FR" dirty="0" smtClean="0"/>
              <a:t>Les moteurs pas à pas</a:t>
            </a:r>
            <a:endParaRPr lang="fr-FR" dirty="0"/>
          </a:p>
        </p:txBody>
      </p:sp>
      <p:sp>
        <p:nvSpPr>
          <p:cNvPr id="4" name="Sous-titre 2"/>
          <p:cNvSpPr txBox="1">
            <a:spLocks/>
          </p:cNvSpPr>
          <p:nvPr/>
        </p:nvSpPr>
        <p:spPr>
          <a:xfrm>
            <a:off x="1371600" y="3719463"/>
            <a:ext cx="6224736" cy="8640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dirty="0" smtClean="0"/>
              <a:t>Les moteurs courant continu</a:t>
            </a:r>
            <a:endParaRPr lang="fr-FR" dirty="0"/>
          </a:p>
        </p:txBody>
      </p:sp>
      <p:sp>
        <p:nvSpPr>
          <p:cNvPr id="5" name="Sous-titre 2"/>
          <p:cNvSpPr txBox="1">
            <a:spLocks/>
          </p:cNvSpPr>
          <p:nvPr/>
        </p:nvSpPr>
        <p:spPr>
          <a:xfrm>
            <a:off x="1339619" y="4725144"/>
            <a:ext cx="6224736" cy="19442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fontScale="92500" lnSpcReduction="20000"/>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dirty="0" smtClean="0"/>
              <a:t>En continu excitation permanente, </a:t>
            </a:r>
            <a:r>
              <a:rPr lang="fr-FR" dirty="0" smtClean="0"/>
              <a:t>parallèle </a:t>
            </a:r>
            <a:r>
              <a:rPr lang="fr-FR" dirty="0" smtClean="0"/>
              <a:t>série, séparé </a:t>
            </a:r>
            <a:r>
              <a:rPr lang="fr-FR" dirty="0" smtClean="0"/>
              <a:t>(Lenz</a:t>
            </a:r>
            <a:r>
              <a:rPr lang="fr-FR" dirty="0" smtClean="0"/>
              <a:t>) COUMPOUND? G2N2RATRIC DYNAMO</a:t>
            </a:r>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371600" y="3717032"/>
            <a:ext cx="6224736" cy="1944216"/>
          </a:xfrm>
          <a:scene3d>
            <a:camera prst="orthographicFront"/>
            <a:lightRig rig="threePt" dir="t"/>
          </a:scene3d>
          <a:sp3d>
            <a:bevelT prst="relaxedInset"/>
          </a:sp3d>
        </p:spPr>
        <p:txBody>
          <a:bodyPr anchor="ctr">
            <a:normAutofit/>
          </a:bodyPr>
          <a:lstStyle/>
          <a:p>
            <a:r>
              <a:rPr lang="fr-FR" dirty="0" smtClean="0"/>
              <a:t>En continu excitation permanente, </a:t>
            </a:r>
            <a:r>
              <a:rPr lang="fr-FR" dirty="0" err="1" smtClean="0"/>
              <a:t>parallele</a:t>
            </a:r>
            <a:r>
              <a:rPr lang="fr-FR" dirty="0" smtClean="0"/>
              <a:t> série, séparé (</a:t>
            </a:r>
            <a:r>
              <a:rPr lang="fr-FR" dirty="0" err="1" smtClean="0"/>
              <a:t>laplace</a:t>
            </a:r>
            <a:r>
              <a:rPr lang="fr-FR" dirty="0" smtClean="0"/>
              <a:t>)</a:t>
            </a:r>
          </a:p>
        </p:txBody>
      </p:sp>
    </p:spTree>
    <p:extLst>
      <p:ext uri="{BB962C8B-B14F-4D97-AF65-F5344CB8AC3E}">
        <p14:creationId xmlns:p14="http://schemas.microsoft.com/office/powerpoint/2010/main" val="3519930388"/>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démarche</a:t>
            </a:r>
            <a:endParaRPr lang="fr-FR" dirty="0"/>
          </a:p>
        </p:txBody>
      </p:sp>
      <p:sp>
        <p:nvSpPr>
          <p:cNvPr id="3" name="Espace réservé du contenu 2"/>
          <p:cNvSpPr>
            <a:spLocks noGrp="1"/>
          </p:cNvSpPr>
          <p:nvPr>
            <p:ph idx="1"/>
          </p:nvPr>
        </p:nvSpPr>
        <p:spPr/>
        <p:txBody>
          <a:bodyPr/>
          <a:lstStyle/>
          <a:p>
            <a:r>
              <a:rPr lang="fr-FR" dirty="0" smtClean="0"/>
              <a:t>Principe fonctionnement</a:t>
            </a:r>
          </a:p>
          <a:p>
            <a:r>
              <a:rPr lang="fr-FR" dirty="0" smtClean="0"/>
              <a:t>Les défauts</a:t>
            </a:r>
          </a:p>
          <a:p>
            <a:r>
              <a:rPr lang="fr-FR" dirty="0" smtClean="0"/>
              <a:t>Les lois</a:t>
            </a:r>
          </a:p>
          <a:p>
            <a:r>
              <a:rPr lang="fr-FR" dirty="0" smtClean="0"/>
              <a:t>Les différents types, les symboles les schémas, le </a:t>
            </a:r>
            <a:r>
              <a:rPr lang="fr-FR" dirty="0" err="1" smtClean="0"/>
              <a:t>cablage</a:t>
            </a:r>
            <a:r>
              <a:rPr lang="fr-FR" dirty="0" smtClean="0"/>
              <a:t>.</a:t>
            </a:r>
          </a:p>
          <a:p>
            <a:r>
              <a:rPr lang="fr-FR" dirty="0" smtClean="0"/>
              <a:t>exercices</a:t>
            </a:r>
            <a:endParaRPr lang="fr-FR" dirty="0"/>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contenu 2"/>
          <p:cNvSpPr txBox="1">
            <a:spLocks/>
          </p:cNvSpPr>
          <p:nvPr/>
        </p:nvSpPr>
        <p:spPr>
          <a:xfrm>
            <a:off x="-1" y="3645024"/>
            <a:ext cx="8075307" cy="321297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 déplacement est orienté suivant la règle des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trois doigts de la main droite</a:t>
            </a:r>
            <a:r>
              <a:rPr lang="fr-FR" sz="2000" dirty="0" smtClean="0">
                <a:latin typeface="Verdana" panose="020B0604030504040204" pitchFamily="34" charset="0"/>
                <a:ea typeface="Verdana" panose="020B0604030504040204" pitchFamily="34" charset="0"/>
                <a:cs typeface="Verdana" panose="020B0604030504040204" pitchFamily="34" charset="0"/>
              </a:rPr>
              <a:t>.</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dans le sens du courant (I).</a:t>
            </a:r>
          </a:p>
          <a:p>
            <a:pPr marL="0" indent="0">
              <a:buFont typeface="Arial" panose="020B0604020202020204" pitchFamily="34" charset="0"/>
              <a:buNone/>
              <a:tabLst>
                <a:tab pos="144000" algn="l"/>
              </a:tabLst>
            </a:pP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Majeur dans le sens du champ Magnétique (M).</a:t>
            </a:r>
          </a:p>
          <a:p>
            <a:pPr marL="0" indent="0">
              <a:buFont typeface="Arial" panose="020B0604020202020204" pitchFamily="34" charset="0"/>
              <a:buNone/>
              <a:tabLst>
                <a:tab pos="144000" algn="l"/>
              </a:tabLst>
            </a:pP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pouce indiquera le sens du déplacement </a:t>
            </a:r>
            <a:b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2000" dirty="0" smtClean="0">
                <a:latin typeface="Verdana" panose="020B0604030504040204" pitchFamily="34" charset="0"/>
                <a:ea typeface="Verdana" panose="020B0604030504040204" pitchFamily="34" charset="0"/>
                <a:cs typeface="Verdana" panose="020B0604030504040204" pitchFamily="34" charset="0"/>
              </a:rPr>
              <a:t> </a:t>
            </a: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Les trois doigts sont disposés à 90° les uns des autres.</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pic>
        <p:nvPicPr>
          <p:cNvPr id="4" name="Image 3"/>
          <p:cNvPicPr>
            <a:picLocks noChangeAspect="1"/>
          </p:cNvPicPr>
          <p:nvPr/>
        </p:nvPicPr>
        <p:blipFill>
          <a:blip r:embed="rId2" cstate="print">
            <a:extLst>
              <a:ext uri="{BEBA8EAE-BF5A-486C-A8C5-ECC9F3942E4B}">
                <a14:imgProps xmlns:a14="http://schemas.microsoft.com/office/drawing/2010/main">
                  <a14:imgLayer r:embed="rId3">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11762808">
            <a:off x="5043479" y="3584896"/>
            <a:ext cx="5179115" cy="2913252"/>
          </a:xfrm>
          <a:prstGeom prst="rect">
            <a:avLst/>
          </a:prstGeom>
          <a:effectLst>
            <a:glow rad="228600">
              <a:srgbClr val="FFFF00">
                <a:alpha val="40000"/>
              </a:srgbClr>
            </a:glow>
          </a:effectLst>
        </p:spPr>
      </p:pic>
      <p:cxnSp>
        <p:nvCxnSpPr>
          <p:cNvPr id="7" name="Connecteur droit avec flèche 6"/>
          <p:cNvCxnSpPr/>
          <p:nvPr/>
        </p:nvCxnSpPr>
        <p:spPr>
          <a:xfrm flipH="1" flipV="1">
            <a:off x="5220072" y="4365104"/>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nvCxnSpPr>
        <p:spPr>
          <a:xfrm flipV="1">
            <a:off x="7693520" y="2564904"/>
            <a:ext cx="381786" cy="2508915"/>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nvCxnSpPr>
        <p:spPr>
          <a:xfrm flipH="1">
            <a:off x="7020272" y="5100659"/>
            <a:ext cx="645527"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16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 </a:t>
            </a:r>
            <a:br>
              <a:rPr lang="fr-FR" sz="2000" dirty="0" smtClean="0"/>
            </a:br>
            <a:r>
              <a:rPr lang="fr-FR" sz="2000" dirty="0" smtClean="0"/>
              <a:t>C’est la loi de Laplace.</a:t>
            </a:r>
          </a:p>
          <a:p>
            <a:pPr marL="0" indent="0" algn="ctr">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 </a:t>
            </a:r>
          </a:p>
          <a:p>
            <a:pPr marL="0" indent="0" algn="ctr">
              <a:buNone/>
            </a:pPr>
            <a:endParaRPr lang="fr-FR" sz="1800" dirty="0" smtClean="0"/>
          </a:p>
          <a:p>
            <a:pPr marL="0" indent="0" algn="ctr">
              <a:buNone/>
            </a:pPr>
            <a:endParaRPr lang="fr-FR" sz="1800" dirty="0" smtClean="0"/>
          </a:p>
        </p:txBody>
      </p: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350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3">
                                            <p:txEl>
                                              <p:pRg st="2" end="2"/>
                                            </p:txEl>
                                          </p:spTgt>
                                        </p:tgtEl>
                                        <p:attrNameLst>
                                          <p:attrName>style.visibility</p:attrName>
                                        </p:attrNameLst>
                                      </p:cBhvr>
                                      <p:to>
                                        <p:strVal val="visible"/>
                                      </p:to>
                                    </p:set>
                                    <p:animEffect transition="in" filter="fade">
                                      <p:cBhvr>
                                        <p:cTn id="24" dur="500"/>
                                        <p:tgtEl>
                                          <p:spTgt spid="3">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5">
                                            <p:bg/>
                                          </p:spTgt>
                                        </p:tgtEl>
                                        <p:attrNameLst>
                                          <p:attrName>style.visibility</p:attrName>
                                        </p:attrNameLst>
                                      </p:cBhvr>
                                      <p:to>
                                        <p:strVal val="visible"/>
                                      </p:to>
                                    </p:set>
                                    <p:animEffect transition="in" filter="fade">
                                      <p:cBhvr>
                                        <p:cTn id="29" dur="500"/>
                                        <p:tgtEl>
                                          <p:spTgt spid="5">
                                            <p:bg/>
                                          </p:spTgt>
                                        </p:tgtEl>
                                      </p:cBhvr>
                                    </p:animEffect>
                                  </p:childTnLst>
                                </p:cTn>
                              </p:par>
                            </p:childTnLst>
                          </p:cTn>
                        </p:par>
                        <p:par>
                          <p:cTn id="30" fill="hold">
                            <p:stCondLst>
                              <p:cond delay="500"/>
                            </p:stCondLst>
                            <p:childTnLst>
                              <p:par>
                                <p:cTn id="31" presetID="10" presetClass="entr" presetSubtype="0" fill="hold" grpId="0" nodeType="afterEffect">
                                  <p:stCondLst>
                                    <p:cond delay="0"/>
                                  </p:stCondLst>
                                  <p:iterate type="wd">
                                    <p:tmPct val="10000"/>
                                  </p:iterate>
                                  <p:childTnLst>
                                    <p:set>
                                      <p:cBhvr>
                                        <p:cTn id="32" dur="1" fill="hold">
                                          <p:stCondLst>
                                            <p:cond delay="0"/>
                                          </p:stCondLst>
                                        </p:cTn>
                                        <p:tgtEl>
                                          <p:spTgt spid="5">
                                            <p:txEl>
                                              <p:pRg st="1" end="1"/>
                                            </p:txEl>
                                          </p:spTgt>
                                        </p:tgtEl>
                                        <p:attrNameLst>
                                          <p:attrName>style.visibility</p:attrName>
                                        </p:attrNameLst>
                                      </p:cBhvr>
                                      <p:to>
                                        <p:strVal val="visible"/>
                                      </p:to>
                                    </p:set>
                                    <p:animEffect transition="in" filter="fade">
                                      <p:cBhvr>
                                        <p:cTn id="33" dur="500"/>
                                        <p:tgtEl>
                                          <p:spTgt spid="5">
                                            <p:txEl>
                                              <p:pRg st="1" end="1"/>
                                            </p:txEl>
                                          </p:spTgt>
                                        </p:tgtEl>
                                      </p:cBhvr>
                                    </p:animEffect>
                                  </p:childTnLst>
                                </p:cTn>
                              </p:par>
                            </p:childTnLst>
                          </p:cTn>
                        </p:par>
                        <p:par>
                          <p:cTn id="34" fill="hold">
                            <p:stCondLst>
                              <p:cond delay="1700"/>
                            </p:stCondLst>
                            <p:childTnLst>
                              <p:par>
                                <p:cTn id="35" presetID="10" presetClass="entr" presetSubtype="0" fill="hold" nodeType="afterEffect">
                                  <p:stCondLst>
                                    <p:cond delay="50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500"/>
                                  </p:stCondLst>
                                  <p:iterate type="wd">
                                    <p:tmPct val="10000"/>
                                  </p:iterate>
                                  <p:childTnLst>
                                    <p:set>
                                      <p:cBhvr>
                                        <p:cTn id="41" dur="1" fill="hold">
                                          <p:stCondLst>
                                            <p:cond delay="0"/>
                                          </p:stCondLst>
                                        </p:cTn>
                                        <p:tgtEl>
                                          <p:spTgt spid="5">
                                            <p:txEl>
                                              <p:pRg st="3" end="3"/>
                                            </p:txEl>
                                          </p:spTgt>
                                        </p:tgtEl>
                                        <p:attrNameLst>
                                          <p:attrName>style.visibility</p:attrName>
                                        </p:attrNameLst>
                                      </p:cBhvr>
                                      <p:to>
                                        <p:strVal val="visible"/>
                                      </p:to>
                                    </p:set>
                                    <p:animEffect transition="in" filter="fade">
                                      <p:cBhvr>
                                        <p:cTn id="42" dur="500"/>
                                        <p:tgtEl>
                                          <p:spTgt spid="5">
                                            <p:txEl>
                                              <p:pRg st="3" end="3"/>
                                            </p:txEl>
                                          </p:spTgt>
                                        </p:tgtEl>
                                      </p:cBhvr>
                                    </p:animEffect>
                                  </p:childTnLst>
                                </p:cTn>
                              </p:par>
                            </p:childTnLst>
                          </p:cTn>
                        </p:par>
                        <p:par>
                          <p:cTn id="43" fill="hold">
                            <p:stCondLst>
                              <p:cond delay="1400"/>
                            </p:stCondLst>
                            <p:childTnLst>
                              <p:par>
                                <p:cTn id="44" presetID="22" presetClass="entr" presetSubtype="2" fill="hold" nodeType="after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wipe(right)">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500"/>
                                  </p:stCondLst>
                                  <p:iterate type="wd">
                                    <p:tmPct val="10000"/>
                                  </p:iterate>
                                  <p:childTnLst>
                                    <p:set>
                                      <p:cBhvr>
                                        <p:cTn id="50" dur="1" fill="hold">
                                          <p:stCondLst>
                                            <p:cond delay="0"/>
                                          </p:stCondLst>
                                        </p:cTn>
                                        <p:tgtEl>
                                          <p:spTgt spid="5">
                                            <p:txEl>
                                              <p:pRg st="4" end="4"/>
                                            </p:txEl>
                                          </p:spTgt>
                                        </p:tgtEl>
                                        <p:attrNameLst>
                                          <p:attrName>style.visibility</p:attrName>
                                        </p:attrNameLst>
                                      </p:cBhvr>
                                      <p:to>
                                        <p:strVal val="visible"/>
                                      </p:to>
                                    </p:set>
                                    <p:animEffect transition="in" filter="fade">
                                      <p:cBhvr>
                                        <p:cTn id="51" dur="500"/>
                                        <p:tgtEl>
                                          <p:spTgt spid="5">
                                            <p:txEl>
                                              <p:pRg st="4" end="4"/>
                                            </p:txEl>
                                          </p:spTgt>
                                        </p:tgtEl>
                                      </p:cBhvr>
                                    </p:animEffect>
                                  </p:childTnLst>
                                </p:cTn>
                              </p:par>
                            </p:childTnLst>
                          </p:cTn>
                        </p:par>
                        <p:par>
                          <p:cTn id="52" fill="hold">
                            <p:stCondLst>
                              <p:cond delay="1500"/>
                            </p:stCondLst>
                            <p:childTnLst>
                              <p:par>
                                <p:cTn id="53" presetID="22" presetClass="entr" presetSubtype="1" fill="hold" nodeType="after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wipe(up)">
                                      <p:cBhvr>
                                        <p:cTn id="55" dur="500"/>
                                        <p:tgtEl>
                                          <p:spTgt spid="12"/>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500"/>
                                  </p:stCondLst>
                                  <p:iterate type="wd">
                                    <p:tmPct val="10000"/>
                                  </p:iterate>
                                  <p:childTnLst>
                                    <p:set>
                                      <p:cBhvr>
                                        <p:cTn id="59" dur="1" fill="hold">
                                          <p:stCondLst>
                                            <p:cond delay="0"/>
                                          </p:stCondLst>
                                        </p:cTn>
                                        <p:tgtEl>
                                          <p:spTgt spid="5">
                                            <p:txEl>
                                              <p:pRg st="5" end="5"/>
                                            </p:txEl>
                                          </p:spTgt>
                                        </p:tgtEl>
                                        <p:attrNameLst>
                                          <p:attrName>style.visibility</p:attrName>
                                        </p:attrNameLst>
                                      </p:cBhvr>
                                      <p:to>
                                        <p:strVal val="visible"/>
                                      </p:to>
                                    </p:set>
                                    <p:animEffect transition="in" filter="fade">
                                      <p:cBhvr>
                                        <p:cTn id="60" dur="500"/>
                                        <p:tgtEl>
                                          <p:spTgt spid="5">
                                            <p:txEl>
                                              <p:pRg st="5" end="5"/>
                                            </p:txEl>
                                          </p:spTgt>
                                        </p:tgtEl>
                                      </p:cBhvr>
                                    </p:animEffect>
                                  </p:childTnLst>
                                </p:cTn>
                              </p:par>
                            </p:childTnLst>
                          </p:cTn>
                        </p:par>
                        <p:par>
                          <p:cTn id="61" fill="hold">
                            <p:stCondLst>
                              <p:cond delay="1800"/>
                            </p:stCondLst>
                            <p:childTnLst>
                              <p:par>
                                <p:cTn id="62" presetID="22" presetClass="entr" presetSubtype="4" fill="hold" nodeType="afterEffect">
                                  <p:stCondLst>
                                    <p:cond delay="0"/>
                                  </p:stCondLst>
                                  <p:childTnLst>
                                    <p:set>
                                      <p:cBhvr>
                                        <p:cTn id="63" dur="1" fill="hold">
                                          <p:stCondLst>
                                            <p:cond delay="0"/>
                                          </p:stCondLst>
                                        </p:cTn>
                                        <p:tgtEl>
                                          <p:spTgt spid="10"/>
                                        </p:tgtEl>
                                        <p:attrNameLst>
                                          <p:attrName>style.visibility</p:attrName>
                                        </p:attrNameLst>
                                      </p:cBhvr>
                                      <p:to>
                                        <p:strVal val="visible"/>
                                      </p:to>
                                    </p:set>
                                    <p:animEffect transition="in" filter="wipe(down)">
                                      <p:cBhvr>
                                        <p:cTn id="64" dur="500"/>
                                        <p:tgtEl>
                                          <p:spTgt spid="1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500"/>
                                  </p:stCondLst>
                                  <p:iterate type="wd">
                                    <p:tmPct val="10000"/>
                                  </p:iterate>
                                  <p:childTnLst>
                                    <p:set>
                                      <p:cBhvr>
                                        <p:cTn id="68" dur="1" fill="hold">
                                          <p:stCondLst>
                                            <p:cond delay="0"/>
                                          </p:stCondLst>
                                        </p:cTn>
                                        <p:tgtEl>
                                          <p:spTgt spid="5">
                                            <p:txEl>
                                              <p:pRg st="7" end="7"/>
                                            </p:txEl>
                                          </p:spTgt>
                                        </p:tgtEl>
                                        <p:attrNameLst>
                                          <p:attrName>style.visibility</p:attrName>
                                        </p:attrNameLst>
                                      </p:cBhvr>
                                      <p:to>
                                        <p:strVal val="visible"/>
                                      </p:to>
                                    </p:set>
                                    <p:animEffect transition="in" filter="fade">
                                      <p:cBhvr>
                                        <p:cTn id="6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P spid="2" grpId="0" animBg="1"/>
      <p:bldP spid="3" grpId="0" uiExpand="1" build="p"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a:t>
            </a:r>
            <a:r>
              <a:rPr lang="fr-FR" sz="2000" dirty="0" smtClean="0"/>
              <a:t>.</a:t>
            </a:r>
          </a:p>
          <a:p>
            <a:pPr marL="0" indent="0" algn="ctr">
              <a:buNone/>
            </a:pPr>
            <a:r>
              <a:rPr lang="fr-FR" sz="2000" dirty="0" smtClean="0"/>
              <a:t>C’est </a:t>
            </a:r>
            <a:r>
              <a:rPr lang="fr-FR" sz="2000" dirty="0" smtClean="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endParaRPr lang="fr-FR" sz="3600" b="1" dirty="0">
              <a:solidFill>
                <a:srgbClr val="7030A0"/>
              </a:solidFill>
              <a:effectLst>
                <a:outerShdw blurRad="50800" dist="38100" dir="2700000" algn="tl" rotWithShape="0">
                  <a:prstClr val="black">
                    <a:alpha val="40000"/>
                  </a:prstClr>
                </a:outerShdw>
              </a:effectLst>
            </a:endParaRPr>
          </a:p>
        </p:txBody>
      </p:sp>
      <p:sp>
        <p:nvSpPr>
          <p:cNvPr id="12" name="Rectangle 11"/>
          <p:cNvSpPr/>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3" action="ppaction://hlinksldjump"/>
          </p:cNvPr>
          <p:cNvSpPr/>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 action="ppaction://hlinksldjump"/>
          </p:cNvPr>
          <p:cNvSpPr/>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a:t>
            </a:r>
            <a:r>
              <a:rPr lang="fr-FR" dirty="0" smtClean="0"/>
              <a:t>le</a:t>
            </a:r>
            <a:br>
              <a:rPr lang="fr-FR" dirty="0" smtClean="0"/>
            </a:br>
            <a:r>
              <a:rPr lang="fr-FR" dirty="0" smtClean="0"/>
              <a:t>  courant</a:t>
            </a:r>
            <a:endParaRPr lang="fr-FR" dirty="0" smtClean="0"/>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 et, 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endParaRPr lang="fr-FR" sz="3600" b="1" dirty="0">
              <a:solidFill>
                <a:srgbClr val="7030A0"/>
              </a:solidFill>
              <a:effectLst>
                <a:outerShdw blurRad="50800" dist="38100" dir="2700000" algn="tl" rotWithShape="0">
                  <a:prstClr val="black">
                    <a:alpha val="40000"/>
                  </a:prstClr>
                </a:outerShdw>
              </a:effectLst>
            </a:endParaRPr>
          </a:p>
        </p:txBody>
      </p:sp>
      <p:sp>
        <p:nvSpPr>
          <p:cNvPr id="12" name="Rectangle 11"/>
          <p:cNvSpPr/>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3" action="ppaction://hlinksldjump"/>
          </p:cNvPr>
          <p:cNvSpPr/>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a:t>
            </a:r>
            <a:r>
              <a:rPr lang="fr-FR" dirty="0" smtClean="0"/>
              <a:t>le</a:t>
            </a:r>
            <a:br>
              <a:rPr lang="fr-FR" dirty="0" smtClean="0"/>
            </a:br>
            <a:r>
              <a:rPr lang="fr-FR" dirty="0" smtClean="0"/>
              <a:t>  courant</a:t>
            </a:r>
            <a:endParaRPr lang="fr-FR" dirty="0" smtClean="0"/>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et, 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endParaRPr lang="fr-FR" sz="3600" b="1" dirty="0">
              <a:solidFill>
                <a:srgbClr val="7030A0"/>
              </a:solidFill>
              <a:effectLst>
                <a:outerShdw blurRad="50800" dist="38100" dir="2700000" algn="tl" rotWithShape="0">
                  <a:prstClr val="black">
                    <a:alpha val="40000"/>
                  </a:prstClr>
                </a:outerShdw>
              </a:effectLst>
            </a:endParaRPr>
          </a:p>
        </p:txBody>
      </p:sp>
      <p:sp>
        <p:nvSpPr>
          <p:cNvPr id="53" name="Rectangle 52">
            <a:hlinkClick r:id="rId3" action="ppaction://hlinksldjump"/>
          </p:cNvPr>
          <p:cNvSpPr/>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a:t>
            </a:r>
            <a:r>
              <a:rPr lang="fr-FR" dirty="0" smtClean="0"/>
              <a:t>le </a:t>
            </a:r>
            <a:br>
              <a:rPr lang="fr-FR" dirty="0" smtClean="0"/>
            </a:br>
            <a:r>
              <a:rPr lang="fr-FR" dirty="0" smtClean="0"/>
              <a:t>   courant</a:t>
            </a:r>
            <a:endParaRPr lang="fr-FR" dirty="0" smtClean="0"/>
          </a:p>
          <a:p>
            <a:endParaRPr lang="fr-FR" dirty="0" smtClean="0"/>
          </a:p>
          <a:p>
            <a:endParaRPr lang="fr-FR" dirty="0"/>
          </a:p>
          <a:p>
            <a:endParaRPr lang="fr-FR" dirty="0" smtClean="0"/>
          </a:p>
          <a:p>
            <a:r>
              <a:rPr lang="fr-FR" dirty="0" smtClean="0"/>
              <a:t>                       click</a:t>
            </a:r>
            <a:endParaRPr lang="fr-FR" dirty="0"/>
          </a:p>
        </p:txBody>
      </p:sp>
      <p:sp>
        <p:nvSpPr>
          <p:cNvPr id="12" name="Rectangle 11"/>
          <p:cNvSpPr/>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et, 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 name="Groupe 29"/>
          <p:cNvGrpSpPr/>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Ellipse 69"/>
          <p:cNvSpPr/>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Ellipse 70"/>
          <p:cNvSpPr/>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Ellipse 71"/>
          <p:cNvSpPr/>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 name="Groupe 74"/>
          <p:cNvGrpSpPr/>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endParaRPr lang="fr-FR" sz="3600" b="1" dirty="0">
              <a:solidFill>
                <a:srgbClr val="7030A0"/>
              </a:solidFill>
              <a:effectLst>
                <a:outerShdw blurRad="50800" dist="38100" dir="2700000" algn="tl" rotWithShape="0">
                  <a:prstClr val="black">
                    <a:alpha val="40000"/>
                  </a:prstClr>
                </a:outerShdw>
              </a:effectLst>
            </a:endParaRPr>
          </a:p>
        </p:txBody>
      </p:sp>
      <p:sp>
        <p:nvSpPr>
          <p:cNvPr id="53" name="Rectangle 52">
            <a:hlinkClick r:id="rId3" action="ppaction://hlinksldjump"/>
          </p:cNvPr>
          <p:cNvSpPr/>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a:t>
            </a:r>
            <a:r>
              <a:rPr lang="fr-FR" dirty="0" smtClean="0"/>
              <a:t>le</a:t>
            </a:r>
            <a:br>
              <a:rPr lang="fr-FR" dirty="0" smtClean="0"/>
            </a:br>
            <a:r>
              <a:rPr lang="fr-FR" dirty="0" smtClean="0"/>
              <a:t>  courant</a:t>
            </a:r>
            <a:endParaRPr lang="fr-FR" dirty="0" smtClean="0"/>
          </a:p>
          <a:p>
            <a:endParaRPr lang="fr-FR" dirty="0" smtClean="0"/>
          </a:p>
          <a:p>
            <a:endParaRPr lang="fr-FR" dirty="0"/>
          </a:p>
          <a:p>
            <a:endParaRPr lang="fr-FR" dirty="0" smtClean="0"/>
          </a:p>
          <a:p>
            <a:r>
              <a:rPr lang="fr-FR" dirty="0" smtClean="0"/>
              <a:t>                      click</a:t>
            </a:r>
            <a:endParaRPr lang="fr-FR" dirty="0"/>
          </a:p>
        </p:txBody>
      </p:sp>
      <p:sp>
        <p:nvSpPr>
          <p:cNvPr id="12" name="Rectangle 11"/>
          <p:cNvSpPr/>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ctrTitle"/>
          </p:nvPr>
        </p:nvSpPr>
        <p:spPr>
          <a:xfrm>
            <a:off x="46889" y="150819"/>
            <a:ext cx="9097109" cy="901917"/>
          </a:xfrm>
          <a:scene3d>
            <a:camera prst="orthographicFront"/>
            <a:lightRig rig="threePt" dir="t"/>
          </a:scene3d>
          <a:sp3d>
            <a:bevelT prst="relaxedInset"/>
          </a:sp3d>
        </p:spPr>
        <p:txBody>
          <a:bodyPr>
            <a:normAutofit fontScale="90000"/>
          </a:bodyPr>
          <a:lstStyle/>
          <a:p>
            <a:r>
              <a:rPr lang="fr-FR" dirty="0"/>
              <a:t>Les moteurs Courant Continu</a:t>
            </a:r>
            <a:endParaRPr lang="fr-FR" dirty="0"/>
          </a:p>
        </p:txBody>
      </p:sp>
      <p:cxnSp>
        <p:nvCxnSpPr>
          <p:cNvPr id="8" name="Connecteur droit avec flèche 7"/>
          <p:cNvCxnSpPr/>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(aller retour, boucle). Cette boucle est </a:t>
            </a:r>
            <a:r>
              <a:rPr lang="fr-FR" sz="1800" dirty="0" smtClean="0"/>
              <a:t>libre, </a:t>
            </a:r>
            <a:r>
              <a:rPr lang="fr-FR" sz="1800" dirty="0" smtClean="0"/>
              <a:t>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6" name="Ellipse 2705"/>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07" name="Ellipse 2706"/>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14" name="Groupe 2713"/>
          <p:cNvGrpSpPr/>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36" name="Connecteur droit avec flèche 2735"/>
          <p:cNvCxnSpPr/>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1" name="Connecteur droit avec flèche 2740"/>
          <p:cNvCxnSpPr/>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49" name="Connecteur droit avec flèche 2748"/>
          <p:cNvCxnSpPr/>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grpSp>
        <p:nvGrpSpPr>
          <p:cNvPr id="2753" name="Groupe 2752"/>
          <p:cNvGrpSpPr/>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cxnSp>
        <p:nvCxnSpPr>
          <p:cNvPr id="2756" name="Connecteur droit avec flèche 2755"/>
          <p:cNvCxnSpPr/>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chemeClr val="tx1">
                  <a:lumMod val="95000"/>
                  <a:lumOff val="5000"/>
                </a:schemeClr>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p:spPr>
          <p:txBody>
            <a:bodyPr wrap="none" rtlCol="0">
              <a:spAutoFit/>
            </a:bodyPr>
            <a:lstStyle/>
            <a:p>
              <a:r>
                <a:rPr lang="fr-FR" sz="2800" b="1" dirty="0" smtClean="0"/>
                <a:t>F</a:t>
              </a:r>
              <a:endParaRPr lang="fr-FR" sz="2800" b="1" dirty="0"/>
            </a:p>
          </p:txBody>
        </p:sp>
      </p:gr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00B0F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B</a:t>
            </a:r>
            <a:endParaRPr lang="fr-FR" sz="2800" b="1" dirty="0">
              <a:solidFill>
                <a:srgbClr val="00B0F0"/>
              </a:solidFill>
              <a:effectLst>
                <a:outerShdw blurRad="50800" dist="38100" dir="2700000" algn="tl" rotWithShape="0">
                  <a:prstClr val="black">
                    <a:alpha val="40000"/>
                  </a:prstClr>
                </a:outerShdw>
              </a:effectLst>
            </a:endParaRPr>
          </a:p>
        </p:txBody>
      </p:sp>
      <p:sp>
        <p:nvSpPr>
          <p:cNvPr id="6" name="Rectangle à coins arrondis 5"/>
          <p:cNvSpPr/>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nvSpPr>
        <p:spPr>
          <a:xfrm>
            <a:off x="1585745" y="1560954"/>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2782"/>
                                        </p:tgtEl>
                                        <p:attrNameLst>
                                          <p:attrName>style.visibility</p:attrName>
                                        </p:attrNameLst>
                                      </p:cBhvr>
                                      <p:to>
                                        <p:strVal val="visible"/>
                                      </p:to>
                                    </p:set>
                                    <p:animEffect transition="in" filter="fade">
                                      <p:cBhvr>
                                        <p:cTn id="15" dur="500"/>
                                        <p:tgtEl>
                                          <p:spTgt spid="2782"/>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2781"/>
                                        </p:tgtEl>
                                        <p:attrNameLst>
                                          <p:attrName>style.visibility</p:attrName>
                                        </p:attrNameLst>
                                      </p:cBhvr>
                                      <p:to>
                                        <p:strVal val="visible"/>
                                      </p:to>
                                    </p:set>
                                    <p:animEffect transition="in" filter="wipe(up)">
                                      <p:cBhvr>
                                        <p:cTn id="19" dur="500"/>
                                        <p:tgtEl>
                                          <p:spTgt spid="278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652"/>
                                        </p:tgtEl>
                                        <p:attrNameLst>
                                          <p:attrName>style.visibility</p:attrName>
                                        </p:attrNameLst>
                                      </p:cBhvr>
                                      <p:to>
                                        <p:strVal val="visible"/>
                                      </p:to>
                                    </p:set>
                                    <p:animEffect transition="in" filter="fade">
                                      <p:cBhvr>
                                        <p:cTn id="23" dur="500"/>
                                        <p:tgtEl>
                                          <p:spTgt spid="2652"/>
                                        </p:tgtEl>
                                      </p:cBhvr>
                                    </p:animEffect>
                                  </p:childTnLst>
                                </p:cTn>
                              </p:par>
                            </p:childTnLst>
                          </p:cTn>
                        </p:par>
                        <p:par>
                          <p:cTn id="24" fill="hold">
                            <p:stCondLst>
                              <p:cond delay="2500"/>
                            </p:stCondLst>
                            <p:childTnLst>
                              <p:par>
                                <p:cTn id="25" presetID="22" presetClass="entr" presetSubtype="4" fill="hold" grpId="0" nodeType="afterEffect">
                                  <p:stCondLst>
                                    <p:cond delay="250"/>
                                  </p:stCondLst>
                                  <p:childTnLst>
                                    <p:set>
                                      <p:cBhvr>
                                        <p:cTn id="26" dur="1" fill="hold">
                                          <p:stCondLst>
                                            <p:cond delay="0"/>
                                          </p:stCondLst>
                                        </p:cTn>
                                        <p:tgtEl>
                                          <p:spTgt spid="2698"/>
                                        </p:tgtEl>
                                        <p:attrNameLst>
                                          <p:attrName>style.visibility</p:attrName>
                                        </p:attrNameLst>
                                      </p:cBhvr>
                                      <p:to>
                                        <p:strVal val="visible"/>
                                      </p:to>
                                    </p:set>
                                    <p:animEffect transition="in" filter="wipe(down)">
                                      <p:cBhvr>
                                        <p:cTn id="27" dur="500"/>
                                        <p:tgtEl>
                                          <p:spTgt spid="2698"/>
                                        </p:tgtEl>
                                      </p:cBhvr>
                                    </p:animEffect>
                                  </p:childTnLst>
                                </p:cTn>
                              </p:par>
                            </p:childTnLst>
                          </p:cTn>
                        </p:par>
                        <p:par>
                          <p:cTn id="28" fill="hold">
                            <p:stCondLst>
                              <p:cond delay="3250"/>
                            </p:stCondLst>
                            <p:childTnLst>
                              <p:par>
                                <p:cTn id="29" presetID="22" presetClass="entr" presetSubtype="2" fill="hold" grpId="0" nodeType="afterEffect">
                                  <p:stCondLst>
                                    <p:cond delay="250"/>
                                  </p:stCondLst>
                                  <p:childTnLst>
                                    <p:set>
                                      <p:cBhvr>
                                        <p:cTn id="30" dur="1" fill="hold">
                                          <p:stCondLst>
                                            <p:cond delay="0"/>
                                          </p:stCondLst>
                                        </p:cTn>
                                        <p:tgtEl>
                                          <p:spTgt spid="2699"/>
                                        </p:tgtEl>
                                        <p:attrNameLst>
                                          <p:attrName>style.visibility</p:attrName>
                                        </p:attrNameLst>
                                      </p:cBhvr>
                                      <p:to>
                                        <p:strVal val="visible"/>
                                      </p:to>
                                    </p:set>
                                    <p:animEffect transition="in" filter="wipe(right)">
                                      <p:cBhvr>
                                        <p:cTn id="31" dur="500"/>
                                        <p:tgtEl>
                                          <p:spTgt spid="2699"/>
                                        </p:tgtEl>
                                      </p:cBhvr>
                                    </p:animEffect>
                                  </p:childTnLst>
                                </p:cTn>
                              </p:par>
                            </p:childTnLst>
                          </p:cTn>
                        </p:par>
                        <p:par>
                          <p:cTn id="32" fill="hold">
                            <p:stCondLst>
                              <p:cond delay="4000"/>
                            </p:stCondLst>
                            <p:childTnLst>
                              <p:par>
                                <p:cTn id="33" presetID="10" presetClass="entr" presetSubtype="0" fill="hold" nodeType="afterEffect">
                                  <p:stCondLst>
                                    <p:cond delay="250"/>
                                  </p:stCondLst>
                                  <p:childTnLst>
                                    <p:set>
                                      <p:cBhvr>
                                        <p:cTn id="34" dur="1" fill="hold">
                                          <p:stCondLst>
                                            <p:cond delay="0"/>
                                          </p:stCondLst>
                                        </p:cTn>
                                        <p:tgtEl>
                                          <p:spTgt spid="2700"/>
                                        </p:tgtEl>
                                        <p:attrNameLst>
                                          <p:attrName>style.visibility</p:attrName>
                                        </p:attrNameLst>
                                      </p:cBhvr>
                                      <p:to>
                                        <p:strVal val="visible"/>
                                      </p:to>
                                    </p:set>
                                    <p:animEffect transition="in" filter="fade">
                                      <p:cBhvr>
                                        <p:cTn id="35" dur="500"/>
                                        <p:tgtEl>
                                          <p:spTgt spid="2700"/>
                                        </p:tgtEl>
                                      </p:cBhvr>
                                    </p:animEffect>
                                  </p:childTnLst>
                                </p:cTn>
                              </p:par>
                            </p:childTnLst>
                          </p:cTn>
                        </p:par>
                        <p:par>
                          <p:cTn id="36" fill="hold">
                            <p:stCondLst>
                              <p:cond delay="4750"/>
                            </p:stCondLst>
                            <p:childTnLst>
                              <p:par>
                                <p:cTn id="37" presetID="10" presetClass="entr" presetSubtype="0" fill="hold" nodeType="afterEffect">
                                  <p:stCondLst>
                                    <p:cond delay="250"/>
                                  </p:stCondLst>
                                  <p:childTnLst>
                                    <p:set>
                                      <p:cBhvr>
                                        <p:cTn id="38" dur="1" fill="hold">
                                          <p:stCondLst>
                                            <p:cond delay="0"/>
                                          </p:stCondLst>
                                        </p:cTn>
                                        <p:tgtEl>
                                          <p:spTgt spid="2714"/>
                                        </p:tgtEl>
                                        <p:attrNameLst>
                                          <p:attrName>style.visibility</p:attrName>
                                        </p:attrNameLst>
                                      </p:cBhvr>
                                      <p:to>
                                        <p:strVal val="visible"/>
                                      </p:to>
                                    </p:set>
                                    <p:animEffect transition="in" filter="fade">
                                      <p:cBhvr>
                                        <p:cTn id="39" dur="500"/>
                                        <p:tgtEl>
                                          <p:spTgt spid="2714"/>
                                        </p:tgtEl>
                                      </p:cBhvr>
                                    </p:animEffect>
                                  </p:childTnLst>
                                </p:cTn>
                              </p:par>
                            </p:childTnLst>
                          </p:cTn>
                        </p:par>
                        <p:par>
                          <p:cTn id="40" fill="hold">
                            <p:stCondLst>
                              <p:cond delay="5500"/>
                            </p:stCondLst>
                            <p:childTnLst>
                              <p:par>
                                <p:cTn id="41" presetID="10" presetClass="entr" presetSubtype="0" fill="hold" grpId="0"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6000"/>
                            </p:stCondLst>
                            <p:childTnLst>
                              <p:par>
                                <p:cTn id="45" presetID="22" presetClass="entr" presetSubtype="4"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Effect transition="in" filter="wipe(down)">
                                      <p:cBhvr>
                                        <p:cTn id="47" dur="500"/>
                                        <p:tgtEl>
                                          <p:spTgt spid="8"/>
                                        </p:tgtEl>
                                      </p:cBhvr>
                                    </p:animEffect>
                                  </p:childTnLst>
                                </p:cTn>
                              </p:par>
                            </p:childTnLst>
                          </p:cTn>
                        </p:par>
                        <p:par>
                          <p:cTn id="48" fill="hold">
                            <p:stCondLst>
                              <p:cond delay="6500"/>
                            </p:stCondLst>
                            <p:childTnLst>
                              <p:par>
                                <p:cTn id="49" presetID="10" presetClass="entr" presetSubtype="0" fill="hold" grpId="0" nodeType="afterEffect">
                                  <p:stCondLst>
                                    <p:cond delay="0"/>
                                  </p:stCondLst>
                                  <p:childTnLst>
                                    <p:set>
                                      <p:cBhvr>
                                        <p:cTn id="50" dur="1" fill="hold">
                                          <p:stCondLst>
                                            <p:cond delay="0"/>
                                          </p:stCondLst>
                                        </p:cTn>
                                        <p:tgtEl>
                                          <p:spTgt spid="94"/>
                                        </p:tgtEl>
                                        <p:attrNameLst>
                                          <p:attrName>style.visibility</p:attrName>
                                        </p:attrNameLst>
                                      </p:cBhvr>
                                      <p:to>
                                        <p:strVal val="visible"/>
                                      </p:to>
                                    </p:set>
                                    <p:animEffect transition="in" filter="fade">
                                      <p:cBhvr>
                                        <p:cTn id="51" dur="500"/>
                                        <p:tgtEl>
                                          <p:spTgt spid="94"/>
                                        </p:tgtEl>
                                      </p:cBhvr>
                                    </p:animEffect>
                                  </p:childTnLst>
                                </p:cTn>
                              </p:par>
                            </p:childTnLst>
                          </p:cTn>
                        </p:par>
                        <p:par>
                          <p:cTn id="52" fill="hold">
                            <p:stCondLst>
                              <p:cond delay="7000"/>
                            </p:stCondLst>
                            <p:childTnLst>
                              <p:par>
                                <p:cTn id="53" presetID="22" presetClass="entr" presetSubtype="2" fill="hold" nodeType="afterEffect">
                                  <p:stCondLst>
                                    <p:cond delay="0"/>
                                  </p:stCondLst>
                                  <p:childTnLst>
                                    <p:set>
                                      <p:cBhvr>
                                        <p:cTn id="54" dur="1" fill="hold">
                                          <p:stCondLst>
                                            <p:cond delay="0"/>
                                          </p:stCondLst>
                                        </p:cTn>
                                        <p:tgtEl>
                                          <p:spTgt spid="97"/>
                                        </p:tgtEl>
                                        <p:attrNameLst>
                                          <p:attrName>style.visibility</p:attrName>
                                        </p:attrNameLst>
                                      </p:cBhvr>
                                      <p:to>
                                        <p:strVal val="visible"/>
                                      </p:to>
                                    </p:set>
                                    <p:animEffect transition="in" filter="wipe(right)">
                                      <p:cBhvr>
                                        <p:cTn id="55" dur="500"/>
                                        <p:tgtEl>
                                          <p:spTgt spid="97"/>
                                        </p:tgtEl>
                                      </p:cBhvr>
                                    </p:animEffect>
                                  </p:childTnLst>
                                </p:cTn>
                              </p:par>
                            </p:childTnLst>
                          </p:cTn>
                        </p:par>
                        <p:par>
                          <p:cTn id="56" fill="hold">
                            <p:stCondLst>
                              <p:cond delay="7500"/>
                            </p:stCondLst>
                            <p:childTnLst>
                              <p:par>
                                <p:cTn id="57" presetID="22" presetClass="entr" presetSubtype="2" fill="hold" nodeType="afterEffect">
                                  <p:stCondLst>
                                    <p:cond delay="0"/>
                                  </p:stCondLst>
                                  <p:childTnLst>
                                    <p:set>
                                      <p:cBhvr>
                                        <p:cTn id="58" dur="1" fill="hold">
                                          <p:stCondLst>
                                            <p:cond delay="0"/>
                                          </p:stCondLst>
                                        </p:cTn>
                                        <p:tgtEl>
                                          <p:spTgt spid="99"/>
                                        </p:tgtEl>
                                        <p:attrNameLst>
                                          <p:attrName>style.visibility</p:attrName>
                                        </p:attrNameLst>
                                      </p:cBhvr>
                                      <p:to>
                                        <p:strVal val="visible"/>
                                      </p:to>
                                    </p:set>
                                    <p:animEffect transition="in" filter="wipe(right)">
                                      <p:cBhvr>
                                        <p:cTn id="59" dur="500"/>
                                        <p:tgtEl>
                                          <p:spTgt spid="99"/>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3">
                                            <p:bg/>
                                          </p:spTgt>
                                        </p:tgtEl>
                                        <p:attrNameLst>
                                          <p:attrName>style.visibility</p:attrName>
                                        </p:attrNameLst>
                                      </p:cBhvr>
                                      <p:to>
                                        <p:strVal val="visible"/>
                                      </p:to>
                                    </p:set>
                                    <p:animEffect transition="in" filter="fade">
                                      <p:cBhvr>
                                        <p:cTn id="64" dur="500"/>
                                        <p:tgtEl>
                                          <p:spTgt spid="3">
                                            <p:bg/>
                                          </p:spTgt>
                                        </p:tgtEl>
                                      </p:cBhvr>
                                    </p:animEffect>
                                  </p:childTnLst>
                                </p:cTn>
                              </p:par>
                            </p:childTnLst>
                          </p:cTn>
                        </p:par>
                        <p:par>
                          <p:cTn id="65" fill="hold">
                            <p:stCondLst>
                              <p:cond delay="500"/>
                            </p:stCondLst>
                            <p:childTnLst>
                              <p:par>
                                <p:cTn id="66" presetID="10" presetClass="entr" presetSubtype="0" fill="hold" grpId="0" nodeType="afterEffect">
                                  <p:stCondLst>
                                    <p:cond delay="0"/>
                                  </p:stCondLst>
                                  <p:iterate type="wd">
                                    <p:tmPct val="10000"/>
                                  </p:iterate>
                                  <p:childTnLst>
                                    <p:set>
                                      <p:cBhvr>
                                        <p:cTn id="67" dur="1" fill="hold">
                                          <p:stCondLst>
                                            <p:cond delay="0"/>
                                          </p:stCondLst>
                                        </p:cTn>
                                        <p:tgtEl>
                                          <p:spTgt spid="3">
                                            <p:txEl>
                                              <p:pRg st="0" end="0"/>
                                            </p:txEl>
                                          </p:spTgt>
                                        </p:tgtEl>
                                        <p:attrNameLst>
                                          <p:attrName>style.visibility</p:attrName>
                                        </p:attrNameLst>
                                      </p:cBhvr>
                                      <p:to>
                                        <p:strVal val="visible"/>
                                      </p:to>
                                    </p:set>
                                    <p:animEffect transition="in" filter="fade">
                                      <p:cBhvr>
                                        <p:cTn id="68" dur="500"/>
                                        <p:tgtEl>
                                          <p:spTgt spid="3">
                                            <p:txEl>
                                              <p:pRg st="0" end="0"/>
                                            </p:txEl>
                                          </p:spTgt>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iterate type="wd">
                                    <p:tmPct val="10000"/>
                                  </p:iterate>
                                  <p:childTnLst>
                                    <p:set>
                                      <p:cBhvr>
                                        <p:cTn id="72" dur="1" fill="hold">
                                          <p:stCondLst>
                                            <p:cond delay="0"/>
                                          </p:stCondLst>
                                        </p:cTn>
                                        <p:tgtEl>
                                          <p:spTgt spid="3">
                                            <p:txEl>
                                              <p:pRg st="1" end="1"/>
                                            </p:txEl>
                                          </p:spTgt>
                                        </p:tgtEl>
                                        <p:attrNameLst>
                                          <p:attrName>style.visibility</p:attrName>
                                        </p:attrNameLst>
                                      </p:cBhvr>
                                      <p:to>
                                        <p:strVal val="visible"/>
                                      </p:to>
                                    </p:set>
                                    <p:animEffect transition="in" filter="fade">
                                      <p:cBhvr>
                                        <p:cTn id="73" dur="500"/>
                                        <p:tgtEl>
                                          <p:spTgt spid="3">
                                            <p:txEl>
                                              <p:pRg st="1" end="1"/>
                                            </p:txEl>
                                          </p:spTgt>
                                        </p:tgtEl>
                                      </p:cBhvr>
                                    </p:animEffect>
                                  </p:childTnLst>
                                </p:cTn>
                              </p:par>
                            </p:childTnLst>
                          </p:cTn>
                        </p:par>
                        <p:par>
                          <p:cTn id="74" fill="hold">
                            <p:stCondLst>
                              <p:cond delay="1900"/>
                            </p:stCondLst>
                            <p:childTnLst>
                              <p:par>
                                <p:cTn id="75" presetID="10" presetClass="entr" presetSubtype="0" fill="hold" grpId="0" nodeType="afterEffect">
                                  <p:stCondLst>
                                    <p:cond delay="0"/>
                                  </p:stCondLst>
                                  <p:iterate type="wd">
                                    <p:tmPct val="10000"/>
                                  </p:iterate>
                                  <p:childTnLst>
                                    <p:set>
                                      <p:cBhvr>
                                        <p:cTn id="76" dur="1" fill="hold">
                                          <p:stCondLst>
                                            <p:cond delay="0"/>
                                          </p:stCondLst>
                                        </p:cTn>
                                        <p:tgtEl>
                                          <p:spTgt spid="3">
                                            <p:txEl>
                                              <p:pRg st="2" end="2"/>
                                            </p:txEl>
                                          </p:spTgt>
                                        </p:tgtEl>
                                        <p:attrNameLst>
                                          <p:attrName>style.visibility</p:attrName>
                                        </p:attrNameLst>
                                      </p:cBhvr>
                                      <p:to>
                                        <p:strVal val="visible"/>
                                      </p:to>
                                    </p:set>
                                    <p:animEffect transition="in" filter="fade">
                                      <p:cBhvr>
                                        <p:cTn id="77" dur="500"/>
                                        <p:tgtEl>
                                          <p:spTgt spid="3">
                                            <p:txEl>
                                              <p:pRg st="2" end="2"/>
                                            </p:txEl>
                                          </p:spTgt>
                                        </p:tgtEl>
                                      </p:cBhvr>
                                    </p:animEffect>
                                  </p:childTnLst>
                                </p:cTn>
                              </p:par>
                            </p:childTnLst>
                          </p:cTn>
                        </p:par>
                        <p:par>
                          <p:cTn id="78" fill="hold">
                            <p:stCondLst>
                              <p:cond delay="300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741546" y="2595695"/>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71" name="Groupe 2670"/>
          <p:cNvGrpSpPr/>
          <p:nvPr/>
        </p:nvGrpSpPr>
        <p:grpSpPr>
          <a:xfrm>
            <a:off x="1599777" y="1556792"/>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 name="Titre 1"/>
          <p:cNvSpPr>
            <a:spLocks noGrp="1"/>
          </p:cNvSpPr>
          <p:nvPr>
            <p:ph type="ctrTitle"/>
          </p:nvPr>
        </p:nvSpPr>
        <p:spPr>
          <a:xfrm>
            <a:off x="46889" y="116633"/>
            <a:ext cx="9097109" cy="792088"/>
          </a:xfrm>
          <a:scene3d>
            <a:camera prst="orthographicFront"/>
            <a:lightRig rig="threePt" dir="t"/>
          </a:scene3d>
          <a:sp3d>
            <a:bevelT prst="relaxedInset"/>
          </a:sp3d>
        </p:spPr>
        <p:txBody>
          <a:bodyPr>
            <a:normAutofit fontScale="90000"/>
          </a:bodyPr>
          <a:lstStyle/>
          <a:p>
            <a:r>
              <a:rPr lang="fr-FR" dirty="0" smtClean="0"/>
              <a:t>Les moteurs </a:t>
            </a:r>
            <a:r>
              <a:rPr lang="fr-FR" dirty="0" smtClean="0"/>
              <a:t>Courant </a:t>
            </a:r>
            <a:r>
              <a:rPr lang="fr-FR" dirty="0"/>
              <a:t>Continu</a:t>
            </a:r>
          </a:p>
        </p:txBody>
      </p:sp>
      <p:grpSp>
        <p:nvGrpSpPr>
          <p:cNvPr id="816" name="Groupe 815"/>
          <p:cNvGrpSpPr/>
          <p:nvPr/>
        </p:nvGrpSpPr>
        <p:grpSpPr>
          <a:xfrm>
            <a:off x="2084976" y="2838744"/>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293138" y="2373466"/>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409819" y="2284558"/>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551730" y="2259910"/>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216939" y="2488138"/>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150264" y="2622734"/>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114545" y="2767499"/>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107400" y="2755231"/>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121688" y="2600596"/>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202650" y="2474966"/>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306924" y="2366704"/>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427154" y="2286493"/>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543459" y="2244832"/>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472157" y="2255795"/>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358820" y="2315612"/>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239759" y="2402156"/>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168321" y="2537820"/>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111170" y="2678877"/>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111170" y="2675137"/>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166896" y="2537981"/>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251907" y="2412793"/>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358291" y="2313871"/>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484939" y="2258334"/>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601672" y="2212978"/>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551730" y="2257122"/>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409819" y="2284558"/>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293138" y="2368883"/>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216939" y="2484700"/>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150264" y="2621489"/>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114545" y="2770222"/>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107400" y="2755662"/>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121688" y="2597943"/>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202650" y="2477806"/>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306924" y="2364982"/>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427154" y="2292466"/>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nvGrpSpPr>
        <p:grpSpPr>
          <a:xfrm>
            <a:off x="2543459" y="2251673"/>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472157" y="2269016"/>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358820" y="2326786"/>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239759" y="2425344"/>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168321" y="2551568"/>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111170" y="2699504"/>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084976" y="2799233"/>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111170" y="2655217"/>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166896" y="2511201"/>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251907" y="2367185"/>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358291" y="2295177"/>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484939" y="2223169"/>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601672" y="2223169"/>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084976" y="2824917"/>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293138" y="2359639"/>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409819" y="2270731"/>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551730" y="2246083"/>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216939" y="2474311"/>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150264" y="2608907"/>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114545" y="2753672"/>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107400" y="2741404"/>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121688" y="2586769"/>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202650" y="2461139"/>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306924" y="2352877"/>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427154" y="2272666"/>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543459" y="2231005"/>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472157" y="2241968"/>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358820" y="2301785"/>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239759" y="2388329"/>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168321" y="2523993"/>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111170" y="2665050"/>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111170" y="2661310"/>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166896" y="2524154"/>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251907" y="2398966"/>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358291" y="2300044"/>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484939" y="2244507"/>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601672" y="2199151"/>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551730" y="2243295"/>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409819" y="2270731"/>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293138" y="2355056"/>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216939" y="2470873"/>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150264" y="2607662"/>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114545" y="2756395"/>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107400" y="2741835"/>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121688" y="2584116"/>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202650" y="2463979"/>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306924" y="2351155"/>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427154" y="2278639"/>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543459" y="2237846"/>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472157" y="2255189"/>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358820" y="2312959"/>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239759" y="2411517"/>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168321" y="2537741"/>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111170" y="2655217"/>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084976" y="2840459"/>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111170" y="2682546"/>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166896" y="2537741"/>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251907" y="2412883"/>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358291" y="2318263"/>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484939" y="2268608"/>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601672" y="2223169"/>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084976" y="2822757"/>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293138" y="2357479"/>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409819" y="2268571"/>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551730" y="2243923"/>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216939" y="2472151"/>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150264" y="2606747"/>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114545" y="2751512"/>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107400" y="2739244"/>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121688" y="2584609"/>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202650" y="2458979"/>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306924" y="2350717"/>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427154" y="2270506"/>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543459" y="2228845"/>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472157" y="2239808"/>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358820" y="2299625"/>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239759" y="2386169"/>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168321" y="2521833"/>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111170" y="2662890"/>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111170" y="2659150"/>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166896" y="2521994"/>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251907" y="2396806"/>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358291" y="2297884"/>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484939" y="2242347"/>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601672" y="2196991"/>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551730" y="2241135"/>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409819" y="2268571"/>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293138" y="2352896"/>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216939" y="2468713"/>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150264" y="2605502"/>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114545" y="2754235"/>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107400" y="2739675"/>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121688" y="2581956"/>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202650" y="2461819"/>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306924" y="2348995"/>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427154" y="2276479"/>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543459" y="2235686"/>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472157" y="2253029"/>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358820" y="2310799"/>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239759" y="2409357"/>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168321" y="2535581"/>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111170" y="2683517"/>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084976" y="2838299"/>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111170" y="2680386"/>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166896" y="2535581"/>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251907" y="2410723"/>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358291" y="2316103"/>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484939" y="2266448"/>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601672" y="2223169"/>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084976" y="2808930"/>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293138" y="2343652"/>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409819" y="2254744"/>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551730" y="2230096"/>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216939" y="2458324"/>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150264" y="2592920"/>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114545" y="2737685"/>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107400" y="2725417"/>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121688" y="2570782"/>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202650" y="2445152"/>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306924" y="2336890"/>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427154" y="2256679"/>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543459" y="2215018"/>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472157" y="2225981"/>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358820" y="2285798"/>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239759" y="2372342"/>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168321" y="2508006"/>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111170" y="2696204"/>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111170" y="2645323"/>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166896" y="2508167"/>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251907" y="2382979"/>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358291" y="2284057"/>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484939" y="2228520"/>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601672" y="2183164"/>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551730" y="2227308"/>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409819" y="2254744"/>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293138" y="2339069"/>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216939" y="2496846"/>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150264" y="2591675"/>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114545" y="2740408"/>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107400" y="2727225"/>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121688" y="2568129"/>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202650" y="2447992"/>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306924" y="2363404"/>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427154" y="2262652"/>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543459" y="2221859"/>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472157" y="2239202"/>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358820" y="2296972"/>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239759" y="2395530"/>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168321" y="2521754"/>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111170" y="2669690"/>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084976" y="2824472"/>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111170" y="2666559"/>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166896" y="2521754"/>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251907" y="2396896"/>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358291" y="2302276"/>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484939" y="2252621"/>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611375" y="2208676"/>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nvSpPr>
        <p:spPr>
          <a:xfrm>
            <a:off x="4007287" y="3024187"/>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3952873" y="3553694"/>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00" name="Groupe 2699"/>
          <p:cNvGrpSpPr/>
          <p:nvPr/>
        </p:nvGrpSpPr>
        <p:grpSpPr>
          <a:xfrm>
            <a:off x="5346207" y="4084280"/>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4069820" y="3790813"/>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075580" y="3746285"/>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720506" y="1875701"/>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a:t>
            </a:r>
            <a:r>
              <a:rPr lang="fr-FR" sz="1800" dirty="0" smtClean="0"/>
              <a:t>libre, </a:t>
            </a:r>
            <a:r>
              <a:rPr lang="fr-FR" sz="1800" dirty="0" smtClean="0"/>
              <a:t>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50"/>
                                        <p:tgtEl>
                                          <p:spTgt spid="11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50"/>
                                        <p:tgtEl>
                                          <p:spTgt spid="705"/>
                                        </p:tgtEl>
                                      </p:cBhvr>
                                    </p:animEffect>
                                  </p:childTnLst>
                                </p:cTn>
                              </p:par>
                              <p:par>
                                <p:cTn id="31" presetID="1" presetClass="exit" presetSubtype="0" fill="hold" nodeType="withEffect">
                                  <p:stCondLst>
                                    <p:cond delay="0"/>
                                  </p:stCondLst>
                                  <p:childTnLst>
                                    <p:set>
                                      <p:cBhvr>
                                        <p:cTn id="32" dur="1" fill="hold">
                                          <p:stCondLst>
                                            <p:cond delay="0"/>
                                          </p:stCondLst>
                                        </p:cTn>
                                        <p:tgtEl>
                                          <p:spTgt spid="11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
                                        <p:tgtEl>
                                          <p:spTgt spid="118"/>
                                        </p:tgtEl>
                                      </p:cBhvr>
                                    </p:animEffect>
                                  </p:childTnLst>
                                </p:cTn>
                              </p:par>
                              <p:par>
                                <p:cTn id="37" presetID="1" presetClass="exit" presetSubtype="0" fill="hold" nodeType="withEffect">
                                  <p:stCondLst>
                                    <p:cond delay="0"/>
                                  </p:stCondLst>
                                  <p:childTnLst>
                                    <p:set>
                                      <p:cBhvr>
                                        <p:cTn id="38" dur="1" fill="hold">
                                          <p:stCondLst>
                                            <p:cond delay="0"/>
                                          </p:stCondLst>
                                        </p:cTn>
                                        <p:tgtEl>
                                          <p:spTgt spid="705"/>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50"/>
                                        <p:tgtEl>
                                          <p:spTgt spid="713"/>
                                        </p:tgtEl>
                                      </p:cBhvr>
                                    </p:animEffect>
                                  </p:childTnLst>
                                </p:cTn>
                              </p:par>
                              <p:par>
                                <p:cTn id="43" presetID="1" presetClass="exit" presetSubtype="0" fill="hold" nodeType="withEffect">
                                  <p:stCondLst>
                                    <p:cond delay="0"/>
                                  </p:stCondLst>
                                  <p:childTnLst>
                                    <p:set>
                                      <p:cBhvr>
                                        <p:cTn id="44" dur="1" fill="hold">
                                          <p:stCondLst>
                                            <p:cond delay="0"/>
                                          </p:stCondLst>
                                        </p:cTn>
                                        <p:tgtEl>
                                          <p:spTgt spid="118"/>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50"/>
                                        <p:tgtEl>
                                          <p:spTgt spid="124"/>
                                        </p:tgtEl>
                                      </p:cBhvr>
                                    </p:animEffect>
                                  </p:childTnLst>
                                </p:cTn>
                              </p:par>
                              <p:par>
                                <p:cTn id="49" presetID="1" presetClass="exit" presetSubtype="0" fill="hold" nodeType="withEffect">
                                  <p:stCondLst>
                                    <p:cond delay="0"/>
                                  </p:stCondLst>
                                  <p:childTnLst>
                                    <p:set>
                                      <p:cBhvr>
                                        <p:cTn id="50" dur="1" fill="hold">
                                          <p:stCondLst>
                                            <p:cond delay="0"/>
                                          </p:stCondLst>
                                        </p:cTn>
                                        <p:tgtEl>
                                          <p:spTgt spid="713"/>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50"/>
                                        <p:tgtEl>
                                          <p:spTgt spid="719"/>
                                        </p:tgtEl>
                                      </p:cBhvr>
                                    </p:animEffect>
                                  </p:childTnLst>
                                </p:cTn>
                              </p:par>
                              <p:par>
                                <p:cTn id="55" presetID="1" presetClass="exit" presetSubtype="0" fill="hold" nodeType="withEffect">
                                  <p:stCondLst>
                                    <p:cond delay="0"/>
                                  </p:stCondLst>
                                  <p:childTnLst>
                                    <p:set>
                                      <p:cBhvr>
                                        <p:cTn id="56" dur="1" fill="hold">
                                          <p:stCondLst>
                                            <p:cond delay="0"/>
                                          </p:stCondLst>
                                        </p:cTn>
                                        <p:tgtEl>
                                          <p:spTgt spid="124"/>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50"/>
                                        <p:tgtEl>
                                          <p:spTgt spid="133"/>
                                        </p:tgtEl>
                                      </p:cBhvr>
                                    </p:animEffect>
                                  </p:childTnLst>
                                </p:cTn>
                              </p:par>
                              <p:par>
                                <p:cTn id="61" presetID="1" presetClass="exit" presetSubtype="0" fill="hold" nodeType="withEffect">
                                  <p:stCondLst>
                                    <p:cond delay="0"/>
                                  </p:stCondLst>
                                  <p:childTnLst>
                                    <p:set>
                                      <p:cBhvr>
                                        <p:cTn id="62" dur="1" fill="hold">
                                          <p:stCondLst>
                                            <p:cond delay="0"/>
                                          </p:stCondLst>
                                        </p:cTn>
                                        <p:tgtEl>
                                          <p:spTgt spid="719"/>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50"/>
                                        <p:tgtEl>
                                          <p:spTgt spid="727"/>
                                        </p:tgtEl>
                                      </p:cBhvr>
                                    </p:animEffect>
                                  </p:childTnLst>
                                </p:cTn>
                              </p:par>
                              <p:par>
                                <p:cTn id="67" presetID="1" presetClass="exit" presetSubtype="0" fill="hold" nodeType="withEffect">
                                  <p:stCondLst>
                                    <p:cond delay="0"/>
                                  </p:stCondLst>
                                  <p:childTnLst>
                                    <p:set>
                                      <p:cBhvr>
                                        <p:cTn id="68" dur="1" fill="hold">
                                          <p:stCondLst>
                                            <p:cond delay="0"/>
                                          </p:stCondLst>
                                        </p:cTn>
                                        <p:tgtEl>
                                          <p:spTgt spid="133"/>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50"/>
                                        <p:tgtEl>
                                          <p:spTgt spid="141"/>
                                        </p:tgtEl>
                                      </p:cBhvr>
                                    </p:animEffect>
                                  </p:childTnLst>
                                </p:cTn>
                              </p:par>
                              <p:par>
                                <p:cTn id="73" presetID="1" presetClass="exit" presetSubtype="0" fill="hold" nodeType="withEffect">
                                  <p:stCondLst>
                                    <p:cond delay="0"/>
                                  </p:stCondLst>
                                  <p:childTnLst>
                                    <p:set>
                                      <p:cBhvr>
                                        <p:cTn id="74" dur="1" fill="hold">
                                          <p:stCondLst>
                                            <p:cond delay="0"/>
                                          </p:stCondLst>
                                        </p:cTn>
                                        <p:tgtEl>
                                          <p:spTgt spid="727"/>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50"/>
                                        <p:tgtEl>
                                          <p:spTgt spid="736"/>
                                        </p:tgtEl>
                                      </p:cBhvr>
                                    </p:animEffect>
                                  </p:childTnLst>
                                </p:cTn>
                              </p:par>
                              <p:par>
                                <p:cTn id="79" presetID="1" presetClass="exit" presetSubtype="0" fill="hold" nodeType="withEffect">
                                  <p:stCondLst>
                                    <p:cond delay="0"/>
                                  </p:stCondLst>
                                  <p:childTnLst>
                                    <p:set>
                                      <p:cBhvr>
                                        <p:cTn id="80" dur="1" fill="hold">
                                          <p:stCondLst>
                                            <p:cond delay="0"/>
                                          </p:stCondLst>
                                        </p:cTn>
                                        <p:tgtEl>
                                          <p:spTgt spid="141"/>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50"/>
                                        <p:tgtEl>
                                          <p:spTgt spid="150"/>
                                        </p:tgtEl>
                                      </p:cBhvr>
                                    </p:animEffect>
                                  </p:childTnLst>
                                </p:cTn>
                              </p:par>
                              <p:par>
                                <p:cTn id="85" presetID="1" presetClass="exit" presetSubtype="0" fill="hold" nodeType="withEffect">
                                  <p:stCondLst>
                                    <p:cond delay="0"/>
                                  </p:stCondLst>
                                  <p:childTnLst>
                                    <p:set>
                                      <p:cBhvr>
                                        <p:cTn id="86" dur="1" fill="hold">
                                          <p:stCondLst>
                                            <p:cond delay="0"/>
                                          </p:stCondLst>
                                        </p:cTn>
                                        <p:tgtEl>
                                          <p:spTgt spid="736"/>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50"/>
                                        <p:tgtEl>
                                          <p:spTgt spid="744"/>
                                        </p:tgtEl>
                                      </p:cBhvr>
                                    </p:animEffect>
                                  </p:childTnLst>
                                </p:cTn>
                              </p:par>
                              <p:par>
                                <p:cTn id="91" presetID="1" presetClass="exit" presetSubtype="0" fill="hold" nodeType="withEffect">
                                  <p:stCondLst>
                                    <p:cond delay="0"/>
                                  </p:stCondLst>
                                  <p:childTnLst>
                                    <p:set>
                                      <p:cBhvr>
                                        <p:cTn id="92" dur="1" fill="hold">
                                          <p:stCondLst>
                                            <p:cond delay="0"/>
                                          </p:stCondLst>
                                        </p:cTn>
                                        <p:tgtEl>
                                          <p:spTgt spid="150"/>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50"/>
                                        <p:tgtEl>
                                          <p:spTgt spid="156"/>
                                        </p:tgtEl>
                                      </p:cBhvr>
                                    </p:animEffect>
                                  </p:childTnLst>
                                </p:cTn>
                              </p:par>
                              <p:par>
                                <p:cTn id="97" presetID="1" presetClass="exit" presetSubtype="0" fill="hold" nodeType="withEffect">
                                  <p:stCondLst>
                                    <p:cond delay="0"/>
                                  </p:stCondLst>
                                  <p:childTnLst>
                                    <p:set>
                                      <p:cBhvr>
                                        <p:cTn id="98" dur="1" fill="hold">
                                          <p:stCondLst>
                                            <p:cond delay="0"/>
                                          </p:stCondLst>
                                        </p:cTn>
                                        <p:tgtEl>
                                          <p:spTgt spid="744"/>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50"/>
                                        <p:tgtEl>
                                          <p:spTgt spid="750"/>
                                        </p:tgtEl>
                                      </p:cBhvr>
                                    </p:animEffect>
                                  </p:childTnLst>
                                </p:cTn>
                              </p:par>
                              <p:par>
                                <p:cTn id="103" presetID="1" presetClass="exit" presetSubtype="0" fill="hold" nodeType="withEffect">
                                  <p:stCondLst>
                                    <p:cond delay="0"/>
                                  </p:stCondLst>
                                  <p:childTnLst>
                                    <p:set>
                                      <p:cBhvr>
                                        <p:cTn id="104" dur="1" fill="hold">
                                          <p:stCondLst>
                                            <p:cond delay="0"/>
                                          </p:stCondLst>
                                        </p:cTn>
                                        <p:tgtEl>
                                          <p:spTgt spid="156"/>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50"/>
                                        <p:tgtEl>
                                          <p:spTgt spid="164"/>
                                        </p:tgtEl>
                                      </p:cBhvr>
                                    </p:animEffect>
                                  </p:childTnLst>
                                </p:cTn>
                              </p:par>
                              <p:par>
                                <p:cTn id="109" presetID="1" presetClass="exit" presetSubtype="0" fill="hold" nodeType="withEffect">
                                  <p:stCondLst>
                                    <p:cond delay="0"/>
                                  </p:stCondLst>
                                  <p:childTnLst>
                                    <p:set>
                                      <p:cBhvr>
                                        <p:cTn id="110" dur="1" fill="hold">
                                          <p:stCondLst>
                                            <p:cond delay="0"/>
                                          </p:stCondLst>
                                        </p:cTn>
                                        <p:tgtEl>
                                          <p:spTgt spid="750"/>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50"/>
                                        <p:tgtEl>
                                          <p:spTgt spid="756"/>
                                        </p:tgtEl>
                                      </p:cBhvr>
                                    </p:animEffect>
                                  </p:childTnLst>
                                </p:cTn>
                              </p:par>
                              <p:par>
                                <p:cTn id="115" presetID="1" presetClass="exit" presetSubtype="0" fill="hold" nodeType="withEffect">
                                  <p:stCondLst>
                                    <p:cond delay="0"/>
                                  </p:stCondLst>
                                  <p:childTnLst>
                                    <p:set>
                                      <p:cBhvr>
                                        <p:cTn id="116" dur="1" fill="hold">
                                          <p:stCondLst>
                                            <p:cond delay="0"/>
                                          </p:stCondLst>
                                        </p:cTn>
                                        <p:tgtEl>
                                          <p:spTgt spid="164"/>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50"/>
                                        <p:tgtEl>
                                          <p:spTgt spid="170"/>
                                        </p:tgtEl>
                                      </p:cBhvr>
                                    </p:animEffect>
                                  </p:childTnLst>
                                </p:cTn>
                              </p:par>
                              <p:par>
                                <p:cTn id="121" presetID="1" presetClass="exit" presetSubtype="0" fill="hold" nodeType="withEffect">
                                  <p:stCondLst>
                                    <p:cond delay="0"/>
                                  </p:stCondLst>
                                  <p:childTnLst>
                                    <p:set>
                                      <p:cBhvr>
                                        <p:cTn id="122" dur="1" fill="hold">
                                          <p:stCondLst>
                                            <p:cond delay="0"/>
                                          </p:stCondLst>
                                        </p:cTn>
                                        <p:tgtEl>
                                          <p:spTgt spid="756"/>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50"/>
                                        <p:tgtEl>
                                          <p:spTgt spid="764"/>
                                        </p:tgtEl>
                                      </p:cBhvr>
                                    </p:animEffect>
                                  </p:childTnLst>
                                </p:cTn>
                              </p:par>
                              <p:par>
                                <p:cTn id="127" presetID="1" presetClass="exit" presetSubtype="0" fill="hold" nodeType="withEffect">
                                  <p:stCondLst>
                                    <p:cond delay="0"/>
                                  </p:stCondLst>
                                  <p:childTnLst>
                                    <p:set>
                                      <p:cBhvr>
                                        <p:cTn id="128" dur="1" fill="hold">
                                          <p:stCondLst>
                                            <p:cond delay="0"/>
                                          </p:stCondLst>
                                        </p:cTn>
                                        <p:tgtEl>
                                          <p:spTgt spid="170"/>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50"/>
                                        <p:tgtEl>
                                          <p:spTgt spid="179"/>
                                        </p:tgtEl>
                                      </p:cBhvr>
                                    </p:animEffect>
                                  </p:childTnLst>
                                </p:cTn>
                              </p:par>
                              <p:par>
                                <p:cTn id="133" presetID="1" presetClass="exit" presetSubtype="0" fill="hold" nodeType="withEffect">
                                  <p:stCondLst>
                                    <p:cond delay="0"/>
                                  </p:stCondLst>
                                  <p:childTnLst>
                                    <p:set>
                                      <p:cBhvr>
                                        <p:cTn id="134" dur="1" fill="hold">
                                          <p:stCondLst>
                                            <p:cond delay="0"/>
                                          </p:stCondLst>
                                        </p:cTn>
                                        <p:tgtEl>
                                          <p:spTgt spid="764"/>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50"/>
                                        <p:tgtEl>
                                          <p:spTgt spid="770"/>
                                        </p:tgtEl>
                                      </p:cBhvr>
                                    </p:animEffect>
                                  </p:childTnLst>
                                </p:cTn>
                              </p:par>
                              <p:par>
                                <p:cTn id="139" presetID="1" presetClass="exit" presetSubtype="0" fill="hold" nodeType="withEffect">
                                  <p:stCondLst>
                                    <p:cond delay="0"/>
                                  </p:stCondLst>
                                  <p:childTnLst>
                                    <p:set>
                                      <p:cBhvr>
                                        <p:cTn id="140" dur="1" fill="hold">
                                          <p:stCondLst>
                                            <p:cond delay="0"/>
                                          </p:stCondLst>
                                        </p:cTn>
                                        <p:tgtEl>
                                          <p:spTgt spid="179"/>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50"/>
                                        <p:tgtEl>
                                          <p:spTgt spid="188"/>
                                        </p:tgtEl>
                                      </p:cBhvr>
                                    </p:animEffect>
                                  </p:childTnLst>
                                </p:cTn>
                              </p:par>
                              <p:par>
                                <p:cTn id="145" presetID="1" presetClass="exit" presetSubtype="0" fill="hold" nodeType="withEffect">
                                  <p:stCondLst>
                                    <p:cond delay="0"/>
                                  </p:stCondLst>
                                  <p:childTnLst>
                                    <p:set>
                                      <p:cBhvr>
                                        <p:cTn id="146" dur="1" fill="hold">
                                          <p:stCondLst>
                                            <p:cond delay="0"/>
                                          </p:stCondLst>
                                        </p:cTn>
                                        <p:tgtEl>
                                          <p:spTgt spid="770"/>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50"/>
                                        <p:tgtEl>
                                          <p:spTgt spid="779"/>
                                        </p:tgtEl>
                                      </p:cBhvr>
                                    </p:animEffect>
                                  </p:childTnLst>
                                </p:cTn>
                              </p:par>
                              <p:par>
                                <p:cTn id="151" presetID="1" presetClass="exit" presetSubtype="0" fill="hold" nodeType="withEffect">
                                  <p:stCondLst>
                                    <p:cond delay="0"/>
                                  </p:stCondLst>
                                  <p:childTnLst>
                                    <p:set>
                                      <p:cBhvr>
                                        <p:cTn id="152" dur="1" fill="hold">
                                          <p:stCondLst>
                                            <p:cond delay="0"/>
                                          </p:stCondLst>
                                        </p:cTn>
                                        <p:tgtEl>
                                          <p:spTgt spid="188"/>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50"/>
                                        <p:tgtEl>
                                          <p:spTgt spid="189"/>
                                        </p:tgtEl>
                                      </p:cBhvr>
                                    </p:animEffect>
                                  </p:childTnLst>
                                </p:cTn>
                              </p:par>
                              <p:par>
                                <p:cTn id="157" presetID="1" presetClass="exit" presetSubtype="0" fill="hold" nodeType="withEffect">
                                  <p:stCondLst>
                                    <p:cond delay="0"/>
                                  </p:stCondLst>
                                  <p:childTnLst>
                                    <p:set>
                                      <p:cBhvr>
                                        <p:cTn id="158" dur="1" fill="hold">
                                          <p:stCondLst>
                                            <p:cond delay="0"/>
                                          </p:stCondLst>
                                        </p:cTn>
                                        <p:tgtEl>
                                          <p:spTgt spid="779"/>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50"/>
                                        <p:tgtEl>
                                          <p:spTgt spid="852"/>
                                        </p:tgtEl>
                                      </p:cBhvr>
                                    </p:animEffect>
                                  </p:childTnLst>
                                </p:cTn>
                              </p:par>
                              <p:par>
                                <p:cTn id="163" presetID="1" presetClass="exit" presetSubtype="0" fill="hold" nodeType="withEffect">
                                  <p:stCondLst>
                                    <p:cond delay="0"/>
                                  </p:stCondLst>
                                  <p:childTnLst>
                                    <p:set>
                                      <p:cBhvr>
                                        <p:cTn id="164" dur="1" fill="hold">
                                          <p:stCondLst>
                                            <p:cond delay="0"/>
                                          </p:stCondLst>
                                        </p:cTn>
                                        <p:tgtEl>
                                          <p:spTgt spid="189"/>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50"/>
                                        <p:tgtEl>
                                          <p:spTgt spid="786"/>
                                        </p:tgtEl>
                                      </p:cBhvr>
                                    </p:animEffect>
                                  </p:childTnLst>
                                </p:cTn>
                              </p:par>
                              <p:par>
                                <p:cTn id="169" presetID="1" presetClass="exit" presetSubtype="0" fill="hold" nodeType="withEffect">
                                  <p:stCondLst>
                                    <p:cond delay="0"/>
                                  </p:stCondLst>
                                  <p:childTnLst>
                                    <p:set>
                                      <p:cBhvr>
                                        <p:cTn id="170" dur="1" fill="hold">
                                          <p:stCondLst>
                                            <p:cond delay="0"/>
                                          </p:stCondLst>
                                        </p:cTn>
                                        <p:tgtEl>
                                          <p:spTgt spid="852"/>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50"/>
                                        <p:tgtEl>
                                          <p:spTgt spid="858"/>
                                        </p:tgtEl>
                                      </p:cBhvr>
                                    </p:animEffect>
                                  </p:childTnLst>
                                </p:cTn>
                              </p:par>
                              <p:par>
                                <p:cTn id="175" presetID="1" presetClass="exit" presetSubtype="0" fill="hold" nodeType="withEffect">
                                  <p:stCondLst>
                                    <p:cond delay="0"/>
                                  </p:stCondLst>
                                  <p:childTnLst>
                                    <p:set>
                                      <p:cBhvr>
                                        <p:cTn id="176" dur="1" fill="hold">
                                          <p:stCondLst>
                                            <p:cond delay="0"/>
                                          </p:stCondLst>
                                        </p:cTn>
                                        <p:tgtEl>
                                          <p:spTgt spid="78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50"/>
                                        <p:tgtEl>
                                          <p:spTgt spid="792"/>
                                        </p:tgtEl>
                                      </p:cBhvr>
                                    </p:animEffect>
                                  </p:childTnLst>
                                </p:cTn>
                              </p:par>
                              <p:par>
                                <p:cTn id="181" presetID="1" presetClass="exit" presetSubtype="0" fill="hold" nodeType="withEffect">
                                  <p:stCondLst>
                                    <p:cond delay="0"/>
                                  </p:stCondLst>
                                  <p:childTnLst>
                                    <p:set>
                                      <p:cBhvr>
                                        <p:cTn id="182" dur="1" fill="hold">
                                          <p:stCondLst>
                                            <p:cond delay="0"/>
                                          </p:stCondLst>
                                        </p:cTn>
                                        <p:tgtEl>
                                          <p:spTgt spid="85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50"/>
                                        <p:tgtEl>
                                          <p:spTgt spid="864"/>
                                        </p:tgtEl>
                                      </p:cBhvr>
                                    </p:animEffect>
                                  </p:childTnLst>
                                </p:cTn>
                              </p:par>
                              <p:par>
                                <p:cTn id="187" presetID="1" presetClass="exit" presetSubtype="0" fill="hold" nodeType="withEffect">
                                  <p:stCondLst>
                                    <p:cond delay="0"/>
                                  </p:stCondLst>
                                  <p:childTnLst>
                                    <p:set>
                                      <p:cBhvr>
                                        <p:cTn id="188" dur="1" fill="hold">
                                          <p:stCondLst>
                                            <p:cond delay="0"/>
                                          </p:stCondLst>
                                        </p:cTn>
                                        <p:tgtEl>
                                          <p:spTgt spid="792"/>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50"/>
                                        <p:tgtEl>
                                          <p:spTgt spid="798"/>
                                        </p:tgtEl>
                                      </p:cBhvr>
                                    </p:animEffect>
                                  </p:childTnLst>
                                </p:cTn>
                              </p:par>
                              <p:par>
                                <p:cTn id="193" presetID="1" presetClass="exit" presetSubtype="0" fill="hold" nodeType="withEffect">
                                  <p:stCondLst>
                                    <p:cond delay="0"/>
                                  </p:stCondLst>
                                  <p:childTnLst>
                                    <p:set>
                                      <p:cBhvr>
                                        <p:cTn id="194" dur="1" fill="hold">
                                          <p:stCondLst>
                                            <p:cond delay="0"/>
                                          </p:stCondLst>
                                        </p:cTn>
                                        <p:tgtEl>
                                          <p:spTgt spid="86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50"/>
                                        <p:tgtEl>
                                          <p:spTgt spid="870"/>
                                        </p:tgtEl>
                                      </p:cBhvr>
                                    </p:animEffect>
                                  </p:childTnLst>
                                </p:cTn>
                              </p:par>
                              <p:par>
                                <p:cTn id="199" presetID="1" presetClass="exit" presetSubtype="0" fill="hold" nodeType="withEffect">
                                  <p:stCondLst>
                                    <p:cond delay="0"/>
                                  </p:stCondLst>
                                  <p:childTnLst>
                                    <p:set>
                                      <p:cBhvr>
                                        <p:cTn id="200" dur="1" fill="hold">
                                          <p:stCondLst>
                                            <p:cond delay="0"/>
                                          </p:stCondLst>
                                        </p:cTn>
                                        <p:tgtEl>
                                          <p:spTgt spid="798"/>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50"/>
                                        <p:tgtEl>
                                          <p:spTgt spid="804"/>
                                        </p:tgtEl>
                                      </p:cBhvr>
                                    </p:animEffect>
                                  </p:childTnLst>
                                </p:cTn>
                              </p:par>
                              <p:par>
                                <p:cTn id="205" presetID="1" presetClass="exit" presetSubtype="0" fill="hold" nodeType="withEffect">
                                  <p:stCondLst>
                                    <p:cond delay="0"/>
                                  </p:stCondLst>
                                  <p:childTnLst>
                                    <p:set>
                                      <p:cBhvr>
                                        <p:cTn id="206" dur="1" fill="hold">
                                          <p:stCondLst>
                                            <p:cond delay="0"/>
                                          </p:stCondLst>
                                        </p:cTn>
                                        <p:tgtEl>
                                          <p:spTgt spid="87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50"/>
                                        <p:tgtEl>
                                          <p:spTgt spid="876"/>
                                        </p:tgtEl>
                                      </p:cBhvr>
                                    </p:animEffect>
                                  </p:childTnLst>
                                </p:cTn>
                              </p:par>
                              <p:par>
                                <p:cTn id="211" presetID="1" presetClass="exit" presetSubtype="0" fill="hold" nodeType="withEffect">
                                  <p:stCondLst>
                                    <p:cond delay="0"/>
                                  </p:stCondLst>
                                  <p:childTnLst>
                                    <p:set>
                                      <p:cBhvr>
                                        <p:cTn id="212" dur="1" fill="hold">
                                          <p:stCondLst>
                                            <p:cond delay="0"/>
                                          </p:stCondLst>
                                        </p:cTn>
                                        <p:tgtEl>
                                          <p:spTgt spid="804"/>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50"/>
                                        <p:tgtEl>
                                          <p:spTgt spid="810"/>
                                        </p:tgtEl>
                                      </p:cBhvr>
                                    </p:animEffect>
                                  </p:childTnLst>
                                </p:cTn>
                              </p:par>
                              <p:par>
                                <p:cTn id="217" presetID="1" presetClass="exit" presetSubtype="0" fill="hold" nodeType="withEffect">
                                  <p:stCondLst>
                                    <p:cond delay="0"/>
                                  </p:stCondLst>
                                  <p:childTnLst>
                                    <p:set>
                                      <p:cBhvr>
                                        <p:cTn id="218" dur="1" fill="hold">
                                          <p:stCondLst>
                                            <p:cond delay="0"/>
                                          </p:stCondLst>
                                        </p:cTn>
                                        <p:tgtEl>
                                          <p:spTgt spid="87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50"/>
                                        <p:tgtEl>
                                          <p:spTgt spid="882"/>
                                        </p:tgtEl>
                                      </p:cBhvr>
                                    </p:animEffect>
                                  </p:childTnLst>
                                </p:cTn>
                              </p:par>
                              <p:par>
                                <p:cTn id="223" presetID="1" presetClass="exit" presetSubtype="0" fill="hold" nodeType="withEffect">
                                  <p:stCondLst>
                                    <p:cond delay="0"/>
                                  </p:stCondLst>
                                  <p:childTnLst>
                                    <p:set>
                                      <p:cBhvr>
                                        <p:cTn id="224" dur="1" fill="hold">
                                          <p:stCondLst>
                                            <p:cond delay="0"/>
                                          </p:stCondLst>
                                        </p:cTn>
                                        <p:tgtEl>
                                          <p:spTgt spid="810"/>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50"/>
                                        <p:tgtEl>
                                          <p:spTgt spid="816"/>
                                        </p:tgtEl>
                                      </p:cBhvr>
                                    </p:animEffect>
                                  </p:childTnLst>
                                </p:cTn>
                              </p:par>
                              <p:par>
                                <p:cTn id="229" presetID="1" presetClass="exit" presetSubtype="0" fill="hold" nodeType="withEffect">
                                  <p:stCondLst>
                                    <p:cond delay="0"/>
                                  </p:stCondLst>
                                  <p:childTnLst>
                                    <p:set>
                                      <p:cBhvr>
                                        <p:cTn id="230" dur="1" fill="hold">
                                          <p:stCondLst>
                                            <p:cond delay="0"/>
                                          </p:stCondLst>
                                        </p:cTn>
                                        <p:tgtEl>
                                          <p:spTgt spid="88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50"/>
                                        <p:tgtEl>
                                          <p:spTgt spid="888"/>
                                        </p:tgtEl>
                                      </p:cBhvr>
                                    </p:animEffect>
                                  </p:childTnLst>
                                </p:cTn>
                              </p:par>
                              <p:par>
                                <p:cTn id="235" presetID="1" presetClass="exit" presetSubtype="0" fill="hold" nodeType="withEffect">
                                  <p:stCondLst>
                                    <p:cond delay="0"/>
                                  </p:stCondLst>
                                  <p:childTnLst>
                                    <p:set>
                                      <p:cBhvr>
                                        <p:cTn id="236" dur="1" fill="hold">
                                          <p:stCondLst>
                                            <p:cond delay="0"/>
                                          </p:stCondLst>
                                        </p:cTn>
                                        <p:tgtEl>
                                          <p:spTgt spid="816"/>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50"/>
                                        <p:tgtEl>
                                          <p:spTgt spid="822"/>
                                        </p:tgtEl>
                                      </p:cBhvr>
                                    </p:animEffect>
                                  </p:childTnLst>
                                </p:cTn>
                              </p:par>
                              <p:par>
                                <p:cTn id="241" presetID="1" presetClass="exit" presetSubtype="0" fill="hold" nodeType="withEffect">
                                  <p:stCondLst>
                                    <p:cond delay="0"/>
                                  </p:stCondLst>
                                  <p:childTnLst>
                                    <p:set>
                                      <p:cBhvr>
                                        <p:cTn id="242" dur="1" fill="hold">
                                          <p:stCondLst>
                                            <p:cond delay="0"/>
                                          </p:stCondLst>
                                        </p:cTn>
                                        <p:tgtEl>
                                          <p:spTgt spid="88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50"/>
                                        <p:tgtEl>
                                          <p:spTgt spid="894"/>
                                        </p:tgtEl>
                                      </p:cBhvr>
                                    </p:animEffect>
                                  </p:childTnLst>
                                </p:cTn>
                              </p:par>
                              <p:par>
                                <p:cTn id="247" presetID="1" presetClass="exit" presetSubtype="0" fill="hold" nodeType="withEffect">
                                  <p:stCondLst>
                                    <p:cond delay="0"/>
                                  </p:stCondLst>
                                  <p:childTnLst>
                                    <p:set>
                                      <p:cBhvr>
                                        <p:cTn id="248" dur="1" fill="hold">
                                          <p:stCondLst>
                                            <p:cond delay="0"/>
                                          </p:stCondLst>
                                        </p:cTn>
                                        <p:tgtEl>
                                          <p:spTgt spid="822"/>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50"/>
                                        <p:tgtEl>
                                          <p:spTgt spid="828"/>
                                        </p:tgtEl>
                                      </p:cBhvr>
                                    </p:animEffect>
                                  </p:childTnLst>
                                </p:cTn>
                              </p:par>
                              <p:par>
                                <p:cTn id="253" presetID="1" presetClass="exit" presetSubtype="0" fill="hold" nodeType="withEffect">
                                  <p:stCondLst>
                                    <p:cond delay="0"/>
                                  </p:stCondLst>
                                  <p:childTnLst>
                                    <p:set>
                                      <p:cBhvr>
                                        <p:cTn id="254" dur="1" fill="hold">
                                          <p:stCondLst>
                                            <p:cond delay="0"/>
                                          </p:stCondLst>
                                        </p:cTn>
                                        <p:tgtEl>
                                          <p:spTgt spid="89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50"/>
                                        <p:tgtEl>
                                          <p:spTgt spid="900"/>
                                        </p:tgtEl>
                                      </p:cBhvr>
                                    </p:animEffect>
                                  </p:childTnLst>
                                </p:cTn>
                              </p:par>
                              <p:par>
                                <p:cTn id="259" presetID="1" presetClass="exit" presetSubtype="0" fill="hold" nodeType="withEffect">
                                  <p:stCondLst>
                                    <p:cond delay="0"/>
                                  </p:stCondLst>
                                  <p:childTnLst>
                                    <p:set>
                                      <p:cBhvr>
                                        <p:cTn id="260" dur="1" fill="hold">
                                          <p:stCondLst>
                                            <p:cond delay="0"/>
                                          </p:stCondLst>
                                        </p:cTn>
                                        <p:tgtEl>
                                          <p:spTgt spid="828"/>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50"/>
                                        <p:tgtEl>
                                          <p:spTgt spid="834"/>
                                        </p:tgtEl>
                                      </p:cBhvr>
                                    </p:animEffect>
                                  </p:childTnLst>
                                </p:cTn>
                              </p:par>
                              <p:par>
                                <p:cTn id="265" presetID="1" presetClass="exit" presetSubtype="0" fill="hold" nodeType="withEffect">
                                  <p:stCondLst>
                                    <p:cond delay="0"/>
                                  </p:stCondLst>
                                  <p:childTnLst>
                                    <p:set>
                                      <p:cBhvr>
                                        <p:cTn id="266" dur="1" fill="hold">
                                          <p:stCondLst>
                                            <p:cond delay="0"/>
                                          </p:stCondLst>
                                        </p:cTn>
                                        <p:tgtEl>
                                          <p:spTgt spid="90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50"/>
                                        <p:tgtEl>
                                          <p:spTgt spid="906"/>
                                        </p:tgtEl>
                                      </p:cBhvr>
                                    </p:animEffect>
                                  </p:childTnLst>
                                </p:cTn>
                              </p:par>
                              <p:par>
                                <p:cTn id="271" presetID="1" presetClass="exit" presetSubtype="0" fill="hold" nodeType="withEffect">
                                  <p:stCondLst>
                                    <p:cond delay="0"/>
                                  </p:stCondLst>
                                  <p:childTnLst>
                                    <p:set>
                                      <p:cBhvr>
                                        <p:cTn id="272" dur="1" fill="hold">
                                          <p:stCondLst>
                                            <p:cond delay="0"/>
                                          </p:stCondLst>
                                        </p:cTn>
                                        <p:tgtEl>
                                          <p:spTgt spid="834"/>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50"/>
                                        <p:tgtEl>
                                          <p:spTgt spid="840"/>
                                        </p:tgtEl>
                                      </p:cBhvr>
                                    </p:animEffect>
                                  </p:childTnLst>
                                </p:cTn>
                              </p:par>
                              <p:par>
                                <p:cTn id="277" presetID="1" presetClass="exit" presetSubtype="0" fill="hold" nodeType="withEffect">
                                  <p:stCondLst>
                                    <p:cond delay="0"/>
                                  </p:stCondLst>
                                  <p:childTnLst>
                                    <p:set>
                                      <p:cBhvr>
                                        <p:cTn id="278" dur="1" fill="hold">
                                          <p:stCondLst>
                                            <p:cond delay="0"/>
                                          </p:stCondLst>
                                        </p:cTn>
                                        <p:tgtEl>
                                          <p:spTgt spid="90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50"/>
                                        <p:tgtEl>
                                          <p:spTgt spid="912"/>
                                        </p:tgtEl>
                                      </p:cBhvr>
                                    </p:animEffect>
                                  </p:childTnLst>
                                </p:cTn>
                              </p:par>
                              <p:par>
                                <p:cTn id="283" presetID="1" presetClass="exit" presetSubtype="0" fill="hold" nodeType="withEffect">
                                  <p:stCondLst>
                                    <p:cond delay="0"/>
                                  </p:stCondLst>
                                  <p:childTnLst>
                                    <p:set>
                                      <p:cBhvr>
                                        <p:cTn id="284" dur="1" fill="hold">
                                          <p:stCondLst>
                                            <p:cond delay="0"/>
                                          </p:stCondLst>
                                        </p:cTn>
                                        <p:tgtEl>
                                          <p:spTgt spid="840"/>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50"/>
                                        <p:tgtEl>
                                          <p:spTgt spid="846"/>
                                        </p:tgtEl>
                                      </p:cBhvr>
                                    </p:animEffect>
                                  </p:childTnLst>
                                </p:cTn>
                              </p:par>
                              <p:par>
                                <p:cTn id="289" presetID="1" presetClass="exit" presetSubtype="0" fill="hold" nodeType="withEffect">
                                  <p:stCondLst>
                                    <p:cond delay="0"/>
                                  </p:stCondLst>
                                  <p:childTnLst>
                                    <p:set>
                                      <p:cBhvr>
                                        <p:cTn id="290" dur="1" fill="hold">
                                          <p:stCondLst>
                                            <p:cond delay="0"/>
                                          </p:stCondLst>
                                        </p:cTn>
                                        <p:tgtEl>
                                          <p:spTgt spid="91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50"/>
                                        <p:tgtEl>
                                          <p:spTgt spid="918"/>
                                        </p:tgtEl>
                                      </p:cBhvr>
                                    </p:animEffect>
                                  </p:childTnLst>
                                </p:cTn>
                              </p:par>
                              <p:par>
                                <p:cTn id="295" presetID="1" presetClass="exit" presetSubtype="0" fill="hold" nodeType="withEffect">
                                  <p:stCondLst>
                                    <p:cond delay="0"/>
                                  </p:stCondLst>
                                  <p:childTnLst>
                                    <p:set>
                                      <p:cBhvr>
                                        <p:cTn id="296" dur="1" fill="hold">
                                          <p:stCondLst>
                                            <p:cond delay="0"/>
                                          </p:stCondLst>
                                        </p:cTn>
                                        <p:tgtEl>
                                          <p:spTgt spid="846"/>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50"/>
                                        <p:tgtEl>
                                          <p:spTgt spid="780"/>
                                        </p:tgtEl>
                                      </p:cBhvr>
                                    </p:animEffect>
                                  </p:childTnLst>
                                </p:cTn>
                              </p:par>
                              <p:par>
                                <p:cTn id="301" presetID="1" presetClass="exit" presetSubtype="0" fill="hold" nodeType="withEffect">
                                  <p:stCondLst>
                                    <p:cond delay="0"/>
                                  </p:stCondLst>
                                  <p:childTnLst>
                                    <p:set>
                                      <p:cBhvr>
                                        <p:cTn id="302" dur="1" fill="hold">
                                          <p:stCondLst>
                                            <p:cond delay="0"/>
                                          </p:stCondLst>
                                        </p:cTn>
                                        <p:tgtEl>
                                          <p:spTgt spid="91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50"/>
                                        <p:tgtEl>
                                          <p:spTgt spid="1422"/>
                                        </p:tgtEl>
                                      </p:cBhvr>
                                    </p:animEffect>
                                  </p:childTnLst>
                                </p:cTn>
                              </p:par>
                              <p:par>
                                <p:cTn id="307" presetID="1" presetClass="exit" presetSubtype="0" fill="hold" nodeType="withEffect">
                                  <p:stCondLst>
                                    <p:cond delay="0"/>
                                  </p:stCondLst>
                                  <p:childTnLst>
                                    <p:set>
                                      <p:cBhvr>
                                        <p:cTn id="308" dur="1" fill="hold">
                                          <p:stCondLst>
                                            <p:cond delay="0"/>
                                          </p:stCondLst>
                                        </p:cTn>
                                        <p:tgtEl>
                                          <p:spTgt spid="78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50"/>
                                        <p:tgtEl>
                                          <p:spTgt spid="1488"/>
                                        </p:tgtEl>
                                      </p:cBhvr>
                                    </p:animEffect>
                                  </p:childTnLst>
                                </p:cTn>
                              </p:par>
                              <p:par>
                                <p:cTn id="313" presetID="1" presetClass="exit" presetSubtype="0" fill="hold" nodeType="withEffect">
                                  <p:stCondLst>
                                    <p:cond delay="0"/>
                                  </p:stCondLst>
                                  <p:childTnLst>
                                    <p:set>
                                      <p:cBhvr>
                                        <p:cTn id="314" dur="1" fill="hold">
                                          <p:stCondLst>
                                            <p:cond delay="0"/>
                                          </p:stCondLst>
                                        </p:cTn>
                                        <p:tgtEl>
                                          <p:spTgt spid="1422"/>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50"/>
                                        <p:tgtEl>
                                          <p:spTgt spid="1416"/>
                                        </p:tgtEl>
                                      </p:cBhvr>
                                    </p:animEffect>
                                  </p:childTnLst>
                                </p:cTn>
                              </p:par>
                              <p:par>
                                <p:cTn id="319" presetID="1" presetClass="exit" presetSubtype="0" fill="hold" nodeType="withEffect">
                                  <p:stCondLst>
                                    <p:cond delay="0"/>
                                  </p:stCondLst>
                                  <p:childTnLst>
                                    <p:set>
                                      <p:cBhvr>
                                        <p:cTn id="320" dur="1" fill="hold">
                                          <p:stCondLst>
                                            <p:cond delay="0"/>
                                          </p:stCondLst>
                                        </p:cTn>
                                        <p:tgtEl>
                                          <p:spTgt spid="1488"/>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50"/>
                                        <p:tgtEl>
                                          <p:spTgt spid="1482"/>
                                        </p:tgtEl>
                                      </p:cBhvr>
                                    </p:animEffect>
                                  </p:childTnLst>
                                </p:cTn>
                              </p:par>
                              <p:par>
                                <p:cTn id="325" presetID="1" presetClass="exit" presetSubtype="0" fill="hold" nodeType="withEffect">
                                  <p:stCondLst>
                                    <p:cond delay="0"/>
                                  </p:stCondLst>
                                  <p:childTnLst>
                                    <p:set>
                                      <p:cBhvr>
                                        <p:cTn id="326" dur="1" fill="hold">
                                          <p:stCondLst>
                                            <p:cond delay="0"/>
                                          </p:stCondLst>
                                        </p:cTn>
                                        <p:tgtEl>
                                          <p:spTgt spid="1416"/>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50"/>
                                        <p:tgtEl>
                                          <p:spTgt spid="1410"/>
                                        </p:tgtEl>
                                      </p:cBhvr>
                                    </p:animEffect>
                                  </p:childTnLst>
                                </p:cTn>
                              </p:par>
                              <p:par>
                                <p:cTn id="331" presetID="1" presetClass="exit" presetSubtype="0" fill="hold" nodeType="withEffect">
                                  <p:stCondLst>
                                    <p:cond delay="0"/>
                                  </p:stCondLst>
                                  <p:childTnLst>
                                    <p:set>
                                      <p:cBhvr>
                                        <p:cTn id="332" dur="1" fill="hold">
                                          <p:stCondLst>
                                            <p:cond delay="0"/>
                                          </p:stCondLst>
                                        </p:cTn>
                                        <p:tgtEl>
                                          <p:spTgt spid="1482"/>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50"/>
                                        <p:tgtEl>
                                          <p:spTgt spid="1476"/>
                                        </p:tgtEl>
                                      </p:cBhvr>
                                    </p:animEffect>
                                  </p:childTnLst>
                                </p:cTn>
                              </p:par>
                              <p:par>
                                <p:cTn id="337" presetID="1" presetClass="exit" presetSubtype="0" fill="hold" nodeType="withEffect">
                                  <p:stCondLst>
                                    <p:cond delay="0"/>
                                  </p:stCondLst>
                                  <p:childTnLst>
                                    <p:set>
                                      <p:cBhvr>
                                        <p:cTn id="338" dur="1" fill="hold">
                                          <p:stCondLst>
                                            <p:cond delay="0"/>
                                          </p:stCondLst>
                                        </p:cTn>
                                        <p:tgtEl>
                                          <p:spTgt spid="1410"/>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50"/>
                                        <p:tgtEl>
                                          <p:spTgt spid="1404"/>
                                        </p:tgtEl>
                                      </p:cBhvr>
                                    </p:animEffect>
                                  </p:childTnLst>
                                </p:cTn>
                              </p:par>
                              <p:par>
                                <p:cTn id="343" presetID="1" presetClass="exit" presetSubtype="0" fill="hold" nodeType="withEffect">
                                  <p:stCondLst>
                                    <p:cond delay="0"/>
                                  </p:stCondLst>
                                  <p:childTnLst>
                                    <p:set>
                                      <p:cBhvr>
                                        <p:cTn id="344" dur="1" fill="hold">
                                          <p:stCondLst>
                                            <p:cond delay="0"/>
                                          </p:stCondLst>
                                        </p:cTn>
                                        <p:tgtEl>
                                          <p:spTgt spid="1476"/>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50"/>
                                        <p:tgtEl>
                                          <p:spTgt spid="1470"/>
                                        </p:tgtEl>
                                      </p:cBhvr>
                                    </p:animEffect>
                                  </p:childTnLst>
                                </p:cTn>
                              </p:par>
                              <p:par>
                                <p:cTn id="349" presetID="1" presetClass="exit" presetSubtype="0" fill="hold" nodeType="withEffect">
                                  <p:stCondLst>
                                    <p:cond delay="0"/>
                                  </p:stCondLst>
                                  <p:childTnLst>
                                    <p:set>
                                      <p:cBhvr>
                                        <p:cTn id="350" dur="1" fill="hold">
                                          <p:stCondLst>
                                            <p:cond delay="0"/>
                                          </p:stCondLst>
                                        </p:cTn>
                                        <p:tgtEl>
                                          <p:spTgt spid="1404"/>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50"/>
                                        <p:tgtEl>
                                          <p:spTgt spid="1398"/>
                                        </p:tgtEl>
                                      </p:cBhvr>
                                    </p:animEffect>
                                  </p:childTnLst>
                                </p:cTn>
                              </p:par>
                              <p:par>
                                <p:cTn id="355" presetID="1" presetClass="exit" presetSubtype="0" fill="hold" nodeType="withEffect">
                                  <p:stCondLst>
                                    <p:cond delay="0"/>
                                  </p:stCondLst>
                                  <p:childTnLst>
                                    <p:set>
                                      <p:cBhvr>
                                        <p:cTn id="356" dur="1" fill="hold">
                                          <p:stCondLst>
                                            <p:cond delay="0"/>
                                          </p:stCondLst>
                                        </p:cTn>
                                        <p:tgtEl>
                                          <p:spTgt spid="1470"/>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50"/>
                                        <p:tgtEl>
                                          <p:spTgt spid="1464"/>
                                        </p:tgtEl>
                                      </p:cBhvr>
                                    </p:animEffect>
                                  </p:childTnLst>
                                </p:cTn>
                              </p:par>
                              <p:par>
                                <p:cTn id="361" presetID="1" presetClass="exit" presetSubtype="0" fill="hold" nodeType="withEffect">
                                  <p:stCondLst>
                                    <p:cond delay="0"/>
                                  </p:stCondLst>
                                  <p:childTnLst>
                                    <p:set>
                                      <p:cBhvr>
                                        <p:cTn id="362" dur="1" fill="hold">
                                          <p:stCondLst>
                                            <p:cond delay="0"/>
                                          </p:stCondLst>
                                        </p:cTn>
                                        <p:tgtEl>
                                          <p:spTgt spid="1398"/>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50"/>
                                        <p:tgtEl>
                                          <p:spTgt spid="1392"/>
                                        </p:tgtEl>
                                      </p:cBhvr>
                                    </p:animEffect>
                                  </p:childTnLst>
                                </p:cTn>
                              </p:par>
                              <p:par>
                                <p:cTn id="367" presetID="1" presetClass="exit" presetSubtype="0" fill="hold" nodeType="withEffect">
                                  <p:stCondLst>
                                    <p:cond delay="0"/>
                                  </p:stCondLst>
                                  <p:childTnLst>
                                    <p:set>
                                      <p:cBhvr>
                                        <p:cTn id="368" dur="1" fill="hold">
                                          <p:stCondLst>
                                            <p:cond delay="0"/>
                                          </p:stCondLst>
                                        </p:cTn>
                                        <p:tgtEl>
                                          <p:spTgt spid="1464"/>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50"/>
                                        <p:tgtEl>
                                          <p:spTgt spid="1458"/>
                                        </p:tgtEl>
                                      </p:cBhvr>
                                    </p:animEffect>
                                  </p:childTnLst>
                                </p:cTn>
                              </p:par>
                              <p:par>
                                <p:cTn id="373" presetID="1" presetClass="exit" presetSubtype="0" fill="hold" nodeType="withEffect">
                                  <p:stCondLst>
                                    <p:cond delay="0"/>
                                  </p:stCondLst>
                                  <p:childTnLst>
                                    <p:set>
                                      <p:cBhvr>
                                        <p:cTn id="374" dur="1" fill="hold">
                                          <p:stCondLst>
                                            <p:cond delay="0"/>
                                          </p:stCondLst>
                                        </p:cTn>
                                        <p:tgtEl>
                                          <p:spTgt spid="1392"/>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50"/>
                                        <p:tgtEl>
                                          <p:spTgt spid="1386"/>
                                        </p:tgtEl>
                                      </p:cBhvr>
                                    </p:animEffect>
                                  </p:childTnLst>
                                </p:cTn>
                              </p:par>
                              <p:par>
                                <p:cTn id="379" presetID="1" presetClass="exit" presetSubtype="0" fill="hold" nodeType="withEffect">
                                  <p:stCondLst>
                                    <p:cond delay="0"/>
                                  </p:stCondLst>
                                  <p:childTnLst>
                                    <p:set>
                                      <p:cBhvr>
                                        <p:cTn id="380" dur="1" fill="hold">
                                          <p:stCondLst>
                                            <p:cond delay="0"/>
                                          </p:stCondLst>
                                        </p:cTn>
                                        <p:tgtEl>
                                          <p:spTgt spid="145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50"/>
                                        <p:tgtEl>
                                          <p:spTgt spid="1452"/>
                                        </p:tgtEl>
                                      </p:cBhvr>
                                    </p:animEffect>
                                  </p:childTnLst>
                                </p:cTn>
                              </p:par>
                              <p:par>
                                <p:cTn id="385" presetID="1" presetClass="exit" presetSubtype="0" fill="hold" nodeType="withEffect">
                                  <p:stCondLst>
                                    <p:cond delay="0"/>
                                  </p:stCondLst>
                                  <p:childTnLst>
                                    <p:set>
                                      <p:cBhvr>
                                        <p:cTn id="386" dur="1" fill="hold">
                                          <p:stCondLst>
                                            <p:cond delay="0"/>
                                          </p:stCondLst>
                                        </p:cTn>
                                        <p:tgtEl>
                                          <p:spTgt spid="1386"/>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50"/>
                                        <p:tgtEl>
                                          <p:spTgt spid="1380"/>
                                        </p:tgtEl>
                                      </p:cBhvr>
                                    </p:animEffect>
                                  </p:childTnLst>
                                </p:cTn>
                              </p:par>
                              <p:par>
                                <p:cTn id="391" presetID="1" presetClass="exit" presetSubtype="0" fill="hold" nodeType="withEffect">
                                  <p:stCondLst>
                                    <p:cond delay="0"/>
                                  </p:stCondLst>
                                  <p:childTnLst>
                                    <p:set>
                                      <p:cBhvr>
                                        <p:cTn id="392" dur="1" fill="hold">
                                          <p:stCondLst>
                                            <p:cond delay="0"/>
                                          </p:stCondLst>
                                        </p:cTn>
                                        <p:tgtEl>
                                          <p:spTgt spid="1452"/>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50"/>
                                        <p:tgtEl>
                                          <p:spTgt spid="1446"/>
                                        </p:tgtEl>
                                      </p:cBhvr>
                                    </p:animEffect>
                                  </p:childTnLst>
                                </p:cTn>
                              </p:par>
                              <p:par>
                                <p:cTn id="397" presetID="1" presetClass="exit" presetSubtype="0" fill="hold" nodeType="withEffect">
                                  <p:stCondLst>
                                    <p:cond delay="0"/>
                                  </p:stCondLst>
                                  <p:childTnLst>
                                    <p:set>
                                      <p:cBhvr>
                                        <p:cTn id="398" dur="1" fill="hold">
                                          <p:stCondLst>
                                            <p:cond delay="0"/>
                                          </p:stCondLst>
                                        </p:cTn>
                                        <p:tgtEl>
                                          <p:spTgt spid="1380"/>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50"/>
                                        <p:tgtEl>
                                          <p:spTgt spid="1374"/>
                                        </p:tgtEl>
                                      </p:cBhvr>
                                    </p:animEffect>
                                  </p:childTnLst>
                                </p:cTn>
                              </p:par>
                              <p:par>
                                <p:cTn id="403" presetID="1" presetClass="exit" presetSubtype="0" fill="hold" nodeType="withEffect">
                                  <p:stCondLst>
                                    <p:cond delay="0"/>
                                  </p:stCondLst>
                                  <p:childTnLst>
                                    <p:set>
                                      <p:cBhvr>
                                        <p:cTn id="404" dur="1" fill="hold">
                                          <p:stCondLst>
                                            <p:cond delay="0"/>
                                          </p:stCondLst>
                                        </p:cTn>
                                        <p:tgtEl>
                                          <p:spTgt spid="1446"/>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50"/>
                                        <p:tgtEl>
                                          <p:spTgt spid="1440"/>
                                        </p:tgtEl>
                                      </p:cBhvr>
                                    </p:animEffect>
                                  </p:childTnLst>
                                </p:cTn>
                              </p:par>
                              <p:par>
                                <p:cTn id="409" presetID="1" presetClass="exit" presetSubtype="0" fill="hold" nodeType="withEffect">
                                  <p:stCondLst>
                                    <p:cond delay="0"/>
                                  </p:stCondLst>
                                  <p:childTnLst>
                                    <p:set>
                                      <p:cBhvr>
                                        <p:cTn id="410" dur="1" fill="hold">
                                          <p:stCondLst>
                                            <p:cond delay="0"/>
                                          </p:stCondLst>
                                        </p:cTn>
                                        <p:tgtEl>
                                          <p:spTgt spid="137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50"/>
                                        <p:tgtEl>
                                          <p:spTgt spid="1368"/>
                                        </p:tgtEl>
                                      </p:cBhvr>
                                    </p:animEffect>
                                  </p:childTnLst>
                                </p:cTn>
                              </p:par>
                              <p:par>
                                <p:cTn id="415" presetID="1" presetClass="exit" presetSubtype="0" fill="hold" nodeType="withEffect">
                                  <p:stCondLst>
                                    <p:cond delay="0"/>
                                  </p:stCondLst>
                                  <p:childTnLst>
                                    <p:set>
                                      <p:cBhvr>
                                        <p:cTn id="416" dur="1" fill="hold">
                                          <p:stCondLst>
                                            <p:cond delay="0"/>
                                          </p:stCondLst>
                                        </p:cTn>
                                        <p:tgtEl>
                                          <p:spTgt spid="144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50"/>
                                        <p:tgtEl>
                                          <p:spTgt spid="1434"/>
                                        </p:tgtEl>
                                      </p:cBhvr>
                                    </p:animEffect>
                                  </p:childTnLst>
                                </p:cTn>
                              </p:par>
                              <p:par>
                                <p:cTn id="421" presetID="1" presetClass="exit" presetSubtype="0" fill="hold" nodeType="withEffect">
                                  <p:stCondLst>
                                    <p:cond delay="0"/>
                                  </p:stCondLst>
                                  <p:childTnLst>
                                    <p:set>
                                      <p:cBhvr>
                                        <p:cTn id="422" dur="1" fill="hold">
                                          <p:stCondLst>
                                            <p:cond delay="0"/>
                                          </p:stCondLst>
                                        </p:cTn>
                                        <p:tgtEl>
                                          <p:spTgt spid="1368"/>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50"/>
                                        <p:tgtEl>
                                          <p:spTgt spid="1362"/>
                                        </p:tgtEl>
                                      </p:cBhvr>
                                    </p:animEffect>
                                  </p:childTnLst>
                                </p:cTn>
                              </p:par>
                              <p:par>
                                <p:cTn id="427" presetID="1" presetClass="exit" presetSubtype="0" fill="hold" nodeType="withEffect">
                                  <p:stCondLst>
                                    <p:cond delay="0"/>
                                  </p:stCondLst>
                                  <p:childTnLst>
                                    <p:set>
                                      <p:cBhvr>
                                        <p:cTn id="428" dur="1" fill="hold">
                                          <p:stCondLst>
                                            <p:cond delay="0"/>
                                          </p:stCondLst>
                                        </p:cTn>
                                        <p:tgtEl>
                                          <p:spTgt spid="1434"/>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50"/>
                                        <p:tgtEl>
                                          <p:spTgt spid="1428"/>
                                        </p:tgtEl>
                                      </p:cBhvr>
                                    </p:animEffect>
                                  </p:childTnLst>
                                </p:cTn>
                              </p:par>
                              <p:par>
                                <p:cTn id="433" presetID="1" presetClass="exit" presetSubtype="0" fill="hold" nodeType="withEffect">
                                  <p:stCondLst>
                                    <p:cond delay="0"/>
                                  </p:stCondLst>
                                  <p:childTnLst>
                                    <p:set>
                                      <p:cBhvr>
                                        <p:cTn id="434" dur="1" fill="hold">
                                          <p:stCondLst>
                                            <p:cond delay="0"/>
                                          </p:stCondLst>
                                        </p:cTn>
                                        <p:tgtEl>
                                          <p:spTgt spid="1362"/>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50"/>
                                        <p:tgtEl>
                                          <p:spTgt spid="1356"/>
                                        </p:tgtEl>
                                      </p:cBhvr>
                                    </p:animEffect>
                                  </p:childTnLst>
                                </p:cTn>
                              </p:par>
                              <p:par>
                                <p:cTn id="439" presetID="1" presetClass="exit" presetSubtype="0" fill="hold" nodeType="withEffect">
                                  <p:stCondLst>
                                    <p:cond delay="0"/>
                                  </p:stCondLst>
                                  <p:childTnLst>
                                    <p:set>
                                      <p:cBhvr>
                                        <p:cTn id="440" dur="1" fill="hold">
                                          <p:stCondLst>
                                            <p:cond delay="0"/>
                                          </p:stCondLst>
                                        </p:cTn>
                                        <p:tgtEl>
                                          <p:spTgt spid="1428"/>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50"/>
                                        <p:tgtEl>
                                          <p:spTgt spid="1494"/>
                                        </p:tgtEl>
                                      </p:cBhvr>
                                    </p:animEffect>
                                  </p:childTnLst>
                                </p:cTn>
                              </p:par>
                              <p:par>
                                <p:cTn id="445" presetID="1" presetClass="exit" presetSubtype="0" fill="hold" nodeType="withEffect">
                                  <p:stCondLst>
                                    <p:cond delay="0"/>
                                  </p:stCondLst>
                                  <p:childTnLst>
                                    <p:set>
                                      <p:cBhvr>
                                        <p:cTn id="446" dur="1" fill="hold">
                                          <p:stCondLst>
                                            <p:cond delay="0"/>
                                          </p:stCondLst>
                                        </p:cTn>
                                        <p:tgtEl>
                                          <p:spTgt spid="1356"/>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50"/>
                                        <p:tgtEl>
                                          <p:spTgt spid="1284"/>
                                        </p:tgtEl>
                                      </p:cBhvr>
                                    </p:animEffect>
                                  </p:childTnLst>
                                </p:cTn>
                              </p:par>
                              <p:par>
                                <p:cTn id="451" presetID="1" presetClass="exit" presetSubtype="0" fill="hold" nodeType="withEffect">
                                  <p:stCondLst>
                                    <p:cond delay="0"/>
                                  </p:stCondLst>
                                  <p:childTnLst>
                                    <p:set>
                                      <p:cBhvr>
                                        <p:cTn id="452" dur="1" fill="hold">
                                          <p:stCondLst>
                                            <p:cond delay="0"/>
                                          </p:stCondLst>
                                        </p:cTn>
                                        <p:tgtEl>
                                          <p:spTgt spid="1494"/>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50"/>
                                        <p:tgtEl>
                                          <p:spTgt spid="1344"/>
                                        </p:tgtEl>
                                      </p:cBhvr>
                                    </p:animEffect>
                                  </p:childTnLst>
                                </p:cTn>
                              </p:par>
                              <p:par>
                                <p:cTn id="457" presetID="1" presetClass="exit" presetSubtype="0" fill="hold" nodeType="withEffect">
                                  <p:stCondLst>
                                    <p:cond delay="0"/>
                                  </p:stCondLst>
                                  <p:childTnLst>
                                    <p:set>
                                      <p:cBhvr>
                                        <p:cTn id="458" dur="1" fill="hold">
                                          <p:stCondLst>
                                            <p:cond delay="0"/>
                                          </p:stCondLst>
                                        </p:cTn>
                                        <p:tgtEl>
                                          <p:spTgt spid="1284"/>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50"/>
                                        <p:tgtEl>
                                          <p:spTgt spid="1278"/>
                                        </p:tgtEl>
                                      </p:cBhvr>
                                    </p:animEffect>
                                  </p:childTnLst>
                                </p:cTn>
                              </p:par>
                              <p:par>
                                <p:cTn id="463" presetID="1" presetClass="exit" presetSubtype="0" fill="hold" nodeType="withEffect">
                                  <p:stCondLst>
                                    <p:cond delay="0"/>
                                  </p:stCondLst>
                                  <p:childTnLst>
                                    <p:set>
                                      <p:cBhvr>
                                        <p:cTn id="464" dur="1" fill="hold">
                                          <p:stCondLst>
                                            <p:cond delay="0"/>
                                          </p:stCondLst>
                                        </p:cTn>
                                        <p:tgtEl>
                                          <p:spTgt spid="1344"/>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50"/>
                                        <p:tgtEl>
                                          <p:spTgt spid="1338"/>
                                        </p:tgtEl>
                                      </p:cBhvr>
                                    </p:animEffect>
                                  </p:childTnLst>
                                </p:cTn>
                              </p:par>
                              <p:par>
                                <p:cTn id="469" presetID="1" presetClass="exit" presetSubtype="0" fill="hold" nodeType="withEffect">
                                  <p:stCondLst>
                                    <p:cond delay="0"/>
                                  </p:stCondLst>
                                  <p:childTnLst>
                                    <p:set>
                                      <p:cBhvr>
                                        <p:cTn id="470" dur="1" fill="hold">
                                          <p:stCondLst>
                                            <p:cond delay="0"/>
                                          </p:stCondLst>
                                        </p:cTn>
                                        <p:tgtEl>
                                          <p:spTgt spid="1278"/>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50"/>
                                        <p:tgtEl>
                                          <p:spTgt spid="1272"/>
                                        </p:tgtEl>
                                      </p:cBhvr>
                                    </p:animEffect>
                                  </p:childTnLst>
                                </p:cTn>
                              </p:par>
                              <p:par>
                                <p:cTn id="475" presetID="1" presetClass="exit" presetSubtype="0" fill="hold" nodeType="withEffect">
                                  <p:stCondLst>
                                    <p:cond delay="0"/>
                                  </p:stCondLst>
                                  <p:childTnLst>
                                    <p:set>
                                      <p:cBhvr>
                                        <p:cTn id="476" dur="1" fill="hold">
                                          <p:stCondLst>
                                            <p:cond delay="0"/>
                                          </p:stCondLst>
                                        </p:cTn>
                                        <p:tgtEl>
                                          <p:spTgt spid="1338"/>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50"/>
                                        <p:tgtEl>
                                          <p:spTgt spid="1332"/>
                                        </p:tgtEl>
                                      </p:cBhvr>
                                    </p:animEffect>
                                  </p:childTnLst>
                                </p:cTn>
                              </p:par>
                              <p:par>
                                <p:cTn id="481" presetID="1" presetClass="exit" presetSubtype="0" fill="hold" nodeType="withEffect">
                                  <p:stCondLst>
                                    <p:cond delay="0"/>
                                  </p:stCondLst>
                                  <p:childTnLst>
                                    <p:set>
                                      <p:cBhvr>
                                        <p:cTn id="482" dur="1" fill="hold">
                                          <p:stCondLst>
                                            <p:cond delay="0"/>
                                          </p:stCondLst>
                                        </p:cTn>
                                        <p:tgtEl>
                                          <p:spTgt spid="1272"/>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50"/>
                                        <p:tgtEl>
                                          <p:spTgt spid="1266"/>
                                        </p:tgtEl>
                                      </p:cBhvr>
                                    </p:animEffect>
                                  </p:childTnLst>
                                </p:cTn>
                              </p:par>
                              <p:par>
                                <p:cTn id="487" presetID="1" presetClass="exit" presetSubtype="0" fill="hold" nodeType="withEffect">
                                  <p:stCondLst>
                                    <p:cond delay="0"/>
                                  </p:stCondLst>
                                  <p:childTnLst>
                                    <p:set>
                                      <p:cBhvr>
                                        <p:cTn id="488" dur="1" fill="hold">
                                          <p:stCondLst>
                                            <p:cond delay="0"/>
                                          </p:stCondLst>
                                        </p:cTn>
                                        <p:tgtEl>
                                          <p:spTgt spid="1332"/>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50"/>
                                        <p:tgtEl>
                                          <p:spTgt spid="1326"/>
                                        </p:tgtEl>
                                      </p:cBhvr>
                                    </p:animEffect>
                                  </p:childTnLst>
                                </p:cTn>
                              </p:par>
                              <p:par>
                                <p:cTn id="493" presetID="1" presetClass="exit" presetSubtype="0" fill="hold" nodeType="withEffect">
                                  <p:stCondLst>
                                    <p:cond delay="0"/>
                                  </p:stCondLst>
                                  <p:childTnLst>
                                    <p:set>
                                      <p:cBhvr>
                                        <p:cTn id="494" dur="1" fill="hold">
                                          <p:stCondLst>
                                            <p:cond delay="0"/>
                                          </p:stCondLst>
                                        </p:cTn>
                                        <p:tgtEl>
                                          <p:spTgt spid="1266"/>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50"/>
                                        <p:tgtEl>
                                          <p:spTgt spid="1260"/>
                                        </p:tgtEl>
                                      </p:cBhvr>
                                    </p:animEffect>
                                  </p:childTnLst>
                                </p:cTn>
                              </p:par>
                              <p:par>
                                <p:cTn id="499" presetID="1" presetClass="exit" presetSubtype="0" fill="hold" nodeType="withEffect">
                                  <p:stCondLst>
                                    <p:cond delay="0"/>
                                  </p:stCondLst>
                                  <p:childTnLst>
                                    <p:set>
                                      <p:cBhvr>
                                        <p:cTn id="500" dur="1" fill="hold">
                                          <p:stCondLst>
                                            <p:cond delay="0"/>
                                          </p:stCondLst>
                                        </p:cTn>
                                        <p:tgtEl>
                                          <p:spTgt spid="1326"/>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50"/>
                                        <p:tgtEl>
                                          <p:spTgt spid="1320"/>
                                        </p:tgtEl>
                                      </p:cBhvr>
                                    </p:animEffect>
                                  </p:childTnLst>
                                </p:cTn>
                              </p:par>
                              <p:par>
                                <p:cTn id="505" presetID="1" presetClass="exit" presetSubtype="0" fill="hold" nodeType="withEffect">
                                  <p:stCondLst>
                                    <p:cond delay="0"/>
                                  </p:stCondLst>
                                  <p:childTnLst>
                                    <p:set>
                                      <p:cBhvr>
                                        <p:cTn id="506" dur="1" fill="hold">
                                          <p:stCondLst>
                                            <p:cond delay="0"/>
                                          </p:stCondLst>
                                        </p:cTn>
                                        <p:tgtEl>
                                          <p:spTgt spid="1260"/>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50"/>
                                        <p:tgtEl>
                                          <p:spTgt spid="1254"/>
                                        </p:tgtEl>
                                      </p:cBhvr>
                                    </p:animEffect>
                                  </p:childTnLst>
                                </p:cTn>
                              </p:par>
                              <p:par>
                                <p:cTn id="511" presetID="1" presetClass="exit" presetSubtype="0" fill="hold" nodeType="withEffect">
                                  <p:stCondLst>
                                    <p:cond delay="0"/>
                                  </p:stCondLst>
                                  <p:childTnLst>
                                    <p:set>
                                      <p:cBhvr>
                                        <p:cTn id="512" dur="1" fill="hold">
                                          <p:stCondLst>
                                            <p:cond delay="0"/>
                                          </p:stCondLst>
                                        </p:cTn>
                                        <p:tgtEl>
                                          <p:spTgt spid="132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50"/>
                                        <p:tgtEl>
                                          <p:spTgt spid="1212"/>
                                        </p:tgtEl>
                                      </p:cBhvr>
                                    </p:animEffect>
                                  </p:childTnLst>
                                </p:cTn>
                              </p:par>
                              <p:par>
                                <p:cTn id="517" presetID="1" presetClass="exit" presetSubtype="0" fill="hold" nodeType="withEffect">
                                  <p:stCondLst>
                                    <p:cond delay="0"/>
                                  </p:stCondLst>
                                  <p:childTnLst>
                                    <p:set>
                                      <p:cBhvr>
                                        <p:cTn id="518" dur="1" fill="hold">
                                          <p:stCondLst>
                                            <p:cond delay="0"/>
                                          </p:stCondLst>
                                        </p:cTn>
                                        <p:tgtEl>
                                          <p:spTgt spid="125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50"/>
                                        <p:tgtEl>
                                          <p:spTgt spid="1248"/>
                                        </p:tgtEl>
                                      </p:cBhvr>
                                    </p:animEffect>
                                  </p:childTnLst>
                                </p:cTn>
                              </p:par>
                              <p:par>
                                <p:cTn id="523" presetID="1" presetClass="exit" presetSubtype="0" fill="hold" nodeType="withEffect">
                                  <p:stCondLst>
                                    <p:cond delay="0"/>
                                  </p:stCondLst>
                                  <p:childTnLst>
                                    <p:set>
                                      <p:cBhvr>
                                        <p:cTn id="524" dur="1" fill="hold">
                                          <p:stCondLst>
                                            <p:cond delay="0"/>
                                          </p:stCondLst>
                                        </p:cTn>
                                        <p:tgtEl>
                                          <p:spTgt spid="1212"/>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50"/>
                                        <p:tgtEl>
                                          <p:spTgt spid="1314"/>
                                        </p:tgtEl>
                                      </p:cBhvr>
                                    </p:animEffect>
                                  </p:childTnLst>
                                </p:cTn>
                              </p:par>
                              <p:par>
                                <p:cTn id="529" presetID="1" presetClass="exit" presetSubtype="0" fill="hold" nodeType="withEffect">
                                  <p:stCondLst>
                                    <p:cond delay="0"/>
                                  </p:stCondLst>
                                  <p:childTnLst>
                                    <p:set>
                                      <p:cBhvr>
                                        <p:cTn id="530" dur="1" fill="hold">
                                          <p:stCondLst>
                                            <p:cond delay="0"/>
                                          </p:stCondLst>
                                        </p:cTn>
                                        <p:tgtEl>
                                          <p:spTgt spid="1248"/>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50"/>
                                        <p:tgtEl>
                                          <p:spTgt spid="1242"/>
                                        </p:tgtEl>
                                      </p:cBhvr>
                                    </p:animEffect>
                                  </p:childTnLst>
                                </p:cTn>
                              </p:par>
                              <p:par>
                                <p:cTn id="535" presetID="1" presetClass="exit" presetSubtype="0" fill="hold" nodeType="withEffect">
                                  <p:stCondLst>
                                    <p:cond delay="0"/>
                                  </p:stCondLst>
                                  <p:childTnLst>
                                    <p:set>
                                      <p:cBhvr>
                                        <p:cTn id="536" dur="1" fill="hold">
                                          <p:stCondLst>
                                            <p:cond delay="0"/>
                                          </p:stCondLst>
                                        </p:cTn>
                                        <p:tgtEl>
                                          <p:spTgt spid="1314"/>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50"/>
                                        <p:tgtEl>
                                          <p:spTgt spid="1308"/>
                                        </p:tgtEl>
                                      </p:cBhvr>
                                    </p:animEffect>
                                  </p:childTnLst>
                                </p:cTn>
                              </p:par>
                              <p:par>
                                <p:cTn id="541" presetID="1" presetClass="exit" presetSubtype="0" fill="hold" nodeType="withEffect">
                                  <p:stCondLst>
                                    <p:cond delay="0"/>
                                  </p:stCondLst>
                                  <p:childTnLst>
                                    <p:set>
                                      <p:cBhvr>
                                        <p:cTn id="542" dur="1" fill="hold">
                                          <p:stCondLst>
                                            <p:cond delay="0"/>
                                          </p:stCondLst>
                                        </p:cTn>
                                        <p:tgtEl>
                                          <p:spTgt spid="1242"/>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50"/>
                                        <p:tgtEl>
                                          <p:spTgt spid="1236"/>
                                        </p:tgtEl>
                                      </p:cBhvr>
                                    </p:animEffect>
                                  </p:childTnLst>
                                </p:cTn>
                              </p:par>
                              <p:par>
                                <p:cTn id="547" presetID="1" presetClass="exit" presetSubtype="0" fill="hold" nodeType="withEffect">
                                  <p:stCondLst>
                                    <p:cond delay="0"/>
                                  </p:stCondLst>
                                  <p:childTnLst>
                                    <p:set>
                                      <p:cBhvr>
                                        <p:cTn id="548" dur="1" fill="hold">
                                          <p:stCondLst>
                                            <p:cond delay="0"/>
                                          </p:stCondLst>
                                        </p:cTn>
                                        <p:tgtEl>
                                          <p:spTgt spid="130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50"/>
                                        <p:tgtEl>
                                          <p:spTgt spid="1302"/>
                                        </p:tgtEl>
                                      </p:cBhvr>
                                    </p:animEffect>
                                  </p:childTnLst>
                                </p:cTn>
                              </p:par>
                              <p:par>
                                <p:cTn id="553" presetID="1" presetClass="exit" presetSubtype="0" fill="hold" nodeType="withEffect">
                                  <p:stCondLst>
                                    <p:cond delay="0"/>
                                  </p:stCondLst>
                                  <p:childTnLst>
                                    <p:set>
                                      <p:cBhvr>
                                        <p:cTn id="554" dur="1" fill="hold">
                                          <p:stCondLst>
                                            <p:cond delay="0"/>
                                          </p:stCondLst>
                                        </p:cTn>
                                        <p:tgtEl>
                                          <p:spTgt spid="1236"/>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50"/>
                                        <p:tgtEl>
                                          <p:spTgt spid="1218"/>
                                        </p:tgtEl>
                                      </p:cBhvr>
                                    </p:animEffect>
                                  </p:childTnLst>
                                </p:cTn>
                              </p:par>
                              <p:par>
                                <p:cTn id="559" presetID="1" presetClass="exit" presetSubtype="0" fill="hold" nodeType="withEffect">
                                  <p:stCondLst>
                                    <p:cond delay="0"/>
                                  </p:stCondLst>
                                  <p:childTnLst>
                                    <p:set>
                                      <p:cBhvr>
                                        <p:cTn id="560" dur="1" fill="hold">
                                          <p:stCondLst>
                                            <p:cond delay="0"/>
                                          </p:stCondLst>
                                        </p:cTn>
                                        <p:tgtEl>
                                          <p:spTgt spid="1302"/>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50"/>
                                        <p:tgtEl>
                                          <p:spTgt spid="1296"/>
                                        </p:tgtEl>
                                      </p:cBhvr>
                                    </p:animEffect>
                                  </p:childTnLst>
                                </p:cTn>
                              </p:par>
                              <p:par>
                                <p:cTn id="565" presetID="1" presetClass="exit" presetSubtype="0" fill="hold" nodeType="withEffect">
                                  <p:stCondLst>
                                    <p:cond delay="0"/>
                                  </p:stCondLst>
                                  <p:childTnLst>
                                    <p:set>
                                      <p:cBhvr>
                                        <p:cTn id="566" dur="1" fill="hold">
                                          <p:stCondLst>
                                            <p:cond delay="0"/>
                                          </p:stCondLst>
                                        </p:cTn>
                                        <p:tgtEl>
                                          <p:spTgt spid="121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50"/>
                                        <p:tgtEl>
                                          <p:spTgt spid="1224"/>
                                        </p:tgtEl>
                                      </p:cBhvr>
                                    </p:animEffect>
                                  </p:childTnLst>
                                </p:cTn>
                              </p:par>
                              <p:par>
                                <p:cTn id="571" presetID="1" presetClass="exit" presetSubtype="0" fill="hold" nodeType="withEffect">
                                  <p:stCondLst>
                                    <p:cond delay="0"/>
                                  </p:stCondLst>
                                  <p:childTnLst>
                                    <p:set>
                                      <p:cBhvr>
                                        <p:cTn id="572" dur="1" fill="hold">
                                          <p:stCondLst>
                                            <p:cond delay="0"/>
                                          </p:stCondLst>
                                        </p:cTn>
                                        <p:tgtEl>
                                          <p:spTgt spid="1296"/>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50"/>
                                        <p:tgtEl>
                                          <p:spTgt spid="1290"/>
                                        </p:tgtEl>
                                      </p:cBhvr>
                                    </p:animEffect>
                                  </p:childTnLst>
                                </p:cTn>
                              </p:par>
                              <p:par>
                                <p:cTn id="577" presetID="1" presetClass="exit" presetSubtype="0" fill="hold" nodeType="withEffect">
                                  <p:stCondLst>
                                    <p:cond delay="0"/>
                                  </p:stCondLst>
                                  <p:childTnLst>
                                    <p:set>
                                      <p:cBhvr>
                                        <p:cTn id="578" dur="1" fill="hold">
                                          <p:stCondLst>
                                            <p:cond delay="0"/>
                                          </p:stCondLst>
                                        </p:cTn>
                                        <p:tgtEl>
                                          <p:spTgt spid="122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50"/>
                                        <p:tgtEl>
                                          <p:spTgt spid="1230"/>
                                        </p:tgtEl>
                                      </p:cBhvr>
                                    </p:animEffect>
                                  </p:childTnLst>
                                </p:cTn>
                              </p:par>
                              <p:par>
                                <p:cTn id="583" presetID="1" presetClass="exit" presetSubtype="0" fill="hold" nodeType="withEffect">
                                  <p:stCondLst>
                                    <p:cond delay="0"/>
                                  </p:stCondLst>
                                  <p:childTnLst>
                                    <p:set>
                                      <p:cBhvr>
                                        <p:cTn id="584" dur="1" fill="hold">
                                          <p:stCondLst>
                                            <p:cond delay="0"/>
                                          </p:stCondLst>
                                        </p:cTn>
                                        <p:tgtEl>
                                          <p:spTgt spid="1290"/>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50"/>
                                        <p:tgtEl>
                                          <p:spTgt spid="1350"/>
                                        </p:tgtEl>
                                      </p:cBhvr>
                                    </p:animEffect>
                                  </p:childTnLst>
                                </p:cTn>
                              </p:par>
                              <p:par>
                                <p:cTn id="589" presetID="1" presetClass="exit" presetSubtype="0" fill="hold" nodeType="withEffect">
                                  <p:stCondLst>
                                    <p:cond delay="0"/>
                                  </p:stCondLst>
                                  <p:childTnLst>
                                    <p:set>
                                      <p:cBhvr>
                                        <p:cTn id="590" dur="1" fill="hold">
                                          <p:stCondLst>
                                            <p:cond delay="0"/>
                                          </p:stCondLst>
                                        </p:cTn>
                                        <p:tgtEl>
                                          <p:spTgt spid="123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1350"/>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50"/>
                                        <p:tgtEl>
                                          <p:spTgt spid="2352"/>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50"/>
                                        <p:tgtEl>
                                          <p:spTgt spid="2280"/>
                                        </p:tgtEl>
                                      </p:cBhvr>
                                    </p:animEffect>
                                  </p:childTnLst>
                                </p:cTn>
                              </p:par>
                              <p:par>
                                <p:cTn id="607" presetID="1" presetClass="exit" presetSubtype="0" fill="hold" nodeType="withEffect">
                                  <p:stCondLst>
                                    <p:cond delay="0"/>
                                  </p:stCondLst>
                                  <p:childTnLst>
                                    <p:set>
                                      <p:cBhvr>
                                        <p:cTn id="608" dur="1" fill="hold">
                                          <p:stCondLst>
                                            <p:cond delay="0"/>
                                          </p:stCondLst>
                                        </p:cTn>
                                        <p:tgtEl>
                                          <p:spTgt spid="2352"/>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50"/>
                                        <p:tgtEl>
                                          <p:spTgt spid="2346"/>
                                        </p:tgtEl>
                                      </p:cBhvr>
                                    </p:animEffect>
                                  </p:childTnLst>
                                </p:cTn>
                              </p:par>
                              <p:par>
                                <p:cTn id="613" presetID="1" presetClass="exit" presetSubtype="0" fill="hold" nodeType="withEffect">
                                  <p:stCondLst>
                                    <p:cond delay="0"/>
                                  </p:stCondLst>
                                  <p:childTnLst>
                                    <p:set>
                                      <p:cBhvr>
                                        <p:cTn id="614" dur="1" fill="hold">
                                          <p:stCondLst>
                                            <p:cond delay="0"/>
                                          </p:stCondLst>
                                        </p:cTn>
                                        <p:tgtEl>
                                          <p:spTgt spid="228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50"/>
                                        <p:tgtEl>
                                          <p:spTgt spid="2274"/>
                                        </p:tgtEl>
                                      </p:cBhvr>
                                    </p:animEffect>
                                  </p:childTnLst>
                                </p:cTn>
                              </p:par>
                              <p:par>
                                <p:cTn id="619" presetID="1" presetClass="exit" presetSubtype="0" fill="hold" nodeType="withEffect">
                                  <p:stCondLst>
                                    <p:cond delay="0"/>
                                  </p:stCondLst>
                                  <p:childTnLst>
                                    <p:set>
                                      <p:cBhvr>
                                        <p:cTn id="620" dur="1" fill="hold">
                                          <p:stCondLst>
                                            <p:cond delay="0"/>
                                          </p:stCondLst>
                                        </p:cTn>
                                        <p:tgtEl>
                                          <p:spTgt spid="2346"/>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50"/>
                                        <p:tgtEl>
                                          <p:spTgt spid="2340"/>
                                        </p:tgtEl>
                                      </p:cBhvr>
                                    </p:animEffect>
                                  </p:childTnLst>
                                </p:cTn>
                              </p:par>
                              <p:par>
                                <p:cTn id="625" presetID="1" presetClass="exit" presetSubtype="0" fill="hold" nodeType="withEffect">
                                  <p:stCondLst>
                                    <p:cond delay="0"/>
                                  </p:stCondLst>
                                  <p:childTnLst>
                                    <p:set>
                                      <p:cBhvr>
                                        <p:cTn id="626" dur="1" fill="hold">
                                          <p:stCondLst>
                                            <p:cond delay="0"/>
                                          </p:stCondLst>
                                        </p:cTn>
                                        <p:tgtEl>
                                          <p:spTgt spid="227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50"/>
                                        <p:tgtEl>
                                          <p:spTgt spid="2268"/>
                                        </p:tgtEl>
                                      </p:cBhvr>
                                    </p:animEffect>
                                  </p:childTnLst>
                                </p:cTn>
                              </p:par>
                              <p:par>
                                <p:cTn id="631" presetID="1" presetClass="exit" presetSubtype="0" fill="hold" nodeType="withEffect">
                                  <p:stCondLst>
                                    <p:cond delay="0"/>
                                  </p:stCondLst>
                                  <p:childTnLst>
                                    <p:set>
                                      <p:cBhvr>
                                        <p:cTn id="632" dur="1" fill="hold">
                                          <p:stCondLst>
                                            <p:cond delay="0"/>
                                          </p:stCondLst>
                                        </p:cTn>
                                        <p:tgtEl>
                                          <p:spTgt spid="2340"/>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50"/>
                                        <p:tgtEl>
                                          <p:spTgt spid="2334"/>
                                        </p:tgtEl>
                                      </p:cBhvr>
                                    </p:animEffect>
                                  </p:childTnLst>
                                </p:cTn>
                              </p:par>
                              <p:par>
                                <p:cTn id="637" presetID="1" presetClass="exit" presetSubtype="0" fill="hold" nodeType="withEffect">
                                  <p:stCondLst>
                                    <p:cond delay="0"/>
                                  </p:stCondLst>
                                  <p:childTnLst>
                                    <p:set>
                                      <p:cBhvr>
                                        <p:cTn id="638" dur="1" fill="hold">
                                          <p:stCondLst>
                                            <p:cond delay="0"/>
                                          </p:stCondLst>
                                        </p:cTn>
                                        <p:tgtEl>
                                          <p:spTgt spid="226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50"/>
                                        <p:tgtEl>
                                          <p:spTgt spid="2262"/>
                                        </p:tgtEl>
                                      </p:cBhvr>
                                    </p:animEffect>
                                  </p:childTnLst>
                                </p:cTn>
                              </p:par>
                              <p:par>
                                <p:cTn id="643" presetID="1" presetClass="exit" presetSubtype="0" fill="hold" nodeType="withEffect">
                                  <p:stCondLst>
                                    <p:cond delay="0"/>
                                  </p:stCondLst>
                                  <p:childTnLst>
                                    <p:set>
                                      <p:cBhvr>
                                        <p:cTn id="644" dur="1" fill="hold">
                                          <p:stCondLst>
                                            <p:cond delay="0"/>
                                          </p:stCondLst>
                                        </p:cTn>
                                        <p:tgtEl>
                                          <p:spTgt spid="2334"/>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50"/>
                                        <p:tgtEl>
                                          <p:spTgt spid="2328"/>
                                        </p:tgtEl>
                                      </p:cBhvr>
                                    </p:animEffect>
                                  </p:childTnLst>
                                </p:cTn>
                              </p:par>
                              <p:par>
                                <p:cTn id="649" presetID="1" presetClass="exit" presetSubtype="0" fill="hold" nodeType="withEffect">
                                  <p:stCondLst>
                                    <p:cond delay="0"/>
                                  </p:stCondLst>
                                  <p:childTnLst>
                                    <p:set>
                                      <p:cBhvr>
                                        <p:cTn id="650" dur="1" fill="hold">
                                          <p:stCondLst>
                                            <p:cond delay="0"/>
                                          </p:stCondLst>
                                        </p:cTn>
                                        <p:tgtEl>
                                          <p:spTgt spid="2262"/>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50"/>
                                        <p:tgtEl>
                                          <p:spTgt spid="2256"/>
                                        </p:tgtEl>
                                      </p:cBhvr>
                                    </p:animEffect>
                                  </p:childTnLst>
                                </p:cTn>
                              </p:par>
                              <p:par>
                                <p:cTn id="655" presetID="1" presetClass="exit" presetSubtype="0" fill="hold" nodeType="withEffect">
                                  <p:stCondLst>
                                    <p:cond delay="0"/>
                                  </p:stCondLst>
                                  <p:childTnLst>
                                    <p:set>
                                      <p:cBhvr>
                                        <p:cTn id="656" dur="1" fill="hold">
                                          <p:stCondLst>
                                            <p:cond delay="0"/>
                                          </p:stCondLst>
                                        </p:cTn>
                                        <p:tgtEl>
                                          <p:spTgt spid="232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50"/>
                                        <p:tgtEl>
                                          <p:spTgt spid="2322"/>
                                        </p:tgtEl>
                                      </p:cBhvr>
                                    </p:animEffect>
                                  </p:childTnLst>
                                </p:cTn>
                              </p:par>
                              <p:par>
                                <p:cTn id="661" presetID="1" presetClass="exit" presetSubtype="0" fill="hold" nodeType="withEffect">
                                  <p:stCondLst>
                                    <p:cond delay="0"/>
                                  </p:stCondLst>
                                  <p:childTnLst>
                                    <p:set>
                                      <p:cBhvr>
                                        <p:cTn id="662" dur="1" fill="hold">
                                          <p:stCondLst>
                                            <p:cond delay="0"/>
                                          </p:stCondLst>
                                        </p:cTn>
                                        <p:tgtEl>
                                          <p:spTgt spid="2256"/>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50"/>
                                        <p:tgtEl>
                                          <p:spTgt spid="2250"/>
                                        </p:tgtEl>
                                      </p:cBhvr>
                                    </p:animEffect>
                                  </p:childTnLst>
                                </p:cTn>
                              </p:par>
                              <p:par>
                                <p:cTn id="667" presetID="1" presetClass="exit" presetSubtype="0" fill="hold" nodeType="withEffect">
                                  <p:stCondLst>
                                    <p:cond delay="0"/>
                                  </p:stCondLst>
                                  <p:childTnLst>
                                    <p:set>
                                      <p:cBhvr>
                                        <p:cTn id="668" dur="1" fill="hold">
                                          <p:stCondLst>
                                            <p:cond delay="0"/>
                                          </p:stCondLst>
                                        </p:cTn>
                                        <p:tgtEl>
                                          <p:spTgt spid="2322"/>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50"/>
                                        <p:tgtEl>
                                          <p:spTgt spid="2316"/>
                                        </p:tgtEl>
                                      </p:cBhvr>
                                    </p:animEffect>
                                  </p:childTnLst>
                                </p:cTn>
                              </p:par>
                              <p:par>
                                <p:cTn id="673" presetID="1" presetClass="exit" presetSubtype="0" fill="hold" nodeType="withEffect">
                                  <p:stCondLst>
                                    <p:cond delay="0"/>
                                  </p:stCondLst>
                                  <p:childTnLst>
                                    <p:set>
                                      <p:cBhvr>
                                        <p:cTn id="674" dur="1" fill="hold">
                                          <p:stCondLst>
                                            <p:cond delay="0"/>
                                          </p:stCondLst>
                                        </p:cTn>
                                        <p:tgtEl>
                                          <p:spTgt spid="2250"/>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50"/>
                                        <p:tgtEl>
                                          <p:spTgt spid="2244"/>
                                        </p:tgtEl>
                                      </p:cBhvr>
                                    </p:animEffect>
                                  </p:childTnLst>
                                </p:cTn>
                              </p:par>
                              <p:par>
                                <p:cTn id="679" presetID="1" presetClass="exit" presetSubtype="0" fill="hold" nodeType="withEffect">
                                  <p:stCondLst>
                                    <p:cond delay="0"/>
                                  </p:stCondLst>
                                  <p:childTnLst>
                                    <p:set>
                                      <p:cBhvr>
                                        <p:cTn id="680" dur="1" fill="hold">
                                          <p:stCondLst>
                                            <p:cond delay="0"/>
                                          </p:stCondLst>
                                        </p:cTn>
                                        <p:tgtEl>
                                          <p:spTgt spid="2316"/>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50"/>
                                        <p:tgtEl>
                                          <p:spTgt spid="2310"/>
                                        </p:tgtEl>
                                      </p:cBhvr>
                                    </p:animEffect>
                                  </p:childTnLst>
                                </p:cTn>
                              </p:par>
                              <p:par>
                                <p:cTn id="685" presetID="1" presetClass="exit" presetSubtype="0" fill="hold" nodeType="withEffect">
                                  <p:stCondLst>
                                    <p:cond delay="0"/>
                                  </p:stCondLst>
                                  <p:childTnLst>
                                    <p:set>
                                      <p:cBhvr>
                                        <p:cTn id="686" dur="1" fill="hold">
                                          <p:stCondLst>
                                            <p:cond delay="0"/>
                                          </p:stCondLst>
                                        </p:cTn>
                                        <p:tgtEl>
                                          <p:spTgt spid="224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50"/>
                                        <p:tgtEl>
                                          <p:spTgt spid="2238"/>
                                        </p:tgtEl>
                                      </p:cBhvr>
                                    </p:animEffect>
                                  </p:childTnLst>
                                </p:cTn>
                              </p:par>
                              <p:par>
                                <p:cTn id="691" presetID="1" presetClass="exit" presetSubtype="0" fill="hold" nodeType="withEffect">
                                  <p:stCondLst>
                                    <p:cond delay="0"/>
                                  </p:stCondLst>
                                  <p:childTnLst>
                                    <p:set>
                                      <p:cBhvr>
                                        <p:cTn id="692" dur="1" fill="hold">
                                          <p:stCondLst>
                                            <p:cond delay="0"/>
                                          </p:stCondLst>
                                        </p:cTn>
                                        <p:tgtEl>
                                          <p:spTgt spid="231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50"/>
                                        <p:tgtEl>
                                          <p:spTgt spid="2304"/>
                                        </p:tgtEl>
                                      </p:cBhvr>
                                    </p:animEffect>
                                  </p:childTnLst>
                                </p:cTn>
                              </p:par>
                              <p:par>
                                <p:cTn id="697" presetID="1" presetClass="exit" presetSubtype="0" fill="hold" nodeType="withEffect">
                                  <p:stCondLst>
                                    <p:cond delay="0"/>
                                  </p:stCondLst>
                                  <p:childTnLst>
                                    <p:set>
                                      <p:cBhvr>
                                        <p:cTn id="698" dur="1" fill="hold">
                                          <p:stCondLst>
                                            <p:cond delay="0"/>
                                          </p:stCondLst>
                                        </p:cTn>
                                        <p:tgtEl>
                                          <p:spTgt spid="2238"/>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50"/>
                                        <p:tgtEl>
                                          <p:spTgt spid="2232"/>
                                        </p:tgtEl>
                                      </p:cBhvr>
                                    </p:animEffect>
                                  </p:childTnLst>
                                </p:cTn>
                              </p:par>
                              <p:par>
                                <p:cTn id="703" presetID="1" presetClass="exit" presetSubtype="0" fill="hold" nodeType="withEffect">
                                  <p:stCondLst>
                                    <p:cond delay="0"/>
                                  </p:stCondLst>
                                  <p:childTnLst>
                                    <p:set>
                                      <p:cBhvr>
                                        <p:cTn id="704" dur="1" fill="hold">
                                          <p:stCondLst>
                                            <p:cond delay="0"/>
                                          </p:stCondLst>
                                        </p:cTn>
                                        <p:tgtEl>
                                          <p:spTgt spid="2304"/>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50"/>
                                        <p:tgtEl>
                                          <p:spTgt spid="2298"/>
                                        </p:tgtEl>
                                      </p:cBhvr>
                                    </p:animEffect>
                                  </p:childTnLst>
                                </p:cTn>
                              </p:par>
                              <p:par>
                                <p:cTn id="709" presetID="1" presetClass="exit" presetSubtype="0" fill="hold" nodeType="withEffect">
                                  <p:stCondLst>
                                    <p:cond delay="0"/>
                                  </p:stCondLst>
                                  <p:childTnLst>
                                    <p:set>
                                      <p:cBhvr>
                                        <p:cTn id="710" dur="1" fill="hold">
                                          <p:stCondLst>
                                            <p:cond delay="0"/>
                                          </p:stCondLst>
                                        </p:cTn>
                                        <p:tgtEl>
                                          <p:spTgt spid="2232"/>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50"/>
                                        <p:tgtEl>
                                          <p:spTgt spid="2226"/>
                                        </p:tgtEl>
                                      </p:cBhvr>
                                    </p:animEffect>
                                  </p:childTnLst>
                                </p:cTn>
                              </p:par>
                              <p:par>
                                <p:cTn id="715" presetID="1" presetClass="exit" presetSubtype="0" fill="hold" nodeType="withEffect">
                                  <p:stCondLst>
                                    <p:cond delay="0"/>
                                  </p:stCondLst>
                                  <p:childTnLst>
                                    <p:set>
                                      <p:cBhvr>
                                        <p:cTn id="716" dur="1" fill="hold">
                                          <p:stCondLst>
                                            <p:cond delay="0"/>
                                          </p:stCondLst>
                                        </p:cTn>
                                        <p:tgtEl>
                                          <p:spTgt spid="2298"/>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50"/>
                                        <p:tgtEl>
                                          <p:spTgt spid="2292"/>
                                        </p:tgtEl>
                                      </p:cBhvr>
                                    </p:animEffect>
                                  </p:childTnLst>
                                </p:cTn>
                              </p:par>
                              <p:par>
                                <p:cTn id="721" presetID="1" presetClass="exit" presetSubtype="0" fill="hold" nodeType="withEffect">
                                  <p:stCondLst>
                                    <p:cond delay="0"/>
                                  </p:stCondLst>
                                  <p:childTnLst>
                                    <p:set>
                                      <p:cBhvr>
                                        <p:cTn id="722" dur="1" fill="hold">
                                          <p:stCondLst>
                                            <p:cond delay="0"/>
                                          </p:stCondLst>
                                        </p:cTn>
                                        <p:tgtEl>
                                          <p:spTgt spid="2226"/>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50"/>
                                        <p:tgtEl>
                                          <p:spTgt spid="2220"/>
                                        </p:tgtEl>
                                      </p:cBhvr>
                                    </p:animEffect>
                                  </p:childTnLst>
                                </p:cTn>
                              </p:par>
                              <p:par>
                                <p:cTn id="727" presetID="1" presetClass="exit" presetSubtype="0" fill="hold" nodeType="withEffect">
                                  <p:stCondLst>
                                    <p:cond delay="0"/>
                                  </p:stCondLst>
                                  <p:childTnLst>
                                    <p:set>
                                      <p:cBhvr>
                                        <p:cTn id="728" dur="1" fill="hold">
                                          <p:stCondLst>
                                            <p:cond delay="0"/>
                                          </p:stCondLst>
                                        </p:cTn>
                                        <p:tgtEl>
                                          <p:spTgt spid="2292"/>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50"/>
                                        <p:tgtEl>
                                          <p:spTgt spid="2358"/>
                                        </p:tgtEl>
                                      </p:cBhvr>
                                    </p:animEffect>
                                  </p:childTnLst>
                                </p:cTn>
                              </p:par>
                              <p:par>
                                <p:cTn id="733" presetID="1" presetClass="exit" presetSubtype="0" fill="hold" nodeType="withEffect">
                                  <p:stCondLst>
                                    <p:cond delay="0"/>
                                  </p:stCondLst>
                                  <p:childTnLst>
                                    <p:set>
                                      <p:cBhvr>
                                        <p:cTn id="734" dur="1" fill="hold">
                                          <p:stCondLst>
                                            <p:cond delay="0"/>
                                          </p:stCondLst>
                                        </p:cTn>
                                        <p:tgtEl>
                                          <p:spTgt spid="2220"/>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50"/>
                                        <p:tgtEl>
                                          <p:spTgt spid="2148"/>
                                        </p:tgtEl>
                                      </p:cBhvr>
                                    </p:animEffect>
                                  </p:childTnLst>
                                </p:cTn>
                              </p:par>
                              <p:par>
                                <p:cTn id="739" presetID="1" presetClass="exit" presetSubtype="0" fill="hold" nodeType="withEffect">
                                  <p:stCondLst>
                                    <p:cond delay="0"/>
                                  </p:stCondLst>
                                  <p:childTnLst>
                                    <p:set>
                                      <p:cBhvr>
                                        <p:cTn id="740" dur="1" fill="hold">
                                          <p:stCondLst>
                                            <p:cond delay="0"/>
                                          </p:stCondLst>
                                        </p:cTn>
                                        <p:tgtEl>
                                          <p:spTgt spid="2358"/>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50"/>
                                        <p:tgtEl>
                                          <p:spTgt spid="2208"/>
                                        </p:tgtEl>
                                      </p:cBhvr>
                                    </p:animEffect>
                                  </p:childTnLst>
                                </p:cTn>
                              </p:par>
                              <p:par>
                                <p:cTn id="745" presetID="1" presetClass="exit" presetSubtype="0" fill="hold" nodeType="withEffect">
                                  <p:stCondLst>
                                    <p:cond delay="0"/>
                                  </p:stCondLst>
                                  <p:childTnLst>
                                    <p:set>
                                      <p:cBhvr>
                                        <p:cTn id="746" dur="1" fill="hold">
                                          <p:stCondLst>
                                            <p:cond delay="0"/>
                                          </p:stCondLst>
                                        </p:cTn>
                                        <p:tgtEl>
                                          <p:spTgt spid="2148"/>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50"/>
                                        <p:tgtEl>
                                          <p:spTgt spid="2142"/>
                                        </p:tgtEl>
                                      </p:cBhvr>
                                    </p:animEffect>
                                  </p:childTnLst>
                                </p:cTn>
                              </p:par>
                              <p:par>
                                <p:cTn id="751" presetID="1" presetClass="exit" presetSubtype="0" fill="hold" nodeType="withEffect">
                                  <p:stCondLst>
                                    <p:cond delay="0"/>
                                  </p:stCondLst>
                                  <p:childTnLst>
                                    <p:set>
                                      <p:cBhvr>
                                        <p:cTn id="752" dur="1" fill="hold">
                                          <p:stCondLst>
                                            <p:cond delay="0"/>
                                          </p:stCondLst>
                                        </p:cTn>
                                        <p:tgtEl>
                                          <p:spTgt spid="2208"/>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50"/>
                                        <p:tgtEl>
                                          <p:spTgt spid="2202"/>
                                        </p:tgtEl>
                                      </p:cBhvr>
                                    </p:animEffect>
                                  </p:childTnLst>
                                </p:cTn>
                              </p:par>
                              <p:par>
                                <p:cTn id="757" presetID="1" presetClass="exit" presetSubtype="0" fill="hold" nodeType="withEffect">
                                  <p:stCondLst>
                                    <p:cond delay="0"/>
                                  </p:stCondLst>
                                  <p:childTnLst>
                                    <p:set>
                                      <p:cBhvr>
                                        <p:cTn id="758" dur="1" fill="hold">
                                          <p:stCondLst>
                                            <p:cond delay="0"/>
                                          </p:stCondLst>
                                        </p:cTn>
                                        <p:tgtEl>
                                          <p:spTgt spid="2142"/>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50"/>
                                        <p:tgtEl>
                                          <p:spTgt spid="2136"/>
                                        </p:tgtEl>
                                      </p:cBhvr>
                                    </p:animEffect>
                                  </p:childTnLst>
                                </p:cTn>
                              </p:par>
                              <p:par>
                                <p:cTn id="763" presetID="1" presetClass="exit" presetSubtype="0" fill="hold" nodeType="withEffect">
                                  <p:stCondLst>
                                    <p:cond delay="0"/>
                                  </p:stCondLst>
                                  <p:childTnLst>
                                    <p:set>
                                      <p:cBhvr>
                                        <p:cTn id="764" dur="1" fill="hold">
                                          <p:stCondLst>
                                            <p:cond delay="0"/>
                                          </p:stCondLst>
                                        </p:cTn>
                                        <p:tgtEl>
                                          <p:spTgt spid="2202"/>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50"/>
                                        <p:tgtEl>
                                          <p:spTgt spid="2196"/>
                                        </p:tgtEl>
                                      </p:cBhvr>
                                    </p:animEffect>
                                  </p:childTnLst>
                                </p:cTn>
                              </p:par>
                              <p:par>
                                <p:cTn id="769" presetID="1" presetClass="exit" presetSubtype="0" fill="hold" nodeType="withEffect">
                                  <p:stCondLst>
                                    <p:cond delay="0"/>
                                  </p:stCondLst>
                                  <p:childTnLst>
                                    <p:set>
                                      <p:cBhvr>
                                        <p:cTn id="770" dur="1" fill="hold">
                                          <p:stCondLst>
                                            <p:cond delay="0"/>
                                          </p:stCondLst>
                                        </p:cTn>
                                        <p:tgtEl>
                                          <p:spTgt spid="2136"/>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50"/>
                                        <p:tgtEl>
                                          <p:spTgt spid="2130"/>
                                        </p:tgtEl>
                                      </p:cBhvr>
                                    </p:animEffect>
                                  </p:childTnLst>
                                </p:cTn>
                              </p:par>
                              <p:par>
                                <p:cTn id="775" presetID="1" presetClass="exit" presetSubtype="0" fill="hold" nodeType="withEffect">
                                  <p:stCondLst>
                                    <p:cond delay="0"/>
                                  </p:stCondLst>
                                  <p:childTnLst>
                                    <p:set>
                                      <p:cBhvr>
                                        <p:cTn id="776" dur="1" fill="hold">
                                          <p:stCondLst>
                                            <p:cond delay="0"/>
                                          </p:stCondLst>
                                        </p:cTn>
                                        <p:tgtEl>
                                          <p:spTgt spid="2196"/>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50"/>
                                        <p:tgtEl>
                                          <p:spTgt spid="2190"/>
                                        </p:tgtEl>
                                      </p:cBhvr>
                                    </p:animEffect>
                                  </p:childTnLst>
                                </p:cTn>
                              </p:par>
                              <p:par>
                                <p:cTn id="781" presetID="1" presetClass="exit" presetSubtype="0" fill="hold" nodeType="withEffect">
                                  <p:stCondLst>
                                    <p:cond delay="0"/>
                                  </p:stCondLst>
                                  <p:childTnLst>
                                    <p:set>
                                      <p:cBhvr>
                                        <p:cTn id="782" dur="1" fill="hold">
                                          <p:stCondLst>
                                            <p:cond delay="0"/>
                                          </p:stCondLst>
                                        </p:cTn>
                                        <p:tgtEl>
                                          <p:spTgt spid="2130"/>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50"/>
                                        <p:tgtEl>
                                          <p:spTgt spid="2124"/>
                                        </p:tgtEl>
                                      </p:cBhvr>
                                    </p:animEffect>
                                  </p:childTnLst>
                                </p:cTn>
                              </p:par>
                              <p:par>
                                <p:cTn id="787" presetID="1" presetClass="exit" presetSubtype="0" fill="hold" nodeType="withEffect">
                                  <p:stCondLst>
                                    <p:cond delay="0"/>
                                  </p:stCondLst>
                                  <p:childTnLst>
                                    <p:set>
                                      <p:cBhvr>
                                        <p:cTn id="788" dur="1" fill="hold">
                                          <p:stCondLst>
                                            <p:cond delay="0"/>
                                          </p:stCondLst>
                                        </p:cTn>
                                        <p:tgtEl>
                                          <p:spTgt spid="219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50"/>
                                        <p:tgtEl>
                                          <p:spTgt spid="2184"/>
                                        </p:tgtEl>
                                      </p:cBhvr>
                                    </p:animEffect>
                                  </p:childTnLst>
                                </p:cTn>
                              </p:par>
                              <p:par>
                                <p:cTn id="793" presetID="1" presetClass="exit" presetSubtype="0" fill="hold" nodeType="withEffect">
                                  <p:stCondLst>
                                    <p:cond delay="0"/>
                                  </p:stCondLst>
                                  <p:childTnLst>
                                    <p:set>
                                      <p:cBhvr>
                                        <p:cTn id="794" dur="1" fill="hold">
                                          <p:stCondLst>
                                            <p:cond delay="0"/>
                                          </p:stCondLst>
                                        </p:cTn>
                                        <p:tgtEl>
                                          <p:spTgt spid="212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50"/>
                                        <p:tgtEl>
                                          <p:spTgt spid="2118"/>
                                        </p:tgtEl>
                                      </p:cBhvr>
                                    </p:animEffect>
                                  </p:childTnLst>
                                </p:cTn>
                              </p:par>
                              <p:par>
                                <p:cTn id="799" presetID="1" presetClass="exit" presetSubtype="0" fill="hold" nodeType="withEffect">
                                  <p:stCondLst>
                                    <p:cond delay="0"/>
                                  </p:stCondLst>
                                  <p:childTnLst>
                                    <p:set>
                                      <p:cBhvr>
                                        <p:cTn id="800" dur="1" fill="hold">
                                          <p:stCondLst>
                                            <p:cond delay="0"/>
                                          </p:stCondLst>
                                        </p:cTn>
                                        <p:tgtEl>
                                          <p:spTgt spid="2184"/>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50"/>
                                        <p:tgtEl>
                                          <p:spTgt spid="2076"/>
                                        </p:tgtEl>
                                      </p:cBhvr>
                                    </p:animEffect>
                                  </p:childTnLst>
                                </p:cTn>
                              </p:par>
                              <p:par>
                                <p:cTn id="805" presetID="1" presetClass="exit" presetSubtype="0" fill="hold" nodeType="withEffect">
                                  <p:stCondLst>
                                    <p:cond delay="0"/>
                                  </p:stCondLst>
                                  <p:childTnLst>
                                    <p:set>
                                      <p:cBhvr>
                                        <p:cTn id="806" dur="1" fill="hold">
                                          <p:stCondLst>
                                            <p:cond delay="0"/>
                                          </p:stCondLst>
                                        </p:cTn>
                                        <p:tgtEl>
                                          <p:spTgt spid="2118"/>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50"/>
                                        <p:tgtEl>
                                          <p:spTgt spid="2112"/>
                                        </p:tgtEl>
                                      </p:cBhvr>
                                    </p:animEffect>
                                  </p:childTnLst>
                                </p:cTn>
                              </p:par>
                              <p:par>
                                <p:cTn id="811" presetID="1" presetClass="exit" presetSubtype="0" fill="hold" nodeType="withEffect">
                                  <p:stCondLst>
                                    <p:cond delay="0"/>
                                  </p:stCondLst>
                                  <p:childTnLst>
                                    <p:set>
                                      <p:cBhvr>
                                        <p:cTn id="812" dur="1" fill="hold">
                                          <p:stCondLst>
                                            <p:cond delay="0"/>
                                          </p:stCondLst>
                                        </p:cTn>
                                        <p:tgtEl>
                                          <p:spTgt spid="2076"/>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50"/>
                                        <p:tgtEl>
                                          <p:spTgt spid="2178"/>
                                        </p:tgtEl>
                                      </p:cBhvr>
                                    </p:animEffect>
                                  </p:childTnLst>
                                </p:cTn>
                              </p:par>
                              <p:par>
                                <p:cTn id="817" presetID="1" presetClass="exit" presetSubtype="0" fill="hold" nodeType="withEffect">
                                  <p:stCondLst>
                                    <p:cond delay="0"/>
                                  </p:stCondLst>
                                  <p:childTnLst>
                                    <p:set>
                                      <p:cBhvr>
                                        <p:cTn id="818" dur="1" fill="hold">
                                          <p:stCondLst>
                                            <p:cond delay="0"/>
                                          </p:stCondLst>
                                        </p:cTn>
                                        <p:tgtEl>
                                          <p:spTgt spid="2112"/>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50"/>
                                        <p:tgtEl>
                                          <p:spTgt spid="2106"/>
                                        </p:tgtEl>
                                      </p:cBhvr>
                                    </p:animEffect>
                                  </p:childTnLst>
                                </p:cTn>
                              </p:par>
                              <p:par>
                                <p:cTn id="823" presetID="1" presetClass="exit" presetSubtype="0" fill="hold" nodeType="withEffect">
                                  <p:stCondLst>
                                    <p:cond delay="0"/>
                                  </p:stCondLst>
                                  <p:childTnLst>
                                    <p:set>
                                      <p:cBhvr>
                                        <p:cTn id="824" dur="1" fill="hold">
                                          <p:stCondLst>
                                            <p:cond delay="0"/>
                                          </p:stCondLst>
                                        </p:cTn>
                                        <p:tgtEl>
                                          <p:spTgt spid="217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50"/>
                                        <p:tgtEl>
                                          <p:spTgt spid="2172"/>
                                        </p:tgtEl>
                                      </p:cBhvr>
                                    </p:animEffect>
                                  </p:childTnLst>
                                </p:cTn>
                              </p:par>
                              <p:par>
                                <p:cTn id="829" presetID="1" presetClass="exit" presetSubtype="0" fill="hold" nodeType="withEffect">
                                  <p:stCondLst>
                                    <p:cond delay="0"/>
                                  </p:stCondLst>
                                  <p:childTnLst>
                                    <p:set>
                                      <p:cBhvr>
                                        <p:cTn id="830" dur="1" fill="hold">
                                          <p:stCondLst>
                                            <p:cond delay="0"/>
                                          </p:stCondLst>
                                        </p:cTn>
                                        <p:tgtEl>
                                          <p:spTgt spid="2106"/>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50"/>
                                        <p:tgtEl>
                                          <p:spTgt spid="2100"/>
                                        </p:tgtEl>
                                      </p:cBhvr>
                                    </p:animEffect>
                                  </p:childTnLst>
                                </p:cTn>
                              </p:par>
                              <p:par>
                                <p:cTn id="835" presetID="1" presetClass="exit" presetSubtype="0" fill="hold" nodeType="withEffect">
                                  <p:stCondLst>
                                    <p:cond delay="0"/>
                                  </p:stCondLst>
                                  <p:childTnLst>
                                    <p:set>
                                      <p:cBhvr>
                                        <p:cTn id="836" dur="1" fill="hold">
                                          <p:stCondLst>
                                            <p:cond delay="0"/>
                                          </p:stCondLst>
                                        </p:cTn>
                                        <p:tgtEl>
                                          <p:spTgt spid="2172"/>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50"/>
                                        <p:tgtEl>
                                          <p:spTgt spid="2166"/>
                                        </p:tgtEl>
                                      </p:cBhvr>
                                    </p:animEffect>
                                  </p:childTnLst>
                                </p:cTn>
                              </p:par>
                              <p:par>
                                <p:cTn id="841" presetID="1" presetClass="exit" presetSubtype="0" fill="hold" nodeType="withEffect">
                                  <p:stCondLst>
                                    <p:cond delay="0"/>
                                  </p:stCondLst>
                                  <p:childTnLst>
                                    <p:set>
                                      <p:cBhvr>
                                        <p:cTn id="842" dur="1" fill="hold">
                                          <p:stCondLst>
                                            <p:cond delay="0"/>
                                          </p:stCondLst>
                                        </p:cTn>
                                        <p:tgtEl>
                                          <p:spTgt spid="2100"/>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50"/>
                                        <p:tgtEl>
                                          <p:spTgt spid="2082"/>
                                        </p:tgtEl>
                                      </p:cBhvr>
                                    </p:animEffect>
                                  </p:childTnLst>
                                </p:cTn>
                              </p:par>
                              <p:par>
                                <p:cTn id="847" presetID="1" presetClass="exit" presetSubtype="0" fill="hold" nodeType="withEffect">
                                  <p:stCondLst>
                                    <p:cond delay="0"/>
                                  </p:stCondLst>
                                  <p:childTnLst>
                                    <p:set>
                                      <p:cBhvr>
                                        <p:cTn id="848" dur="1" fill="hold">
                                          <p:stCondLst>
                                            <p:cond delay="0"/>
                                          </p:stCondLst>
                                        </p:cTn>
                                        <p:tgtEl>
                                          <p:spTgt spid="2166"/>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50"/>
                                        <p:tgtEl>
                                          <p:spTgt spid="2160"/>
                                        </p:tgtEl>
                                      </p:cBhvr>
                                    </p:animEffect>
                                  </p:childTnLst>
                                </p:cTn>
                              </p:par>
                              <p:par>
                                <p:cTn id="853" presetID="1" presetClass="exit" presetSubtype="0" fill="hold" nodeType="withEffect">
                                  <p:stCondLst>
                                    <p:cond delay="0"/>
                                  </p:stCondLst>
                                  <p:childTnLst>
                                    <p:set>
                                      <p:cBhvr>
                                        <p:cTn id="854" dur="1" fill="hold">
                                          <p:stCondLst>
                                            <p:cond delay="0"/>
                                          </p:stCondLst>
                                        </p:cTn>
                                        <p:tgtEl>
                                          <p:spTgt spid="2082"/>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50"/>
                                        <p:tgtEl>
                                          <p:spTgt spid="2088"/>
                                        </p:tgtEl>
                                      </p:cBhvr>
                                    </p:animEffect>
                                  </p:childTnLst>
                                </p:cTn>
                              </p:par>
                              <p:par>
                                <p:cTn id="859" presetID="1" presetClass="exit" presetSubtype="0" fill="hold" nodeType="withEffect">
                                  <p:stCondLst>
                                    <p:cond delay="0"/>
                                  </p:stCondLst>
                                  <p:childTnLst>
                                    <p:set>
                                      <p:cBhvr>
                                        <p:cTn id="860" dur="1" fill="hold">
                                          <p:stCondLst>
                                            <p:cond delay="0"/>
                                          </p:stCondLst>
                                        </p:cTn>
                                        <p:tgtEl>
                                          <p:spTgt spid="2160"/>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50"/>
                                        <p:tgtEl>
                                          <p:spTgt spid="2154"/>
                                        </p:tgtEl>
                                      </p:cBhvr>
                                    </p:animEffect>
                                  </p:childTnLst>
                                </p:cTn>
                              </p:par>
                              <p:par>
                                <p:cTn id="865" presetID="1" presetClass="exit" presetSubtype="0" fill="hold" nodeType="withEffect">
                                  <p:stCondLst>
                                    <p:cond delay="0"/>
                                  </p:stCondLst>
                                  <p:childTnLst>
                                    <p:set>
                                      <p:cBhvr>
                                        <p:cTn id="866" dur="1" fill="hold">
                                          <p:stCondLst>
                                            <p:cond delay="0"/>
                                          </p:stCondLst>
                                        </p:cTn>
                                        <p:tgtEl>
                                          <p:spTgt spid="2088"/>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50"/>
                                        <p:tgtEl>
                                          <p:spTgt spid="2094"/>
                                        </p:tgtEl>
                                      </p:cBhvr>
                                    </p:animEffect>
                                  </p:childTnLst>
                                </p:cTn>
                              </p:par>
                              <p:par>
                                <p:cTn id="871" presetID="1" presetClass="exit" presetSubtype="0" fill="hold" nodeType="withEffect">
                                  <p:stCondLst>
                                    <p:cond delay="0"/>
                                  </p:stCondLst>
                                  <p:childTnLst>
                                    <p:set>
                                      <p:cBhvr>
                                        <p:cTn id="872" dur="1" fill="hold">
                                          <p:stCondLst>
                                            <p:cond delay="0"/>
                                          </p:stCondLst>
                                        </p:cTn>
                                        <p:tgtEl>
                                          <p:spTgt spid="2154"/>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50"/>
                                        <p:tgtEl>
                                          <p:spTgt spid="2214"/>
                                        </p:tgtEl>
                                      </p:cBhvr>
                                    </p:animEffect>
                                  </p:childTnLst>
                                </p:cTn>
                              </p:par>
                              <p:par>
                                <p:cTn id="877" presetID="1" presetClass="exit" presetSubtype="0" fill="hold" nodeType="withEffect">
                                  <p:stCondLst>
                                    <p:cond delay="0"/>
                                  </p:stCondLst>
                                  <p:childTnLst>
                                    <p:set>
                                      <p:cBhvr>
                                        <p:cTn id="878" dur="1" fill="hold">
                                          <p:stCondLst>
                                            <p:cond delay="0"/>
                                          </p:stCondLst>
                                        </p:cTn>
                                        <p:tgtEl>
                                          <p:spTgt spid="2094"/>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50"/>
                                        <p:tgtEl>
                                          <p:spTgt spid="2574"/>
                                        </p:tgtEl>
                                      </p:cBhvr>
                                    </p:animEffect>
                                  </p:childTnLst>
                                </p:cTn>
                              </p:par>
                              <p:par>
                                <p:cTn id="883" presetID="1" presetClass="exit" presetSubtype="0" fill="hold" nodeType="withEffect">
                                  <p:stCondLst>
                                    <p:cond delay="0"/>
                                  </p:stCondLst>
                                  <p:childTnLst>
                                    <p:set>
                                      <p:cBhvr>
                                        <p:cTn id="884" dur="1" fill="hold">
                                          <p:stCondLst>
                                            <p:cond delay="0"/>
                                          </p:stCondLst>
                                        </p:cTn>
                                        <p:tgtEl>
                                          <p:spTgt spid="2214"/>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50"/>
                                        <p:tgtEl>
                                          <p:spTgt spid="2640"/>
                                        </p:tgtEl>
                                      </p:cBhvr>
                                    </p:animEffect>
                                  </p:childTnLst>
                                </p:cTn>
                              </p:par>
                              <p:par>
                                <p:cTn id="889" presetID="1" presetClass="exit" presetSubtype="0" fill="hold" nodeType="withEffect">
                                  <p:stCondLst>
                                    <p:cond delay="0"/>
                                  </p:stCondLst>
                                  <p:childTnLst>
                                    <p:set>
                                      <p:cBhvr>
                                        <p:cTn id="890" dur="1" fill="hold">
                                          <p:stCondLst>
                                            <p:cond delay="0"/>
                                          </p:stCondLst>
                                        </p:cTn>
                                        <p:tgtEl>
                                          <p:spTgt spid="2574"/>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50"/>
                                        <p:tgtEl>
                                          <p:spTgt spid="2568"/>
                                        </p:tgtEl>
                                      </p:cBhvr>
                                    </p:animEffect>
                                  </p:childTnLst>
                                </p:cTn>
                              </p:par>
                              <p:par>
                                <p:cTn id="895" presetID="1" presetClass="exit" presetSubtype="0" fill="hold" nodeType="withEffect">
                                  <p:stCondLst>
                                    <p:cond delay="0"/>
                                  </p:stCondLst>
                                  <p:childTnLst>
                                    <p:set>
                                      <p:cBhvr>
                                        <p:cTn id="896" dur="1" fill="hold">
                                          <p:stCondLst>
                                            <p:cond delay="0"/>
                                          </p:stCondLst>
                                        </p:cTn>
                                        <p:tgtEl>
                                          <p:spTgt spid="264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50"/>
                                        <p:tgtEl>
                                          <p:spTgt spid="2634"/>
                                        </p:tgtEl>
                                      </p:cBhvr>
                                    </p:animEffect>
                                  </p:childTnLst>
                                </p:cTn>
                              </p:par>
                              <p:par>
                                <p:cTn id="901" presetID="1" presetClass="exit" presetSubtype="0" fill="hold" nodeType="withEffect">
                                  <p:stCondLst>
                                    <p:cond delay="0"/>
                                  </p:stCondLst>
                                  <p:childTnLst>
                                    <p:set>
                                      <p:cBhvr>
                                        <p:cTn id="902" dur="1" fill="hold">
                                          <p:stCondLst>
                                            <p:cond delay="0"/>
                                          </p:stCondLst>
                                        </p:cTn>
                                        <p:tgtEl>
                                          <p:spTgt spid="256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50"/>
                                        <p:tgtEl>
                                          <p:spTgt spid="2562"/>
                                        </p:tgtEl>
                                      </p:cBhvr>
                                    </p:animEffect>
                                  </p:childTnLst>
                                </p:cTn>
                              </p:par>
                              <p:par>
                                <p:cTn id="907" presetID="1" presetClass="exit" presetSubtype="0" fill="hold" nodeType="withEffect">
                                  <p:stCondLst>
                                    <p:cond delay="0"/>
                                  </p:stCondLst>
                                  <p:childTnLst>
                                    <p:set>
                                      <p:cBhvr>
                                        <p:cTn id="908" dur="1" fill="hold">
                                          <p:stCondLst>
                                            <p:cond delay="0"/>
                                          </p:stCondLst>
                                        </p:cTn>
                                        <p:tgtEl>
                                          <p:spTgt spid="2634"/>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50"/>
                                        <p:tgtEl>
                                          <p:spTgt spid="2628"/>
                                        </p:tgtEl>
                                      </p:cBhvr>
                                    </p:animEffect>
                                  </p:childTnLst>
                                </p:cTn>
                              </p:par>
                              <p:par>
                                <p:cTn id="913" presetID="1" presetClass="exit" presetSubtype="0" fill="hold" nodeType="withEffect">
                                  <p:stCondLst>
                                    <p:cond delay="0"/>
                                  </p:stCondLst>
                                  <p:childTnLst>
                                    <p:set>
                                      <p:cBhvr>
                                        <p:cTn id="914" dur="1" fill="hold">
                                          <p:stCondLst>
                                            <p:cond delay="0"/>
                                          </p:stCondLst>
                                        </p:cTn>
                                        <p:tgtEl>
                                          <p:spTgt spid="256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50"/>
                                        <p:tgtEl>
                                          <p:spTgt spid="2556"/>
                                        </p:tgtEl>
                                      </p:cBhvr>
                                    </p:animEffect>
                                  </p:childTnLst>
                                </p:cTn>
                              </p:par>
                              <p:par>
                                <p:cTn id="919" presetID="1" presetClass="exit" presetSubtype="0" fill="hold" nodeType="withEffect">
                                  <p:stCondLst>
                                    <p:cond delay="0"/>
                                  </p:stCondLst>
                                  <p:childTnLst>
                                    <p:set>
                                      <p:cBhvr>
                                        <p:cTn id="920" dur="1" fill="hold">
                                          <p:stCondLst>
                                            <p:cond delay="0"/>
                                          </p:stCondLst>
                                        </p:cTn>
                                        <p:tgtEl>
                                          <p:spTgt spid="2628"/>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50"/>
                                        <p:tgtEl>
                                          <p:spTgt spid="2622"/>
                                        </p:tgtEl>
                                      </p:cBhvr>
                                    </p:animEffect>
                                  </p:childTnLst>
                                </p:cTn>
                              </p:par>
                              <p:par>
                                <p:cTn id="925" presetID="1" presetClass="exit" presetSubtype="0" fill="hold" nodeType="withEffect">
                                  <p:stCondLst>
                                    <p:cond delay="0"/>
                                  </p:stCondLst>
                                  <p:childTnLst>
                                    <p:set>
                                      <p:cBhvr>
                                        <p:cTn id="926" dur="1" fill="hold">
                                          <p:stCondLst>
                                            <p:cond delay="0"/>
                                          </p:stCondLst>
                                        </p:cTn>
                                        <p:tgtEl>
                                          <p:spTgt spid="255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50"/>
                                        <p:tgtEl>
                                          <p:spTgt spid="2550"/>
                                        </p:tgtEl>
                                      </p:cBhvr>
                                    </p:animEffect>
                                  </p:childTnLst>
                                </p:cTn>
                              </p:par>
                              <p:par>
                                <p:cTn id="931" presetID="1" presetClass="exit" presetSubtype="0" fill="hold" nodeType="withEffect">
                                  <p:stCondLst>
                                    <p:cond delay="0"/>
                                  </p:stCondLst>
                                  <p:childTnLst>
                                    <p:set>
                                      <p:cBhvr>
                                        <p:cTn id="932" dur="1" fill="hold">
                                          <p:stCondLst>
                                            <p:cond delay="0"/>
                                          </p:stCondLst>
                                        </p:cTn>
                                        <p:tgtEl>
                                          <p:spTgt spid="2622"/>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50"/>
                                        <p:tgtEl>
                                          <p:spTgt spid="2616"/>
                                        </p:tgtEl>
                                      </p:cBhvr>
                                    </p:animEffect>
                                  </p:childTnLst>
                                </p:cTn>
                              </p:par>
                              <p:par>
                                <p:cTn id="937" presetID="1" presetClass="exit" presetSubtype="0" fill="hold" nodeType="withEffect">
                                  <p:stCondLst>
                                    <p:cond delay="0"/>
                                  </p:stCondLst>
                                  <p:childTnLst>
                                    <p:set>
                                      <p:cBhvr>
                                        <p:cTn id="938" dur="1" fill="hold">
                                          <p:stCondLst>
                                            <p:cond delay="0"/>
                                          </p:stCondLst>
                                        </p:cTn>
                                        <p:tgtEl>
                                          <p:spTgt spid="255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50"/>
                                        <p:tgtEl>
                                          <p:spTgt spid="2544"/>
                                        </p:tgtEl>
                                      </p:cBhvr>
                                    </p:animEffect>
                                  </p:childTnLst>
                                </p:cTn>
                              </p:par>
                              <p:par>
                                <p:cTn id="943" presetID="1" presetClass="exit" presetSubtype="0" fill="hold" nodeType="withEffect">
                                  <p:stCondLst>
                                    <p:cond delay="0"/>
                                  </p:stCondLst>
                                  <p:childTnLst>
                                    <p:set>
                                      <p:cBhvr>
                                        <p:cTn id="944" dur="1" fill="hold">
                                          <p:stCondLst>
                                            <p:cond delay="0"/>
                                          </p:stCondLst>
                                        </p:cTn>
                                        <p:tgtEl>
                                          <p:spTgt spid="2616"/>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50"/>
                                        <p:tgtEl>
                                          <p:spTgt spid="2610"/>
                                        </p:tgtEl>
                                      </p:cBhvr>
                                    </p:animEffect>
                                  </p:childTnLst>
                                </p:cTn>
                              </p:par>
                              <p:par>
                                <p:cTn id="949" presetID="1" presetClass="exit" presetSubtype="0" fill="hold" nodeType="withEffect">
                                  <p:stCondLst>
                                    <p:cond delay="0"/>
                                  </p:stCondLst>
                                  <p:childTnLst>
                                    <p:set>
                                      <p:cBhvr>
                                        <p:cTn id="950" dur="1" fill="hold">
                                          <p:stCondLst>
                                            <p:cond delay="0"/>
                                          </p:stCondLst>
                                        </p:cTn>
                                        <p:tgtEl>
                                          <p:spTgt spid="254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50"/>
                                        <p:tgtEl>
                                          <p:spTgt spid="2538"/>
                                        </p:tgtEl>
                                      </p:cBhvr>
                                    </p:animEffect>
                                  </p:childTnLst>
                                </p:cTn>
                              </p:par>
                              <p:par>
                                <p:cTn id="955" presetID="1" presetClass="exit" presetSubtype="0" fill="hold" nodeType="withEffect">
                                  <p:stCondLst>
                                    <p:cond delay="0"/>
                                  </p:stCondLst>
                                  <p:childTnLst>
                                    <p:set>
                                      <p:cBhvr>
                                        <p:cTn id="956" dur="1" fill="hold">
                                          <p:stCondLst>
                                            <p:cond delay="0"/>
                                          </p:stCondLst>
                                        </p:cTn>
                                        <p:tgtEl>
                                          <p:spTgt spid="2610"/>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50"/>
                                        <p:tgtEl>
                                          <p:spTgt spid="2604"/>
                                        </p:tgtEl>
                                      </p:cBhvr>
                                    </p:animEffect>
                                  </p:childTnLst>
                                </p:cTn>
                              </p:par>
                              <p:par>
                                <p:cTn id="961" presetID="1" presetClass="exit" presetSubtype="0" fill="hold" nodeType="withEffect">
                                  <p:stCondLst>
                                    <p:cond delay="0"/>
                                  </p:stCondLst>
                                  <p:childTnLst>
                                    <p:set>
                                      <p:cBhvr>
                                        <p:cTn id="962" dur="1" fill="hold">
                                          <p:stCondLst>
                                            <p:cond delay="0"/>
                                          </p:stCondLst>
                                        </p:cTn>
                                        <p:tgtEl>
                                          <p:spTgt spid="253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50"/>
                                        <p:tgtEl>
                                          <p:spTgt spid="2532"/>
                                        </p:tgtEl>
                                      </p:cBhvr>
                                    </p:animEffect>
                                  </p:childTnLst>
                                </p:cTn>
                              </p:par>
                              <p:par>
                                <p:cTn id="967" presetID="1" presetClass="exit" presetSubtype="0" fill="hold" nodeType="withEffect">
                                  <p:stCondLst>
                                    <p:cond delay="0"/>
                                  </p:stCondLst>
                                  <p:childTnLst>
                                    <p:set>
                                      <p:cBhvr>
                                        <p:cTn id="968" dur="1" fill="hold">
                                          <p:stCondLst>
                                            <p:cond delay="0"/>
                                          </p:stCondLst>
                                        </p:cTn>
                                        <p:tgtEl>
                                          <p:spTgt spid="2604"/>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50"/>
                                        <p:tgtEl>
                                          <p:spTgt spid="2598"/>
                                        </p:tgtEl>
                                      </p:cBhvr>
                                    </p:animEffect>
                                  </p:childTnLst>
                                </p:cTn>
                              </p:par>
                              <p:par>
                                <p:cTn id="973" presetID="1" presetClass="exit" presetSubtype="0" fill="hold" nodeType="withEffect">
                                  <p:stCondLst>
                                    <p:cond delay="0"/>
                                  </p:stCondLst>
                                  <p:childTnLst>
                                    <p:set>
                                      <p:cBhvr>
                                        <p:cTn id="974" dur="1" fill="hold">
                                          <p:stCondLst>
                                            <p:cond delay="0"/>
                                          </p:stCondLst>
                                        </p:cTn>
                                        <p:tgtEl>
                                          <p:spTgt spid="253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50"/>
                                        <p:tgtEl>
                                          <p:spTgt spid="2526"/>
                                        </p:tgtEl>
                                      </p:cBhvr>
                                    </p:animEffect>
                                  </p:childTnLst>
                                </p:cTn>
                              </p:par>
                              <p:par>
                                <p:cTn id="979" presetID="1" presetClass="exit" presetSubtype="0" fill="hold" nodeType="withEffect">
                                  <p:stCondLst>
                                    <p:cond delay="0"/>
                                  </p:stCondLst>
                                  <p:childTnLst>
                                    <p:set>
                                      <p:cBhvr>
                                        <p:cTn id="980" dur="1" fill="hold">
                                          <p:stCondLst>
                                            <p:cond delay="0"/>
                                          </p:stCondLst>
                                        </p:cTn>
                                        <p:tgtEl>
                                          <p:spTgt spid="2598"/>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50"/>
                                        <p:tgtEl>
                                          <p:spTgt spid="2592"/>
                                        </p:tgtEl>
                                      </p:cBhvr>
                                    </p:animEffect>
                                  </p:childTnLst>
                                </p:cTn>
                              </p:par>
                              <p:par>
                                <p:cTn id="985" presetID="1" presetClass="exit" presetSubtype="0" fill="hold" nodeType="withEffect">
                                  <p:stCondLst>
                                    <p:cond delay="0"/>
                                  </p:stCondLst>
                                  <p:childTnLst>
                                    <p:set>
                                      <p:cBhvr>
                                        <p:cTn id="986" dur="1" fill="hold">
                                          <p:stCondLst>
                                            <p:cond delay="0"/>
                                          </p:stCondLst>
                                        </p:cTn>
                                        <p:tgtEl>
                                          <p:spTgt spid="252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50"/>
                                        <p:tgtEl>
                                          <p:spTgt spid="2520"/>
                                        </p:tgtEl>
                                      </p:cBhvr>
                                    </p:animEffect>
                                  </p:childTnLst>
                                </p:cTn>
                              </p:par>
                              <p:par>
                                <p:cTn id="991" presetID="1" presetClass="exit" presetSubtype="0" fill="hold" nodeType="withEffect">
                                  <p:stCondLst>
                                    <p:cond delay="0"/>
                                  </p:stCondLst>
                                  <p:childTnLst>
                                    <p:set>
                                      <p:cBhvr>
                                        <p:cTn id="992" dur="1" fill="hold">
                                          <p:stCondLst>
                                            <p:cond delay="0"/>
                                          </p:stCondLst>
                                        </p:cTn>
                                        <p:tgtEl>
                                          <p:spTgt spid="2592"/>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50"/>
                                        <p:tgtEl>
                                          <p:spTgt spid="2586"/>
                                        </p:tgtEl>
                                      </p:cBhvr>
                                    </p:animEffect>
                                  </p:childTnLst>
                                </p:cTn>
                              </p:par>
                              <p:par>
                                <p:cTn id="997" presetID="1" presetClass="exit" presetSubtype="0" fill="hold" nodeType="withEffect">
                                  <p:stCondLst>
                                    <p:cond delay="0"/>
                                  </p:stCondLst>
                                  <p:childTnLst>
                                    <p:set>
                                      <p:cBhvr>
                                        <p:cTn id="998" dur="1" fill="hold">
                                          <p:stCondLst>
                                            <p:cond delay="0"/>
                                          </p:stCondLst>
                                        </p:cTn>
                                        <p:tgtEl>
                                          <p:spTgt spid="252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50"/>
                                        <p:tgtEl>
                                          <p:spTgt spid="2514"/>
                                        </p:tgtEl>
                                      </p:cBhvr>
                                    </p:animEffect>
                                  </p:childTnLst>
                                </p:cTn>
                              </p:par>
                              <p:par>
                                <p:cTn id="1003" presetID="1" presetClass="exit" presetSubtype="0" fill="hold" nodeType="withEffect">
                                  <p:stCondLst>
                                    <p:cond delay="0"/>
                                  </p:stCondLst>
                                  <p:childTnLst>
                                    <p:set>
                                      <p:cBhvr>
                                        <p:cTn id="1004" dur="1" fill="hold">
                                          <p:stCondLst>
                                            <p:cond delay="0"/>
                                          </p:stCondLst>
                                        </p:cTn>
                                        <p:tgtEl>
                                          <p:spTgt spid="2586"/>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50"/>
                                        <p:tgtEl>
                                          <p:spTgt spid="2580"/>
                                        </p:tgtEl>
                                      </p:cBhvr>
                                    </p:animEffect>
                                  </p:childTnLst>
                                </p:cTn>
                              </p:par>
                              <p:par>
                                <p:cTn id="1009" presetID="1" presetClass="exit" presetSubtype="0" fill="hold" nodeType="withEffect">
                                  <p:stCondLst>
                                    <p:cond delay="0"/>
                                  </p:stCondLst>
                                  <p:childTnLst>
                                    <p:set>
                                      <p:cBhvr>
                                        <p:cTn id="1010" dur="1" fill="hold">
                                          <p:stCondLst>
                                            <p:cond delay="0"/>
                                          </p:stCondLst>
                                        </p:cTn>
                                        <p:tgtEl>
                                          <p:spTgt spid="251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50"/>
                                        <p:tgtEl>
                                          <p:spTgt spid="2508"/>
                                        </p:tgtEl>
                                      </p:cBhvr>
                                    </p:animEffect>
                                  </p:childTnLst>
                                </p:cTn>
                              </p:par>
                              <p:par>
                                <p:cTn id="1015" presetID="1" presetClass="exit" presetSubtype="0" fill="hold" nodeType="withEffect">
                                  <p:stCondLst>
                                    <p:cond delay="0"/>
                                  </p:stCondLst>
                                  <p:childTnLst>
                                    <p:set>
                                      <p:cBhvr>
                                        <p:cTn id="1016" dur="1" fill="hold">
                                          <p:stCondLst>
                                            <p:cond delay="0"/>
                                          </p:stCondLst>
                                        </p:cTn>
                                        <p:tgtEl>
                                          <p:spTgt spid="2580"/>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50"/>
                                        <p:tgtEl>
                                          <p:spTgt spid="2646"/>
                                        </p:tgtEl>
                                      </p:cBhvr>
                                    </p:animEffect>
                                  </p:childTnLst>
                                </p:cTn>
                              </p:par>
                              <p:par>
                                <p:cTn id="1021" presetID="1" presetClass="exit" presetSubtype="0" fill="hold" nodeType="withEffect">
                                  <p:stCondLst>
                                    <p:cond delay="0"/>
                                  </p:stCondLst>
                                  <p:childTnLst>
                                    <p:set>
                                      <p:cBhvr>
                                        <p:cTn id="1022" dur="1" fill="hold">
                                          <p:stCondLst>
                                            <p:cond delay="0"/>
                                          </p:stCondLst>
                                        </p:cTn>
                                        <p:tgtEl>
                                          <p:spTgt spid="250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50"/>
                                        <p:tgtEl>
                                          <p:spTgt spid="2436"/>
                                        </p:tgtEl>
                                      </p:cBhvr>
                                    </p:animEffect>
                                  </p:childTnLst>
                                </p:cTn>
                              </p:par>
                              <p:par>
                                <p:cTn id="1027" presetID="1" presetClass="exit" presetSubtype="0" fill="hold" nodeType="withEffect">
                                  <p:stCondLst>
                                    <p:cond delay="0"/>
                                  </p:stCondLst>
                                  <p:childTnLst>
                                    <p:set>
                                      <p:cBhvr>
                                        <p:cTn id="1028" dur="1" fill="hold">
                                          <p:stCondLst>
                                            <p:cond delay="0"/>
                                          </p:stCondLst>
                                        </p:cTn>
                                        <p:tgtEl>
                                          <p:spTgt spid="264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50"/>
                                        <p:tgtEl>
                                          <p:spTgt spid="2496"/>
                                        </p:tgtEl>
                                      </p:cBhvr>
                                    </p:animEffect>
                                  </p:childTnLst>
                                </p:cTn>
                              </p:par>
                              <p:par>
                                <p:cTn id="1033" presetID="1" presetClass="exit" presetSubtype="0" fill="hold" nodeType="withEffect">
                                  <p:stCondLst>
                                    <p:cond delay="0"/>
                                  </p:stCondLst>
                                  <p:childTnLst>
                                    <p:set>
                                      <p:cBhvr>
                                        <p:cTn id="1034" dur="1" fill="hold">
                                          <p:stCondLst>
                                            <p:cond delay="0"/>
                                          </p:stCondLst>
                                        </p:cTn>
                                        <p:tgtEl>
                                          <p:spTgt spid="2436"/>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50"/>
                                        <p:tgtEl>
                                          <p:spTgt spid="2430"/>
                                        </p:tgtEl>
                                      </p:cBhvr>
                                    </p:animEffect>
                                  </p:childTnLst>
                                </p:cTn>
                              </p:par>
                              <p:par>
                                <p:cTn id="1039" presetID="1" presetClass="exit" presetSubtype="0" fill="hold" nodeType="withEffect">
                                  <p:stCondLst>
                                    <p:cond delay="0"/>
                                  </p:stCondLst>
                                  <p:childTnLst>
                                    <p:set>
                                      <p:cBhvr>
                                        <p:cTn id="1040" dur="1" fill="hold">
                                          <p:stCondLst>
                                            <p:cond delay="0"/>
                                          </p:stCondLst>
                                        </p:cTn>
                                        <p:tgtEl>
                                          <p:spTgt spid="2496"/>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50"/>
                                        <p:tgtEl>
                                          <p:spTgt spid="2490"/>
                                        </p:tgtEl>
                                      </p:cBhvr>
                                    </p:animEffect>
                                  </p:childTnLst>
                                </p:cTn>
                              </p:par>
                              <p:par>
                                <p:cTn id="1045" presetID="1" presetClass="exit" presetSubtype="0" fill="hold" nodeType="withEffect">
                                  <p:stCondLst>
                                    <p:cond delay="0"/>
                                  </p:stCondLst>
                                  <p:childTnLst>
                                    <p:set>
                                      <p:cBhvr>
                                        <p:cTn id="1046" dur="1" fill="hold">
                                          <p:stCondLst>
                                            <p:cond delay="0"/>
                                          </p:stCondLst>
                                        </p:cTn>
                                        <p:tgtEl>
                                          <p:spTgt spid="2430"/>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50"/>
                                        <p:tgtEl>
                                          <p:spTgt spid="2424"/>
                                        </p:tgtEl>
                                      </p:cBhvr>
                                    </p:animEffect>
                                  </p:childTnLst>
                                </p:cTn>
                              </p:par>
                              <p:par>
                                <p:cTn id="1051" presetID="1" presetClass="exit" presetSubtype="0" fill="hold" nodeType="withEffect">
                                  <p:stCondLst>
                                    <p:cond delay="0"/>
                                  </p:stCondLst>
                                  <p:childTnLst>
                                    <p:set>
                                      <p:cBhvr>
                                        <p:cTn id="1052" dur="1" fill="hold">
                                          <p:stCondLst>
                                            <p:cond delay="0"/>
                                          </p:stCondLst>
                                        </p:cTn>
                                        <p:tgtEl>
                                          <p:spTgt spid="2490"/>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50"/>
                                        <p:tgtEl>
                                          <p:spTgt spid="2484"/>
                                        </p:tgtEl>
                                      </p:cBhvr>
                                    </p:animEffect>
                                  </p:childTnLst>
                                </p:cTn>
                              </p:par>
                              <p:par>
                                <p:cTn id="1057" presetID="1" presetClass="exit" presetSubtype="0" fill="hold" nodeType="withEffect">
                                  <p:stCondLst>
                                    <p:cond delay="0"/>
                                  </p:stCondLst>
                                  <p:childTnLst>
                                    <p:set>
                                      <p:cBhvr>
                                        <p:cTn id="1058" dur="1" fill="hold">
                                          <p:stCondLst>
                                            <p:cond delay="0"/>
                                          </p:stCondLst>
                                        </p:cTn>
                                        <p:tgtEl>
                                          <p:spTgt spid="2424"/>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50"/>
                                        <p:tgtEl>
                                          <p:spTgt spid="2418"/>
                                        </p:tgtEl>
                                      </p:cBhvr>
                                    </p:animEffect>
                                  </p:childTnLst>
                                </p:cTn>
                              </p:par>
                              <p:par>
                                <p:cTn id="1063" presetID="1" presetClass="exit" presetSubtype="0" fill="hold" nodeType="withEffect">
                                  <p:stCondLst>
                                    <p:cond delay="0"/>
                                  </p:stCondLst>
                                  <p:childTnLst>
                                    <p:set>
                                      <p:cBhvr>
                                        <p:cTn id="1064" dur="1" fill="hold">
                                          <p:stCondLst>
                                            <p:cond delay="0"/>
                                          </p:stCondLst>
                                        </p:cTn>
                                        <p:tgtEl>
                                          <p:spTgt spid="2484"/>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50"/>
                                        <p:tgtEl>
                                          <p:spTgt spid="2478"/>
                                        </p:tgtEl>
                                      </p:cBhvr>
                                    </p:animEffect>
                                  </p:childTnLst>
                                </p:cTn>
                              </p:par>
                              <p:par>
                                <p:cTn id="1069" presetID="1" presetClass="exit" presetSubtype="0" fill="hold" nodeType="withEffect">
                                  <p:stCondLst>
                                    <p:cond delay="0"/>
                                  </p:stCondLst>
                                  <p:childTnLst>
                                    <p:set>
                                      <p:cBhvr>
                                        <p:cTn id="1070" dur="1" fill="hold">
                                          <p:stCondLst>
                                            <p:cond delay="0"/>
                                          </p:stCondLst>
                                        </p:cTn>
                                        <p:tgtEl>
                                          <p:spTgt spid="2418"/>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50"/>
                                        <p:tgtEl>
                                          <p:spTgt spid="2412"/>
                                        </p:tgtEl>
                                      </p:cBhvr>
                                    </p:animEffect>
                                  </p:childTnLst>
                                </p:cTn>
                              </p:par>
                              <p:par>
                                <p:cTn id="1075" presetID="1" presetClass="exit" presetSubtype="0" fill="hold" nodeType="withEffect">
                                  <p:stCondLst>
                                    <p:cond delay="0"/>
                                  </p:stCondLst>
                                  <p:childTnLst>
                                    <p:set>
                                      <p:cBhvr>
                                        <p:cTn id="1076" dur="1" fill="hold">
                                          <p:stCondLst>
                                            <p:cond delay="0"/>
                                          </p:stCondLst>
                                        </p:cTn>
                                        <p:tgtEl>
                                          <p:spTgt spid="2478"/>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50"/>
                                        <p:tgtEl>
                                          <p:spTgt spid="2472"/>
                                        </p:tgtEl>
                                      </p:cBhvr>
                                    </p:animEffect>
                                  </p:childTnLst>
                                </p:cTn>
                              </p:par>
                              <p:par>
                                <p:cTn id="1081" presetID="1" presetClass="exit" presetSubtype="0" fill="hold" nodeType="withEffect">
                                  <p:stCondLst>
                                    <p:cond delay="0"/>
                                  </p:stCondLst>
                                  <p:childTnLst>
                                    <p:set>
                                      <p:cBhvr>
                                        <p:cTn id="1082" dur="1" fill="hold">
                                          <p:stCondLst>
                                            <p:cond delay="0"/>
                                          </p:stCondLst>
                                        </p:cTn>
                                        <p:tgtEl>
                                          <p:spTgt spid="2412"/>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50"/>
                                        <p:tgtEl>
                                          <p:spTgt spid="2406"/>
                                        </p:tgtEl>
                                      </p:cBhvr>
                                    </p:animEffect>
                                  </p:childTnLst>
                                </p:cTn>
                              </p:par>
                              <p:par>
                                <p:cTn id="1087" presetID="1" presetClass="exit" presetSubtype="0" fill="hold" nodeType="withEffect">
                                  <p:stCondLst>
                                    <p:cond delay="0"/>
                                  </p:stCondLst>
                                  <p:childTnLst>
                                    <p:set>
                                      <p:cBhvr>
                                        <p:cTn id="1088" dur="1" fill="hold">
                                          <p:stCondLst>
                                            <p:cond delay="0"/>
                                          </p:stCondLst>
                                        </p:cTn>
                                        <p:tgtEl>
                                          <p:spTgt spid="2472"/>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50"/>
                                        <p:tgtEl>
                                          <p:spTgt spid="2364"/>
                                        </p:tgtEl>
                                      </p:cBhvr>
                                    </p:animEffect>
                                  </p:childTnLst>
                                </p:cTn>
                              </p:par>
                              <p:par>
                                <p:cTn id="1093" presetID="1" presetClass="exit" presetSubtype="0" fill="hold" nodeType="withEffect">
                                  <p:stCondLst>
                                    <p:cond delay="0"/>
                                  </p:stCondLst>
                                  <p:childTnLst>
                                    <p:set>
                                      <p:cBhvr>
                                        <p:cTn id="1094" dur="1" fill="hold">
                                          <p:stCondLst>
                                            <p:cond delay="0"/>
                                          </p:stCondLst>
                                        </p:cTn>
                                        <p:tgtEl>
                                          <p:spTgt spid="2406"/>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50"/>
                                        <p:tgtEl>
                                          <p:spTgt spid="2400"/>
                                        </p:tgtEl>
                                      </p:cBhvr>
                                    </p:animEffect>
                                  </p:childTnLst>
                                </p:cTn>
                              </p:par>
                              <p:par>
                                <p:cTn id="1099" presetID="1" presetClass="exit" presetSubtype="0" fill="hold" nodeType="withEffect">
                                  <p:stCondLst>
                                    <p:cond delay="0"/>
                                  </p:stCondLst>
                                  <p:childTnLst>
                                    <p:set>
                                      <p:cBhvr>
                                        <p:cTn id="1100" dur="1" fill="hold">
                                          <p:stCondLst>
                                            <p:cond delay="0"/>
                                          </p:stCondLst>
                                        </p:cTn>
                                        <p:tgtEl>
                                          <p:spTgt spid="2364"/>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50"/>
                                        <p:tgtEl>
                                          <p:spTgt spid="2466"/>
                                        </p:tgtEl>
                                      </p:cBhvr>
                                    </p:animEffect>
                                  </p:childTnLst>
                                </p:cTn>
                              </p:par>
                              <p:par>
                                <p:cTn id="1105" presetID="1" presetClass="exit" presetSubtype="0" fill="hold" nodeType="withEffect">
                                  <p:stCondLst>
                                    <p:cond delay="0"/>
                                  </p:stCondLst>
                                  <p:childTnLst>
                                    <p:set>
                                      <p:cBhvr>
                                        <p:cTn id="1106" dur="1" fill="hold">
                                          <p:stCondLst>
                                            <p:cond delay="0"/>
                                          </p:stCondLst>
                                        </p:cTn>
                                        <p:tgtEl>
                                          <p:spTgt spid="2400"/>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50"/>
                                        <p:tgtEl>
                                          <p:spTgt spid="2394"/>
                                        </p:tgtEl>
                                      </p:cBhvr>
                                    </p:animEffect>
                                  </p:childTnLst>
                                </p:cTn>
                              </p:par>
                              <p:par>
                                <p:cTn id="1111" presetID="1" presetClass="exit" presetSubtype="0" fill="hold" nodeType="withEffect">
                                  <p:stCondLst>
                                    <p:cond delay="0"/>
                                  </p:stCondLst>
                                  <p:childTnLst>
                                    <p:set>
                                      <p:cBhvr>
                                        <p:cTn id="1112" dur="1" fill="hold">
                                          <p:stCondLst>
                                            <p:cond delay="0"/>
                                          </p:stCondLst>
                                        </p:cTn>
                                        <p:tgtEl>
                                          <p:spTgt spid="2466"/>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50"/>
                                        <p:tgtEl>
                                          <p:spTgt spid="2460"/>
                                        </p:tgtEl>
                                      </p:cBhvr>
                                    </p:animEffect>
                                  </p:childTnLst>
                                </p:cTn>
                              </p:par>
                              <p:par>
                                <p:cTn id="1117" presetID="1" presetClass="exit" presetSubtype="0" fill="hold" nodeType="withEffect">
                                  <p:stCondLst>
                                    <p:cond delay="0"/>
                                  </p:stCondLst>
                                  <p:childTnLst>
                                    <p:set>
                                      <p:cBhvr>
                                        <p:cTn id="1118" dur="1" fill="hold">
                                          <p:stCondLst>
                                            <p:cond delay="0"/>
                                          </p:stCondLst>
                                        </p:cTn>
                                        <p:tgtEl>
                                          <p:spTgt spid="2394"/>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50"/>
                                        <p:tgtEl>
                                          <p:spTgt spid="2388"/>
                                        </p:tgtEl>
                                      </p:cBhvr>
                                    </p:animEffect>
                                  </p:childTnLst>
                                </p:cTn>
                              </p:par>
                              <p:par>
                                <p:cTn id="1123" presetID="1" presetClass="exit" presetSubtype="0" fill="hold" nodeType="withEffect">
                                  <p:stCondLst>
                                    <p:cond delay="0"/>
                                  </p:stCondLst>
                                  <p:childTnLst>
                                    <p:set>
                                      <p:cBhvr>
                                        <p:cTn id="1124" dur="1" fill="hold">
                                          <p:stCondLst>
                                            <p:cond delay="0"/>
                                          </p:stCondLst>
                                        </p:cTn>
                                        <p:tgtEl>
                                          <p:spTgt spid="2460"/>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50"/>
                                        <p:tgtEl>
                                          <p:spTgt spid="2454"/>
                                        </p:tgtEl>
                                      </p:cBhvr>
                                    </p:animEffect>
                                  </p:childTnLst>
                                </p:cTn>
                              </p:par>
                              <p:par>
                                <p:cTn id="1129" presetID="1" presetClass="exit" presetSubtype="0" fill="hold" nodeType="withEffect">
                                  <p:stCondLst>
                                    <p:cond delay="0"/>
                                  </p:stCondLst>
                                  <p:childTnLst>
                                    <p:set>
                                      <p:cBhvr>
                                        <p:cTn id="1130" dur="1" fill="hold">
                                          <p:stCondLst>
                                            <p:cond delay="0"/>
                                          </p:stCondLst>
                                        </p:cTn>
                                        <p:tgtEl>
                                          <p:spTgt spid="2388"/>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50"/>
                                        <p:tgtEl>
                                          <p:spTgt spid="2370"/>
                                        </p:tgtEl>
                                      </p:cBhvr>
                                    </p:animEffect>
                                  </p:childTnLst>
                                </p:cTn>
                              </p:par>
                              <p:par>
                                <p:cTn id="1135" presetID="1" presetClass="exit" presetSubtype="0" fill="hold" nodeType="withEffect">
                                  <p:stCondLst>
                                    <p:cond delay="0"/>
                                  </p:stCondLst>
                                  <p:childTnLst>
                                    <p:set>
                                      <p:cBhvr>
                                        <p:cTn id="1136" dur="1" fill="hold">
                                          <p:stCondLst>
                                            <p:cond delay="0"/>
                                          </p:stCondLst>
                                        </p:cTn>
                                        <p:tgtEl>
                                          <p:spTgt spid="2454"/>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50"/>
                                        <p:tgtEl>
                                          <p:spTgt spid="2448"/>
                                        </p:tgtEl>
                                      </p:cBhvr>
                                    </p:animEffect>
                                  </p:childTnLst>
                                </p:cTn>
                              </p:par>
                              <p:par>
                                <p:cTn id="1141" presetID="1" presetClass="exit" presetSubtype="0" fill="hold" nodeType="withEffect">
                                  <p:stCondLst>
                                    <p:cond delay="0"/>
                                  </p:stCondLst>
                                  <p:childTnLst>
                                    <p:set>
                                      <p:cBhvr>
                                        <p:cTn id="1142" dur="1" fill="hold">
                                          <p:stCondLst>
                                            <p:cond delay="0"/>
                                          </p:stCondLst>
                                        </p:cTn>
                                        <p:tgtEl>
                                          <p:spTgt spid="2370"/>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50"/>
                                        <p:tgtEl>
                                          <p:spTgt spid="2376"/>
                                        </p:tgtEl>
                                      </p:cBhvr>
                                    </p:animEffect>
                                  </p:childTnLst>
                                </p:cTn>
                              </p:par>
                              <p:par>
                                <p:cTn id="1147" presetID="1" presetClass="exit" presetSubtype="0" fill="hold" nodeType="withEffect">
                                  <p:stCondLst>
                                    <p:cond delay="0"/>
                                  </p:stCondLst>
                                  <p:childTnLst>
                                    <p:set>
                                      <p:cBhvr>
                                        <p:cTn id="1148" dur="1" fill="hold">
                                          <p:stCondLst>
                                            <p:cond delay="0"/>
                                          </p:stCondLst>
                                        </p:cTn>
                                        <p:tgtEl>
                                          <p:spTgt spid="2448"/>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50"/>
                                        <p:tgtEl>
                                          <p:spTgt spid="2442"/>
                                        </p:tgtEl>
                                      </p:cBhvr>
                                    </p:animEffect>
                                  </p:childTnLst>
                                </p:cTn>
                              </p:par>
                              <p:par>
                                <p:cTn id="1153" presetID="1" presetClass="exit" presetSubtype="0" fill="hold" nodeType="withEffect">
                                  <p:stCondLst>
                                    <p:cond delay="0"/>
                                  </p:stCondLst>
                                  <p:childTnLst>
                                    <p:set>
                                      <p:cBhvr>
                                        <p:cTn id="1154" dur="1" fill="hold">
                                          <p:stCondLst>
                                            <p:cond delay="0"/>
                                          </p:stCondLst>
                                        </p:cTn>
                                        <p:tgtEl>
                                          <p:spTgt spid="2376"/>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50"/>
                                        <p:tgtEl>
                                          <p:spTgt spid="2382"/>
                                        </p:tgtEl>
                                      </p:cBhvr>
                                    </p:animEffect>
                                  </p:childTnLst>
                                </p:cTn>
                              </p:par>
                              <p:par>
                                <p:cTn id="1159" presetID="1" presetClass="exit" presetSubtype="0" fill="hold" nodeType="withEffect">
                                  <p:stCondLst>
                                    <p:cond delay="0"/>
                                  </p:stCondLst>
                                  <p:childTnLst>
                                    <p:set>
                                      <p:cBhvr>
                                        <p:cTn id="1160" dur="1" fill="hold">
                                          <p:stCondLst>
                                            <p:cond delay="0"/>
                                          </p:stCondLst>
                                        </p:cTn>
                                        <p:tgtEl>
                                          <p:spTgt spid="2442"/>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5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005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005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RESOURCE_PATHS_HASH_PRESENTER" val="468485fe7b655a6c6616b3e0e34047c2361dd4b0"/>
</p:tagLst>
</file>

<file path=ppt/tags/tag10.xml><?xml version="1.0" encoding="utf-8"?>
<p:tagLst xmlns:a="http://schemas.openxmlformats.org/drawingml/2006/main" xmlns:r="http://schemas.openxmlformats.org/officeDocument/2006/relationships" xmlns:p="http://schemas.openxmlformats.org/presentationml/2006/main">
  <p:tag name="NUM" val="13"/>
</p:tagLst>
</file>

<file path=ppt/tags/tag100.xml><?xml version="1.0" encoding="utf-8"?>
<p:tagLst xmlns:a="http://schemas.openxmlformats.org/drawingml/2006/main" xmlns:r="http://schemas.openxmlformats.org/officeDocument/2006/relationships" xmlns:p="http://schemas.openxmlformats.org/presentationml/2006/main">
  <p:tag name="NUM" val="12"/>
</p:tagLst>
</file>

<file path=ppt/tags/tag101.xml><?xml version="1.0" encoding="utf-8"?>
<p:tagLst xmlns:a="http://schemas.openxmlformats.org/drawingml/2006/main" xmlns:r="http://schemas.openxmlformats.org/officeDocument/2006/relationships" xmlns:p="http://schemas.openxmlformats.org/presentationml/2006/main">
  <p:tag name="NUM" val="28"/>
</p:tagLst>
</file>

<file path=ppt/tags/tag102.xml><?xml version="1.0" encoding="utf-8"?>
<p:tagLst xmlns:a="http://schemas.openxmlformats.org/drawingml/2006/main" xmlns:r="http://schemas.openxmlformats.org/officeDocument/2006/relationships" xmlns:p="http://schemas.openxmlformats.org/presentationml/2006/main">
  <p:tag name="NUM" val="19"/>
</p:tagLst>
</file>

<file path=ppt/tags/tag103.xml><?xml version="1.0" encoding="utf-8"?>
<p:tagLst xmlns:a="http://schemas.openxmlformats.org/drawingml/2006/main" xmlns:r="http://schemas.openxmlformats.org/officeDocument/2006/relationships" xmlns:p="http://schemas.openxmlformats.org/presentationml/2006/main">
  <p:tag name="NUM" val="21"/>
</p:tagLst>
</file>

<file path=ppt/tags/tag104.xml><?xml version="1.0" encoding="utf-8"?>
<p:tagLst xmlns:a="http://schemas.openxmlformats.org/drawingml/2006/main" xmlns:r="http://schemas.openxmlformats.org/officeDocument/2006/relationships" xmlns:p="http://schemas.openxmlformats.org/presentationml/2006/main">
  <p:tag name="NUM" val="20"/>
</p:tagLst>
</file>

<file path=ppt/tags/tag105.xml><?xml version="1.0" encoding="utf-8"?>
<p:tagLst xmlns:a="http://schemas.openxmlformats.org/drawingml/2006/main" xmlns:r="http://schemas.openxmlformats.org/officeDocument/2006/relationships" xmlns:p="http://schemas.openxmlformats.org/presentationml/2006/main">
  <p:tag name="NUM" val="18"/>
</p:tagLst>
</file>

<file path=ppt/tags/tag106.xml><?xml version="1.0" encoding="utf-8"?>
<p:tagLst xmlns:a="http://schemas.openxmlformats.org/drawingml/2006/main" xmlns:r="http://schemas.openxmlformats.org/officeDocument/2006/relationships" xmlns:p="http://schemas.openxmlformats.org/presentationml/2006/main">
  <p:tag name="NUM" val="17"/>
</p:tagLst>
</file>

<file path=ppt/tags/tag107.xml><?xml version="1.0" encoding="utf-8"?>
<p:tagLst xmlns:a="http://schemas.openxmlformats.org/drawingml/2006/main" xmlns:r="http://schemas.openxmlformats.org/officeDocument/2006/relationships" xmlns:p="http://schemas.openxmlformats.org/presentationml/2006/main">
  <p:tag name="NUM" val="16"/>
</p:tagLst>
</file>

<file path=ppt/tags/tag108.xml><?xml version="1.0" encoding="utf-8"?>
<p:tagLst xmlns:a="http://schemas.openxmlformats.org/drawingml/2006/main" xmlns:r="http://schemas.openxmlformats.org/officeDocument/2006/relationships" xmlns:p="http://schemas.openxmlformats.org/presentationml/2006/main">
  <p:tag name="NUM" val="15"/>
</p:tagLst>
</file>

<file path=ppt/tags/tag109.xml><?xml version="1.0" encoding="utf-8"?>
<p:tagLst xmlns:a="http://schemas.openxmlformats.org/drawingml/2006/main" xmlns:r="http://schemas.openxmlformats.org/officeDocument/2006/relationships" xmlns:p="http://schemas.openxmlformats.org/presentationml/2006/main">
  <p:tag name="NUM" val="14"/>
</p:tagLst>
</file>

<file path=ppt/tags/tag11.xml><?xml version="1.0" encoding="utf-8"?>
<p:tagLst xmlns:a="http://schemas.openxmlformats.org/drawingml/2006/main" xmlns:r="http://schemas.openxmlformats.org/officeDocument/2006/relationships" xmlns:p="http://schemas.openxmlformats.org/presentationml/2006/main">
  <p:tag name="NUM" val="12"/>
</p:tagLst>
</file>

<file path=ppt/tags/tag110.xml><?xml version="1.0" encoding="utf-8"?>
<p:tagLst xmlns:a="http://schemas.openxmlformats.org/drawingml/2006/main" xmlns:r="http://schemas.openxmlformats.org/officeDocument/2006/relationships" xmlns:p="http://schemas.openxmlformats.org/presentationml/2006/main">
  <p:tag name="NUM" val="13"/>
</p:tagLst>
</file>

<file path=ppt/tags/tag111.xml><?xml version="1.0" encoding="utf-8"?>
<p:tagLst xmlns:a="http://schemas.openxmlformats.org/drawingml/2006/main" xmlns:r="http://schemas.openxmlformats.org/officeDocument/2006/relationships" xmlns:p="http://schemas.openxmlformats.org/presentationml/2006/main">
  <p:tag name="NUM" val="12"/>
</p:tagLst>
</file>

<file path=ppt/tags/tag112.xml><?xml version="1.0" encoding="utf-8"?>
<p:tagLst xmlns:a="http://schemas.openxmlformats.org/drawingml/2006/main" xmlns:r="http://schemas.openxmlformats.org/officeDocument/2006/relationships" xmlns:p="http://schemas.openxmlformats.org/presentationml/2006/main">
  <p:tag name="NUM" val="28"/>
</p:tagLst>
</file>

<file path=ppt/tags/tag113.xml><?xml version="1.0" encoding="utf-8"?>
<p:tagLst xmlns:a="http://schemas.openxmlformats.org/drawingml/2006/main" xmlns:r="http://schemas.openxmlformats.org/officeDocument/2006/relationships" xmlns:p="http://schemas.openxmlformats.org/presentationml/2006/main">
  <p:tag name="NUM" val="19"/>
</p:tagLst>
</file>

<file path=ppt/tags/tag114.xml><?xml version="1.0" encoding="utf-8"?>
<p:tagLst xmlns:a="http://schemas.openxmlformats.org/drawingml/2006/main" xmlns:r="http://schemas.openxmlformats.org/officeDocument/2006/relationships" xmlns:p="http://schemas.openxmlformats.org/presentationml/2006/main">
  <p:tag name="NUM" val="21"/>
</p:tagLst>
</file>

<file path=ppt/tags/tag115.xml><?xml version="1.0" encoding="utf-8"?>
<p:tagLst xmlns:a="http://schemas.openxmlformats.org/drawingml/2006/main" xmlns:r="http://schemas.openxmlformats.org/officeDocument/2006/relationships" xmlns:p="http://schemas.openxmlformats.org/presentationml/2006/main">
  <p:tag name="NUM" val="20"/>
</p:tagLst>
</file>

<file path=ppt/tags/tag116.xml><?xml version="1.0" encoding="utf-8"?>
<p:tagLst xmlns:a="http://schemas.openxmlformats.org/drawingml/2006/main" xmlns:r="http://schemas.openxmlformats.org/officeDocument/2006/relationships" xmlns:p="http://schemas.openxmlformats.org/presentationml/2006/main">
  <p:tag name="NUM" val="18"/>
</p:tagLst>
</file>

<file path=ppt/tags/tag117.xml><?xml version="1.0" encoding="utf-8"?>
<p:tagLst xmlns:a="http://schemas.openxmlformats.org/drawingml/2006/main" xmlns:r="http://schemas.openxmlformats.org/officeDocument/2006/relationships" xmlns:p="http://schemas.openxmlformats.org/presentationml/2006/main">
  <p:tag name="NUM" val="17"/>
</p:tagLst>
</file>

<file path=ppt/tags/tag118.xml><?xml version="1.0" encoding="utf-8"?>
<p:tagLst xmlns:a="http://schemas.openxmlformats.org/drawingml/2006/main" xmlns:r="http://schemas.openxmlformats.org/officeDocument/2006/relationships" xmlns:p="http://schemas.openxmlformats.org/presentationml/2006/main">
  <p:tag name="NUM" val="16"/>
</p:tagLst>
</file>

<file path=ppt/tags/tag119.xml><?xml version="1.0" encoding="utf-8"?>
<p:tagLst xmlns:a="http://schemas.openxmlformats.org/drawingml/2006/main" xmlns:r="http://schemas.openxmlformats.org/officeDocument/2006/relationships" xmlns:p="http://schemas.openxmlformats.org/presentationml/2006/main">
  <p:tag name="NUM" val="15"/>
</p:tagLst>
</file>

<file path=ppt/tags/tag12.xml><?xml version="1.0" encoding="utf-8"?>
<p:tagLst xmlns:a="http://schemas.openxmlformats.org/drawingml/2006/main" xmlns:r="http://schemas.openxmlformats.org/officeDocument/2006/relationships" xmlns:p="http://schemas.openxmlformats.org/presentationml/2006/main">
  <p:tag name="NUM" val="28"/>
</p:tagLst>
</file>

<file path=ppt/tags/tag120.xml><?xml version="1.0" encoding="utf-8"?>
<p:tagLst xmlns:a="http://schemas.openxmlformats.org/drawingml/2006/main" xmlns:r="http://schemas.openxmlformats.org/officeDocument/2006/relationships" xmlns:p="http://schemas.openxmlformats.org/presentationml/2006/main">
  <p:tag name="NUM" val="14"/>
</p:tagLst>
</file>

<file path=ppt/tags/tag121.xml><?xml version="1.0" encoding="utf-8"?>
<p:tagLst xmlns:a="http://schemas.openxmlformats.org/drawingml/2006/main" xmlns:r="http://schemas.openxmlformats.org/officeDocument/2006/relationships" xmlns:p="http://schemas.openxmlformats.org/presentationml/2006/main">
  <p:tag name="NUM" val="13"/>
</p:tagLst>
</file>

<file path=ppt/tags/tag122.xml><?xml version="1.0" encoding="utf-8"?>
<p:tagLst xmlns:a="http://schemas.openxmlformats.org/drawingml/2006/main" xmlns:r="http://schemas.openxmlformats.org/officeDocument/2006/relationships" xmlns:p="http://schemas.openxmlformats.org/presentationml/2006/main">
  <p:tag name="NUM" val="12"/>
</p:tagLst>
</file>

<file path=ppt/tags/tag123.xml><?xml version="1.0" encoding="utf-8"?>
<p:tagLst xmlns:a="http://schemas.openxmlformats.org/drawingml/2006/main" xmlns:r="http://schemas.openxmlformats.org/officeDocument/2006/relationships" xmlns:p="http://schemas.openxmlformats.org/presentationml/2006/main">
  <p:tag name="NUM" val="28"/>
</p:tagLst>
</file>

<file path=ppt/tags/tag124.xml><?xml version="1.0" encoding="utf-8"?>
<p:tagLst xmlns:a="http://schemas.openxmlformats.org/drawingml/2006/main" xmlns:r="http://schemas.openxmlformats.org/officeDocument/2006/relationships" xmlns:p="http://schemas.openxmlformats.org/presentationml/2006/main">
  <p:tag name="NUM" val="19"/>
</p:tagLst>
</file>

<file path=ppt/tags/tag125.xml><?xml version="1.0" encoding="utf-8"?>
<p:tagLst xmlns:a="http://schemas.openxmlformats.org/drawingml/2006/main" xmlns:r="http://schemas.openxmlformats.org/officeDocument/2006/relationships" xmlns:p="http://schemas.openxmlformats.org/presentationml/2006/main">
  <p:tag name="NUM" val="21"/>
</p:tagLst>
</file>

<file path=ppt/tags/tag126.xml><?xml version="1.0" encoding="utf-8"?>
<p:tagLst xmlns:a="http://schemas.openxmlformats.org/drawingml/2006/main" xmlns:r="http://schemas.openxmlformats.org/officeDocument/2006/relationships" xmlns:p="http://schemas.openxmlformats.org/presentationml/2006/main">
  <p:tag name="NUM" val="20"/>
</p:tagLst>
</file>

<file path=ppt/tags/tag127.xml><?xml version="1.0" encoding="utf-8"?>
<p:tagLst xmlns:a="http://schemas.openxmlformats.org/drawingml/2006/main" xmlns:r="http://schemas.openxmlformats.org/officeDocument/2006/relationships" xmlns:p="http://schemas.openxmlformats.org/presentationml/2006/main">
  <p:tag name="NUM" val="18"/>
</p:tagLst>
</file>

<file path=ppt/tags/tag128.xml><?xml version="1.0" encoding="utf-8"?>
<p:tagLst xmlns:a="http://schemas.openxmlformats.org/drawingml/2006/main" xmlns:r="http://schemas.openxmlformats.org/officeDocument/2006/relationships" xmlns:p="http://schemas.openxmlformats.org/presentationml/2006/main">
  <p:tag name="NUM" val="17"/>
</p:tagLst>
</file>

<file path=ppt/tags/tag129.xml><?xml version="1.0" encoding="utf-8"?>
<p:tagLst xmlns:a="http://schemas.openxmlformats.org/drawingml/2006/main" xmlns:r="http://schemas.openxmlformats.org/officeDocument/2006/relationships" xmlns:p="http://schemas.openxmlformats.org/presentationml/2006/main">
  <p:tag name="NUM" val="16"/>
</p:tagLst>
</file>

<file path=ppt/tags/tag13.xml><?xml version="1.0" encoding="utf-8"?>
<p:tagLst xmlns:a="http://schemas.openxmlformats.org/drawingml/2006/main" xmlns:r="http://schemas.openxmlformats.org/officeDocument/2006/relationships" xmlns:p="http://schemas.openxmlformats.org/presentationml/2006/main">
  <p:tag name="NUM" val="19"/>
</p:tagLst>
</file>

<file path=ppt/tags/tag130.xml><?xml version="1.0" encoding="utf-8"?>
<p:tagLst xmlns:a="http://schemas.openxmlformats.org/drawingml/2006/main" xmlns:r="http://schemas.openxmlformats.org/officeDocument/2006/relationships" xmlns:p="http://schemas.openxmlformats.org/presentationml/2006/main">
  <p:tag name="NUM" val="15"/>
</p:tagLst>
</file>

<file path=ppt/tags/tag131.xml><?xml version="1.0" encoding="utf-8"?>
<p:tagLst xmlns:a="http://schemas.openxmlformats.org/drawingml/2006/main" xmlns:r="http://schemas.openxmlformats.org/officeDocument/2006/relationships" xmlns:p="http://schemas.openxmlformats.org/presentationml/2006/main">
  <p:tag name="NUM" val="14"/>
</p:tagLst>
</file>

<file path=ppt/tags/tag132.xml><?xml version="1.0" encoding="utf-8"?>
<p:tagLst xmlns:a="http://schemas.openxmlformats.org/drawingml/2006/main" xmlns:r="http://schemas.openxmlformats.org/officeDocument/2006/relationships" xmlns:p="http://schemas.openxmlformats.org/presentationml/2006/main">
  <p:tag name="NUM" val="13"/>
</p:tagLst>
</file>

<file path=ppt/tags/tag133.xml><?xml version="1.0" encoding="utf-8"?>
<p:tagLst xmlns:a="http://schemas.openxmlformats.org/drawingml/2006/main" xmlns:r="http://schemas.openxmlformats.org/officeDocument/2006/relationships" xmlns:p="http://schemas.openxmlformats.org/presentationml/2006/main">
  <p:tag name="NUM" val="12"/>
</p:tagLst>
</file>

<file path=ppt/tags/tag134.xml><?xml version="1.0" encoding="utf-8"?>
<p:tagLst xmlns:a="http://schemas.openxmlformats.org/drawingml/2006/main" xmlns:r="http://schemas.openxmlformats.org/officeDocument/2006/relationships" xmlns:p="http://schemas.openxmlformats.org/presentationml/2006/main">
  <p:tag name="NUM" val="28"/>
</p:tagLst>
</file>

<file path=ppt/tags/tag135.xml><?xml version="1.0" encoding="utf-8"?>
<p:tagLst xmlns:a="http://schemas.openxmlformats.org/drawingml/2006/main" xmlns:r="http://schemas.openxmlformats.org/officeDocument/2006/relationships" xmlns:p="http://schemas.openxmlformats.org/presentationml/2006/main">
  <p:tag name="NUM" val="19"/>
</p:tagLst>
</file>

<file path=ppt/tags/tag136.xml><?xml version="1.0" encoding="utf-8"?>
<p:tagLst xmlns:a="http://schemas.openxmlformats.org/drawingml/2006/main" xmlns:r="http://schemas.openxmlformats.org/officeDocument/2006/relationships" xmlns:p="http://schemas.openxmlformats.org/presentationml/2006/main">
  <p:tag name="NUM" val="21"/>
</p:tagLst>
</file>

<file path=ppt/tags/tag137.xml><?xml version="1.0" encoding="utf-8"?>
<p:tagLst xmlns:a="http://schemas.openxmlformats.org/drawingml/2006/main" xmlns:r="http://schemas.openxmlformats.org/officeDocument/2006/relationships" xmlns:p="http://schemas.openxmlformats.org/presentationml/2006/main">
  <p:tag name="NUM" val="20"/>
</p:tagLst>
</file>

<file path=ppt/tags/tag138.xml><?xml version="1.0" encoding="utf-8"?>
<p:tagLst xmlns:a="http://schemas.openxmlformats.org/drawingml/2006/main" xmlns:r="http://schemas.openxmlformats.org/officeDocument/2006/relationships" xmlns:p="http://schemas.openxmlformats.org/presentationml/2006/main">
  <p:tag name="NUM" val="18"/>
</p:tagLst>
</file>

<file path=ppt/tags/tag139.xml><?xml version="1.0" encoding="utf-8"?>
<p:tagLst xmlns:a="http://schemas.openxmlformats.org/drawingml/2006/main" xmlns:r="http://schemas.openxmlformats.org/officeDocument/2006/relationships" xmlns:p="http://schemas.openxmlformats.org/presentationml/2006/main">
  <p:tag name="NUM" val="17"/>
</p:tagLst>
</file>

<file path=ppt/tags/tag14.xml><?xml version="1.0" encoding="utf-8"?>
<p:tagLst xmlns:a="http://schemas.openxmlformats.org/drawingml/2006/main" xmlns:r="http://schemas.openxmlformats.org/officeDocument/2006/relationships" xmlns:p="http://schemas.openxmlformats.org/presentationml/2006/main">
  <p:tag name="NUM" val="21"/>
</p:tagLst>
</file>

<file path=ppt/tags/tag140.xml><?xml version="1.0" encoding="utf-8"?>
<p:tagLst xmlns:a="http://schemas.openxmlformats.org/drawingml/2006/main" xmlns:r="http://schemas.openxmlformats.org/officeDocument/2006/relationships" xmlns:p="http://schemas.openxmlformats.org/presentationml/2006/main">
  <p:tag name="NUM" val="16"/>
</p:tagLst>
</file>

<file path=ppt/tags/tag141.xml><?xml version="1.0" encoding="utf-8"?>
<p:tagLst xmlns:a="http://schemas.openxmlformats.org/drawingml/2006/main" xmlns:r="http://schemas.openxmlformats.org/officeDocument/2006/relationships" xmlns:p="http://schemas.openxmlformats.org/presentationml/2006/main">
  <p:tag name="NUM" val="15"/>
</p:tagLst>
</file>

<file path=ppt/tags/tag142.xml><?xml version="1.0" encoding="utf-8"?>
<p:tagLst xmlns:a="http://schemas.openxmlformats.org/drawingml/2006/main" xmlns:r="http://schemas.openxmlformats.org/officeDocument/2006/relationships" xmlns:p="http://schemas.openxmlformats.org/presentationml/2006/main">
  <p:tag name="NUM" val="14"/>
</p:tagLst>
</file>

<file path=ppt/tags/tag143.xml><?xml version="1.0" encoding="utf-8"?>
<p:tagLst xmlns:a="http://schemas.openxmlformats.org/drawingml/2006/main" xmlns:r="http://schemas.openxmlformats.org/officeDocument/2006/relationships" xmlns:p="http://schemas.openxmlformats.org/presentationml/2006/main">
  <p:tag name="NUM" val="13"/>
</p:tagLst>
</file>

<file path=ppt/tags/tag144.xml><?xml version="1.0" encoding="utf-8"?>
<p:tagLst xmlns:a="http://schemas.openxmlformats.org/drawingml/2006/main" xmlns:r="http://schemas.openxmlformats.org/officeDocument/2006/relationships" xmlns:p="http://schemas.openxmlformats.org/presentationml/2006/main">
  <p:tag name="NUM" val="12"/>
</p:tagLst>
</file>

<file path=ppt/tags/tag145.xml><?xml version="1.0" encoding="utf-8"?>
<p:tagLst xmlns:a="http://schemas.openxmlformats.org/drawingml/2006/main" xmlns:r="http://schemas.openxmlformats.org/officeDocument/2006/relationships" xmlns:p="http://schemas.openxmlformats.org/presentationml/2006/main">
  <p:tag name="NUM" val="28"/>
</p:tagLst>
</file>

<file path=ppt/tags/tag146.xml><?xml version="1.0" encoding="utf-8"?>
<p:tagLst xmlns:a="http://schemas.openxmlformats.org/drawingml/2006/main" xmlns:r="http://schemas.openxmlformats.org/officeDocument/2006/relationships" xmlns:p="http://schemas.openxmlformats.org/presentationml/2006/main">
  <p:tag name="NUM" val="20"/>
</p:tagLst>
</file>

<file path=ppt/tags/tag147.xml><?xml version="1.0" encoding="utf-8"?>
<p:tagLst xmlns:a="http://schemas.openxmlformats.org/drawingml/2006/main" xmlns:r="http://schemas.openxmlformats.org/officeDocument/2006/relationships" xmlns:p="http://schemas.openxmlformats.org/presentationml/2006/main">
  <p:tag name="NUM" val="18"/>
</p:tagLst>
</file>

<file path=ppt/tags/tag148.xml><?xml version="1.0" encoding="utf-8"?>
<p:tagLst xmlns:a="http://schemas.openxmlformats.org/drawingml/2006/main" xmlns:r="http://schemas.openxmlformats.org/officeDocument/2006/relationships" xmlns:p="http://schemas.openxmlformats.org/presentationml/2006/main">
  <p:tag name="NUM" val="17"/>
</p:tagLst>
</file>

<file path=ppt/tags/tag149.xml><?xml version="1.0" encoding="utf-8"?>
<p:tagLst xmlns:a="http://schemas.openxmlformats.org/drawingml/2006/main" xmlns:r="http://schemas.openxmlformats.org/officeDocument/2006/relationships" xmlns:p="http://schemas.openxmlformats.org/presentationml/2006/main">
  <p:tag name="NUM" val="16"/>
</p:tagLst>
</file>

<file path=ppt/tags/tag15.xml><?xml version="1.0" encoding="utf-8"?>
<p:tagLst xmlns:a="http://schemas.openxmlformats.org/drawingml/2006/main" xmlns:r="http://schemas.openxmlformats.org/officeDocument/2006/relationships" xmlns:p="http://schemas.openxmlformats.org/presentationml/2006/main">
  <p:tag name="NUM" val="20"/>
</p:tagLst>
</file>

<file path=ppt/tags/tag150.xml><?xml version="1.0" encoding="utf-8"?>
<p:tagLst xmlns:a="http://schemas.openxmlformats.org/drawingml/2006/main" xmlns:r="http://schemas.openxmlformats.org/officeDocument/2006/relationships" xmlns:p="http://schemas.openxmlformats.org/presentationml/2006/main">
  <p:tag name="NUM" val="15"/>
</p:tagLst>
</file>

<file path=ppt/tags/tag151.xml><?xml version="1.0" encoding="utf-8"?>
<p:tagLst xmlns:a="http://schemas.openxmlformats.org/drawingml/2006/main" xmlns:r="http://schemas.openxmlformats.org/officeDocument/2006/relationships" xmlns:p="http://schemas.openxmlformats.org/presentationml/2006/main">
  <p:tag name="NUM" val="28"/>
</p:tagLst>
</file>

<file path=ppt/tags/tag152.xml><?xml version="1.0" encoding="utf-8"?>
<p:tagLst xmlns:a="http://schemas.openxmlformats.org/drawingml/2006/main" xmlns:r="http://schemas.openxmlformats.org/officeDocument/2006/relationships" xmlns:p="http://schemas.openxmlformats.org/presentationml/2006/main">
  <p:tag name="NUM" val="19"/>
</p:tagLst>
</file>

<file path=ppt/tags/tag153.xml><?xml version="1.0" encoding="utf-8"?>
<p:tagLst xmlns:a="http://schemas.openxmlformats.org/drawingml/2006/main" xmlns:r="http://schemas.openxmlformats.org/officeDocument/2006/relationships" xmlns:p="http://schemas.openxmlformats.org/presentationml/2006/main">
  <p:tag name="NUM" val="20"/>
</p:tagLst>
</file>

<file path=ppt/tags/tag154.xml><?xml version="1.0" encoding="utf-8"?>
<p:tagLst xmlns:a="http://schemas.openxmlformats.org/drawingml/2006/main" xmlns:r="http://schemas.openxmlformats.org/officeDocument/2006/relationships" xmlns:p="http://schemas.openxmlformats.org/presentationml/2006/main">
  <p:tag name="NUM" val="18"/>
</p:tagLst>
</file>

<file path=ppt/tags/tag155.xml><?xml version="1.0" encoding="utf-8"?>
<p:tagLst xmlns:a="http://schemas.openxmlformats.org/drawingml/2006/main" xmlns:r="http://schemas.openxmlformats.org/officeDocument/2006/relationships" xmlns:p="http://schemas.openxmlformats.org/presentationml/2006/main">
  <p:tag name="NUM" val="17"/>
</p:tagLst>
</file>

<file path=ppt/tags/tag156.xml><?xml version="1.0" encoding="utf-8"?>
<p:tagLst xmlns:a="http://schemas.openxmlformats.org/drawingml/2006/main" xmlns:r="http://schemas.openxmlformats.org/officeDocument/2006/relationships" xmlns:p="http://schemas.openxmlformats.org/presentationml/2006/main">
  <p:tag name="NUM" val="16"/>
</p:tagLst>
</file>

<file path=ppt/tags/tag157.xml><?xml version="1.0" encoding="utf-8"?>
<p:tagLst xmlns:a="http://schemas.openxmlformats.org/drawingml/2006/main" xmlns:r="http://schemas.openxmlformats.org/officeDocument/2006/relationships" xmlns:p="http://schemas.openxmlformats.org/presentationml/2006/main">
  <p:tag name="NUM" val="15"/>
</p:tagLst>
</file>

<file path=ppt/tags/tag158.xml><?xml version="1.0" encoding="utf-8"?>
<p:tagLst xmlns:a="http://schemas.openxmlformats.org/drawingml/2006/main" xmlns:r="http://schemas.openxmlformats.org/officeDocument/2006/relationships" xmlns:p="http://schemas.openxmlformats.org/presentationml/2006/main">
  <p:tag name="NUM" val="19"/>
</p:tagLst>
</file>

<file path=ppt/tags/tag159.xml><?xml version="1.0" encoding="utf-8"?>
<p:tagLst xmlns:a="http://schemas.openxmlformats.org/drawingml/2006/main" xmlns:r="http://schemas.openxmlformats.org/officeDocument/2006/relationships" xmlns:p="http://schemas.openxmlformats.org/presentationml/2006/main">
  <p:tag name="NUM" val="21"/>
</p:tagLst>
</file>

<file path=ppt/tags/tag16.xml><?xml version="1.0" encoding="utf-8"?>
<p:tagLst xmlns:a="http://schemas.openxmlformats.org/drawingml/2006/main" xmlns:r="http://schemas.openxmlformats.org/officeDocument/2006/relationships" xmlns:p="http://schemas.openxmlformats.org/presentationml/2006/main">
  <p:tag name="NUM" val="18"/>
</p:tagLst>
</file>

<file path=ppt/tags/tag160.xml><?xml version="1.0" encoding="utf-8"?>
<p:tagLst xmlns:a="http://schemas.openxmlformats.org/drawingml/2006/main" xmlns:r="http://schemas.openxmlformats.org/officeDocument/2006/relationships" xmlns:p="http://schemas.openxmlformats.org/presentationml/2006/main">
  <p:tag name="NUM" val="20"/>
</p:tagLst>
</file>

<file path=ppt/tags/tag161.xml><?xml version="1.0" encoding="utf-8"?>
<p:tagLst xmlns:a="http://schemas.openxmlformats.org/drawingml/2006/main" xmlns:r="http://schemas.openxmlformats.org/officeDocument/2006/relationships" xmlns:p="http://schemas.openxmlformats.org/presentationml/2006/main">
  <p:tag name="NUM" val="18"/>
</p:tagLst>
</file>

<file path=ppt/tags/tag162.xml><?xml version="1.0" encoding="utf-8"?>
<p:tagLst xmlns:a="http://schemas.openxmlformats.org/drawingml/2006/main" xmlns:r="http://schemas.openxmlformats.org/officeDocument/2006/relationships" xmlns:p="http://schemas.openxmlformats.org/presentationml/2006/main">
  <p:tag name="NUM" val="17"/>
</p:tagLst>
</file>

<file path=ppt/tags/tag163.xml><?xml version="1.0" encoding="utf-8"?>
<p:tagLst xmlns:a="http://schemas.openxmlformats.org/drawingml/2006/main" xmlns:r="http://schemas.openxmlformats.org/officeDocument/2006/relationships" xmlns:p="http://schemas.openxmlformats.org/presentationml/2006/main">
  <p:tag name="NUM" val="16"/>
</p:tagLst>
</file>

<file path=ppt/tags/tag164.xml><?xml version="1.0" encoding="utf-8"?>
<p:tagLst xmlns:a="http://schemas.openxmlformats.org/drawingml/2006/main" xmlns:r="http://schemas.openxmlformats.org/officeDocument/2006/relationships" xmlns:p="http://schemas.openxmlformats.org/presentationml/2006/main">
  <p:tag name="NUM" val="15"/>
</p:tagLst>
</file>

<file path=ppt/tags/tag165.xml><?xml version="1.0" encoding="utf-8"?>
<p:tagLst xmlns:a="http://schemas.openxmlformats.org/drawingml/2006/main" xmlns:r="http://schemas.openxmlformats.org/officeDocument/2006/relationships" xmlns:p="http://schemas.openxmlformats.org/presentationml/2006/main">
  <p:tag name="NUM" val="14"/>
</p:tagLst>
</file>

<file path=ppt/tags/tag166.xml><?xml version="1.0" encoding="utf-8"?>
<p:tagLst xmlns:a="http://schemas.openxmlformats.org/drawingml/2006/main" xmlns:r="http://schemas.openxmlformats.org/officeDocument/2006/relationships" xmlns:p="http://schemas.openxmlformats.org/presentationml/2006/main">
  <p:tag name="NUM" val="13"/>
</p:tagLst>
</file>

<file path=ppt/tags/tag167.xml><?xml version="1.0" encoding="utf-8"?>
<p:tagLst xmlns:a="http://schemas.openxmlformats.org/drawingml/2006/main" xmlns:r="http://schemas.openxmlformats.org/officeDocument/2006/relationships" xmlns:p="http://schemas.openxmlformats.org/presentationml/2006/main">
  <p:tag name="NUM" val="12"/>
</p:tagLst>
</file>

<file path=ppt/tags/tag168.xml><?xml version="1.0" encoding="utf-8"?>
<p:tagLst xmlns:a="http://schemas.openxmlformats.org/drawingml/2006/main" xmlns:r="http://schemas.openxmlformats.org/officeDocument/2006/relationships" xmlns:p="http://schemas.openxmlformats.org/presentationml/2006/main">
  <p:tag name="NUM" val="28"/>
</p:tagLst>
</file>

<file path=ppt/tags/tag169.xml><?xml version="1.0" encoding="utf-8"?>
<p:tagLst xmlns:a="http://schemas.openxmlformats.org/drawingml/2006/main" xmlns:r="http://schemas.openxmlformats.org/officeDocument/2006/relationships" xmlns:p="http://schemas.openxmlformats.org/presentationml/2006/main">
  <p:tag name="NUM" val="19"/>
</p:tagLst>
</file>

<file path=ppt/tags/tag17.xml><?xml version="1.0" encoding="utf-8"?>
<p:tagLst xmlns:a="http://schemas.openxmlformats.org/drawingml/2006/main" xmlns:r="http://schemas.openxmlformats.org/officeDocument/2006/relationships" xmlns:p="http://schemas.openxmlformats.org/presentationml/2006/main">
  <p:tag name="NUM" val="17"/>
</p:tagLst>
</file>

<file path=ppt/tags/tag170.xml><?xml version="1.0" encoding="utf-8"?>
<p:tagLst xmlns:a="http://schemas.openxmlformats.org/drawingml/2006/main" xmlns:r="http://schemas.openxmlformats.org/officeDocument/2006/relationships" xmlns:p="http://schemas.openxmlformats.org/presentationml/2006/main">
  <p:tag name="NUM" val="21"/>
</p:tagLst>
</file>

<file path=ppt/tags/tag171.xml><?xml version="1.0" encoding="utf-8"?>
<p:tagLst xmlns:a="http://schemas.openxmlformats.org/drawingml/2006/main" xmlns:r="http://schemas.openxmlformats.org/officeDocument/2006/relationships" xmlns:p="http://schemas.openxmlformats.org/presentationml/2006/main">
  <p:tag name="NUM" val="20"/>
</p:tagLst>
</file>

<file path=ppt/tags/tag172.xml><?xml version="1.0" encoding="utf-8"?>
<p:tagLst xmlns:a="http://schemas.openxmlformats.org/drawingml/2006/main" xmlns:r="http://schemas.openxmlformats.org/officeDocument/2006/relationships" xmlns:p="http://schemas.openxmlformats.org/presentationml/2006/main">
  <p:tag name="NUM" val="18"/>
</p:tagLst>
</file>

<file path=ppt/tags/tag173.xml><?xml version="1.0" encoding="utf-8"?>
<p:tagLst xmlns:a="http://schemas.openxmlformats.org/drawingml/2006/main" xmlns:r="http://schemas.openxmlformats.org/officeDocument/2006/relationships" xmlns:p="http://schemas.openxmlformats.org/presentationml/2006/main">
  <p:tag name="NUM" val="17"/>
</p:tagLst>
</file>

<file path=ppt/tags/tag174.xml><?xml version="1.0" encoding="utf-8"?>
<p:tagLst xmlns:a="http://schemas.openxmlformats.org/drawingml/2006/main" xmlns:r="http://schemas.openxmlformats.org/officeDocument/2006/relationships" xmlns:p="http://schemas.openxmlformats.org/presentationml/2006/main">
  <p:tag name="NUM" val="16"/>
</p:tagLst>
</file>

<file path=ppt/tags/tag175.xml><?xml version="1.0" encoding="utf-8"?>
<p:tagLst xmlns:a="http://schemas.openxmlformats.org/drawingml/2006/main" xmlns:r="http://schemas.openxmlformats.org/officeDocument/2006/relationships" xmlns:p="http://schemas.openxmlformats.org/presentationml/2006/main">
  <p:tag name="NUM" val="15"/>
</p:tagLst>
</file>

<file path=ppt/tags/tag176.xml><?xml version="1.0" encoding="utf-8"?>
<p:tagLst xmlns:a="http://schemas.openxmlformats.org/drawingml/2006/main" xmlns:r="http://schemas.openxmlformats.org/officeDocument/2006/relationships" xmlns:p="http://schemas.openxmlformats.org/presentationml/2006/main">
  <p:tag name="NUM" val="14"/>
</p:tagLst>
</file>

<file path=ppt/tags/tag177.xml><?xml version="1.0" encoding="utf-8"?>
<p:tagLst xmlns:a="http://schemas.openxmlformats.org/drawingml/2006/main" xmlns:r="http://schemas.openxmlformats.org/officeDocument/2006/relationships" xmlns:p="http://schemas.openxmlformats.org/presentationml/2006/main">
  <p:tag name="NUM" val="13"/>
</p:tagLst>
</file>

<file path=ppt/tags/tag178.xml><?xml version="1.0" encoding="utf-8"?>
<p:tagLst xmlns:a="http://schemas.openxmlformats.org/drawingml/2006/main" xmlns:r="http://schemas.openxmlformats.org/officeDocument/2006/relationships" xmlns:p="http://schemas.openxmlformats.org/presentationml/2006/main">
  <p:tag name="NUM" val="12"/>
</p:tagLst>
</file>

<file path=ppt/tags/tag179.xml><?xml version="1.0" encoding="utf-8"?>
<p:tagLst xmlns:a="http://schemas.openxmlformats.org/drawingml/2006/main" xmlns:r="http://schemas.openxmlformats.org/officeDocument/2006/relationships" xmlns:p="http://schemas.openxmlformats.org/presentationml/2006/main">
  <p:tag name="NUM" val="28"/>
</p:tagLst>
</file>

<file path=ppt/tags/tag18.xml><?xml version="1.0" encoding="utf-8"?>
<p:tagLst xmlns:a="http://schemas.openxmlformats.org/drawingml/2006/main" xmlns:r="http://schemas.openxmlformats.org/officeDocument/2006/relationships" xmlns:p="http://schemas.openxmlformats.org/presentationml/2006/main">
  <p:tag name="NUM" val="16"/>
</p:tagLst>
</file>

<file path=ppt/tags/tag180.xml><?xml version="1.0" encoding="utf-8"?>
<p:tagLst xmlns:a="http://schemas.openxmlformats.org/drawingml/2006/main" xmlns:r="http://schemas.openxmlformats.org/officeDocument/2006/relationships" xmlns:p="http://schemas.openxmlformats.org/presentationml/2006/main">
  <p:tag name="NUM" val="20"/>
</p:tagLst>
</file>

<file path=ppt/tags/tag181.xml><?xml version="1.0" encoding="utf-8"?>
<p:tagLst xmlns:a="http://schemas.openxmlformats.org/drawingml/2006/main" xmlns:r="http://schemas.openxmlformats.org/officeDocument/2006/relationships" xmlns:p="http://schemas.openxmlformats.org/presentationml/2006/main">
  <p:tag name="NUM" val="18"/>
</p:tagLst>
</file>

<file path=ppt/tags/tag182.xml><?xml version="1.0" encoding="utf-8"?>
<p:tagLst xmlns:a="http://schemas.openxmlformats.org/drawingml/2006/main" xmlns:r="http://schemas.openxmlformats.org/officeDocument/2006/relationships" xmlns:p="http://schemas.openxmlformats.org/presentationml/2006/main">
  <p:tag name="NUM" val="17"/>
</p:tagLst>
</file>

<file path=ppt/tags/tag183.xml><?xml version="1.0" encoding="utf-8"?>
<p:tagLst xmlns:a="http://schemas.openxmlformats.org/drawingml/2006/main" xmlns:r="http://schemas.openxmlformats.org/officeDocument/2006/relationships" xmlns:p="http://schemas.openxmlformats.org/presentationml/2006/main">
  <p:tag name="NUM" val="16"/>
</p:tagLst>
</file>

<file path=ppt/tags/tag184.xml><?xml version="1.0" encoding="utf-8"?>
<p:tagLst xmlns:a="http://schemas.openxmlformats.org/drawingml/2006/main" xmlns:r="http://schemas.openxmlformats.org/officeDocument/2006/relationships" xmlns:p="http://schemas.openxmlformats.org/presentationml/2006/main">
  <p:tag name="NUM" val="15"/>
</p:tagLst>
</file>

<file path=ppt/tags/tag185.xml><?xml version="1.0" encoding="utf-8"?>
<p:tagLst xmlns:a="http://schemas.openxmlformats.org/drawingml/2006/main" xmlns:r="http://schemas.openxmlformats.org/officeDocument/2006/relationships" xmlns:p="http://schemas.openxmlformats.org/presentationml/2006/main">
  <p:tag name="NUM" val="28"/>
</p:tagLst>
</file>

<file path=ppt/tags/tag186.xml><?xml version="1.0" encoding="utf-8"?>
<p:tagLst xmlns:a="http://schemas.openxmlformats.org/drawingml/2006/main" xmlns:r="http://schemas.openxmlformats.org/officeDocument/2006/relationships" xmlns:p="http://schemas.openxmlformats.org/presentationml/2006/main">
  <p:tag name="NUM" val="19"/>
</p:tagLst>
</file>

<file path=ppt/tags/tag187.xml><?xml version="1.0" encoding="utf-8"?>
<p:tagLst xmlns:a="http://schemas.openxmlformats.org/drawingml/2006/main" xmlns:r="http://schemas.openxmlformats.org/officeDocument/2006/relationships" xmlns:p="http://schemas.openxmlformats.org/presentationml/2006/main">
  <p:tag name="NUM" val="20"/>
</p:tagLst>
</file>

<file path=ppt/tags/tag188.xml><?xml version="1.0" encoding="utf-8"?>
<p:tagLst xmlns:a="http://schemas.openxmlformats.org/drawingml/2006/main" xmlns:r="http://schemas.openxmlformats.org/officeDocument/2006/relationships" xmlns:p="http://schemas.openxmlformats.org/presentationml/2006/main">
  <p:tag name="NUM" val="18"/>
</p:tagLst>
</file>

<file path=ppt/tags/tag189.xml><?xml version="1.0" encoding="utf-8"?>
<p:tagLst xmlns:a="http://schemas.openxmlformats.org/drawingml/2006/main" xmlns:r="http://schemas.openxmlformats.org/officeDocument/2006/relationships" xmlns:p="http://schemas.openxmlformats.org/presentationml/2006/main">
  <p:tag name="NUM" val="17"/>
</p:tagLst>
</file>

<file path=ppt/tags/tag19.xml><?xml version="1.0" encoding="utf-8"?>
<p:tagLst xmlns:a="http://schemas.openxmlformats.org/drawingml/2006/main" xmlns:r="http://schemas.openxmlformats.org/officeDocument/2006/relationships" xmlns:p="http://schemas.openxmlformats.org/presentationml/2006/main">
  <p:tag name="NUM" val="15"/>
</p:tagLst>
</file>

<file path=ppt/tags/tag190.xml><?xml version="1.0" encoding="utf-8"?>
<p:tagLst xmlns:a="http://schemas.openxmlformats.org/drawingml/2006/main" xmlns:r="http://schemas.openxmlformats.org/officeDocument/2006/relationships" xmlns:p="http://schemas.openxmlformats.org/presentationml/2006/main">
  <p:tag name="NUM" val="16"/>
</p:tagLst>
</file>

<file path=ppt/tags/tag191.xml><?xml version="1.0" encoding="utf-8"?>
<p:tagLst xmlns:a="http://schemas.openxmlformats.org/drawingml/2006/main" xmlns:r="http://schemas.openxmlformats.org/officeDocument/2006/relationships" xmlns:p="http://schemas.openxmlformats.org/presentationml/2006/main">
  <p:tag name="NUM" val="15"/>
</p:tagLst>
</file>

<file path=ppt/tags/tag192.xml><?xml version="1.0" encoding="utf-8"?>
<p:tagLst xmlns:a="http://schemas.openxmlformats.org/drawingml/2006/main" xmlns:r="http://schemas.openxmlformats.org/officeDocument/2006/relationships" xmlns:p="http://schemas.openxmlformats.org/presentationml/2006/main">
  <p:tag name="NUM" val="19"/>
</p:tagLst>
</file>

<file path=ppt/tags/tag193.xml><?xml version="1.0" encoding="utf-8"?>
<p:tagLst xmlns:a="http://schemas.openxmlformats.org/drawingml/2006/main" xmlns:r="http://schemas.openxmlformats.org/officeDocument/2006/relationships" xmlns:p="http://schemas.openxmlformats.org/presentationml/2006/main">
  <p:tag name="NUM" val="21"/>
</p:tagLst>
</file>

<file path=ppt/tags/tag194.xml><?xml version="1.0" encoding="utf-8"?>
<p:tagLst xmlns:a="http://schemas.openxmlformats.org/drawingml/2006/main" xmlns:r="http://schemas.openxmlformats.org/officeDocument/2006/relationships" xmlns:p="http://schemas.openxmlformats.org/presentationml/2006/main">
  <p:tag name="NUM" val="20"/>
</p:tagLst>
</file>

<file path=ppt/tags/tag195.xml><?xml version="1.0" encoding="utf-8"?>
<p:tagLst xmlns:a="http://schemas.openxmlformats.org/drawingml/2006/main" xmlns:r="http://schemas.openxmlformats.org/officeDocument/2006/relationships" xmlns:p="http://schemas.openxmlformats.org/presentationml/2006/main">
  <p:tag name="NUM" val="18"/>
</p:tagLst>
</file>

<file path=ppt/tags/tag196.xml><?xml version="1.0" encoding="utf-8"?>
<p:tagLst xmlns:a="http://schemas.openxmlformats.org/drawingml/2006/main" xmlns:r="http://schemas.openxmlformats.org/officeDocument/2006/relationships" xmlns:p="http://schemas.openxmlformats.org/presentationml/2006/main">
  <p:tag name="NUM" val="17"/>
</p:tagLst>
</file>

<file path=ppt/tags/tag197.xml><?xml version="1.0" encoding="utf-8"?>
<p:tagLst xmlns:a="http://schemas.openxmlformats.org/drawingml/2006/main" xmlns:r="http://schemas.openxmlformats.org/officeDocument/2006/relationships" xmlns:p="http://schemas.openxmlformats.org/presentationml/2006/main">
  <p:tag name="NUM" val="16"/>
</p:tagLst>
</file>

<file path=ppt/tags/tag198.xml><?xml version="1.0" encoding="utf-8"?>
<p:tagLst xmlns:a="http://schemas.openxmlformats.org/drawingml/2006/main" xmlns:r="http://schemas.openxmlformats.org/officeDocument/2006/relationships" xmlns:p="http://schemas.openxmlformats.org/presentationml/2006/main">
  <p:tag name="NUM" val="15"/>
</p:tagLst>
</file>

<file path=ppt/tags/tag199.xml><?xml version="1.0" encoding="utf-8"?>
<p:tagLst xmlns:a="http://schemas.openxmlformats.org/drawingml/2006/main" xmlns:r="http://schemas.openxmlformats.org/officeDocument/2006/relationships" xmlns:p="http://schemas.openxmlformats.org/presentationml/2006/main">
  <p:tag name="NUM" val="14"/>
</p:tagLst>
</file>

<file path=ppt/tags/tag2.xml><?xml version="1.0" encoding="utf-8"?>
<p:tagLst xmlns:a="http://schemas.openxmlformats.org/drawingml/2006/main" xmlns:r="http://schemas.openxmlformats.org/officeDocument/2006/relationships" xmlns:p="http://schemas.openxmlformats.org/presentationml/2006/main">
  <p:tag name="NUM" val="19"/>
</p:tagLst>
</file>

<file path=ppt/tags/tag20.xml><?xml version="1.0" encoding="utf-8"?>
<p:tagLst xmlns:a="http://schemas.openxmlformats.org/drawingml/2006/main" xmlns:r="http://schemas.openxmlformats.org/officeDocument/2006/relationships" xmlns:p="http://schemas.openxmlformats.org/presentationml/2006/main">
  <p:tag name="NUM" val="14"/>
</p:tagLst>
</file>

<file path=ppt/tags/tag200.xml><?xml version="1.0" encoding="utf-8"?>
<p:tagLst xmlns:a="http://schemas.openxmlformats.org/drawingml/2006/main" xmlns:r="http://schemas.openxmlformats.org/officeDocument/2006/relationships" xmlns:p="http://schemas.openxmlformats.org/presentationml/2006/main">
  <p:tag name="NUM" val="13"/>
</p:tagLst>
</file>

<file path=ppt/tags/tag201.xml><?xml version="1.0" encoding="utf-8"?>
<p:tagLst xmlns:a="http://schemas.openxmlformats.org/drawingml/2006/main" xmlns:r="http://schemas.openxmlformats.org/officeDocument/2006/relationships" xmlns:p="http://schemas.openxmlformats.org/presentationml/2006/main">
  <p:tag name="NUM" val="12"/>
</p:tagLst>
</file>

<file path=ppt/tags/tag202.xml><?xml version="1.0" encoding="utf-8"?>
<p:tagLst xmlns:a="http://schemas.openxmlformats.org/drawingml/2006/main" xmlns:r="http://schemas.openxmlformats.org/officeDocument/2006/relationships" xmlns:p="http://schemas.openxmlformats.org/presentationml/2006/main">
  <p:tag name="NUM" val="28"/>
</p:tagLst>
</file>

<file path=ppt/tags/tag203.xml><?xml version="1.0" encoding="utf-8"?>
<p:tagLst xmlns:a="http://schemas.openxmlformats.org/drawingml/2006/main" xmlns:r="http://schemas.openxmlformats.org/officeDocument/2006/relationships" xmlns:p="http://schemas.openxmlformats.org/presentationml/2006/main">
  <p:tag name="NUM" val="19"/>
</p:tagLst>
</file>

<file path=ppt/tags/tag204.xml><?xml version="1.0" encoding="utf-8"?>
<p:tagLst xmlns:a="http://schemas.openxmlformats.org/drawingml/2006/main" xmlns:r="http://schemas.openxmlformats.org/officeDocument/2006/relationships" xmlns:p="http://schemas.openxmlformats.org/presentationml/2006/main">
  <p:tag name="NUM" val="21"/>
</p:tagLst>
</file>

<file path=ppt/tags/tag205.xml><?xml version="1.0" encoding="utf-8"?>
<p:tagLst xmlns:a="http://schemas.openxmlformats.org/drawingml/2006/main" xmlns:r="http://schemas.openxmlformats.org/officeDocument/2006/relationships" xmlns:p="http://schemas.openxmlformats.org/presentationml/2006/main">
  <p:tag name="NUM" val="20"/>
</p:tagLst>
</file>

<file path=ppt/tags/tag206.xml><?xml version="1.0" encoding="utf-8"?>
<p:tagLst xmlns:a="http://schemas.openxmlformats.org/drawingml/2006/main" xmlns:r="http://schemas.openxmlformats.org/officeDocument/2006/relationships" xmlns:p="http://schemas.openxmlformats.org/presentationml/2006/main">
  <p:tag name="NUM" val="18"/>
</p:tagLst>
</file>

<file path=ppt/tags/tag207.xml><?xml version="1.0" encoding="utf-8"?>
<p:tagLst xmlns:a="http://schemas.openxmlformats.org/drawingml/2006/main" xmlns:r="http://schemas.openxmlformats.org/officeDocument/2006/relationships" xmlns:p="http://schemas.openxmlformats.org/presentationml/2006/main">
  <p:tag name="NUM" val="17"/>
</p:tagLst>
</file>

<file path=ppt/tags/tag208.xml><?xml version="1.0" encoding="utf-8"?>
<p:tagLst xmlns:a="http://schemas.openxmlformats.org/drawingml/2006/main" xmlns:r="http://schemas.openxmlformats.org/officeDocument/2006/relationships" xmlns:p="http://schemas.openxmlformats.org/presentationml/2006/main">
  <p:tag name="NUM" val="16"/>
</p:tagLst>
</file>

<file path=ppt/tags/tag209.xml><?xml version="1.0" encoding="utf-8"?>
<p:tagLst xmlns:a="http://schemas.openxmlformats.org/drawingml/2006/main" xmlns:r="http://schemas.openxmlformats.org/officeDocument/2006/relationships" xmlns:p="http://schemas.openxmlformats.org/presentationml/2006/main">
  <p:tag name="NUM" val="15"/>
</p:tagLst>
</file>

<file path=ppt/tags/tag21.xml><?xml version="1.0" encoding="utf-8"?>
<p:tagLst xmlns:a="http://schemas.openxmlformats.org/drawingml/2006/main" xmlns:r="http://schemas.openxmlformats.org/officeDocument/2006/relationships" xmlns:p="http://schemas.openxmlformats.org/presentationml/2006/main">
  <p:tag name="NUM" val="13"/>
</p:tagLst>
</file>

<file path=ppt/tags/tag210.xml><?xml version="1.0" encoding="utf-8"?>
<p:tagLst xmlns:a="http://schemas.openxmlformats.org/drawingml/2006/main" xmlns:r="http://schemas.openxmlformats.org/officeDocument/2006/relationships" xmlns:p="http://schemas.openxmlformats.org/presentationml/2006/main">
  <p:tag name="NUM" val="14"/>
</p:tagLst>
</file>

<file path=ppt/tags/tag211.xml><?xml version="1.0" encoding="utf-8"?>
<p:tagLst xmlns:a="http://schemas.openxmlformats.org/drawingml/2006/main" xmlns:r="http://schemas.openxmlformats.org/officeDocument/2006/relationships" xmlns:p="http://schemas.openxmlformats.org/presentationml/2006/main">
  <p:tag name="NUM" val="13"/>
</p:tagLst>
</file>

<file path=ppt/tags/tag212.xml><?xml version="1.0" encoding="utf-8"?>
<p:tagLst xmlns:a="http://schemas.openxmlformats.org/drawingml/2006/main" xmlns:r="http://schemas.openxmlformats.org/officeDocument/2006/relationships" xmlns:p="http://schemas.openxmlformats.org/presentationml/2006/main">
  <p:tag name="NUM" val="12"/>
</p:tagLst>
</file>

<file path=ppt/tags/tag213.xml><?xml version="1.0" encoding="utf-8"?>
<p:tagLst xmlns:a="http://schemas.openxmlformats.org/drawingml/2006/main" xmlns:r="http://schemas.openxmlformats.org/officeDocument/2006/relationships" xmlns:p="http://schemas.openxmlformats.org/presentationml/2006/main">
  <p:tag name="NUM" val="28"/>
</p:tagLst>
</file>

<file path=ppt/tags/tag22.xml><?xml version="1.0" encoding="utf-8"?>
<p:tagLst xmlns:a="http://schemas.openxmlformats.org/drawingml/2006/main" xmlns:r="http://schemas.openxmlformats.org/officeDocument/2006/relationships" xmlns:p="http://schemas.openxmlformats.org/presentationml/2006/main">
  <p:tag name="NUM" val="12"/>
</p:tagLst>
</file>

<file path=ppt/tags/tag23.xml><?xml version="1.0" encoding="utf-8"?>
<p:tagLst xmlns:a="http://schemas.openxmlformats.org/drawingml/2006/main" xmlns:r="http://schemas.openxmlformats.org/officeDocument/2006/relationships" xmlns:p="http://schemas.openxmlformats.org/presentationml/2006/main">
  <p:tag name="NUM" val="28"/>
</p:tagLst>
</file>

<file path=ppt/tags/tag24.xml><?xml version="1.0" encoding="utf-8"?>
<p:tagLst xmlns:a="http://schemas.openxmlformats.org/drawingml/2006/main" xmlns:r="http://schemas.openxmlformats.org/officeDocument/2006/relationships" xmlns:p="http://schemas.openxmlformats.org/presentationml/2006/main">
  <p:tag name="NUM" val="19"/>
</p:tagLst>
</file>

<file path=ppt/tags/tag25.xml><?xml version="1.0" encoding="utf-8"?>
<p:tagLst xmlns:a="http://schemas.openxmlformats.org/drawingml/2006/main" xmlns:r="http://schemas.openxmlformats.org/officeDocument/2006/relationships" xmlns:p="http://schemas.openxmlformats.org/presentationml/2006/main">
  <p:tag name="NUM" val="21"/>
</p:tagLst>
</file>

<file path=ppt/tags/tag26.xml><?xml version="1.0" encoding="utf-8"?>
<p:tagLst xmlns:a="http://schemas.openxmlformats.org/drawingml/2006/main" xmlns:r="http://schemas.openxmlformats.org/officeDocument/2006/relationships" xmlns:p="http://schemas.openxmlformats.org/presentationml/2006/main">
  <p:tag name="NUM" val="20"/>
</p:tagLst>
</file>

<file path=ppt/tags/tag27.xml><?xml version="1.0" encoding="utf-8"?>
<p:tagLst xmlns:a="http://schemas.openxmlformats.org/drawingml/2006/main" xmlns:r="http://schemas.openxmlformats.org/officeDocument/2006/relationships" xmlns:p="http://schemas.openxmlformats.org/presentationml/2006/main">
  <p:tag name="NUM" val="18"/>
</p:tagLst>
</file>

<file path=ppt/tags/tag28.xml><?xml version="1.0" encoding="utf-8"?>
<p:tagLst xmlns:a="http://schemas.openxmlformats.org/drawingml/2006/main" xmlns:r="http://schemas.openxmlformats.org/officeDocument/2006/relationships" xmlns:p="http://schemas.openxmlformats.org/presentationml/2006/main">
  <p:tag name="NUM" val="17"/>
</p:tagLst>
</file>

<file path=ppt/tags/tag29.xml><?xml version="1.0" encoding="utf-8"?>
<p:tagLst xmlns:a="http://schemas.openxmlformats.org/drawingml/2006/main" xmlns:r="http://schemas.openxmlformats.org/officeDocument/2006/relationships" xmlns:p="http://schemas.openxmlformats.org/presentationml/2006/main">
  <p:tag name="NUM" val="16"/>
</p:tagLst>
</file>

<file path=ppt/tags/tag3.xml><?xml version="1.0" encoding="utf-8"?>
<p:tagLst xmlns:a="http://schemas.openxmlformats.org/drawingml/2006/main" xmlns:r="http://schemas.openxmlformats.org/officeDocument/2006/relationships" xmlns:p="http://schemas.openxmlformats.org/presentationml/2006/main">
  <p:tag name="NUM" val="21"/>
</p:tagLst>
</file>

<file path=ppt/tags/tag30.xml><?xml version="1.0" encoding="utf-8"?>
<p:tagLst xmlns:a="http://schemas.openxmlformats.org/drawingml/2006/main" xmlns:r="http://schemas.openxmlformats.org/officeDocument/2006/relationships" xmlns:p="http://schemas.openxmlformats.org/presentationml/2006/main">
  <p:tag name="NUM" val="15"/>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2.xml><?xml version="1.0" encoding="utf-8"?>
<p:tagLst xmlns:a="http://schemas.openxmlformats.org/drawingml/2006/main" xmlns:r="http://schemas.openxmlformats.org/officeDocument/2006/relationships" xmlns:p="http://schemas.openxmlformats.org/presentationml/2006/main">
  <p:tag name="NUM" val="13"/>
</p:tagLst>
</file>

<file path=ppt/tags/tag33.xml><?xml version="1.0" encoding="utf-8"?>
<p:tagLst xmlns:a="http://schemas.openxmlformats.org/drawingml/2006/main" xmlns:r="http://schemas.openxmlformats.org/officeDocument/2006/relationships" xmlns:p="http://schemas.openxmlformats.org/presentationml/2006/main">
  <p:tag name="NUM" val="12"/>
</p:tagLst>
</file>

<file path=ppt/tags/tag34.xml><?xml version="1.0" encoding="utf-8"?>
<p:tagLst xmlns:a="http://schemas.openxmlformats.org/drawingml/2006/main" xmlns:r="http://schemas.openxmlformats.org/officeDocument/2006/relationships" xmlns:p="http://schemas.openxmlformats.org/presentationml/2006/main">
  <p:tag name="NUM" val="28"/>
</p:tagLst>
</file>

<file path=ppt/tags/tag35.xml><?xml version="1.0" encoding="utf-8"?>
<p:tagLst xmlns:a="http://schemas.openxmlformats.org/drawingml/2006/main" xmlns:r="http://schemas.openxmlformats.org/officeDocument/2006/relationships" xmlns:p="http://schemas.openxmlformats.org/presentationml/2006/main">
  <p:tag name="NUM" val="19"/>
</p:tagLst>
</file>

<file path=ppt/tags/tag36.xml><?xml version="1.0" encoding="utf-8"?>
<p:tagLst xmlns:a="http://schemas.openxmlformats.org/drawingml/2006/main" xmlns:r="http://schemas.openxmlformats.org/officeDocument/2006/relationships" xmlns:p="http://schemas.openxmlformats.org/presentationml/2006/main">
  <p:tag name="NUM" val="21"/>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8.xml><?xml version="1.0" encoding="utf-8"?>
<p:tagLst xmlns:a="http://schemas.openxmlformats.org/drawingml/2006/main" xmlns:r="http://schemas.openxmlformats.org/officeDocument/2006/relationships" xmlns:p="http://schemas.openxmlformats.org/presentationml/2006/main">
  <p:tag name="NUM" val="18"/>
</p:tagLst>
</file>

<file path=ppt/tags/tag39.xml><?xml version="1.0" encoding="utf-8"?>
<p:tagLst xmlns:a="http://schemas.openxmlformats.org/drawingml/2006/main" xmlns:r="http://schemas.openxmlformats.org/officeDocument/2006/relationships" xmlns:p="http://schemas.openxmlformats.org/presentationml/2006/main">
  <p:tag name="NUM" val="17"/>
</p:tagLst>
</file>

<file path=ppt/tags/tag4.xml><?xml version="1.0" encoding="utf-8"?>
<p:tagLst xmlns:a="http://schemas.openxmlformats.org/drawingml/2006/main" xmlns:r="http://schemas.openxmlformats.org/officeDocument/2006/relationships" xmlns:p="http://schemas.openxmlformats.org/presentationml/2006/main">
  <p:tag name="NUM" val="20"/>
</p:tagLst>
</file>

<file path=ppt/tags/tag40.xml><?xml version="1.0" encoding="utf-8"?>
<p:tagLst xmlns:a="http://schemas.openxmlformats.org/drawingml/2006/main" xmlns:r="http://schemas.openxmlformats.org/officeDocument/2006/relationships" xmlns:p="http://schemas.openxmlformats.org/presentationml/2006/main">
  <p:tag name="NUM" val="16"/>
</p:tagLst>
</file>

<file path=ppt/tags/tag41.xml><?xml version="1.0" encoding="utf-8"?>
<p:tagLst xmlns:a="http://schemas.openxmlformats.org/drawingml/2006/main" xmlns:r="http://schemas.openxmlformats.org/officeDocument/2006/relationships" xmlns:p="http://schemas.openxmlformats.org/presentationml/2006/main">
  <p:tag name="NUM" val="15"/>
</p:tagLst>
</file>

<file path=ppt/tags/tag42.xml><?xml version="1.0" encoding="utf-8"?>
<p:tagLst xmlns:a="http://schemas.openxmlformats.org/drawingml/2006/main" xmlns:r="http://schemas.openxmlformats.org/officeDocument/2006/relationships" xmlns:p="http://schemas.openxmlformats.org/presentationml/2006/main">
  <p:tag name="NUM" val="14"/>
</p:tagLst>
</file>

<file path=ppt/tags/tag43.xml><?xml version="1.0" encoding="utf-8"?>
<p:tagLst xmlns:a="http://schemas.openxmlformats.org/drawingml/2006/main" xmlns:r="http://schemas.openxmlformats.org/officeDocument/2006/relationships" xmlns:p="http://schemas.openxmlformats.org/presentationml/2006/main">
  <p:tag name="NUM" val="13"/>
</p:tagLst>
</file>

<file path=ppt/tags/tag44.xml><?xml version="1.0" encoding="utf-8"?>
<p:tagLst xmlns:a="http://schemas.openxmlformats.org/drawingml/2006/main" xmlns:r="http://schemas.openxmlformats.org/officeDocument/2006/relationships" xmlns:p="http://schemas.openxmlformats.org/presentationml/2006/main">
  <p:tag name="NUM" val="12"/>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6.xml><?xml version="1.0" encoding="utf-8"?>
<p:tagLst xmlns:a="http://schemas.openxmlformats.org/drawingml/2006/main" xmlns:r="http://schemas.openxmlformats.org/officeDocument/2006/relationships" xmlns:p="http://schemas.openxmlformats.org/presentationml/2006/main">
  <p:tag name="NUM" val="19"/>
</p:tagLst>
</file>

<file path=ppt/tags/tag47.xml><?xml version="1.0" encoding="utf-8"?>
<p:tagLst xmlns:a="http://schemas.openxmlformats.org/drawingml/2006/main" xmlns:r="http://schemas.openxmlformats.org/officeDocument/2006/relationships" xmlns:p="http://schemas.openxmlformats.org/presentationml/2006/main">
  <p:tag name="NUM" val="21"/>
</p:tagLst>
</file>

<file path=ppt/tags/tag48.xml><?xml version="1.0" encoding="utf-8"?>
<p:tagLst xmlns:a="http://schemas.openxmlformats.org/drawingml/2006/main" xmlns:r="http://schemas.openxmlformats.org/officeDocument/2006/relationships" xmlns:p="http://schemas.openxmlformats.org/presentationml/2006/main">
  <p:tag name="NUM" val="20"/>
</p:tagLst>
</file>

<file path=ppt/tags/tag49.xml><?xml version="1.0" encoding="utf-8"?>
<p:tagLst xmlns:a="http://schemas.openxmlformats.org/drawingml/2006/main" xmlns:r="http://schemas.openxmlformats.org/officeDocument/2006/relationships" xmlns:p="http://schemas.openxmlformats.org/presentationml/2006/main">
  <p:tag name="NUM" val="18"/>
</p:tagLst>
</file>

<file path=ppt/tags/tag5.xml><?xml version="1.0" encoding="utf-8"?>
<p:tagLst xmlns:a="http://schemas.openxmlformats.org/drawingml/2006/main" xmlns:r="http://schemas.openxmlformats.org/officeDocument/2006/relationships" xmlns:p="http://schemas.openxmlformats.org/presentationml/2006/main">
  <p:tag name="NUM" val="18"/>
</p:tagLst>
</file>

<file path=ppt/tags/tag50.xml><?xml version="1.0" encoding="utf-8"?>
<p:tagLst xmlns:a="http://schemas.openxmlformats.org/drawingml/2006/main" xmlns:r="http://schemas.openxmlformats.org/officeDocument/2006/relationships" xmlns:p="http://schemas.openxmlformats.org/presentationml/2006/main">
  <p:tag name="NUM" val="17"/>
</p:tagLst>
</file>

<file path=ppt/tags/tag51.xml><?xml version="1.0" encoding="utf-8"?>
<p:tagLst xmlns:a="http://schemas.openxmlformats.org/drawingml/2006/main" xmlns:r="http://schemas.openxmlformats.org/officeDocument/2006/relationships" xmlns:p="http://schemas.openxmlformats.org/presentationml/2006/main">
  <p:tag name="NUM" val="16"/>
</p:tagLst>
</file>

<file path=ppt/tags/tag52.xml><?xml version="1.0" encoding="utf-8"?>
<p:tagLst xmlns:a="http://schemas.openxmlformats.org/drawingml/2006/main" xmlns:r="http://schemas.openxmlformats.org/officeDocument/2006/relationships" xmlns:p="http://schemas.openxmlformats.org/presentationml/2006/main">
  <p:tag name="NUM" val="15"/>
</p:tagLst>
</file>

<file path=ppt/tags/tag53.xml><?xml version="1.0" encoding="utf-8"?>
<p:tagLst xmlns:a="http://schemas.openxmlformats.org/drawingml/2006/main" xmlns:r="http://schemas.openxmlformats.org/officeDocument/2006/relationships" xmlns:p="http://schemas.openxmlformats.org/presentationml/2006/main">
  <p:tag name="NUM" val="14"/>
</p:tagLst>
</file>

<file path=ppt/tags/tag54.xml><?xml version="1.0" encoding="utf-8"?>
<p:tagLst xmlns:a="http://schemas.openxmlformats.org/drawingml/2006/main" xmlns:r="http://schemas.openxmlformats.org/officeDocument/2006/relationships" xmlns:p="http://schemas.openxmlformats.org/presentationml/2006/main">
  <p:tag name="NUM" val="13"/>
</p:tagLst>
</file>

<file path=ppt/tags/tag55.xml><?xml version="1.0" encoding="utf-8"?>
<p:tagLst xmlns:a="http://schemas.openxmlformats.org/drawingml/2006/main" xmlns:r="http://schemas.openxmlformats.org/officeDocument/2006/relationships" xmlns:p="http://schemas.openxmlformats.org/presentationml/2006/main">
  <p:tag name="NUM" val="12"/>
</p:tagLst>
</file>

<file path=ppt/tags/tag56.xml><?xml version="1.0" encoding="utf-8"?>
<p:tagLst xmlns:a="http://schemas.openxmlformats.org/drawingml/2006/main" xmlns:r="http://schemas.openxmlformats.org/officeDocument/2006/relationships" xmlns:p="http://schemas.openxmlformats.org/presentationml/2006/main">
  <p:tag name="NUM" val="28"/>
</p:tagLst>
</file>

<file path=ppt/tags/tag57.xml><?xml version="1.0" encoding="utf-8"?>
<p:tagLst xmlns:a="http://schemas.openxmlformats.org/drawingml/2006/main" xmlns:r="http://schemas.openxmlformats.org/officeDocument/2006/relationships" xmlns:p="http://schemas.openxmlformats.org/presentationml/2006/main">
  <p:tag name="NUM" val="19"/>
</p:tagLst>
</file>

<file path=ppt/tags/tag58.xml><?xml version="1.0" encoding="utf-8"?>
<p:tagLst xmlns:a="http://schemas.openxmlformats.org/drawingml/2006/main" xmlns:r="http://schemas.openxmlformats.org/officeDocument/2006/relationships" xmlns:p="http://schemas.openxmlformats.org/presentationml/2006/main">
  <p:tag name="NUM" val="21"/>
</p:tagLst>
</file>

<file path=ppt/tags/tag59.xml><?xml version="1.0" encoding="utf-8"?>
<p:tagLst xmlns:a="http://schemas.openxmlformats.org/drawingml/2006/main" xmlns:r="http://schemas.openxmlformats.org/officeDocument/2006/relationships" xmlns:p="http://schemas.openxmlformats.org/presentationml/2006/main">
  <p:tag name="NUM" val="20"/>
</p:tagLst>
</file>

<file path=ppt/tags/tag6.xml><?xml version="1.0" encoding="utf-8"?>
<p:tagLst xmlns:a="http://schemas.openxmlformats.org/drawingml/2006/main" xmlns:r="http://schemas.openxmlformats.org/officeDocument/2006/relationships" xmlns:p="http://schemas.openxmlformats.org/presentationml/2006/main">
  <p:tag name="NUM" val="17"/>
</p:tagLst>
</file>

<file path=ppt/tags/tag60.xml><?xml version="1.0" encoding="utf-8"?>
<p:tagLst xmlns:a="http://schemas.openxmlformats.org/drawingml/2006/main" xmlns:r="http://schemas.openxmlformats.org/officeDocument/2006/relationships" xmlns:p="http://schemas.openxmlformats.org/presentationml/2006/main">
  <p:tag name="NUM" val="18"/>
</p:tagLst>
</file>

<file path=ppt/tags/tag61.xml><?xml version="1.0" encoding="utf-8"?>
<p:tagLst xmlns:a="http://schemas.openxmlformats.org/drawingml/2006/main" xmlns:r="http://schemas.openxmlformats.org/officeDocument/2006/relationships" xmlns:p="http://schemas.openxmlformats.org/presentationml/2006/main">
  <p:tag name="NUM" val="17"/>
</p:tagLst>
</file>

<file path=ppt/tags/tag62.xml><?xml version="1.0" encoding="utf-8"?>
<p:tagLst xmlns:a="http://schemas.openxmlformats.org/drawingml/2006/main" xmlns:r="http://schemas.openxmlformats.org/officeDocument/2006/relationships" xmlns:p="http://schemas.openxmlformats.org/presentationml/2006/main">
  <p:tag name="NUM" val="16"/>
</p:tagLst>
</file>

<file path=ppt/tags/tag63.xml><?xml version="1.0" encoding="utf-8"?>
<p:tagLst xmlns:a="http://schemas.openxmlformats.org/drawingml/2006/main" xmlns:r="http://schemas.openxmlformats.org/officeDocument/2006/relationships" xmlns:p="http://schemas.openxmlformats.org/presentationml/2006/main">
  <p:tag name="NUM" val="15"/>
</p:tagLst>
</file>

<file path=ppt/tags/tag64.xml><?xml version="1.0" encoding="utf-8"?>
<p:tagLst xmlns:a="http://schemas.openxmlformats.org/drawingml/2006/main" xmlns:r="http://schemas.openxmlformats.org/officeDocument/2006/relationships" xmlns:p="http://schemas.openxmlformats.org/presentationml/2006/main">
  <p:tag name="NUM" val="14"/>
</p:tagLst>
</file>

<file path=ppt/tags/tag65.xml><?xml version="1.0" encoding="utf-8"?>
<p:tagLst xmlns:a="http://schemas.openxmlformats.org/drawingml/2006/main" xmlns:r="http://schemas.openxmlformats.org/officeDocument/2006/relationships" xmlns:p="http://schemas.openxmlformats.org/presentationml/2006/main">
  <p:tag name="NUM" val="13"/>
</p:tagLst>
</file>

<file path=ppt/tags/tag66.xml><?xml version="1.0" encoding="utf-8"?>
<p:tagLst xmlns:a="http://schemas.openxmlformats.org/drawingml/2006/main" xmlns:r="http://schemas.openxmlformats.org/officeDocument/2006/relationships" xmlns:p="http://schemas.openxmlformats.org/presentationml/2006/main">
  <p:tag name="NUM" val="12"/>
</p:tagLst>
</file>

<file path=ppt/tags/tag67.xml><?xml version="1.0" encoding="utf-8"?>
<p:tagLst xmlns:a="http://schemas.openxmlformats.org/drawingml/2006/main" xmlns:r="http://schemas.openxmlformats.org/officeDocument/2006/relationships" xmlns:p="http://schemas.openxmlformats.org/presentationml/2006/main">
  <p:tag name="NUM" val="28"/>
</p:tagLst>
</file>

<file path=ppt/tags/tag68.xml><?xml version="1.0" encoding="utf-8"?>
<p:tagLst xmlns:a="http://schemas.openxmlformats.org/drawingml/2006/main" xmlns:r="http://schemas.openxmlformats.org/officeDocument/2006/relationships" xmlns:p="http://schemas.openxmlformats.org/presentationml/2006/main">
  <p:tag name="NUM" val="20"/>
</p:tagLst>
</file>

<file path=ppt/tags/tag69.xml><?xml version="1.0" encoding="utf-8"?>
<p:tagLst xmlns:a="http://schemas.openxmlformats.org/drawingml/2006/main" xmlns:r="http://schemas.openxmlformats.org/officeDocument/2006/relationships" xmlns:p="http://schemas.openxmlformats.org/presentationml/2006/main">
  <p:tag name="NUM" val="18"/>
</p:tagLst>
</file>

<file path=ppt/tags/tag7.xml><?xml version="1.0" encoding="utf-8"?>
<p:tagLst xmlns:a="http://schemas.openxmlformats.org/drawingml/2006/main" xmlns:r="http://schemas.openxmlformats.org/officeDocument/2006/relationships" xmlns:p="http://schemas.openxmlformats.org/presentationml/2006/main">
  <p:tag name="NUM" val="16"/>
</p:tagLst>
</file>

<file path=ppt/tags/tag70.xml><?xml version="1.0" encoding="utf-8"?>
<p:tagLst xmlns:a="http://schemas.openxmlformats.org/drawingml/2006/main" xmlns:r="http://schemas.openxmlformats.org/officeDocument/2006/relationships" xmlns:p="http://schemas.openxmlformats.org/presentationml/2006/main">
  <p:tag name="NUM" val="17"/>
</p:tagLst>
</file>

<file path=ppt/tags/tag71.xml><?xml version="1.0" encoding="utf-8"?>
<p:tagLst xmlns:a="http://schemas.openxmlformats.org/drawingml/2006/main" xmlns:r="http://schemas.openxmlformats.org/officeDocument/2006/relationships" xmlns:p="http://schemas.openxmlformats.org/presentationml/2006/main">
  <p:tag name="NUM" val="16"/>
</p:tagLst>
</file>

<file path=ppt/tags/tag72.xml><?xml version="1.0" encoding="utf-8"?>
<p:tagLst xmlns:a="http://schemas.openxmlformats.org/drawingml/2006/main" xmlns:r="http://schemas.openxmlformats.org/officeDocument/2006/relationships" xmlns:p="http://schemas.openxmlformats.org/presentationml/2006/main">
  <p:tag name="NUM" val="15"/>
</p:tagLst>
</file>

<file path=ppt/tags/tag73.xml><?xml version="1.0" encoding="utf-8"?>
<p:tagLst xmlns:a="http://schemas.openxmlformats.org/drawingml/2006/main" xmlns:r="http://schemas.openxmlformats.org/officeDocument/2006/relationships" xmlns:p="http://schemas.openxmlformats.org/presentationml/2006/main">
  <p:tag name="NUM" val="28"/>
</p:tagLst>
</file>

<file path=ppt/tags/tag74.xml><?xml version="1.0" encoding="utf-8"?>
<p:tagLst xmlns:a="http://schemas.openxmlformats.org/drawingml/2006/main" xmlns:r="http://schemas.openxmlformats.org/officeDocument/2006/relationships" xmlns:p="http://schemas.openxmlformats.org/presentationml/2006/main">
  <p:tag name="NUM" val="19"/>
</p:tagLst>
</file>

<file path=ppt/tags/tag75.xml><?xml version="1.0" encoding="utf-8"?>
<p:tagLst xmlns:a="http://schemas.openxmlformats.org/drawingml/2006/main" xmlns:r="http://schemas.openxmlformats.org/officeDocument/2006/relationships" xmlns:p="http://schemas.openxmlformats.org/presentationml/2006/main">
  <p:tag name="NUM" val="20"/>
</p:tagLst>
</file>

<file path=ppt/tags/tag76.xml><?xml version="1.0" encoding="utf-8"?>
<p:tagLst xmlns:a="http://schemas.openxmlformats.org/drawingml/2006/main" xmlns:r="http://schemas.openxmlformats.org/officeDocument/2006/relationships" xmlns:p="http://schemas.openxmlformats.org/presentationml/2006/main">
  <p:tag name="NUM" val="18"/>
</p:tagLst>
</file>

<file path=ppt/tags/tag77.xml><?xml version="1.0" encoding="utf-8"?>
<p:tagLst xmlns:a="http://schemas.openxmlformats.org/drawingml/2006/main" xmlns:r="http://schemas.openxmlformats.org/officeDocument/2006/relationships" xmlns:p="http://schemas.openxmlformats.org/presentationml/2006/main">
  <p:tag name="NUM" val="17"/>
</p:tagLst>
</file>

<file path=ppt/tags/tag78.xml><?xml version="1.0" encoding="utf-8"?>
<p:tagLst xmlns:a="http://schemas.openxmlformats.org/drawingml/2006/main" xmlns:r="http://schemas.openxmlformats.org/officeDocument/2006/relationships" xmlns:p="http://schemas.openxmlformats.org/presentationml/2006/main">
  <p:tag name="NUM" val="16"/>
</p:tagLst>
</file>

<file path=ppt/tags/tag79.xml><?xml version="1.0" encoding="utf-8"?>
<p:tagLst xmlns:a="http://schemas.openxmlformats.org/drawingml/2006/main" xmlns:r="http://schemas.openxmlformats.org/officeDocument/2006/relationships" xmlns:p="http://schemas.openxmlformats.org/presentationml/2006/main">
  <p:tag name="NUM" val="15"/>
</p:tagLst>
</file>

<file path=ppt/tags/tag8.xml><?xml version="1.0" encoding="utf-8"?>
<p:tagLst xmlns:a="http://schemas.openxmlformats.org/drawingml/2006/main" xmlns:r="http://schemas.openxmlformats.org/officeDocument/2006/relationships" xmlns:p="http://schemas.openxmlformats.org/presentationml/2006/main">
  <p:tag name="NUM" val="15"/>
</p:tagLst>
</file>

<file path=ppt/tags/tag80.xml><?xml version="1.0" encoding="utf-8"?>
<p:tagLst xmlns:a="http://schemas.openxmlformats.org/drawingml/2006/main" xmlns:r="http://schemas.openxmlformats.org/officeDocument/2006/relationships" xmlns:p="http://schemas.openxmlformats.org/presentationml/2006/main">
  <p:tag name="NUM" val="19"/>
</p:tagLst>
</file>

<file path=ppt/tags/tag81.xml><?xml version="1.0" encoding="utf-8"?>
<p:tagLst xmlns:a="http://schemas.openxmlformats.org/drawingml/2006/main" xmlns:r="http://schemas.openxmlformats.org/officeDocument/2006/relationships" xmlns:p="http://schemas.openxmlformats.org/presentationml/2006/main">
  <p:tag name="NUM" val="21"/>
</p:tagLst>
</file>

<file path=ppt/tags/tag82.xml><?xml version="1.0" encoding="utf-8"?>
<p:tagLst xmlns:a="http://schemas.openxmlformats.org/drawingml/2006/main" xmlns:r="http://schemas.openxmlformats.org/officeDocument/2006/relationships" xmlns:p="http://schemas.openxmlformats.org/presentationml/2006/main">
  <p:tag name="NUM" val="20"/>
</p:tagLst>
</file>

<file path=ppt/tags/tag83.xml><?xml version="1.0" encoding="utf-8"?>
<p:tagLst xmlns:a="http://schemas.openxmlformats.org/drawingml/2006/main" xmlns:r="http://schemas.openxmlformats.org/officeDocument/2006/relationships" xmlns:p="http://schemas.openxmlformats.org/presentationml/2006/main">
  <p:tag name="NUM" val="18"/>
</p:tagLst>
</file>

<file path=ppt/tags/tag84.xml><?xml version="1.0" encoding="utf-8"?>
<p:tagLst xmlns:a="http://schemas.openxmlformats.org/drawingml/2006/main" xmlns:r="http://schemas.openxmlformats.org/officeDocument/2006/relationships" xmlns:p="http://schemas.openxmlformats.org/presentationml/2006/main">
  <p:tag name="NUM" val="17"/>
</p:tagLst>
</file>

<file path=ppt/tags/tag85.xml><?xml version="1.0" encoding="utf-8"?>
<p:tagLst xmlns:a="http://schemas.openxmlformats.org/drawingml/2006/main" xmlns:r="http://schemas.openxmlformats.org/officeDocument/2006/relationships" xmlns:p="http://schemas.openxmlformats.org/presentationml/2006/main">
  <p:tag name="NUM" val="16"/>
</p:tagLst>
</file>

<file path=ppt/tags/tag86.xml><?xml version="1.0" encoding="utf-8"?>
<p:tagLst xmlns:a="http://schemas.openxmlformats.org/drawingml/2006/main" xmlns:r="http://schemas.openxmlformats.org/officeDocument/2006/relationships" xmlns:p="http://schemas.openxmlformats.org/presentationml/2006/main">
  <p:tag name="NUM" val="15"/>
</p:tagLst>
</file>

<file path=ppt/tags/tag87.xml><?xml version="1.0" encoding="utf-8"?>
<p:tagLst xmlns:a="http://schemas.openxmlformats.org/drawingml/2006/main" xmlns:r="http://schemas.openxmlformats.org/officeDocument/2006/relationships" xmlns:p="http://schemas.openxmlformats.org/presentationml/2006/main">
  <p:tag name="NUM" val="14"/>
</p:tagLst>
</file>

<file path=ppt/tags/tag88.xml><?xml version="1.0" encoding="utf-8"?>
<p:tagLst xmlns:a="http://schemas.openxmlformats.org/drawingml/2006/main" xmlns:r="http://schemas.openxmlformats.org/officeDocument/2006/relationships" xmlns:p="http://schemas.openxmlformats.org/presentationml/2006/main">
  <p:tag name="NUM" val="13"/>
</p:tagLst>
</file>

<file path=ppt/tags/tag89.xml><?xml version="1.0" encoding="utf-8"?>
<p:tagLst xmlns:a="http://schemas.openxmlformats.org/drawingml/2006/main" xmlns:r="http://schemas.openxmlformats.org/officeDocument/2006/relationships" xmlns:p="http://schemas.openxmlformats.org/presentationml/2006/main">
  <p:tag name="NUM" val="12"/>
</p:tagLst>
</file>

<file path=ppt/tags/tag9.xml><?xml version="1.0" encoding="utf-8"?>
<p:tagLst xmlns:a="http://schemas.openxmlformats.org/drawingml/2006/main" xmlns:r="http://schemas.openxmlformats.org/officeDocument/2006/relationships" xmlns:p="http://schemas.openxmlformats.org/presentationml/2006/main">
  <p:tag name="NUM" val="14"/>
</p:tagLst>
</file>

<file path=ppt/tags/tag90.xml><?xml version="1.0" encoding="utf-8"?>
<p:tagLst xmlns:a="http://schemas.openxmlformats.org/drawingml/2006/main" xmlns:r="http://schemas.openxmlformats.org/officeDocument/2006/relationships" xmlns:p="http://schemas.openxmlformats.org/presentationml/2006/main">
  <p:tag name="NUM" val="28"/>
</p:tagLst>
</file>

<file path=ppt/tags/tag91.xml><?xml version="1.0" encoding="utf-8"?>
<p:tagLst xmlns:a="http://schemas.openxmlformats.org/drawingml/2006/main" xmlns:r="http://schemas.openxmlformats.org/officeDocument/2006/relationships" xmlns:p="http://schemas.openxmlformats.org/presentationml/2006/main">
  <p:tag name="NUM" val="19"/>
</p:tagLst>
</file>

<file path=ppt/tags/tag92.xml><?xml version="1.0" encoding="utf-8"?>
<p:tagLst xmlns:a="http://schemas.openxmlformats.org/drawingml/2006/main" xmlns:r="http://schemas.openxmlformats.org/officeDocument/2006/relationships" xmlns:p="http://schemas.openxmlformats.org/presentationml/2006/main">
  <p:tag name="NUM" val="21"/>
</p:tagLst>
</file>

<file path=ppt/tags/tag93.xml><?xml version="1.0" encoding="utf-8"?>
<p:tagLst xmlns:a="http://schemas.openxmlformats.org/drawingml/2006/main" xmlns:r="http://schemas.openxmlformats.org/officeDocument/2006/relationships" xmlns:p="http://schemas.openxmlformats.org/presentationml/2006/main">
  <p:tag name="NUM" val="20"/>
</p:tagLst>
</file>

<file path=ppt/tags/tag94.xml><?xml version="1.0" encoding="utf-8"?>
<p:tagLst xmlns:a="http://schemas.openxmlformats.org/drawingml/2006/main" xmlns:r="http://schemas.openxmlformats.org/officeDocument/2006/relationships" xmlns:p="http://schemas.openxmlformats.org/presentationml/2006/main">
  <p:tag name="NUM" val="18"/>
</p:tagLst>
</file>

<file path=ppt/tags/tag95.xml><?xml version="1.0" encoding="utf-8"?>
<p:tagLst xmlns:a="http://schemas.openxmlformats.org/drawingml/2006/main" xmlns:r="http://schemas.openxmlformats.org/officeDocument/2006/relationships" xmlns:p="http://schemas.openxmlformats.org/presentationml/2006/main">
  <p:tag name="NUM" val="17"/>
</p:tagLst>
</file>

<file path=ppt/tags/tag96.xml><?xml version="1.0" encoding="utf-8"?>
<p:tagLst xmlns:a="http://schemas.openxmlformats.org/drawingml/2006/main" xmlns:r="http://schemas.openxmlformats.org/officeDocument/2006/relationships" xmlns:p="http://schemas.openxmlformats.org/presentationml/2006/main">
  <p:tag name="NUM" val="16"/>
</p:tagLst>
</file>

<file path=ppt/tags/tag97.xml><?xml version="1.0" encoding="utf-8"?>
<p:tagLst xmlns:a="http://schemas.openxmlformats.org/drawingml/2006/main" xmlns:r="http://schemas.openxmlformats.org/officeDocument/2006/relationships" xmlns:p="http://schemas.openxmlformats.org/presentationml/2006/main">
  <p:tag name="NUM" val="15"/>
</p:tagLst>
</file>

<file path=ppt/tags/tag98.xml><?xml version="1.0" encoding="utf-8"?>
<p:tagLst xmlns:a="http://schemas.openxmlformats.org/drawingml/2006/main" xmlns:r="http://schemas.openxmlformats.org/officeDocument/2006/relationships" xmlns:p="http://schemas.openxmlformats.org/presentationml/2006/main">
  <p:tag name="NUM" val="14"/>
</p:tagLst>
</file>

<file path=ppt/tags/tag99.xml><?xml version="1.0" encoding="utf-8"?>
<p:tagLst xmlns:a="http://schemas.openxmlformats.org/drawingml/2006/main" xmlns:r="http://schemas.openxmlformats.org/officeDocument/2006/relationships" xmlns:p="http://schemas.openxmlformats.org/presentationml/2006/main">
  <p:tag name="NUM" val="13"/>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27534</TotalTime>
  <Words>4179</Words>
  <Application>Microsoft Office PowerPoint</Application>
  <PresentationFormat>Affichage à l'écran (4:3)</PresentationFormat>
  <Paragraphs>3085</Paragraphs>
  <Slides>26</Slides>
  <Notes>12</Notes>
  <HiddenSlides>3</HiddenSlides>
  <MMClips>0</MMClips>
  <ScaleCrop>false</ScaleCrop>
  <HeadingPairs>
    <vt:vector size="4" baseType="variant">
      <vt:variant>
        <vt:lpstr>Thème</vt:lpstr>
      </vt:variant>
      <vt:variant>
        <vt:i4>1</vt:i4>
      </vt:variant>
      <vt:variant>
        <vt:lpstr>Titres des diapositives</vt:lpstr>
      </vt:variant>
      <vt:variant>
        <vt:i4>26</vt:i4>
      </vt:variant>
    </vt:vector>
  </HeadingPairs>
  <TitlesOfParts>
    <vt:vector size="27"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Présentation PowerPoint</vt:lpstr>
      <vt:lpstr>Présentation PowerPoint</vt:lpstr>
      <vt:lpstr> </vt:lpstr>
      <vt:lpstr>Les moteurs électriques Courant Continu, le rotor</vt:lpstr>
      <vt:lpstr>Les moteurs électriques Courant Continu, le rotor</vt:lpstr>
      <vt:lpstr>Les moteurs Courant Continu</vt:lpstr>
      <vt:lpstr>Les moteurs électriques Courant Continu, le rotor</vt:lpstr>
      <vt:lpstr>Les moteurs électriques Courant Continu, le rotor</vt:lpstr>
      <vt:lpstr>Les moteurs Courant Continu</vt:lpstr>
      <vt:lpstr>Les moteurs Courant Continu</vt:lpstr>
      <vt:lpstr>Les moteurs électriques</vt:lpstr>
      <vt:lpstr>Les moteurs électriques</vt:lpstr>
      <vt:lpstr>démarche</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électriques</dc:title>
  <dc:creator>phil</dc:creator>
  <cp:lastModifiedBy>phil</cp:lastModifiedBy>
  <cp:revision>361</cp:revision>
  <dcterms:created xsi:type="dcterms:W3CDTF">2016-01-24T11:49:39Z</dcterms:created>
  <dcterms:modified xsi:type="dcterms:W3CDTF">2016-02-23T22:17:11Z</dcterms:modified>
</cp:coreProperties>
</file>