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notesSlides/notesSlide5.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6.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7.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notesSlides/notesSlide8.xml" ContentType="application/vnd.openxmlformats-officedocument.presentationml.notesSlide+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notesSlides/notesSlide9.xml" ContentType="application/vnd.openxmlformats-officedocument.presentationml.notesSlide+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notesSlides/notesSlide10.xml" ContentType="application/vnd.openxmlformats-officedocument.presentationml.notesSlide+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notesSlides/notesSlide11.xml" ContentType="application/vnd.openxmlformats-officedocument.presentationml.notesSlide+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7"/>
  </p:notesMasterIdLst>
  <p:sldIdLst>
    <p:sldId id="256" r:id="rId2"/>
    <p:sldId id="259" r:id="rId3"/>
    <p:sldId id="260" r:id="rId4"/>
    <p:sldId id="265" r:id="rId5"/>
    <p:sldId id="270" r:id="rId6"/>
    <p:sldId id="268" r:id="rId7"/>
    <p:sldId id="269" r:id="rId8"/>
    <p:sldId id="258" r:id="rId9"/>
    <p:sldId id="276" r:id="rId10"/>
    <p:sldId id="277" r:id="rId11"/>
    <p:sldId id="279" r:id="rId12"/>
    <p:sldId id="280" r:id="rId13"/>
    <p:sldId id="281" r:id="rId14"/>
    <p:sldId id="282" r:id="rId15"/>
    <p:sldId id="291" r:id="rId16"/>
    <p:sldId id="283" r:id="rId17"/>
    <p:sldId id="284" r:id="rId18"/>
    <p:sldId id="288" r:id="rId19"/>
    <p:sldId id="287" r:id="rId20"/>
    <p:sldId id="290" r:id="rId21"/>
    <p:sldId id="289" r:id="rId22"/>
    <p:sldId id="286" r:id="rId23"/>
    <p:sldId id="285" r:id="rId24"/>
    <p:sldId id="271" r:id="rId25"/>
    <p:sldId id="257" r:id="rId26"/>
  </p:sldIdLst>
  <p:sldSz cx="9144000" cy="6858000" type="screen4x3"/>
  <p:notesSz cx="6858000" cy="9144000"/>
  <p:custDataLst>
    <p:tags r:id="rId28"/>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A8B00"/>
    <a:srgbClr val="A568D2"/>
    <a:srgbClr val="726A42"/>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5245" autoAdjust="0"/>
  </p:normalViewPr>
  <p:slideViewPr>
    <p:cSldViewPr snapToObjects="1">
      <p:cViewPr>
        <p:scale>
          <a:sx n="136" d="100"/>
          <a:sy n="136" d="100"/>
        </p:scale>
        <p:origin x="-228" y="786"/>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18/02/2016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41727564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4" name="Espace réservé de la date 3"/>
          <p:cNvSpPr>
            <a:spLocks noGrp="1"/>
          </p:cNvSpPr>
          <p:nvPr>
            <p:ph type="dt" sz="half" idx="10"/>
          </p:nvPr>
        </p:nvSpPr>
        <p:spPr/>
        <p:txBody>
          <a:bodyPr/>
          <a:lstStyle/>
          <a:p>
            <a:fld id="{0080337D-D3B3-4C06-8199-8566CB3E7647}" type="datetimeFigureOut">
              <a:rPr lang="fr-FR" smtClean="0"/>
              <a:t>18/02/2016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18/02/2016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18/02/2016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18/02/2016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4" name="Espace réservé de la date 3"/>
          <p:cNvSpPr>
            <a:spLocks noGrp="1"/>
          </p:cNvSpPr>
          <p:nvPr>
            <p:ph type="dt" sz="half" idx="10"/>
          </p:nvPr>
        </p:nvSpPr>
        <p:spPr/>
        <p:txBody>
          <a:bodyPr/>
          <a:lstStyle/>
          <a:p>
            <a:fld id="{0080337D-D3B3-4C06-8199-8566CB3E7647}" type="datetimeFigureOut">
              <a:rPr lang="fr-FR" smtClean="0"/>
              <a:t>18/02/2016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p:txBody>
          <a:bodyPr/>
          <a:lstStyle/>
          <a:p>
            <a:fld id="{0080337D-D3B3-4C06-8199-8566CB3E7647}" type="datetimeFigureOut">
              <a:rPr lang="fr-FR" smtClean="0"/>
              <a:t>18/02/2016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0080337D-D3B3-4C06-8199-8566CB3E7647}" type="datetimeFigureOut">
              <a:rPr lang="fr-FR" smtClean="0"/>
              <a:t>18/02/2016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p:txBody>
          <a:bodyPr/>
          <a:lstStyle/>
          <a:p>
            <a:fld id="{0080337D-D3B3-4C06-8199-8566CB3E7647}" type="datetimeFigureOut">
              <a:rPr lang="fr-FR" smtClean="0"/>
              <a:t>18/02/2016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0080337D-D3B3-4C06-8199-8566CB3E7647}" type="datetimeFigureOut">
              <a:rPr lang="fr-FR" smtClean="0"/>
              <a:t>18/02/2016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18/02/2016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18/02/2016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e la date 3"/>
          <p:cNvSpPr>
            <a:spLocks noGrp="1"/>
          </p:cNvSpPr>
          <p:nvPr>
            <p:ph type="dt" sz="half" idx="2"/>
          </p:nvPr>
        </p:nvSpPr>
        <p:spPr>
          <a:xfrm>
            <a:off x="-8991" y="6483913"/>
            <a:ext cx="2133600" cy="365125"/>
          </a:xfrm>
          <a:prstGeom prst="rect">
            <a:avLst/>
          </a:prstGeom>
        </p:spPr>
        <p:txBody>
          <a:bodyPr vert="horz" lIns="91440" tIns="45720" rIns="91440" bIns="45720" rtlCol="0" anchor="ctr"/>
          <a:lstStyle>
            <a:lvl1pPr algn="l">
              <a:defRPr sz="1400" b="1">
                <a:solidFill>
                  <a:schemeClr val="tx1">
                    <a:lumMod val="65000"/>
                    <a:lumOff val="35000"/>
                  </a:schemeClr>
                </a:solidFill>
              </a:defRPr>
            </a:lvl1pPr>
          </a:lstStyle>
          <a:p>
            <a:r>
              <a:rPr lang="fr-FR" smtClean="0"/>
              <a:t>Ph. Dutour</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tags" Target="../tags/tag19.xml"/><Relationship Id="rId3" Type="http://schemas.openxmlformats.org/officeDocument/2006/relationships/tags" Target="../tags/tag4.xml"/><Relationship Id="rId21" Type="http://schemas.openxmlformats.org/officeDocument/2006/relationships/tags" Target="../tags/tag22.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24" Type="http://schemas.openxmlformats.org/officeDocument/2006/relationships/image" Target="../media/image3.gif"/><Relationship Id="rId5" Type="http://schemas.openxmlformats.org/officeDocument/2006/relationships/tags" Target="../tags/tag6.xml"/><Relationship Id="rId15" Type="http://schemas.openxmlformats.org/officeDocument/2006/relationships/tags" Target="../tags/tag16.xml"/><Relationship Id="rId23" Type="http://schemas.openxmlformats.org/officeDocument/2006/relationships/slideLayout" Target="../slideLayouts/slideLayout2.xml"/><Relationship Id="rId10" Type="http://schemas.openxmlformats.org/officeDocument/2006/relationships/tags" Target="../tags/tag11.xml"/><Relationship Id="rId19" Type="http://schemas.openxmlformats.org/officeDocument/2006/relationships/tags" Target="../tags/tag20.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 Id="rId22" Type="http://schemas.openxmlformats.org/officeDocument/2006/relationships/tags" Target="../tags/tag2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8" Type="http://schemas.openxmlformats.org/officeDocument/2006/relationships/tags" Target="../tags/tag31.xml"/><Relationship Id="rId13" Type="http://schemas.openxmlformats.org/officeDocument/2006/relationships/tags" Target="../tags/tag36.xml"/><Relationship Id="rId18" Type="http://schemas.openxmlformats.org/officeDocument/2006/relationships/tags" Target="../tags/tag41.xml"/><Relationship Id="rId3" Type="http://schemas.openxmlformats.org/officeDocument/2006/relationships/tags" Target="../tags/tag26.xml"/><Relationship Id="rId21" Type="http://schemas.openxmlformats.org/officeDocument/2006/relationships/tags" Target="../tags/tag44.xml"/><Relationship Id="rId7" Type="http://schemas.openxmlformats.org/officeDocument/2006/relationships/tags" Target="../tags/tag30.xml"/><Relationship Id="rId12" Type="http://schemas.openxmlformats.org/officeDocument/2006/relationships/tags" Target="../tags/tag35.xml"/><Relationship Id="rId17" Type="http://schemas.openxmlformats.org/officeDocument/2006/relationships/tags" Target="../tags/tag40.xml"/><Relationship Id="rId25" Type="http://schemas.openxmlformats.org/officeDocument/2006/relationships/image" Target="../media/image4.png"/><Relationship Id="rId2" Type="http://schemas.openxmlformats.org/officeDocument/2006/relationships/tags" Target="../tags/tag25.xml"/><Relationship Id="rId16" Type="http://schemas.openxmlformats.org/officeDocument/2006/relationships/tags" Target="../tags/tag39.xml"/><Relationship Id="rId20" Type="http://schemas.openxmlformats.org/officeDocument/2006/relationships/tags" Target="../tags/tag43.xml"/><Relationship Id="rId1" Type="http://schemas.openxmlformats.org/officeDocument/2006/relationships/tags" Target="../tags/tag24.xml"/><Relationship Id="rId6" Type="http://schemas.openxmlformats.org/officeDocument/2006/relationships/tags" Target="../tags/tag29.xml"/><Relationship Id="rId11" Type="http://schemas.openxmlformats.org/officeDocument/2006/relationships/tags" Target="../tags/tag34.xml"/><Relationship Id="rId24" Type="http://schemas.openxmlformats.org/officeDocument/2006/relationships/notesSlide" Target="../notesSlides/notesSlide6.xml"/><Relationship Id="rId5" Type="http://schemas.openxmlformats.org/officeDocument/2006/relationships/tags" Target="../tags/tag28.xml"/><Relationship Id="rId15" Type="http://schemas.openxmlformats.org/officeDocument/2006/relationships/tags" Target="../tags/tag38.xml"/><Relationship Id="rId23" Type="http://schemas.openxmlformats.org/officeDocument/2006/relationships/slideLayout" Target="../slideLayouts/slideLayout2.xml"/><Relationship Id="rId10" Type="http://schemas.openxmlformats.org/officeDocument/2006/relationships/tags" Target="../tags/tag33.xml"/><Relationship Id="rId19" Type="http://schemas.openxmlformats.org/officeDocument/2006/relationships/tags" Target="../tags/tag42.xml"/><Relationship Id="rId4" Type="http://schemas.openxmlformats.org/officeDocument/2006/relationships/tags" Target="../tags/tag27.xml"/><Relationship Id="rId9" Type="http://schemas.openxmlformats.org/officeDocument/2006/relationships/tags" Target="../tags/tag32.xml"/><Relationship Id="rId14" Type="http://schemas.openxmlformats.org/officeDocument/2006/relationships/tags" Target="../tags/tag37.xml"/><Relationship Id="rId22" Type="http://schemas.openxmlformats.org/officeDocument/2006/relationships/tags" Target="../tags/tag45.xml"/></Relationships>
</file>

<file path=ppt/slides/_rels/slide15.xml.rels><?xml version="1.0" encoding="UTF-8" standalone="yes"?>
<Relationships xmlns="http://schemas.openxmlformats.org/package/2006/relationships"><Relationship Id="rId8" Type="http://schemas.openxmlformats.org/officeDocument/2006/relationships/tags" Target="../tags/tag53.xml"/><Relationship Id="rId13" Type="http://schemas.openxmlformats.org/officeDocument/2006/relationships/tags" Target="../tags/tag58.xml"/><Relationship Id="rId18" Type="http://schemas.openxmlformats.org/officeDocument/2006/relationships/tags" Target="../tags/tag63.xml"/><Relationship Id="rId3" Type="http://schemas.openxmlformats.org/officeDocument/2006/relationships/tags" Target="../tags/tag48.xml"/><Relationship Id="rId21" Type="http://schemas.openxmlformats.org/officeDocument/2006/relationships/tags" Target="../tags/tag66.xml"/><Relationship Id="rId7" Type="http://schemas.openxmlformats.org/officeDocument/2006/relationships/tags" Target="../tags/tag52.xml"/><Relationship Id="rId12" Type="http://schemas.openxmlformats.org/officeDocument/2006/relationships/tags" Target="../tags/tag57.xml"/><Relationship Id="rId17" Type="http://schemas.openxmlformats.org/officeDocument/2006/relationships/tags" Target="../tags/tag62.xml"/><Relationship Id="rId25" Type="http://schemas.openxmlformats.org/officeDocument/2006/relationships/image" Target="../media/image4.png"/><Relationship Id="rId2" Type="http://schemas.openxmlformats.org/officeDocument/2006/relationships/tags" Target="../tags/tag47.xml"/><Relationship Id="rId16" Type="http://schemas.openxmlformats.org/officeDocument/2006/relationships/tags" Target="../tags/tag61.xml"/><Relationship Id="rId20" Type="http://schemas.openxmlformats.org/officeDocument/2006/relationships/tags" Target="../tags/tag65.xml"/><Relationship Id="rId1" Type="http://schemas.openxmlformats.org/officeDocument/2006/relationships/tags" Target="../tags/tag46.xml"/><Relationship Id="rId6" Type="http://schemas.openxmlformats.org/officeDocument/2006/relationships/tags" Target="../tags/tag51.xml"/><Relationship Id="rId11" Type="http://schemas.openxmlformats.org/officeDocument/2006/relationships/tags" Target="../tags/tag56.xml"/><Relationship Id="rId24" Type="http://schemas.openxmlformats.org/officeDocument/2006/relationships/notesSlide" Target="../notesSlides/notesSlide7.xml"/><Relationship Id="rId5" Type="http://schemas.openxmlformats.org/officeDocument/2006/relationships/tags" Target="../tags/tag50.xml"/><Relationship Id="rId15" Type="http://schemas.openxmlformats.org/officeDocument/2006/relationships/tags" Target="../tags/tag60.xml"/><Relationship Id="rId23" Type="http://schemas.openxmlformats.org/officeDocument/2006/relationships/slideLayout" Target="../slideLayouts/slideLayout2.xml"/><Relationship Id="rId10" Type="http://schemas.openxmlformats.org/officeDocument/2006/relationships/tags" Target="../tags/tag55.xml"/><Relationship Id="rId19" Type="http://schemas.openxmlformats.org/officeDocument/2006/relationships/tags" Target="../tags/tag64.xml"/><Relationship Id="rId4" Type="http://schemas.openxmlformats.org/officeDocument/2006/relationships/tags" Target="../tags/tag49.xml"/><Relationship Id="rId9" Type="http://schemas.openxmlformats.org/officeDocument/2006/relationships/tags" Target="../tags/tag54.xml"/><Relationship Id="rId14" Type="http://schemas.openxmlformats.org/officeDocument/2006/relationships/tags" Target="../tags/tag59.xml"/><Relationship Id="rId22" Type="http://schemas.openxmlformats.org/officeDocument/2006/relationships/tags" Target="../tags/tag67.xml"/></Relationships>
</file>

<file path=ppt/slides/_rels/slide16.xml.rels><?xml version="1.0" encoding="UTF-8" standalone="yes"?>
<Relationships xmlns="http://schemas.openxmlformats.org/package/2006/relationships"><Relationship Id="rId8" Type="http://schemas.openxmlformats.org/officeDocument/2006/relationships/tags" Target="../tags/tag75.xml"/><Relationship Id="rId13" Type="http://schemas.openxmlformats.org/officeDocument/2006/relationships/tags" Target="../tags/tag80.xml"/><Relationship Id="rId18" Type="http://schemas.openxmlformats.org/officeDocument/2006/relationships/tags" Target="../tags/tag85.xml"/><Relationship Id="rId3" Type="http://schemas.openxmlformats.org/officeDocument/2006/relationships/tags" Target="../tags/tag70.xml"/><Relationship Id="rId21" Type="http://schemas.openxmlformats.org/officeDocument/2006/relationships/tags" Target="../tags/tag88.xml"/><Relationship Id="rId7" Type="http://schemas.openxmlformats.org/officeDocument/2006/relationships/tags" Target="../tags/tag74.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image" Target="../media/image4.png"/><Relationship Id="rId2" Type="http://schemas.openxmlformats.org/officeDocument/2006/relationships/tags" Target="../tags/tag69.xml"/><Relationship Id="rId16" Type="http://schemas.openxmlformats.org/officeDocument/2006/relationships/tags" Target="../tags/tag83.xml"/><Relationship Id="rId20" Type="http://schemas.openxmlformats.org/officeDocument/2006/relationships/tags" Target="../tags/tag87.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notesSlide" Target="../notesSlides/notesSlide8.xml"/><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slideLayout" Target="../slideLayouts/slideLayout2.xml"/><Relationship Id="rId10" Type="http://schemas.openxmlformats.org/officeDocument/2006/relationships/tags" Target="../tags/tag77.xml"/><Relationship Id="rId19" Type="http://schemas.openxmlformats.org/officeDocument/2006/relationships/tags" Target="../tags/tag86.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s>
</file>

<file path=ppt/slides/_rels/slide17.xml.rels><?xml version="1.0" encoding="UTF-8" standalone="yes"?>
<Relationships xmlns="http://schemas.openxmlformats.org/package/2006/relationships"><Relationship Id="rId13" Type="http://schemas.openxmlformats.org/officeDocument/2006/relationships/tags" Target="../tags/tag102.xml"/><Relationship Id="rId18" Type="http://schemas.openxmlformats.org/officeDocument/2006/relationships/tags" Target="../tags/tag107.xml"/><Relationship Id="rId26" Type="http://schemas.openxmlformats.org/officeDocument/2006/relationships/tags" Target="../tags/tag115.xml"/><Relationship Id="rId21" Type="http://schemas.openxmlformats.org/officeDocument/2006/relationships/tags" Target="../tags/tag110.xml"/><Relationship Id="rId34" Type="http://schemas.openxmlformats.org/officeDocument/2006/relationships/tags" Target="../tags/tag123.xml"/><Relationship Id="rId7" Type="http://schemas.openxmlformats.org/officeDocument/2006/relationships/tags" Target="../tags/tag96.xml"/><Relationship Id="rId12" Type="http://schemas.openxmlformats.org/officeDocument/2006/relationships/tags" Target="../tags/tag101.xml"/><Relationship Id="rId17" Type="http://schemas.openxmlformats.org/officeDocument/2006/relationships/tags" Target="../tags/tag106.xml"/><Relationship Id="rId25" Type="http://schemas.openxmlformats.org/officeDocument/2006/relationships/tags" Target="../tags/tag114.xml"/><Relationship Id="rId33" Type="http://schemas.openxmlformats.org/officeDocument/2006/relationships/tags" Target="../tags/tag122.xml"/><Relationship Id="rId2" Type="http://schemas.openxmlformats.org/officeDocument/2006/relationships/tags" Target="../tags/tag91.xml"/><Relationship Id="rId16" Type="http://schemas.openxmlformats.org/officeDocument/2006/relationships/tags" Target="../tags/tag105.xml"/><Relationship Id="rId20" Type="http://schemas.openxmlformats.org/officeDocument/2006/relationships/tags" Target="../tags/tag109.xml"/><Relationship Id="rId29" Type="http://schemas.openxmlformats.org/officeDocument/2006/relationships/tags" Target="../tags/tag118.xml"/><Relationship Id="rId1" Type="http://schemas.openxmlformats.org/officeDocument/2006/relationships/tags" Target="../tags/tag90.xml"/><Relationship Id="rId6" Type="http://schemas.openxmlformats.org/officeDocument/2006/relationships/tags" Target="../tags/tag95.xml"/><Relationship Id="rId11" Type="http://schemas.openxmlformats.org/officeDocument/2006/relationships/tags" Target="../tags/tag100.xml"/><Relationship Id="rId24" Type="http://schemas.openxmlformats.org/officeDocument/2006/relationships/tags" Target="../tags/tag113.xml"/><Relationship Id="rId32" Type="http://schemas.openxmlformats.org/officeDocument/2006/relationships/tags" Target="../tags/tag121.xml"/><Relationship Id="rId37" Type="http://schemas.openxmlformats.org/officeDocument/2006/relationships/image" Target="../media/image4.png"/><Relationship Id="rId5" Type="http://schemas.openxmlformats.org/officeDocument/2006/relationships/tags" Target="../tags/tag94.xml"/><Relationship Id="rId15" Type="http://schemas.openxmlformats.org/officeDocument/2006/relationships/tags" Target="../tags/tag104.xml"/><Relationship Id="rId23" Type="http://schemas.openxmlformats.org/officeDocument/2006/relationships/tags" Target="../tags/tag112.xml"/><Relationship Id="rId28" Type="http://schemas.openxmlformats.org/officeDocument/2006/relationships/tags" Target="../tags/tag117.xml"/><Relationship Id="rId36" Type="http://schemas.openxmlformats.org/officeDocument/2006/relationships/notesSlide" Target="../notesSlides/notesSlide9.xml"/><Relationship Id="rId10" Type="http://schemas.openxmlformats.org/officeDocument/2006/relationships/tags" Target="../tags/tag99.xml"/><Relationship Id="rId19" Type="http://schemas.openxmlformats.org/officeDocument/2006/relationships/tags" Target="../tags/tag108.xml"/><Relationship Id="rId31" Type="http://schemas.openxmlformats.org/officeDocument/2006/relationships/tags" Target="../tags/tag120.xml"/><Relationship Id="rId4" Type="http://schemas.openxmlformats.org/officeDocument/2006/relationships/tags" Target="../tags/tag93.xml"/><Relationship Id="rId9" Type="http://schemas.openxmlformats.org/officeDocument/2006/relationships/tags" Target="../tags/tag98.xml"/><Relationship Id="rId14" Type="http://schemas.openxmlformats.org/officeDocument/2006/relationships/tags" Target="../tags/tag103.xml"/><Relationship Id="rId22" Type="http://schemas.openxmlformats.org/officeDocument/2006/relationships/tags" Target="../tags/tag111.xml"/><Relationship Id="rId27" Type="http://schemas.openxmlformats.org/officeDocument/2006/relationships/tags" Target="../tags/tag116.xml"/><Relationship Id="rId30" Type="http://schemas.openxmlformats.org/officeDocument/2006/relationships/tags" Target="../tags/tag119.xml"/><Relationship Id="rId35" Type="http://schemas.openxmlformats.org/officeDocument/2006/relationships/slideLayout" Target="../slideLayouts/slideLayout2.xml"/><Relationship Id="rId8" Type="http://schemas.openxmlformats.org/officeDocument/2006/relationships/tags" Target="../tags/tag97.xml"/><Relationship Id="rId3" Type="http://schemas.openxmlformats.org/officeDocument/2006/relationships/tags" Target="../tags/tag92.xml"/></Relationships>
</file>

<file path=ppt/slides/_rels/slide18.xml.rels><?xml version="1.0" encoding="UTF-8" standalone="yes"?>
<Relationships xmlns="http://schemas.openxmlformats.org/package/2006/relationships"><Relationship Id="rId8" Type="http://schemas.openxmlformats.org/officeDocument/2006/relationships/tags" Target="../tags/tag131.xml"/><Relationship Id="rId13" Type="http://schemas.openxmlformats.org/officeDocument/2006/relationships/tags" Target="../tags/tag136.xml"/><Relationship Id="rId18" Type="http://schemas.openxmlformats.org/officeDocument/2006/relationships/tags" Target="../tags/tag141.xml"/><Relationship Id="rId3" Type="http://schemas.openxmlformats.org/officeDocument/2006/relationships/tags" Target="../tags/tag126.xml"/><Relationship Id="rId21" Type="http://schemas.openxmlformats.org/officeDocument/2006/relationships/tags" Target="../tags/tag144.xml"/><Relationship Id="rId7" Type="http://schemas.openxmlformats.org/officeDocument/2006/relationships/tags" Target="../tags/tag130.xml"/><Relationship Id="rId12" Type="http://schemas.openxmlformats.org/officeDocument/2006/relationships/tags" Target="../tags/tag135.xml"/><Relationship Id="rId17" Type="http://schemas.openxmlformats.org/officeDocument/2006/relationships/tags" Target="../tags/tag140.xml"/><Relationship Id="rId25" Type="http://schemas.openxmlformats.org/officeDocument/2006/relationships/image" Target="../media/image4.png"/><Relationship Id="rId2" Type="http://schemas.openxmlformats.org/officeDocument/2006/relationships/tags" Target="../tags/tag125.xml"/><Relationship Id="rId16" Type="http://schemas.openxmlformats.org/officeDocument/2006/relationships/tags" Target="../tags/tag139.xml"/><Relationship Id="rId20" Type="http://schemas.openxmlformats.org/officeDocument/2006/relationships/tags" Target="../tags/tag143.xml"/><Relationship Id="rId1" Type="http://schemas.openxmlformats.org/officeDocument/2006/relationships/tags" Target="../tags/tag124.xml"/><Relationship Id="rId6" Type="http://schemas.openxmlformats.org/officeDocument/2006/relationships/tags" Target="../tags/tag129.xml"/><Relationship Id="rId11" Type="http://schemas.openxmlformats.org/officeDocument/2006/relationships/tags" Target="../tags/tag134.xml"/><Relationship Id="rId24" Type="http://schemas.openxmlformats.org/officeDocument/2006/relationships/notesSlide" Target="../notesSlides/notesSlide10.xml"/><Relationship Id="rId5" Type="http://schemas.openxmlformats.org/officeDocument/2006/relationships/tags" Target="../tags/tag128.xml"/><Relationship Id="rId15" Type="http://schemas.openxmlformats.org/officeDocument/2006/relationships/tags" Target="../tags/tag138.xml"/><Relationship Id="rId23" Type="http://schemas.openxmlformats.org/officeDocument/2006/relationships/slideLayout" Target="../slideLayouts/slideLayout2.xml"/><Relationship Id="rId10" Type="http://schemas.openxmlformats.org/officeDocument/2006/relationships/tags" Target="../tags/tag133.xml"/><Relationship Id="rId19" Type="http://schemas.openxmlformats.org/officeDocument/2006/relationships/tags" Target="../tags/tag142.xml"/><Relationship Id="rId4" Type="http://schemas.openxmlformats.org/officeDocument/2006/relationships/tags" Target="../tags/tag127.xml"/><Relationship Id="rId9" Type="http://schemas.openxmlformats.org/officeDocument/2006/relationships/tags" Target="../tags/tag132.xml"/><Relationship Id="rId14" Type="http://schemas.openxmlformats.org/officeDocument/2006/relationships/tags" Target="../tags/tag137.xml"/><Relationship Id="rId22" Type="http://schemas.openxmlformats.org/officeDocument/2006/relationships/tags" Target="../tags/tag145.xml"/></Relationships>
</file>

<file path=ppt/slides/_rels/slide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3" Type="http://schemas.openxmlformats.org/officeDocument/2006/relationships/tags" Target="../tags/tag158.xml"/><Relationship Id="rId18" Type="http://schemas.openxmlformats.org/officeDocument/2006/relationships/tags" Target="../tags/tag163.xml"/><Relationship Id="rId26" Type="http://schemas.openxmlformats.org/officeDocument/2006/relationships/tags" Target="../tags/tag171.xml"/><Relationship Id="rId21" Type="http://schemas.openxmlformats.org/officeDocument/2006/relationships/tags" Target="../tags/tag166.xml"/><Relationship Id="rId34" Type="http://schemas.openxmlformats.org/officeDocument/2006/relationships/tags" Target="../tags/tag179.xml"/><Relationship Id="rId7" Type="http://schemas.openxmlformats.org/officeDocument/2006/relationships/tags" Target="../tags/tag152.xml"/><Relationship Id="rId12" Type="http://schemas.openxmlformats.org/officeDocument/2006/relationships/tags" Target="../tags/tag157.xml"/><Relationship Id="rId17" Type="http://schemas.openxmlformats.org/officeDocument/2006/relationships/tags" Target="../tags/tag162.xml"/><Relationship Id="rId25" Type="http://schemas.openxmlformats.org/officeDocument/2006/relationships/tags" Target="../tags/tag170.xml"/><Relationship Id="rId33" Type="http://schemas.openxmlformats.org/officeDocument/2006/relationships/tags" Target="../tags/tag178.xml"/><Relationship Id="rId2" Type="http://schemas.openxmlformats.org/officeDocument/2006/relationships/tags" Target="../tags/tag147.xml"/><Relationship Id="rId16" Type="http://schemas.openxmlformats.org/officeDocument/2006/relationships/tags" Target="../tags/tag161.xml"/><Relationship Id="rId20" Type="http://schemas.openxmlformats.org/officeDocument/2006/relationships/tags" Target="../tags/tag165.xml"/><Relationship Id="rId29" Type="http://schemas.openxmlformats.org/officeDocument/2006/relationships/tags" Target="../tags/tag174.xml"/><Relationship Id="rId1" Type="http://schemas.openxmlformats.org/officeDocument/2006/relationships/tags" Target="../tags/tag146.xml"/><Relationship Id="rId6" Type="http://schemas.openxmlformats.org/officeDocument/2006/relationships/tags" Target="../tags/tag151.xml"/><Relationship Id="rId11" Type="http://schemas.openxmlformats.org/officeDocument/2006/relationships/tags" Target="../tags/tag156.xml"/><Relationship Id="rId24" Type="http://schemas.openxmlformats.org/officeDocument/2006/relationships/tags" Target="../tags/tag169.xml"/><Relationship Id="rId32" Type="http://schemas.openxmlformats.org/officeDocument/2006/relationships/tags" Target="../tags/tag177.xml"/><Relationship Id="rId37" Type="http://schemas.openxmlformats.org/officeDocument/2006/relationships/image" Target="../media/image4.png"/><Relationship Id="rId5" Type="http://schemas.openxmlformats.org/officeDocument/2006/relationships/tags" Target="../tags/tag150.xml"/><Relationship Id="rId15" Type="http://schemas.openxmlformats.org/officeDocument/2006/relationships/tags" Target="../tags/tag160.xml"/><Relationship Id="rId23" Type="http://schemas.openxmlformats.org/officeDocument/2006/relationships/tags" Target="../tags/tag168.xml"/><Relationship Id="rId28" Type="http://schemas.openxmlformats.org/officeDocument/2006/relationships/tags" Target="../tags/tag173.xml"/><Relationship Id="rId36" Type="http://schemas.openxmlformats.org/officeDocument/2006/relationships/notesSlide" Target="../notesSlides/notesSlide11.xml"/><Relationship Id="rId10" Type="http://schemas.openxmlformats.org/officeDocument/2006/relationships/tags" Target="../tags/tag155.xml"/><Relationship Id="rId19" Type="http://schemas.openxmlformats.org/officeDocument/2006/relationships/tags" Target="../tags/tag164.xml"/><Relationship Id="rId31" Type="http://schemas.openxmlformats.org/officeDocument/2006/relationships/tags" Target="../tags/tag176.xml"/><Relationship Id="rId4" Type="http://schemas.openxmlformats.org/officeDocument/2006/relationships/tags" Target="../tags/tag149.xml"/><Relationship Id="rId9" Type="http://schemas.openxmlformats.org/officeDocument/2006/relationships/tags" Target="../tags/tag154.xml"/><Relationship Id="rId14" Type="http://schemas.openxmlformats.org/officeDocument/2006/relationships/tags" Target="../tags/tag159.xml"/><Relationship Id="rId22" Type="http://schemas.openxmlformats.org/officeDocument/2006/relationships/tags" Target="../tags/tag167.xml"/><Relationship Id="rId27" Type="http://schemas.openxmlformats.org/officeDocument/2006/relationships/tags" Target="../tags/tag172.xml"/><Relationship Id="rId30" Type="http://schemas.openxmlformats.org/officeDocument/2006/relationships/tags" Target="../tags/tag175.xml"/><Relationship Id="rId35" Type="http://schemas.openxmlformats.org/officeDocument/2006/relationships/slideLayout" Target="../slideLayouts/slideLayout2.xml"/><Relationship Id="rId8" Type="http://schemas.openxmlformats.org/officeDocument/2006/relationships/tags" Target="../tags/tag153.xml"/><Relationship Id="rId3" Type="http://schemas.openxmlformats.org/officeDocument/2006/relationships/tags" Target="../tags/tag148.xml"/></Relationships>
</file>

<file path=ppt/slides/_rels/slide23.xml.rels><?xml version="1.0" encoding="UTF-8" standalone="yes"?>
<Relationships xmlns="http://schemas.openxmlformats.org/package/2006/relationships"><Relationship Id="rId13" Type="http://schemas.openxmlformats.org/officeDocument/2006/relationships/tags" Target="../tags/tag192.xml"/><Relationship Id="rId18" Type="http://schemas.openxmlformats.org/officeDocument/2006/relationships/tags" Target="../tags/tag197.xml"/><Relationship Id="rId26" Type="http://schemas.openxmlformats.org/officeDocument/2006/relationships/tags" Target="../tags/tag205.xml"/><Relationship Id="rId21" Type="http://schemas.openxmlformats.org/officeDocument/2006/relationships/tags" Target="../tags/tag200.xml"/><Relationship Id="rId34" Type="http://schemas.openxmlformats.org/officeDocument/2006/relationships/tags" Target="../tags/tag213.xml"/><Relationship Id="rId7" Type="http://schemas.openxmlformats.org/officeDocument/2006/relationships/tags" Target="../tags/tag186.xml"/><Relationship Id="rId12" Type="http://schemas.openxmlformats.org/officeDocument/2006/relationships/tags" Target="../tags/tag191.xml"/><Relationship Id="rId17" Type="http://schemas.openxmlformats.org/officeDocument/2006/relationships/tags" Target="../tags/tag196.xml"/><Relationship Id="rId25" Type="http://schemas.openxmlformats.org/officeDocument/2006/relationships/tags" Target="../tags/tag204.xml"/><Relationship Id="rId33" Type="http://schemas.openxmlformats.org/officeDocument/2006/relationships/tags" Target="../tags/tag212.xml"/><Relationship Id="rId2" Type="http://schemas.openxmlformats.org/officeDocument/2006/relationships/tags" Target="../tags/tag181.xml"/><Relationship Id="rId16" Type="http://schemas.openxmlformats.org/officeDocument/2006/relationships/tags" Target="../tags/tag195.xml"/><Relationship Id="rId20" Type="http://schemas.openxmlformats.org/officeDocument/2006/relationships/tags" Target="../tags/tag199.xml"/><Relationship Id="rId29" Type="http://schemas.openxmlformats.org/officeDocument/2006/relationships/tags" Target="../tags/tag208.xml"/><Relationship Id="rId1" Type="http://schemas.openxmlformats.org/officeDocument/2006/relationships/tags" Target="../tags/tag180.xml"/><Relationship Id="rId6" Type="http://schemas.openxmlformats.org/officeDocument/2006/relationships/tags" Target="../tags/tag185.xml"/><Relationship Id="rId11" Type="http://schemas.openxmlformats.org/officeDocument/2006/relationships/tags" Target="../tags/tag190.xml"/><Relationship Id="rId24" Type="http://schemas.openxmlformats.org/officeDocument/2006/relationships/tags" Target="../tags/tag203.xml"/><Relationship Id="rId32" Type="http://schemas.openxmlformats.org/officeDocument/2006/relationships/tags" Target="../tags/tag211.xml"/><Relationship Id="rId37" Type="http://schemas.openxmlformats.org/officeDocument/2006/relationships/image" Target="../media/image4.png"/><Relationship Id="rId5" Type="http://schemas.openxmlformats.org/officeDocument/2006/relationships/tags" Target="../tags/tag184.xml"/><Relationship Id="rId15" Type="http://schemas.openxmlformats.org/officeDocument/2006/relationships/tags" Target="../tags/tag194.xml"/><Relationship Id="rId23" Type="http://schemas.openxmlformats.org/officeDocument/2006/relationships/tags" Target="../tags/tag202.xml"/><Relationship Id="rId28" Type="http://schemas.openxmlformats.org/officeDocument/2006/relationships/tags" Target="../tags/tag207.xml"/><Relationship Id="rId36" Type="http://schemas.openxmlformats.org/officeDocument/2006/relationships/notesSlide" Target="../notesSlides/notesSlide12.xml"/><Relationship Id="rId10" Type="http://schemas.openxmlformats.org/officeDocument/2006/relationships/tags" Target="../tags/tag189.xml"/><Relationship Id="rId19" Type="http://schemas.openxmlformats.org/officeDocument/2006/relationships/tags" Target="../tags/tag198.xml"/><Relationship Id="rId31" Type="http://schemas.openxmlformats.org/officeDocument/2006/relationships/tags" Target="../tags/tag210.xml"/><Relationship Id="rId4" Type="http://schemas.openxmlformats.org/officeDocument/2006/relationships/tags" Target="../tags/tag183.xml"/><Relationship Id="rId9" Type="http://schemas.openxmlformats.org/officeDocument/2006/relationships/tags" Target="../tags/tag188.xml"/><Relationship Id="rId14" Type="http://schemas.openxmlformats.org/officeDocument/2006/relationships/tags" Target="../tags/tag193.xml"/><Relationship Id="rId22" Type="http://schemas.openxmlformats.org/officeDocument/2006/relationships/tags" Target="../tags/tag201.xml"/><Relationship Id="rId27" Type="http://schemas.openxmlformats.org/officeDocument/2006/relationships/tags" Target="../tags/tag206.xml"/><Relationship Id="rId30" Type="http://schemas.openxmlformats.org/officeDocument/2006/relationships/tags" Target="../tags/tag209.xml"/><Relationship Id="rId35" Type="http://schemas.openxmlformats.org/officeDocument/2006/relationships/slideLayout" Target="../slideLayouts/slideLayout2.xml"/><Relationship Id="rId8" Type="http://schemas.openxmlformats.org/officeDocument/2006/relationships/tags" Target="../tags/tag187.xml"/><Relationship Id="rId3" Type="http://schemas.openxmlformats.org/officeDocument/2006/relationships/tags" Target="../tags/tag18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slide" Target="slide6.xml"/></Relationships>
</file>

<file path=ppt/slides/_rels/slide5.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slide" Target="slide4.xml"/></Relationships>
</file>

<file path=ppt/slides/_rels/slide7.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slide" Target="slide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60648"/>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1847255"/>
            <a:ext cx="6224736" cy="1728192"/>
          </a:xfrm>
          <a:scene3d>
            <a:camera prst="orthographicFront"/>
            <a:lightRig rig="threePt" dir="t"/>
          </a:scene3d>
          <a:sp3d>
            <a:bevelT prst="relaxedInset"/>
          </a:sp3d>
        </p:spPr>
        <p:txBody>
          <a:bodyPr anchor="ctr">
            <a:normAutofit fontScale="70000" lnSpcReduction="20000"/>
          </a:bodyPr>
          <a:lstStyle/>
          <a:p>
            <a:r>
              <a:rPr lang="fr-FR" dirty="0" smtClean="0"/>
              <a:t>En alternatif (le champ tournant)</a:t>
            </a:r>
          </a:p>
          <a:p>
            <a:r>
              <a:rPr lang="fr-FR" dirty="0" smtClean="0"/>
              <a:t>En continu (</a:t>
            </a:r>
            <a:r>
              <a:rPr lang="fr-FR" dirty="0" err="1" smtClean="0"/>
              <a:t>lenz</a:t>
            </a:r>
            <a:r>
              <a:rPr lang="fr-FR" dirty="0" smtClean="0"/>
              <a:t>)</a:t>
            </a:r>
          </a:p>
          <a:p>
            <a:r>
              <a:rPr lang="fr-FR" dirty="0" smtClean="0"/>
              <a:t>Moteurs </a:t>
            </a:r>
            <a:r>
              <a:rPr lang="fr-FR" dirty="0" err="1" smtClean="0"/>
              <a:t>brushless</a:t>
            </a:r>
            <a:endParaRPr lang="fr-FR" dirty="0" smtClean="0"/>
          </a:p>
          <a:p>
            <a:r>
              <a:rPr lang="fr-FR" dirty="0" smtClean="0"/>
              <a:t>Les moteurs universels</a:t>
            </a:r>
          </a:p>
          <a:p>
            <a:r>
              <a:rPr lang="fr-FR" dirty="0" smtClean="0"/>
              <a:t>Les moteurs pas à pas</a:t>
            </a:r>
            <a:endParaRPr lang="fr-FR" dirty="0"/>
          </a:p>
        </p:txBody>
      </p:sp>
      <p:sp>
        <p:nvSpPr>
          <p:cNvPr id="4" name="Sous-titre 2"/>
          <p:cNvSpPr txBox="1">
            <a:spLocks/>
          </p:cNvSpPr>
          <p:nvPr/>
        </p:nvSpPr>
        <p:spPr>
          <a:xfrm>
            <a:off x="1371600" y="3719463"/>
            <a:ext cx="6224736" cy="8640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Les moteurs courant continu</a:t>
            </a:r>
            <a:endParaRPr lang="fr-FR" dirty="0"/>
          </a:p>
        </p:txBody>
      </p:sp>
      <p:sp>
        <p:nvSpPr>
          <p:cNvPr id="5" name="Sous-titre 2"/>
          <p:cNvSpPr txBox="1">
            <a:spLocks/>
          </p:cNvSpPr>
          <p:nvPr/>
        </p:nvSpPr>
        <p:spPr>
          <a:xfrm>
            <a:off x="1339619" y="4725144"/>
            <a:ext cx="6224736" cy="19442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fontScale="92500" lnSpcReduction="20000"/>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En continu excitation permanente, </a:t>
            </a:r>
            <a:r>
              <a:rPr lang="fr-FR" dirty="0" err="1" smtClean="0"/>
              <a:t>parallele</a:t>
            </a:r>
            <a:r>
              <a:rPr lang="fr-FR" dirty="0" smtClean="0"/>
              <a:t> série, séparé (</a:t>
            </a:r>
            <a:r>
              <a:rPr lang="fr-FR" dirty="0" err="1" smtClean="0"/>
              <a:t>lenz</a:t>
            </a:r>
            <a:r>
              <a:rPr lang="fr-FR" dirty="0" smtClean="0"/>
              <a:t>) COUMPOUND? G2N2RATRIC DYNAMO</a:t>
            </a:r>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741546" y="2595695"/>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599777" y="1556792"/>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683568" y="116632"/>
            <a:ext cx="7772400" cy="1470025"/>
          </a:xfrm>
          <a:scene3d>
            <a:camera prst="orthographicFront"/>
            <a:lightRig rig="threePt" dir="t"/>
          </a:scene3d>
          <a:sp3d>
            <a:bevelT prst="relaxedInset"/>
          </a:sp3d>
        </p:spPr>
        <p:txBody>
          <a:bodyPr>
            <a:normAutofit/>
          </a:bodyPr>
          <a:lstStyle/>
          <a:p>
            <a:r>
              <a:rPr lang="fr-FR" dirty="0" smtClean="0"/>
              <a:t>Les moteurs électriques Courant </a:t>
            </a:r>
            <a:r>
              <a:rPr lang="fr-FR" dirty="0"/>
              <a:t>Continu</a:t>
            </a:r>
          </a:p>
        </p:txBody>
      </p:sp>
      <p:grpSp>
        <p:nvGrpSpPr>
          <p:cNvPr id="816" name="Groupe 815"/>
          <p:cNvGrpSpPr/>
          <p:nvPr/>
        </p:nvGrpSpPr>
        <p:grpSpPr>
          <a:xfrm>
            <a:off x="2084976" y="2838744"/>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293138" y="2373466"/>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409819" y="2284558"/>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551730" y="2259910"/>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216939" y="2488138"/>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150264" y="2622734"/>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114545" y="2767499"/>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107400" y="2755231"/>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121688" y="2600596"/>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202650" y="2474966"/>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306924" y="2366704"/>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427154" y="2286493"/>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543459" y="2244832"/>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472157" y="2255795"/>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358820" y="2315612"/>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239759" y="2402156"/>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168321" y="2537820"/>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111170" y="2678877"/>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111170" y="2675137"/>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166896" y="2537981"/>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251907" y="2412793"/>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358291" y="2313871"/>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484939" y="2258334"/>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601672" y="2212978"/>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551730" y="2257122"/>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409819" y="2284558"/>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293138" y="2368883"/>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216939" y="2484700"/>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150264" y="2621489"/>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114545" y="2770222"/>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107400" y="2755662"/>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121688" y="2597943"/>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202650" y="2477806"/>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306924" y="2364982"/>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427154" y="2292466"/>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nvGrpSpPr>
        <p:grpSpPr>
          <a:xfrm>
            <a:off x="2543459" y="2251673"/>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472157" y="2269016"/>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358820" y="2326786"/>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239759" y="2425344"/>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168321" y="2551568"/>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111170" y="2699504"/>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084976" y="2799233"/>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111170" y="2655217"/>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166896" y="2511201"/>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251907" y="2367185"/>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358291" y="2295177"/>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484939" y="2223169"/>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601672" y="2223169"/>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084976" y="2824917"/>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293138" y="2359639"/>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409819" y="2270731"/>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551730" y="2246083"/>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216939" y="2474311"/>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150264" y="2608907"/>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114545" y="2753672"/>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107400" y="2741404"/>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121688" y="2586769"/>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202650" y="2461139"/>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306924" y="2352877"/>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427154" y="2272666"/>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543459" y="2231005"/>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472157" y="2241968"/>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358820" y="2301785"/>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239759" y="2388329"/>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168321" y="2523993"/>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111170" y="2665050"/>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111170" y="2661310"/>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166896" y="2524154"/>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251907" y="2398966"/>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358291" y="2300044"/>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484939" y="2244507"/>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601672" y="2199151"/>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551730" y="2243295"/>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409819" y="2270731"/>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293138" y="2355056"/>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216939" y="2470873"/>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150264" y="2607662"/>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114545" y="2756395"/>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107400" y="2741835"/>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121688" y="2584116"/>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202650" y="2463979"/>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306924" y="2351155"/>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427154" y="2278639"/>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543459" y="2237846"/>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472157" y="2255189"/>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358820" y="2312959"/>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239759" y="2411517"/>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168321" y="2537741"/>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111170" y="2655217"/>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084976" y="2840459"/>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111170" y="2682546"/>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166896" y="2537741"/>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251907" y="2412883"/>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358291" y="2318263"/>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484939" y="2268608"/>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601672" y="2223169"/>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084976" y="2822757"/>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293138" y="2357479"/>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409819" y="2268571"/>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551730" y="2243923"/>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216939" y="2472151"/>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150264" y="2606747"/>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114545" y="2751512"/>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107400" y="2739244"/>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121688" y="2584609"/>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202650" y="2458979"/>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306924" y="2350717"/>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427154" y="2270506"/>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543459" y="2228845"/>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472157" y="2239808"/>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358820" y="2299625"/>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239759" y="2386169"/>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168321" y="2521833"/>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111170" y="2662890"/>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111170" y="2659150"/>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166896" y="2521994"/>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251907" y="2396806"/>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358291" y="2297884"/>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484939" y="2242347"/>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601672" y="2196991"/>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551730" y="2241135"/>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409819" y="2268571"/>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293138" y="2352896"/>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216939" y="2468713"/>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150264" y="2605502"/>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114545" y="2754235"/>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107400" y="2739675"/>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121688" y="2581956"/>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202650" y="2461819"/>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306924" y="2348995"/>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427154" y="2276479"/>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543459" y="2235686"/>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472157" y="2253029"/>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358820" y="2310799"/>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239759" y="2409357"/>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168321" y="2535581"/>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111170" y="2683517"/>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084976" y="2838299"/>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111170" y="2680386"/>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166896" y="2535581"/>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251907" y="2410723"/>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358291" y="2316103"/>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484939" y="2266448"/>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601672" y="2223169"/>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084976" y="2808930"/>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293138" y="2343652"/>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409819" y="2254744"/>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551730" y="2230096"/>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216939" y="2458324"/>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150264" y="2592920"/>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114545" y="2737685"/>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107400" y="2725417"/>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121688" y="2570782"/>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202650" y="2445152"/>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306924" y="2336890"/>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427154" y="2256679"/>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543459" y="2215018"/>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472157" y="2225981"/>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358820" y="2285798"/>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239759" y="2372342"/>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168321" y="2508006"/>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111170" y="2696204"/>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111170" y="2645323"/>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166896" y="2508167"/>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251907" y="2382979"/>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358291" y="2284057"/>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484939" y="2228520"/>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601672" y="2183164"/>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551730" y="2227308"/>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409819" y="2254744"/>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293138" y="2339069"/>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216939" y="2496846"/>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150264" y="2591675"/>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114545" y="2740408"/>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107400" y="2727225"/>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121688" y="2568129"/>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202650" y="2447992"/>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306924" y="2363404"/>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427154" y="2262652"/>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543459" y="2221859"/>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472157" y="2239202"/>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358820" y="2296972"/>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239759" y="2395530"/>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168321" y="2521754"/>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111170" y="2669690"/>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084976" y="2824472"/>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111170" y="2666559"/>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166896" y="2521754"/>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251907" y="2396896"/>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358291" y="2302276"/>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484939" y="2252621"/>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611375" y="2208676"/>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nvSpPr>
        <p:spPr>
          <a:xfrm>
            <a:off x="4007287" y="3024187"/>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3952873" y="3553694"/>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346207" y="4084280"/>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4069820" y="3790813"/>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075580" y="3746285"/>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720506" y="1875701"/>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en rotation,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741546" y="2610851"/>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599777" y="1571948"/>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683568" y="116632"/>
            <a:ext cx="7772400" cy="1470025"/>
          </a:xfrm>
          <a:scene3d>
            <a:camera prst="orthographicFront"/>
            <a:lightRig rig="threePt" dir="t"/>
          </a:scene3d>
          <a:sp3d>
            <a:bevelT prst="relaxedInset"/>
          </a:sp3d>
        </p:spPr>
        <p:txBody>
          <a:bodyPr/>
          <a:lstStyle/>
          <a:p>
            <a:r>
              <a:rPr lang="fr-FR" dirty="0" smtClean="0"/>
              <a:t>Les moteurs </a:t>
            </a:r>
            <a:r>
              <a:rPr lang="fr-FR" dirty="0"/>
              <a:t>électriques</a:t>
            </a:r>
            <a:br>
              <a:rPr lang="fr-FR" dirty="0"/>
            </a:br>
            <a:r>
              <a:rPr lang="fr-FR" dirty="0"/>
              <a:t>Courant Continu</a:t>
            </a:r>
          </a:p>
        </p:txBody>
      </p:sp>
      <p:grpSp>
        <p:nvGrpSpPr>
          <p:cNvPr id="816" name="Groupe 815"/>
          <p:cNvGrpSpPr/>
          <p:nvPr/>
        </p:nvGrpSpPr>
        <p:grpSpPr>
          <a:xfrm>
            <a:off x="2084976" y="2853900"/>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293138" y="2388622"/>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409819" y="2299714"/>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551730" y="2275066"/>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216939" y="2503294"/>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150264" y="2637890"/>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114545" y="2782655"/>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107400" y="2770387"/>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121688" y="2615752"/>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202650" y="2490122"/>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306924" y="2381860"/>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427154" y="2301649"/>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543459" y="2259988"/>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472157" y="2270951"/>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358820" y="2330768"/>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239759" y="2417312"/>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168321" y="2552976"/>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111170" y="2694033"/>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111170" y="2690293"/>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166896" y="2553137"/>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251907" y="2427949"/>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358291" y="2329027"/>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484939" y="2273490"/>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601672" y="2228134"/>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551730" y="2272278"/>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409819" y="2299714"/>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293138" y="2384039"/>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216939" y="2499856"/>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150264" y="2636645"/>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114545" y="2785378"/>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107400" y="2770818"/>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121688" y="2613099"/>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202650" y="2492962"/>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306924" y="2380138"/>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427154" y="2307622"/>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472157" y="2284172"/>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358820" y="2341942"/>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239759" y="2440500"/>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168321" y="2566724"/>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111170" y="2714660"/>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084976" y="2814389"/>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111170" y="2670373"/>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166896" y="2526357"/>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251907" y="2382341"/>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358291" y="2310333"/>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484939" y="2238325"/>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601672" y="223832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084976" y="2840073"/>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293138" y="2374795"/>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409819" y="2285887"/>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551730" y="2261239"/>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216939" y="2489467"/>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150264" y="2624063"/>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114545" y="2768828"/>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107400" y="2756560"/>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121688" y="2601925"/>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202650" y="2476295"/>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306924" y="2368033"/>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427154" y="2287822"/>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543459" y="2246161"/>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472157" y="225712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358820" y="231694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239759" y="2403485"/>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168321" y="2539149"/>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111170" y="2680206"/>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111170" y="2676466"/>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166896" y="2539310"/>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251907" y="2414122"/>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358291" y="2315200"/>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484939" y="2259663"/>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601672" y="2214307"/>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551730" y="2258451"/>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409819" y="2285887"/>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293138" y="2370212"/>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216939" y="2486029"/>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150264" y="2622818"/>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114545" y="2771551"/>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107400" y="2756991"/>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121688" y="2599272"/>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202650" y="2479135"/>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306924" y="2366311"/>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427154" y="2293795"/>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543459" y="2253002"/>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472157" y="2270345"/>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358820" y="2328115"/>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239759" y="2426673"/>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168321" y="2552897"/>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111170" y="2670373"/>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084976" y="2855615"/>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111170" y="2697702"/>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166896" y="2552897"/>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251907" y="2428039"/>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358291" y="2333419"/>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484939" y="2283764"/>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601672" y="2238325"/>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084976" y="2837913"/>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293138" y="2372635"/>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409819" y="2283727"/>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551730" y="2259079"/>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216939" y="2487307"/>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150264" y="2621903"/>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114545" y="2766668"/>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107400" y="2754400"/>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121688" y="2599765"/>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202650" y="2474135"/>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306924" y="2365873"/>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427154" y="2285662"/>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543459" y="2244001"/>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472157" y="2254964"/>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358820" y="2314781"/>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239759" y="2401325"/>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168321" y="2536989"/>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111170" y="2678046"/>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111170" y="2674306"/>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166896" y="2537150"/>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251907" y="2411962"/>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358291" y="2313040"/>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484939" y="2257503"/>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601672" y="2212147"/>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551730" y="2256291"/>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409819" y="2283727"/>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293138" y="2368052"/>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216939" y="2483869"/>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150264" y="2620658"/>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114545" y="2769391"/>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107400" y="2754831"/>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121688" y="2597112"/>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202650" y="2476975"/>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306924" y="2364151"/>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427154" y="2291635"/>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543459" y="2250842"/>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472157" y="2268185"/>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358820" y="2325955"/>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239759" y="2424513"/>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168321" y="2550737"/>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111170" y="2698673"/>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084976" y="2853455"/>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111170" y="2695542"/>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166896" y="2550737"/>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251907" y="2425879"/>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358291" y="2331259"/>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484939" y="2281604"/>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601672" y="2238325"/>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084976" y="2824086"/>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293138" y="2358808"/>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409819" y="2269900"/>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551730" y="2245252"/>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216939" y="2473480"/>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150264" y="2608076"/>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114545" y="2752841"/>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107400" y="2740573"/>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121688" y="2585938"/>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202650" y="2460308"/>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306924" y="2352046"/>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427154" y="2271835"/>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543459" y="2230174"/>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472157" y="2241137"/>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358820" y="2300954"/>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239759" y="2387498"/>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168321" y="2523162"/>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111170" y="2711360"/>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111170" y="2660479"/>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166896" y="2523323"/>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251907" y="2398135"/>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358291" y="2299213"/>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484939" y="2243676"/>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601672" y="2198320"/>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551730" y="2242464"/>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409819" y="2269900"/>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293138" y="2354225"/>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216939" y="2512002"/>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150264" y="2606831"/>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114545" y="2755564"/>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107400" y="2742381"/>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121688" y="2583285"/>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202650" y="2463148"/>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306924" y="2378560"/>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427154" y="2277808"/>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543459" y="2237015"/>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472157" y="2254358"/>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358820" y="2312128"/>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239759" y="2410686"/>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168321" y="2536910"/>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111170" y="2684846"/>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084976" y="2839628"/>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111170" y="2681715"/>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166896" y="2536910"/>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251907" y="2412052"/>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358291" y="2317432"/>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484939" y="2267777"/>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611375" y="2223832"/>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en rotation,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nvGrpSpPr>
        <p:grpSpPr>
          <a:xfrm>
            <a:off x="2555776" y="2253004"/>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007287" y="3039343"/>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3952873" y="3568850"/>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346207" y="4099436"/>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5145049" y="2993194"/>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150809" y="2948666"/>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403648" y="157968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stator</a:t>
            </a:r>
            <a:endParaRPr lang="fr-FR" dirty="0"/>
          </a:p>
        </p:txBody>
      </p:sp>
      <p:pic>
        <p:nvPicPr>
          <p:cNvPr id="1026" name="Picture 2" descr="Afficher l'image d'origine"/>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9143999" y="3253408"/>
            <a:ext cx="3238500" cy="2590800"/>
          </a:xfrm>
          <a:prstGeom prst="rect">
            <a:avLst/>
          </a:prstGeom>
          <a:noFill/>
          <a:extLst>
            <a:ext uri="{909E8E84-426E-40DD-AFC4-6F175D3DCCD1}">
              <a14:hiddenFill xmlns:a14="http://schemas.microsoft.com/office/drawing/2010/main">
                <a:solidFill>
                  <a:srgbClr val="FFFFFF"/>
                </a:solidFill>
              </a14:hiddenFill>
            </a:ext>
          </a:extLst>
        </p:spPr>
      </p:pic>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champ magnétique est assurée par le </a:t>
            </a:r>
            <a:r>
              <a:rPr lang="fr-FR" sz="1800" dirty="0" smtClean="0">
                <a:effectLst>
                  <a:glow rad="228600">
                    <a:schemeClr val="accent3">
                      <a:satMod val="175000"/>
                      <a:alpha val="40000"/>
                    </a:schemeClr>
                  </a:glow>
                  <a:outerShdw blurRad="38100" dist="38100" dir="2700000" algn="tl">
                    <a:srgbClr val="000000">
                      <a:alpha val="43137"/>
                    </a:srgbClr>
                  </a:outerShdw>
                </a:effectLst>
              </a:rPr>
              <a:t>stator </a:t>
            </a:r>
            <a:r>
              <a:rPr lang="fr-FR" sz="1800" dirty="0" smtClean="0"/>
              <a:t>(partie fixe, statique). On appelle cette fonction du moteur </a:t>
            </a:r>
            <a:r>
              <a:rPr lang="fr-FR" sz="1800" dirty="0" smtClean="0">
                <a:effectLst>
                  <a:glow rad="228600">
                    <a:schemeClr val="accent3">
                      <a:satMod val="175000"/>
                      <a:alpha val="40000"/>
                    </a:schemeClr>
                  </a:glow>
                  <a:outerShdw blurRad="38100" dist="38100" dir="2700000" algn="tl">
                    <a:srgbClr val="000000">
                      <a:alpha val="43137"/>
                    </a:srgbClr>
                  </a:outerShdw>
                </a:effectLst>
              </a:rPr>
              <a:t>‘Excitation’. </a:t>
            </a:r>
            <a:r>
              <a:rPr lang="fr-FR" sz="1800" dirty="0" smtClean="0"/>
              <a:t>L’excitation peut être assurée par un ensemble </a:t>
            </a:r>
            <a:r>
              <a:rPr lang="fr-FR" sz="1800" dirty="0" smtClean="0">
                <a:effectLst>
                  <a:glow rad="228600">
                    <a:schemeClr val="accent3">
                      <a:satMod val="175000"/>
                      <a:alpha val="40000"/>
                    </a:schemeClr>
                  </a:glow>
                  <a:outerShdw blurRad="38100" dist="38100" dir="2700000" algn="tl">
                    <a:srgbClr val="000000">
                      <a:alpha val="43137"/>
                    </a:srgbClr>
                  </a:outerShdw>
                </a:effectLst>
              </a:rPr>
              <a:t>d’aimants permanents</a:t>
            </a:r>
            <a:r>
              <a:rPr lang="fr-FR" sz="1800" dirty="0" smtClean="0"/>
              <a:t>, on parlera alors de </a:t>
            </a:r>
            <a:r>
              <a:rPr lang="fr-FR" sz="1800" dirty="0" smtClean="0">
                <a:effectLst>
                  <a:glow rad="228600">
                    <a:schemeClr val="accent3">
                      <a:satMod val="175000"/>
                      <a:alpha val="40000"/>
                    </a:schemeClr>
                  </a:glow>
                  <a:outerShdw blurRad="38100" dist="38100" dir="2700000" algn="tl">
                    <a:srgbClr val="000000">
                      <a:alpha val="43137"/>
                    </a:srgbClr>
                  </a:outerShdw>
                </a:effectLst>
              </a:rPr>
              <a:t>moteur à excitation permanente</a:t>
            </a:r>
            <a:r>
              <a:rPr lang="fr-FR" sz="1800" dirty="0" smtClean="0"/>
              <a:t>.</a:t>
            </a:r>
          </a:p>
          <a:p>
            <a:r>
              <a:rPr lang="fr-FR" sz="1800" dirty="0" smtClean="0"/>
              <a:t>L’</a:t>
            </a:r>
            <a:r>
              <a:rPr lang="fr-FR" sz="1800" dirty="0" smtClean="0">
                <a:effectLst>
                  <a:glow rad="228600">
                    <a:schemeClr val="accent5">
                      <a:satMod val="175000"/>
                      <a:alpha val="40000"/>
                    </a:schemeClr>
                  </a:glow>
                  <a:outerShdw blurRad="38100" dist="38100" dir="2700000" algn="tl">
                    <a:srgbClr val="000000">
                      <a:alpha val="43137"/>
                    </a:srgbClr>
                  </a:outerShdw>
                </a:effectLst>
              </a:rPr>
              <a:t>excitation</a:t>
            </a:r>
            <a:r>
              <a:rPr lang="fr-FR" sz="1800" dirty="0" smtClean="0"/>
              <a:t> peut être réalisée avec des </a:t>
            </a:r>
            <a:r>
              <a:rPr lang="fr-FR" sz="1800" dirty="0" err="1" smtClean="0">
                <a:effectLst>
                  <a:glow rad="228600">
                    <a:schemeClr val="accent5">
                      <a:satMod val="175000"/>
                      <a:alpha val="40000"/>
                    </a:schemeClr>
                  </a:glow>
                  <a:outerShdw blurRad="38100" dist="38100" dir="2700000" algn="tl">
                    <a:srgbClr val="000000">
                      <a:alpha val="43137"/>
                    </a:srgbClr>
                  </a:outerShdw>
                </a:effectLst>
              </a:rPr>
              <a:t>électros-aimants</a:t>
            </a:r>
            <a:r>
              <a:rPr lang="fr-FR" sz="1800" dirty="0" smtClean="0"/>
              <a:t>, </a:t>
            </a:r>
            <a:r>
              <a:rPr lang="fr-FR" sz="1800" dirty="0"/>
              <a:t>l</a:t>
            </a:r>
            <a:r>
              <a:rPr lang="fr-FR" sz="1800" dirty="0" smtClean="0"/>
              <a:t>e moteur sera désigné alors par le </a:t>
            </a:r>
            <a:r>
              <a:rPr lang="fr-FR" sz="1800" dirty="0" smtClean="0">
                <a:effectLst>
                  <a:glow rad="228600">
                    <a:schemeClr val="accent5">
                      <a:satMod val="175000"/>
                      <a:alpha val="40000"/>
                    </a:schemeClr>
                  </a:glow>
                  <a:outerShdw blurRad="38100" dist="38100" dir="2700000" algn="tl">
                    <a:srgbClr val="000000">
                      <a:alpha val="43137"/>
                    </a:srgbClr>
                  </a:outerShdw>
                </a:effectLst>
              </a:rPr>
              <a:t>type de couplage </a:t>
            </a:r>
            <a:r>
              <a:rPr lang="fr-FR" sz="1800" dirty="0" smtClean="0"/>
              <a:t>électrique entre le circuit d’excitation et le circuit induit.   </a:t>
            </a:r>
            <a:br>
              <a:rPr lang="fr-FR" sz="1800" dirty="0" smtClean="0"/>
            </a:br>
            <a:endParaRPr lang="fr-FR" sz="1800" dirty="0"/>
          </a:p>
        </p:txBody>
      </p:sp>
      <p:grpSp>
        <p:nvGrpSpPr>
          <p:cNvPr id="7" name="Groupe 6"/>
          <p:cNvGrpSpPr/>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nvGrpSpPr>
        <p:grpSpPr>
          <a:xfrm rot="5400000" flipV="1">
            <a:off x="3345169" y="2001119"/>
            <a:ext cx="1944226" cy="767520"/>
            <a:chOff x="4718167" y="1574092"/>
            <a:chExt cx="2578559" cy="862284"/>
          </a:xfrm>
        </p:grpSpPr>
        <p:sp>
          <p:nvSpPr>
            <p:cNvPr id="1193"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nvGrpSpPr>
        <p:grpSpPr>
          <a:xfrm rot="16200000" flipH="1">
            <a:off x="6967720" y="2032850"/>
            <a:ext cx="1944226" cy="767520"/>
            <a:chOff x="4718167" y="1574092"/>
            <a:chExt cx="2578559" cy="862284"/>
          </a:xfrm>
        </p:grpSpPr>
        <p:sp>
          <p:nvSpPr>
            <p:cNvPr id="1222"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val="723586553"/>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65" name="Groupe 64"/>
          <p:cNvGrpSpPr/>
          <p:nvPr/>
        </p:nvGrpSpPr>
        <p:grpSpPr>
          <a:xfrm>
            <a:off x="370751" y="2585014"/>
            <a:ext cx="2008772" cy="740452"/>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nvSpPr>
        <p:spPr>
          <a:xfrm>
            <a:off x="46890" y="4365104"/>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mouvement mécanique est assurée par </a:t>
            </a:r>
            <a:r>
              <a:rPr lang="fr-FR" sz="1800" dirty="0" smtClean="0">
                <a:effectLst>
                  <a:glow rad="228600">
                    <a:schemeClr val="accent6">
                      <a:satMod val="175000"/>
                      <a:alpha val="40000"/>
                    </a:schemeClr>
                  </a:glow>
                  <a:outerShdw blurRad="38100" dist="38100" dir="2700000" algn="tl">
                    <a:srgbClr val="000000">
                      <a:alpha val="43137"/>
                    </a:srgbClr>
                  </a:outerShdw>
                </a:effectLst>
              </a:rPr>
              <a:t>le rotor </a:t>
            </a:r>
            <a:r>
              <a:rPr lang="fr-FR" sz="1800" dirty="0" smtClean="0"/>
              <a:t>(partie tournante, rotation). On appelle cette fonction du moteur ‘</a:t>
            </a:r>
            <a:r>
              <a:rPr lang="fr-FR" sz="1800" dirty="0" smtClean="0">
                <a:effectLst>
                  <a:glow rad="228600">
                    <a:schemeClr val="accent6">
                      <a:satMod val="175000"/>
                      <a:alpha val="40000"/>
                    </a:schemeClr>
                  </a:glow>
                  <a:outerShdw blurRad="38100" dist="38100" dir="2700000" algn="tl">
                    <a:srgbClr val="000000">
                      <a:alpha val="43137"/>
                    </a:srgbClr>
                  </a:outerShdw>
                </a:effectLst>
              </a:rPr>
              <a:t>l’Induit</a:t>
            </a:r>
            <a:r>
              <a:rPr lang="fr-FR" sz="1800" dirty="0" smtClean="0"/>
              <a:t>’ (soumis au champ magnétique). L’induit est constitué de </a:t>
            </a:r>
            <a:r>
              <a:rPr lang="fr-FR" sz="1800" dirty="0" smtClean="0">
                <a:effectLst>
                  <a:glow rad="228600">
                    <a:schemeClr val="accent6">
                      <a:satMod val="175000"/>
                      <a:alpha val="40000"/>
                    </a:schemeClr>
                  </a:glow>
                  <a:outerShdw blurRad="38100" dist="38100" dir="2700000" algn="tl">
                    <a:srgbClr val="000000">
                      <a:alpha val="43137"/>
                    </a:srgbClr>
                  </a:outerShdw>
                </a:effectLst>
              </a:rPr>
              <a:t>conducteurs</a:t>
            </a:r>
            <a:r>
              <a:rPr lang="fr-FR" sz="1800" dirty="0" smtClean="0"/>
              <a:t> qui seront le siège de la force motrice. Pour augmenter l’effet plusieurs conducteurs disposés dans des encoches réparties régulièrement sur la périphérie du circuit magnétique du rotor.</a:t>
            </a:r>
          </a:p>
          <a:p>
            <a:r>
              <a:rPr lang="fr-FR" sz="1800" dirty="0" smtClean="0"/>
              <a:t>La connexion électrique et la permutation sont assurées  par l’ensemble  </a:t>
            </a:r>
            <a:r>
              <a:rPr lang="fr-FR" sz="1800" dirty="0" smtClean="0">
                <a:effectLst>
                  <a:glow rad="228600">
                    <a:schemeClr val="accent6">
                      <a:satMod val="175000"/>
                      <a:alpha val="40000"/>
                    </a:schemeClr>
                  </a:glow>
                  <a:outerShdw blurRad="38100" dist="38100" dir="2700000" algn="tl">
                    <a:srgbClr val="000000">
                      <a:alpha val="43137"/>
                    </a:srgbClr>
                  </a:outerShdw>
                </a:effectLst>
              </a:rPr>
              <a:t>collecteur plus balais </a:t>
            </a:r>
            <a:r>
              <a:rPr lang="fr-FR" sz="1800" dirty="0" smtClean="0"/>
              <a:t>(charbons).  </a:t>
            </a:r>
            <a:br>
              <a:rPr lang="fr-FR" sz="1800" dirty="0" smtClean="0"/>
            </a:br>
            <a:endParaRPr lang="fr-FR" sz="1800" dirty="0"/>
          </a:p>
        </p:txBody>
      </p:sp>
      <p:sp>
        <p:nvSpPr>
          <p:cNvPr id="55" name="Rectangle 54"/>
          <p:cNvSpPr/>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fade">
                                      <p:cBhvr>
                                        <p:cTn id="7" dur="500"/>
                                        <p:tgtEl>
                                          <p:spTgt spid="6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334"/>
                                        </p:tgtEl>
                                        <p:attrNameLst>
                                          <p:attrName>style.visibility</p:attrName>
                                        </p:attrNameLst>
                                      </p:cBhvr>
                                      <p:to>
                                        <p:strVal val="visible"/>
                                      </p:to>
                                    </p:set>
                                    <p:animEffect transition="in" filter="fade">
                                      <p:cBhvr>
                                        <p:cTn id="11" dur="50"/>
                                        <p:tgtEl>
                                          <p:spTgt spid="1334"/>
                                        </p:tgtEl>
                                      </p:cBhvr>
                                    </p:animEffect>
                                  </p:childTnLst>
                                </p:cTn>
                              </p:par>
                            </p:childTnLst>
                          </p:cTn>
                        </p:par>
                        <p:par>
                          <p:cTn id="12" fill="hold">
                            <p:stCondLst>
                              <p:cond delay="550"/>
                            </p:stCondLst>
                            <p:childTnLst>
                              <p:par>
                                <p:cTn id="13" presetID="10" presetClass="entr" presetSubtype="0" fill="hold" nodeType="afterEffect">
                                  <p:stCondLst>
                                    <p:cond delay="0"/>
                                  </p:stCondLst>
                                  <p:childTnLst>
                                    <p:set>
                                      <p:cBhvr>
                                        <p:cTn id="14" dur="1" fill="hold">
                                          <p:stCondLst>
                                            <p:cond delay="0"/>
                                          </p:stCondLst>
                                        </p:cTn>
                                        <p:tgtEl>
                                          <p:spTgt spid="1328"/>
                                        </p:tgtEl>
                                        <p:attrNameLst>
                                          <p:attrName>style.visibility</p:attrName>
                                        </p:attrNameLst>
                                      </p:cBhvr>
                                      <p:to>
                                        <p:strVal val="visible"/>
                                      </p:to>
                                    </p:set>
                                    <p:animEffect transition="in" filter="fade">
                                      <p:cBhvr>
                                        <p:cTn id="15" dur="50"/>
                                        <p:tgtEl>
                                          <p:spTgt spid="1328"/>
                                        </p:tgtEl>
                                      </p:cBhvr>
                                    </p:animEffect>
                                  </p:childTnLst>
                                </p:cTn>
                              </p:par>
                            </p:childTnLst>
                          </p:cTn>
                        </p:par>
                        <p:par>
                          <p:cTn id="16" fill="hold">
                            <p:stCondLst>
                              <p:cond delay="600"/>
                            </p:stCondLst>
                            <p:childTnLst>
                              <p:par>
                                <p:cTn id="17" presetID="10" presetClass="entr" presetSubtype="0" fill="hold" nodeType="afterEffect">
                                  <p:stCondLst>
                                    <p:cond delay="0"/>
                                  </p:stCondLst>
                                  <p:childTnLst>
                                    <p:set>
                                      <p:cBhvr>
                                        <p:cTn id="18" dur="1" fill="hold">
                                          <p:stCondLst>
                                            <p:cond delay="0"/>
                                          </p:stCondLst>
                                        </p:cTn>
                                        <p:tgtEl>
                                          <p:spTgt spid="1322"/>
                                        </p:tgtEl>
                                        <p:attrNameLst>
                                          <p:attrName>style.visibility</p:attrName>
                                        </p:attrNameLst>
                                      </p:cBhvr>
                                      <p:to>
                                        <p:strVal val="visible"/>
                                      </p:to>
                                    </p:set>
                                    <p:animEffect transition="in" filter="fade">
                                      <p:cBhvr>
                                        <p:cTn id="19" dur="50"/>
                                        <p:tgtEl>
                                          <p:spTgt spid="1322"/>
                                        </p:tgtEl>
                                      </p:cBhvr>
                                    </p:animEffect>
                                  </p:childTnLst>
                                </p:cTn>
                              </p:par>
                            </p:childTnLst>
                          </p:cTn>
                        </p:par>
                        <p:par>
                          <p:cTn id="20" fill="hold">
                            <p:stCondLst>
                              <p:cond delay="650"/>
                            </p:stCondLst>
                            <p:childTnLst>
                              <p:par>
                                <p:cTn id="21" presetID="10" presetClass="entr" presetSubtype="0" fill="hold" nodeType="afterEffect">
                                  <p:stCondLst>
                                    <p:cond delay="0"/>
                                  </p:stCondLst>
                                  <p:childTnLst>
                                    <p:set>
                                      <p:cBhvr>
                                        <p:cTn id="22" dur="1" fill="hold">
                                          <p:stCondLst>
                                            <p:cond delay="0"/>
                                          </p:stCondLst>
                                        </p:cTn>
                                        <p:tgtEl>
                                          <p:spTgt spid="1316"/>
                                        </p:tgtEl>
                                        <p:attrNameLst>
                                          <p:attrName>style.visibility</p:attrName>
                                        </p:attrNameLst>
                                      </p:cBhvr>
                                      <p:to>
                                        <p:strVal val="visible"/>
                                      </p:to>
                                    </p:set>
                                    <p:animEffect transition="in" filter="fade">
                                      <p:cBhvr>
                                        <p:cTn id="23" dur="50"/>
                                        <p:tgtEl>
                                          <p:spTgt spid="1316"/>
                                        </p:tgtEl>
                                      </p:cBhvr>
                                    </p:animEffect>
                                  </p:childTnLst>
                                </p:cTn>
                              </p:par>
                            </p:childTnLst>
                          </p:cTn>
                        </p:par>
                        <p:par>
                          <p:cTn id="24" fill="hold">
                            <p:stCondLst>
                              <p:cond delay="700"/>
                            </p:stCondLst>
                            <p:childTnLst>
                              <p:par>
                                <p:cTn id="25" presetID="10" presetClass="entr" presetSubtype="0" fill="hold" nodeType="afterEffect">
                                  <p:stCondLst>
                                    <p:cond delay="0"/>
                                  </p:stCondLst>
                                  <p:childTnLst>
                                    <p:set>
                                      <p:cBhvr>
                                        <p:cTn id="26" dur="1" fill="hold">
                                          <p:stCondLst>
                                            <p:cond delay="0"/>
                                          </p:stCondLst>
                                        </p:cTn>
                                        <p:tgtEl>
                                          <p:spTgt spid="1310"/>
                                        </p:tgtEl>
                                        <p:attrNameLst>
                                          <p:attrName>style.visibility</p:attrName>
                                        </p:attrNameLst>
                                      </p:cBhvr>
                                      <p:to>
                                        <p:strVal val="visible"/>
                                      </p:to>
                                    </p:set>
                                    <p:animEffect transition="in" filter="fade">
                                      <p:cBhvr>
                                        <p:cTn id="27" dur="50"/>
                                        <p:tgtEl>
                                          <p:spTgt spid="1310"/>
                                        </p:tgtEl>
                                      </p:cBhvr>
                                    </p:animEffect>
                                  </p:childTnLst>
                                </p:cTn>
                              </p:par>
                            </p:childTnLst>
                          </p:cTn>
                        </p:par>
                        <p:par>
                          <p:cTn id="28" fill="hold">
                            <p:stCondLst>
                              <p:cond delay="750"/>
                            </p:stCondLst>
                            <p:childTnLst>
                              <p:par>
                                <p:cTn id="29" presetID="10" presetClass="entr" presetSubtype="0" fill="hold" nodeType="afterEffect">
                                  <p:stCondLst>
                                    <p:cond delay="0"/>
                                  </p:stCondLst>
                                  <p:childTnLst>
                                    <p:set>
                                      <p:cBhvr>
                                        <p:cTn id="30" dur="1" fill="hold">
                                          <p:stCondLst>
                                            <p:cond delay="0"/>
                                          </p:stCondLst>
                                        </p:cTn>
                                        <p:tgtEl>
                                          <p:spTgt spid="1304"/>
                                        </p:tgtEl>
                                        <p:attrNameLst>
                                          <p:attrName>style.visibility</p:attrName>
                                        </p:attrNameLst>
                                      </p:cBhvr>
                                      <p:to>
                                        <p:strVal val="visible"/>
                                      </p:to>
                                    </p:set>
                                    <p:animEffect transition="in" filter="fade">
                                      <p:cBhvr>
                                        <p:cTn id="31" dur="50"/>
                                        <p:tgtEl>
                                          <p:spTgt spid="1304"/>
                                        </p:tgtEl>
                                      </p:cBhvr>
                                    </p:animEffect>
                                  </p:childTnLst>
                                </p:cTn>
                              </p:par>
                            </p:childTnLst>
                          </p:cTn>
                        </p:par>
                        <p:par>
                          <p:cTn id="32" fill="hold">
                            <p:stCondLst>
                              <p:cond delay="800"/>
                            </p:stCondLst>
                            <p:childTnLst>
                              <p:par>
                                <p:cTn id="33" presetID="10" presetClass="entr" presetSubtype="0" fill="hold" nodeType="afterEffect">
                                  <p:stCondLst>
                                    <p:cond delay="0"/>
                                  </p:stCondLst>
                                  <p:childTnLst>
                                    <p:set>
                                      <p:cBhvr>
                                        <p:cTn id="34" dur="1" fill="hold">
                                          <p:stCondLst>
                                            <p:cond delay="0"/>
                                          </p:stCondLst>
                                        </p:cTn>
                                        <p:tgtEl>
                                          <p:spTgt spid="1262"/>
                                        </p:tgtEl>
                                        <p:attrNameLst>
                                          <p:attrName>style.visibility</p:attrName>
                                        </p:attrNameLst>
                                      </p:cBhvr>
                                      <p:to>
                                        <p:strVal val="visible"/>
                                      </p:to>
                                    </p:set>
                                    <p:animEffect transition="in" filter="fade">
                                      <p:cBhvr>
                                        <p:cTn id="35" dur="50"/>
                                        <p:tgtEl>
                                          <p:spTgt spid="1262"/>
                                        </p:tgtEl>
                                      </p:cBhvr>
                                    </p:animEffect>
                                  </p:childTnLst>
                                </p:cTn>
                              </p:par>
                            </p:childTnLst>
                          </p:cTn>
                        </p:par>
                        <p:par>
                          <p:cTn id="36" fill="hold">
                            <p:stCondLst>
                              <p:cond delay="850"/>
                            </p:stCondLst>
                            <p:childTnLst>
                              <p:par>
                                <p:cTn id="37" presetID="10" presetClass="entr" presetSubtype="0" fill="hold" nodeType="afterEffect">
                                  <p:stCondLst>
                                    <p:cond delay="0"/>
                                  </p:stCondLst>
                                  <p:childTnLst>
                                    <p:set>
                                      <p:cBhvr>
                                        <p:cTn id="38" dur="1" fill="hold">
                                          <p:stCondLst>
                                            <p:cond delay="0"/>
                                          </p:stCondLst>
                                        </p:cTn>
                                        <p:tgtEl>
                                          <p:spTgt spid="1298"/>
                                        </p:tgtEl>
                                        <p:attrNameLst>
                                          <p:attrName>style.visibility</p:attrName>
                                        </p:attrNameLst>
                                      </p:cBhvr>
                                      <p:to>
                                        <p:strVal val="visible"/>
                                      </p:to>
                                    </p:set>
                                    <p:animEffect transition="in" filter="fade">
                                      <p:cBhvr>
                                        <p:cTn id="39" dur="50"/>
                                        <p:tgtEl>
                                          <p:spTgt spid="1298"/>
                                        </p:tgtEl>
                                      </p:cBhvr>
                                    </p:animEffect>
                                  </p:childTnLst>
                                </p:cTn>
                              </p:par>
                            </p:childTnLst>
                          </p:cTn>
                        </p:par>
                        <p:par>
                          <p:cTn id="40" fill="hold">
                            <p:stCondLst>
                              <p:cond delay="900"/>
                            </p:stCondLst>
                            <p:childTnLst>
                              <p:par>
                                <p:cTn id="41" presetID="10" presetClass="entr" presetSubtype="0" fill="hold" nodeType="afterEffect">
                                  <p:stCondLst>
                                    <p:cond delay="0"/>
                                  </p:stCondLst>
                                  <p:childTnLst>
                                    <p:set>
                                      <p:cBhvr>
                                        <p:cTn id="42" dur="1" fill="hold">
                                          <p:stCondLst>
                                            <p:cond delay="0"/>
                                          </p:stCondLst>
                                        </p:cTn>
                                        <p:tgtEl>
                                          <p:spTgt spid="1364"/>
                                        </p:tgtEl>
                                        <p:attrNameLst>
                                          <p:attrName>style.visibility</p:attrName>
                                        </p:attrNameLst>
                                      </p:cBhvr>
                                      <p:to>
                                        <p:strVal val="visible"/>
                                      </p:to>
                                    </p:set>
                                    <p:animEffect transition="in" filter="fade">
                                      <p:cBhvr>
                                        <p:cTn id="43" dur="50"/>
                                        <p:tgtEl>
                                          <p:spTgt spid="1364"/>
                                        </p:tgtEl>
                                      </p:cBhvr>
                                    </p:animEffect>
                                  </p:childTnLst>
                                </p:cTn>
                              </p:par>
                            </p:childTnLst>
                          </p:cTn>
                        </p:par>
                        <p:par>
                          <p:cTn id="44" fill="hold">
                            <p:stCondLst>
                              <p:cond delay="950"/>
                            </p:stCondLst>
                            <p:childTnLst>
                              <p:par>
                                <p:cTn id="45" presetID="10" presetClass="entr" presetSubtype="0" fill="hold" nodeType="afterEffect">
                                  <p:stCondLst>
                                    <p:cond delay="0"/>
                                  </p:stCondLst>
                                  <p:childTnLst>
                                    <p:set>
                                      <p:cBhvr>
                                        <p:cTn id="46" dur="1" fill="hold">
                                          <p:stCondLst>
                                            <p:cond delay="0"/>
                                          </p:stCondLst>
                                        </p:cTn>
                                        <p:tgtEl>
                                          <p:spTgt spid="1292"/>
                                        </p:tgtEl>
                                        <p:attrNameLst>
                                          <p:attrName>style.visibility</p:attrName>
                                        </p:attrNameLst>
                                      </p:cBhvr>
                                      <p:to>
                                        <p:strVal val="visible"/>
                                      </p:to>
                                    </p:set>
                                    <p:animEffect transition="in" filter="fade">
                                      <p:cBhvr>
                                        <p:cTn id="47" dur="50"/>
                                        <p:tgtEl>
                                          <p:spTgt spid="1292"/>
                                        </p:tgtEl>
                                      </p:cBhvr>
                                    </p:animEffect>
                                  </p:childTnLst>
                                </p:cTn>
                              </p:par>
                            </p:childTnLst>
                          </p:cTn>
                        </p:par>
                        <p:par>
                          <p:cTn id="48" fill="hold">
                            <p:stCondLst>
                              <p:cond delay="1000"/>
                            </p:stCondLst>
                            <p:childTnLst>
                              <p:par>
                                <p:cTn id="49" presetID="10" presetClass="entr" presetSubtype="0" fill="hold" nodeType="afterEffect">
                                  <p:stCondLst>
                                    <p:cond delay="0"/>
                                  </p:stCondLst>
                                  <p:childTnLst>
                                    <p:set>
                                      <p:cBhvr>
                                        <p:cTn id="50" dur="1" fill="hold">
                                          <p:stCondLst>
                                            <p:cond delay="0"/>
                                          </p:stCondLst>
                                        </p:cTn>
                                        <p:tgtEl>
                                          <p:spTgt spid="1358"/>
                                        </p:tgtEl>
                                        <p:attrNameLst>
                                          <p:attrName>style.visibility</p:attrName>
                                        </p:attrNameLst>
                                      </p:cBhvr>
                                      <p:to>
                                        <p:strVal val="visible"/>
                                      </p:to>
                                    </p:set>
                                    <p:animEffect transition="in" filter="fade">
                                      <p:cBhvr>
                                        <p:cTn id="51" dur="50"/>
                                        <p:tgtEl>
                                          <p:spTgt spid="1358"/>
                                        </p:tgtEl>
                                      </p:cBhvr>
                                    </p:animEffect>
                                  </p:childTnLst>
                                </p:cTn>
                              </p:par>
                            </p:childTnLst>
                          </p:cTn>
                        </p:par>
                        <p:par>
                          <p:cTn id="52" fill="hold">
                            <p:stCondLst>
                              <p:cond delay="1050"/>
                            </p:stCondLst>
                            <p:childTnLst>
                              <p:par>
                                <p:cTn id="53" presetID="10" presetClass="entr" presetSubtype="0" fill="hold" nodeType="afterEffect">
                                  <p:stCondLst>
                                    <p:cond delay="0"/>
                                  </p:stCondLst>
                                  <p:childTnLst>
                                    <p:set>
                                      <p:cBhvr>
                                        <p:cTn id="54" dur="1" fill="hold">
                                          <p:stCondLst>
                                            <p:cond delay="0"/>
                                          </p:stCondLst>
                                        </p:cTn>
                                        <p:tgtEl>
                                          <p:spTgt spid="1286"/>
                                        </p:tgtEl>
                                        <p:attrNameLst>
                                          <p:attrName>style.visibility</p:attrName>
                                        </p:attrNameLst>
                                      </p:cBhvr>
                                      <p:to>
                                        <p:strVal val="visible"/>
                                      </p:to>
                                    </p:set>
                                    <p:animEffect transition="in" filter="fade">
                                      <p:cBhvr>
                                        <p:cTn id="55" dur="50"/>
                                        <p:tgtEl>
                                          <p:spTgt spid="1286"/>
                                        </p:tgtEl>
                                      </p:cBhvr>
                                    </p:animEffect>
                                  </p:childTnLst>
                                </p:cTn>
                              </p:par>
                            </p:childTnLst>
                          </p:cTn>
                        </p:par>
                        <p:par>
                          <p:cTn id="56" fill="hold">
                            <p:stCondLst>
                              <p:cond delay="1100"/>
                            </p:stCondLst>
                            <p:childTnLst>
                              <p:par>
                                <p:cTn id="57" presetID="10" presetClass="entr" presetSubtype="0" fill="hold" nodeType="afterEffect">
                                  <p:stCondLst>
                                    <p:cond delay="0"/>
                                  </p:stCondLst>
                                  <p:childTnLst>
                                    <p:set>
                                      <p:cBhvr>
                                        <p:cTn id="58" dur="1" fill="hold">
                                          <p:stCondLst>
                                            <p:cond delay="0"/>
                                          </p:stCondLst>
                                        </p:cTn>
                                        <p:tgtEl>
                                          <p:spTgt spid="1352"/>
                                        </p:tgtEl>
                                        <p:attrNameLst>
                                          <p:attrName>style.visibility</p:attrName>
                                        </p:attrNameLst>
                                      </p:cBhvr>
                                      <p:to>
                                        <p:strVal val="visible"/>
                                      </p:to>
                                    </p:set>
                                    <p:animEffect transition="in" filter="fade">
                                      <p:cBhvr>
                                        <p:cTn id="59" dur="50"/>
                                        <p:tgtEl>
                                          <p:spTgt spid="1352"/>
                                        </p:tgtEl>
                                      </p:cBhvr>
                                    </p:animEffect>
                                  </p:childTnLst>
                                </p:cTn>
                              </p:par>
                            </p:childTnLst>
                          </p:cTn>
                        </p:par>
                        <p:par>
                          <p:cTn id="60" fill="hold">
                            <p:stCondLst>
                              <p:cond delay="1150"/>
                            </p:stCondLst>
                            <p:childTnLst>
                              <p:par>
                                <p:cTn id="61" presetID="10" presetClass="entr" presetSubtype="0" fill="hold" nodeType="afterEffect">
                                  <p:stCondLst>
                                    <p:cond delay="0"/>
                                  </p:stCondLst>
                                  <p:childTnLst>
                                    <p:set>
                                      <p:cBhvr>
                                        <p:cTn id="62" dur="1" fill="hold">
                                          <p:stCondLst>
                                            <p:cond delay="0"/>
                                          </p:stCondLst>
                                        </p:cTn>
                                        <p:tgtEl>
                                          <p:spTgt spid="1268"/>
                                        </p:tgtEl>
                                        <p:attrNameLst>
                                          <p:attrName>style.visibility</p:attrName>
                                        </p:attrNameLst>
                                      </p:cBhvr>
                                      <p:to>
                                        <p:strVal val="visible"/>
                                      </p:to>
                                    </p:set>
                                    <p:animEffect transition="in" filter="fade">
                                      <p:cBhvr>
                                        <p:cTn id="63" dur="50"/>
                                        <p:tgtEl>
                                          <p:spTgt spid="1268"/>
                                        </p:tgtEl>
                                      </p:cBhvr>
                                    </p:animEffect>
                                  </p:childTnLst>
                                </p:cTn>
                              </p:par>
                            </p:childTnLst>
                          </p:cTn>
                        </p:par>
                        <p:par>
                          <p:cTn id="64" fill="hold">
                            <p:stCondLst>
                              <p:cond delay="1200"/>
                            </p:stCondLst>
                            <p:childTnLst>
                              <p:par>
                                <p:cTn id="65" presetID="10" presetClass="entr" presetSubtype="0" fill="hold" nodeType="afterEffect">
                                  <p:stCondLst>
                                    <p:cond delay="0"/>
                                  </p:stCondLst>
                                  <p:childTnLst>
                                    <p:set>
                                      <p:cBhvr>
                                        <p:cTn id="66" dur="1" fill="hold">
                                          <p:stCondLst>
                                            <p:cond delay="0"/>
                                          </p:stCondLst>
                                        </p:cTn>
                                        <p:tgtEl>
                                          <p:spTgt spid="1346"/>
                                        </p:tgtEl>
                                        <p:attrNameLst>
                                          <p:attrName>style.visibility</p:attrName>
                                        </p:attrNameLst>
                                      </p:cBhvr>
                                      <p:to>
                                        <p:strVal val="visible"/>
                                      </p:to>
                                    </p:set>
                                    <p:animEffect transition="in" filter="fade">
                                      <p:cBhvr>
                                        <p:cTn id="67" dur="50"/>
                                        <p:tgtEl>
                                          <p:spTgt spid="1346"/>
                                        </p:tgtEl>
                                      </p:cBhvr>
                                    </p:animEffect>
                                  </p:childTnLst>
                                </p:cTn>
                              </p:par>
                            </p:childTnLst>
                          </p:cTn>
                        </p:par>
                        <p:par>
                          <p:cTn id="68" fill="hold">
                            <p:stCondLst>
                              <p:cond delay="1250"/>
                            </p:stCondLst>
                            <p:childTnLst>
                              <p:par>
                                <p:cTn id="69" presetID="10" presetClass="entr" presetSubtype="0" fill="hold" nodeType="afterEffect">
                                  <p:stCondLst>
                                    <p:cond delay="0"/>
                                  </p:stCondLst>
                                  <p:childTnLst>
                                    <p:set>
                                      <p:cBhvr>
                                        <p:cTn id="70" dur="1" fill="hold">
                                          <p:stCondLst>
                                            <p:cond delay="0"/>
                                          </p:stCondLst>
                                        </p:cTn>
                                        <p:tgtEl>
                                          <p:spTgt spid="1274"/>
                                        </p:tgtEl>
                                        <p:attrNameLst>
                                          <p:attrName>style.visibility</p:attrName>
                                        </p:attrNameLst>
                                      </p:cBhvr>
                                      <p:to>
                                        <p:strVal val="visible"/>
                                      </p:to>
                                    </p:set>
                                    <p:animEffect transition="in" filter="fade">
                                      <p:cBhvr>
                                        <p:cTn id="71" dur="50"/>
                                        <p:tgtEl>
                                          <p:spTgt spid="1274"/>
                                        </p:tgtEl>
                                      </p:cBhvr>
                                    </p:animEffect>
                                  </p:childTnLst>
                                </p:cTn>
                              </p:par>
                            </p:childTnLst>
                          </p:cTn>
                        </p:par>
                        <p:par>
                          <p:cTn id="72" fill="hold">
                            <p:stCondLst>
                              <p:cond delay="1300"/>
                            </p:stCondLst>
                            <p:childTnLst>
                              <p:par>
                                <p:cTn id="73" presetID="10" presetClass="entr" presetSubtype="0" fill="hold" nodeType="afterEffect">
                                  <p:stCondLst>
                                    <p:cond delay="0"/>
                                  </p:stCondLst>
                                  <p:childTnLst>
                                    <p:set>
                                      <p:cBhvr>
                                        <p:cTn id="74" dur="1" fill="hold">
                                          <p:stCondLst>
                                            <p:cond delay="0"/>
                                          </p:stCondLst>
                                        </p:cTn>
                                        <p:tgtEl>
                                          <p:spTgt spid="1340"/>
                                        </p:tgtEl>
                                        <p:attrNameLst>
                                          <p:attrName>style.visibility</p:attrName>
                                        </p:attrNameLst>
                                      </p:cBhvr>
                                      <p:to>
                                        <p:strVal val="visible"/>
                                      </p:to>
                                    </p:set>
                                    <p:animEffect transition="in" filter="fade">
                                      <p:cBhvr>
                                        <p:cTn id="75" dur="50"/>
                                        <p:tgtEl>
                                          <p:spTgt spid="1340"/>
                                        </p:tgtEl>
                                      </p:cBhvr>
                                    </p:animEffect>
                                  </p:childTnLst>
                                </p:cTn>
                              </p:par>
                            </p:childTnLst>
                          </p:cTn>
                        </p:par>
                        <p:par>
                          <p:cTn id="76" fill="hold">
                            <p:stCondLst>
                              <p:cond delay="1350"/>
                            </p:stCondLst>
                            <p:childTnLst>
                              <p:par>
                                <p:cTn id="77" presetID="10" presetClass="entr" presetSubtype="0" fill="hold" nodeType="afterEffect">
                                  <p:stCondLst>
                                    <p:cond delay="0"/>
                                  </p:stCondLst>
                                  <p:childTnLst>
                                    <p:set>
                                      <p:cBhvr>
                                        <p:cTn id="78" dur="1" fill="hold">
                                          <p:stCondLst>
                                            <p:cond delay="0"/>
                                          </p:stCondLst>
                                        </p:cTn>
                                        <p:tgtEl>
                                          <p:spTgt spid="1280"/>
                                        </p:tgtEl>
                                        <p:attrNameLst>
                                          <p:attrName>style.visibility</p:attrName>
                                        </p:attrNameLst>
                                      </p:cBhvr>
                                      <p:to>
                                        <p:strVal val="visible"/>
                                      </p:to>
                                    </p:set>
                                    <p:animEffect transition="in" filter="fade">
                                      <p:cBhvr>
                                        <p:cTn id="79" dur="50"/>
                                        <p:tgtEl>
                                          <p:spTgt spid="1280"/>
                                        </p:tgtEl>
                                      </p:cBhvr>
                                    </p:animEffect>
                                  </p:childTnLst>
                                </p:cTn>
                              </p:par>
                            </p:childTnLst>
                          </p:cTn>
                        </p:par>
                      </p:childTnLst>
                    </p:cTn>
                  </p:par>
                  <p:par>
                    <p:cTn id="80" fill="hold">
                      <p:stCondLst>
                        <p:cond delay="indefinite"/>
                      </p:stCondLst>
                      <p:childTnLst>
                        <p:par>
                          <p:cTn id="81" fill="hold">
                            <p:stCondLst>
                              <p:cond delay="0"/>
                            </p:stCondLst>
                            <p:childTnLst>
                              <p:par>
                                <p:cTn id="82" presetID="42" presetClass="path" presetSubtype="0" repeatCount="10000" fill="hold" nodeType="clickEffect">
                                  <p:stCondLst>
                                    <p:cond delay="0"/>
                                  </p:stCondLst>
                                  <p:childTnLst>
                                    <p:animMotion origin="layout" path="M -2.22222E-6 2.24792E-6 L -0.00139 -0.10107 " pathEditMode="relative" rAng="0" ptsTypes="AA">
                                      <p:cBhvr>
                                        <p:cTn id="83" dur="2000" fill="hold"/>
                                        <p:tgtEl>
                                          <p:spTgt spid="54"/>
                                        </p:tgtEl>
                                        <p:attrNameLst>
                                          <p:attrName>ppt_x</p:attrName>
                                          <p:attrName>ppt_y</p:attrName>
                                        </p:attrNameLst>
                                      </p:cBhvr>
                                      <p:rCtr x="-69" y="-506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07175"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848297" y="7564692"/>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a:t>
            </a:r>
            <a:r>
              <a:rPr lang="fr-FR" sz="1800" dirty="0" smtClean="0"/>
              <a:t>d’excitation </a:t>
            </a:r>
            <a:r>
              <a:rPr lang="fr-FR" sz="1800" dirty="0" smtClean="0"/>
              <a:t>(induction),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07175"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900000">
            <a:off x="3107175"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a:off x="3107175"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07175"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900000">
            <a:off x="3107175"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a:off x="3107175"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07175"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900000">
            <a:off x="3107175"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a:off x="3107175"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07175"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900000">
            <a:off x="3107175"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a:off x="3107175"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07175"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900000">
            <a:off x="3107175"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a:off x="3107175"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07175"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900000">
            <a:off x="3107175"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a:off x="3107175"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07175"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900000">
            <a:off x="3107175"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a:off x="3107175"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07175"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900000">
            <a:off x="3107175"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a:off x="3107175"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07175"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900000">
            <a:off x="3107175"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a:off x="3107175"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07175"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900000">
            <a:off x="3107175"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a:off x="3107175"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07175"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900000">
            <a:off x="3107175"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grpSp>
      </p:grpSp>
      <p:grpSp>
        <p:nvGrpSpPr>
          <p:cNvPr id="499" name="Groupe 498"/>
          <p:cNvGrpSpPr/>
          <p:nvPr/>
        </p:nvGrpSpPr>
        <p:grpSpPr>
          <a:xfrm>
            <a:off x="3107175"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07175"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900000">
            <a:off x="3107175"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a:off x="3107175"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07175"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nvGrpSpPr>
        <p:grpSpPr>
          <a:xfrm rot="900000">
            <a:off x="3107175"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nvGrpSpPr>
        <p:grpSpPr>
          <a:xfrm>
            <a:off x="3107175"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07175"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900000">
            <a:off x="3107175"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a:off x="3107175"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07175"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900000">
            <a:off x="3107175"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a:off x="3107175"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07175"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900000">
            <a:off x="3107175"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a:off x="3107175"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07175"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900000">
            <a:off x="3107175"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a:off x="3107175"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07175"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900000">
            <a:off x="3107175"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a:off x="3107175"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07175"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900000">
            <a:off x="3107175"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a:off x="3107175"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07175"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900000">
            <a:off x="3107175"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a:off x="3107175"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07175"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900000">
            <a:off x="3107175"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a:off x="3107175"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07175"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900000">
            <a:off x="3107175"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a:off x="3107175"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07175"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900000">
            <a:off x="3107175"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a:off x="3107175"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07175"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900000">
            <a:off x="3107175"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a:off x="3107175"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07175"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900000">
            <a:off x="3107175"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a:off x="3107175"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07175"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900000">
            <a:off x="3107175"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a:off x="3107175"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07175"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900000">
            <a:off x="3107175"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a:off x="3107175"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07175"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900000">
            <a:off x="3107175"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a:off x="3107175"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07175"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900000">
            <a:off x="3107175"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a:off x="3107175"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07175"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900000">
            <a:off x="3107175" y="183939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a:off x="3107175"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07175"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900000">
            <a:off x="3107175"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a:off x="3107175"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07175"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900000">
            <a:off x="3107175"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a:off x="3107175"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07175"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900000">
            <a:off x="3107175"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a:off x="3107175"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07175"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900000">
            <a:off x="3107175"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a:off x="3107175"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07175"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900000">
            <a:off x="3107175"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a:off x="3107175"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07175"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900000">
            <a:off x="3107175"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a:off x="3107175"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07175"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nvGrpSpPr>
        <p:grpSpPr>
          <a:xfrm rot="900000">
            <a:off x="3107175"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nvGrpSpPr>
        <p:grpSpPr>
          <a:xfrm>
            <a:off x="3107175"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nvGrpSpPr>
        <p:grpSpPr>
          <a:xfrm rot="1800000">
            <a:off x="3107175"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900000">
            <a:off x="3107175"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a:off x="3107175"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07175"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900000">
            <a:off x="3107175"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a:off x="3107175"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07175"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900000">
            <a:off x="3107175"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a:off x="3107175"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07175"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900000">
            <a:off x="3107175"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a:off x="3107175"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07175"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900000">
            <a:off x="3107175"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07175"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07175"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900000">
            <a:off x="3107175"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a:off x="3107175"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07175"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900000">
            <a:off x="3107175"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800000">
            <a:off x="3107175"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900000">
            <a:off x="3107175"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a:off x="3107175"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07175"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nvGrpSpPr>
        <p:grpSpPr>
          <a:xfrm rot="1800000">
            <a:off x="3107175"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nvGrpSpPr>
        <p:grpSpPr>
          <a:xfrm rot="900000">
            <a:off x="3107175"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endParaRPr lang="fr-FR" sz="3200" b="1" dirty="0"/>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nvGrpSpPr>
        <p:grpSpPr>
          <a:xfrm rot="1800000">
            <a:off x="3107175"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grpSp>
      </p:grpSp>
      <p:grpSp>
        <p:nvGrpSpPr>
          <p:cNvPr id="1639" name="Groupe 1638"/>
          <p:cNvGrpSpPr/>
          <p:nvPr/>
        </p:nvGrpSpPr>
        <p:grpSpPr>
          <a:xfrm rot="900000">
            <a:off x="3107175"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grpSp>
      </p:grpSp>
      <p:grpSp>
        <p:nvGrpSpPr>
          <p:cNvPr id="1649" name="Groupe 1648"/>
          <p:cNvGrpSpPr/>
          <p:nvPr/>
        </p:nvGrpSpPr>
        <p:grpSpPr>
          <a:xfrm>
            <a:off x="3107175"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07175"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grpSp>
      </p:grpSp>
      <p:grpSp>
        <p:nvGrpSpPr>
          <p:cNvPr id="1669" name="Groupe 1668"/>
          <p:cNvGrpSpPr/>
          <p:nvPr/>
        </p:nvGrpSpPr>
        <p:grpSpPr>
          <a:xfrm rot="900000">
            <a:off x="3107175"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grpSp>
      </p:grpSp>
      <p:grpSp>
        <p:nvGrpSpPr>
          <p:cNvPr id="1679" name="Groupe 1678"/>
          <p:cNvGrpSpPr/>
          <p:nvPr/>
        </p:nvGrpSpPr>
        <p:grpSpPr>
          <a:xfrm>
            <a:off x="3107175"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33514" y="1564423"/>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2" y="3119428"/>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448591" y="364797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736623" y="366423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982315" y="3508890"/>
            <a:ext cx="1690749" cy="496092"/>
          </a:xfrm>
          <a:prstGeom prst="borderCallout1">
            <a:avLst>
              <a:gd name="adj1" fmla="val 94154"/>
              <a:gd name="adj2" fmla="val -3416"/>
              <a:gd name="adj3" fmla="val -117655"/>
              <a:gd name="adj4" fmla="val -14250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1154421" y="3798681"/>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1070805" y="4133603"/>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nvSpPr>
        <p:spPr>
          <a:xfrm>
            <a:off x="451568" y="3514247"/>
            <a:ext cx="1690749" cy="496092"/>
          </a:xfrm>
          <a:prstGeom prst="borderCallout1">
            <a:avLst>
              <a:gd name="adj1" fmla="val 94154"/>
              <a:gd name="adj2" fmla="val -3003"/>
              <a:gd name="adj3" fmla="val -202077"/>
              <a:gd name="adj4" fmla="val -14250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6098481" y="-1177729"/>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39" name="Groupe 1638"/>
          <p:cNvGrpSpPr/>
          <p:nvPr/>
        </p:nvGrpSpPr>
        <p:grpSpPr>
          <a:xfrm rot="900000">
            <a:off x="6098481" y="-1177729"/>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49" name="Groupe 1648"/>
          <p:cNvGrpSpPr/>
          <p:nvPr/>
        </p:nvGrpSpPr>
        <p:grpSpPr>
          <a:xfrm>
            <a:off x="6098481" y="-1177729"/>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948301"/>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endParaRPr lang="fr-FR" sz="3200" b="1" dirty="0"/>
              </a:p>
            </p:txBody>
          </p:sp>
        </p:grpSp>
      </p:grpSp>
      <p:grpSp>
        <p:nvGrpSpPr>
          <p:cNvPr id="1669" name="Groupe 1668"/>
          <p:cNvGrpSpPr/>
          <p:nvPr/>
        </p:nvGrpSpPr>
        <p:grpSpPr>
          <a:xfrm rot="900000">
            <a:off x="3144142" y="-948301"/>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79" name="Groupe 1678"/>
          <p:cNvGrpSpPr/>
          <p:nvPr/>
        </p:nvGrpSpPr>
        <p:grpSpPr>
          <a:xfrm>
            <a:off x="3144142" y="-948301"/>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33514" y="1564423"/>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2" y="3119428"/>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2462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flipH="1">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flipH="1">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653136"/>
            <a:ext cx="9097109" cy="2204864"/>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La représentation en face avant avec un dessin dans le plan permet de comprendre le principe de fonctionnement. </a:t>
            </a:r>
            <a:br>
              <a:rPr lang="fr-FR" sz="1800" dirty="0"/>
            </a:br>
            <a:r>
              <a:rPr lang="fr-FR" sz="1800" dirty="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p>
        </p:txBody>
      </p:sp>
      <p:grpSp>
        <p:nvGrpSpPr>
          <p:cNvPr id="179" name="Groupe 178"/>
          <p:cNvGrpSpPr/>
          <p:nvPr/>
        </p:nvGrpSpPr>
        <p:grpSpPr>
          <a:xfrm rot="19800000" flipH="1">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20700000" flipH="1">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flipH="1">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9800000" flipH="1">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20700000" flipH="1">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flipH="1">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9800000" flipH="1">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20700000" flipH="1">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flipH="1">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9800000" flipH="1">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20700000" flipH="1">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flipH="1">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9800000" flipH="1">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20700000" flipH="1">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flipH="1">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9800000" flipH="1">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20700000" flipH="1">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flipH="1">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9800000" flipH="1">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20700000" flipH="1">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flipH="1">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9800000" flipH="1">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20700000" flipH="1">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flipH="1">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9800000" flipH="1">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20700000" flipH="1">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flipH="1">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9800000" flipH="1">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20700000" flipH="1">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flipH="1">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9800000" flipH="1">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20700000" flipH="1">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flipH="1">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9800000" flipH="1">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20700000" flipH="1">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flipH="1">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9800000" flipH="1">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20700000" flipH="1">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flipH="1">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9800000" flipH="1">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20700000" flipH="1">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flipH="1">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9800000" flipH="1">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20700000" flipH="1">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flipH="1">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9800000" flipH="1">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20700000" flipH="1">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flipH="1">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9800000" flipH="1">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20700000" flipH="1">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flipH="1">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9800000" flipH="1">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20700000" flipH="1">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flipH="1">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9800000" flipH="1">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20700000" flipH="1">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flipH="1">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9800000" flipH="1">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20700000" flipH="1">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flipH="1">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9800000" flipH="1">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20700000" flipH="1">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flipH="1">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9800000" flipH="1">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20700000" flipH="1">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flipH="1">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9800000" flipH="1">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20700000" flipH="1">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flipH="1">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9800000" flipH="1">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20700000" flipH="1">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flipH="1">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9800000" flipH="1">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20700000" flipH="1">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flipH="1">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9800000" flipH="1">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20700000" flipH="1">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flipH="1">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9800000" flipH="1">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20700000" flipH="1">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flipH="1">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9800000" flipH="1">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20700000" flipH="1">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flipH="1">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9800000" flipH="1">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20700000" flipH="1">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flipH="1">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9800000" flipH="1">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20700000" flipH="1">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flipH="1">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9800000" flipH="1">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20700000" flipH="1">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flipH="1">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9800000" flipH="1">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20700000" flipH="1">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flipH="1">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9800000" flipH="1">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20700000" flipH="1">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flipH="1">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9800000" flipH="1">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20700000" flipH="1">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flipH="1">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9800000" flipH="1">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20700000" flipH="1">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flipH="1">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9800000" flipH="1">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20700000" flipH="1">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flipH="1">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9800000" flipH="1">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20700000" flipH="1">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flipH="1">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9800000" flipH="1">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20700000" flipH="1">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flipH="1">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9800000" flipH="1">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20700000" flipH="1">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flipH="1">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9800000" flipH="1">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20700000" flipH="1">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flipH="1">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9800000" flipH="1">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20700000" flipH="1">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flipH="1">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9800000" flipH="1">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20700000" flipH="1">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flipH="1">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9800000" flipH="1">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20700000" flipH="1">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flipH="1">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9800000" flipH="1">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20700000" flipH="1">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9800000" flipH="1">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20700000" flipH="1">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flipH="1">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flipH="1">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9800000" flipH="1">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20700000" flipH="1">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9800000" flipH="1">
            <a:off x="3144142"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39" name="Groupe 1638"/>
          <p:cNvGrpSpPr/>
          <p:nvPr/>
        </p:nvGrpSpPr>
        <p:grpSpPr>
          <a:xfrm rot="20700000" flipH="1">
            <a:off x="3144142"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49" name="Groupe 1648"/>
          <p:cNvGrpSpPr/>
          <p:nvPr/>
        </p:nvGrpSpPr>
        <p:grpSpPr>
          <a:xfrm flipH="1">
            <a:off x="3144142"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9800000" flipH="1">
            <a:off x="3144142"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69" name="Groupe 1668"/>
          <p:cNvGrpSpPr/>
          <p:nvPr/>
        </p:nvGrpSpPr>
        <p:grpSpPr>
          <a:xfrm rot="20700000" flipH="1">
            <a:off x="3144142"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79" name="Groupe 1678"/>
          <p:cNvGrpSpPr/>
          <p:nvPr/>
        </p:nvGrpSpPr>
        <p:grpSpPr>
          <a:xfrm flipH="1">
            <a:off x="3144142"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nvGrpSpPr>
        <p:grpSpPr>
          <a:xfrm>
            <a:off x="4233514" y="1564423"/>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nvGrpSpPr>
        <p:grpSpPr>
          <a:xfrm>
            <a:off x="3583752" y="3119428"/>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nvSpPr>
        <p:spPr>
          <a:xfrm>
            <a:off x="4369156" y="138815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nvSpPr>
        <p:spPr>
          <a:xfrm>
            <a:off x="3396308" y="406185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Tree>
    <p:extLst>
      <p:ext uri="{BB962C8B-B14F-4D97-AF65-F5344CB8AC3E}">
        <p14:creationId xmlns:p14="http://schemas.microsoft.com/office/powerpoint/2010/main" val="1105914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nvGrpSpPr>
        <p:grpSpPr>
          <a:xfrm>
            <a:off x="4233514" y="1564423"/>
            <a:ext cx="199144" cy="1323292"/>
            <a:chOff x="7679994" y="1359671"/>
            <a:chExt cx="199144" cy="1323292"/>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nvGrpSpPr>
        <p:grpSpPr>
          <a:xfrm>
            <a:off x="3583752" y="3119428"/>
            <a:ext cx="848906" cy="1221372"/>
            <a:chOff x="7322261" y="2890824"/>
            <a:chExt cx="848906" cy="1221372"/>
          </a:xfrm>
        </p:grpSpPr>
        <p:sp>
          <p:nvSpPr>
            <p:cNvPr id="134" name="Cube 133"/>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599276533"/>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420000">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3144142"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39" name="Groupe 1638"/>
          <p:cNvGrpSpPr/>
          <p:nvPr/>
        </p:nvGrpSpPr>
        <p:grpSpPr>
          <a:xfrm rot="900000">
            <a:off x="3144142"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49" name="Groupe 1648"/>
          <p:cNvGrpSpPr/>
          <p:nvPr/>
        </p:nvGrpSpPr>
        <p:grpSpPr>
          <a:xfrm>
            <a:off x="3144142"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69" name="Groupe 1668"/>
          <p:cNvGrpSpPr/>
          <p:nvPr/>
        </p:nvGrpSpPr>
        <p:grpSpPr>
          <a:xfrm rot="900000">
            <a:off x="3144142"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79" name="Groupe 1678"/>
          <p:cNvGrpSpPr/>
          <p:nvPr/>
        </p:nvGrpSpPr>
        <p:grpSpPr>
          <a:xfrm>
            <a:off x="3144142"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65077" y="1564423"/>
            <a:ext cx="594955" cy="1562204"/>
            <a:chOff x="7711557" y="1359671"/>
            <a:chExt cx="594955" cy="1562204"/>
          </a:xfrm>
        </p:grpSpPr>
        <p:sp>
          <p:nvSpPr>
            <p:cNvPr id="1690" name="Cube 1689"/>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711557" y="1359671"/>
              <a:ext cx="346148" cy="149860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Lst>
              <a:ahLst/>
              <a:cxnLst>
                <a:cxn ang="0">
                  <a:pos x="connsiteX0" y="connsiteY0"/>
                </a:cxn>
                <a:cxn ang="0">
                  <a:pos x="connsiteX1" y="connsiteY1"/>
                </a:cxn>
                <a:cxn ang="0">
                  <a:pos x="connsiteX2" y="connsiteY2"/>
                </a:cxn>
                <a:cxn ang="0">
                  <a:pos x="connsiteX3" y="connsiteY3"/>
                </a:cxn>
              </a:cxnLst>
              <a:rect l="l" t="t" r="r" b="b"/>
              <a:pathLst>
                <a:path w="126263" h="1290724">
                  <a:moveTo>
                    <a:pt x="0" y="3381"/>
                  </a:moveTo>
                  <a:cubicBezTo>
                    <a:pt x="46363" y="5217"/>
                    <a:pt x="93049" y="-31486"/>
                    <a:pt x="112923" y="99778"/>
                  </a:cubicBezTo>
                  <a:cubicBezTo>
                    <a:pt x="132797" y="231042"/>
                    <a:pt x="126516" y="592472"/>
                    <a:pt x="119246" y="790963"/>
                  </a:cubicBezTo>
                  <a:cubicBezTo>
                    <a:pt x="111976" y="989454"/>
                    <a:pt x="107323" y="1244590"/>
                    <a:pt x="69300" y="1290724"/>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3" y="2991744"/>
            <a:ext cx="861951" cy="1346663"/>
            <a:chOff x="7322262" y="2763140"/>
            <a:chExt cx="861951" cy="1346663"/>
          </a:xfrm>
        </p:grpSpPr>
        <p:sp>
          <p:nvSpPr>
            <p:cNvPr id="1693" name="Cube 1692"/>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2" y="2847100"/>
              <a:ext cx="861951" cy="1262703"/>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Lst>
              <a:ahLst/>
              <a:cxnLst>
                <a:cxn ang="0">
                  <a:pos x="connsiteX0" y="connsiteY0"/>
                </a:cxn>
                <a:cxn ang="0">
                  <a:pos x="connsiteX1" y="connsiteY1"/>
                </a:cxn>
                <a:cxn ang="0">
                  <a:pos x="connsiteX2" y="connsiteY2"/>
                </a:cxn>
                <a:cxn ang="0">
                  <a:pos x="connsiteX3" y="connsiteY3"/>
                </a:cxn>
              </a:cxnLst>
              <a:rect l="l" t="t" r="r" b="b"/>
              <a:pathLst>
                <a:path w="314409" h="1087545">
                  <a:moveTo>
                    <a:pt x="202941" y="0"/>
                  </a:moveTo>
                  <a:cubicBezTo>
                    <a:pt x="249304" y="1836"/>
                    <a:pt x="298414" y="21224"/>
                    <a:pt x="309077" y="190263"/>
                  </a:cubicBezTo>
                  <a:cubicBezTo>
                    <a:pt x="319740" y="359302"/>
                    <a:pt x="318433" y="874927"/>
                    <a:pt x="266920" y="1014233"/>
                  </a:cubicBezTo>
                  <a:cubicBezTo>
                    <a:pt x="215407" y="1153539"/>
                    <a:pt x="24287" y="1057167"/>
                    <a:pt x="0" y="102609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80206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556623" y="2270700"/>
            <a:ext cx="1592420" cy="1592420"/>
          </a:xfrm>
          <a:prstGeom prst="rect">
            <a:avLst/>
          </a:prstGeom>
        </p:spPr>
      </p:pic>
      <p:grpSp>
        <p:nvGrpSpPr>
          <p:cNvPr id="56" name="Groupe 55"/>
          <p:cNvGrpSpPr/>
          <p:nvPr/>
        </p:nvGrpSpPr>
        <p:grpSpPr>
          <a:xfrm rot="16200000">
            <a:off x="2612955" y="1523274"/>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2903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nvPr>
        </p:nvSpPr>
        <p:spPr/>
        <p:txBody>
          <a:bodyPr/>
          <a:lstStyle/>
          <a:p>
            <a:endParaRPr lang="fr-FR"/>
          </a:p>
        </p:txBody>
      </p:sp>
      <p:sp>
        <p:nvSpPr>
          <p:cNvPr id="36" name="Forme libre 35"/>
          <p:cNvSpPr/>
          <p:nvPr/>
        </p:nvSpPr>
        <p:spPr>
          <a:xfrm>
            <a:off x="2000406" y="188197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323602" y="1127210"/>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134709" y="822628"/>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3894679" y="118000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200093" y="1947065"/>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874500" y="2755486"/>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297634" y="2717028"/>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054718" y="3038485"/>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a:off x="3144142" y="184660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4" name="Ellipse 63"/>
          <p:cNvSpPr/>
          <p:nvPr/>
        </p:nvSpPr>
        <p:spPr>
          <a:xfrm>
            <a:off x="7411800" y="3140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307715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6" dur="8000" fill="hold"/>
                                        <p:tgtEl>
                                          <p:spTgt spid="64"/>
                                        </p:tgtEl>
                                        <p:attrNameLst>
                                          <p:attrName>ppt_x</p:attrName>
                                          <p:attrName>ppt_y</p:attrName>
                                        </p:attrNameLst>
                                      </p:cBhvr>
                                      <p:rCtr x="-31788" y="10856"/>
                                    </p:animMotion>
                                  </p:childTnLst>
                                </p:cTn>
                              </p:par>
                              <p:par>
                                <p:cTn id="7"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8" dur="8000" fill="hold"/>
                                        <p:tgtEl>
                                          <p:spTgt spid="66"/>
                                        </p:tgtEl>
                                        <p:attrNameLst>
                                          <p:attrName>ppt_x</p:attrName>
                                          <p:attrName>ppt_y</p:attrName>
                                        </p:attrNameLst>
                                      </p:cBhvr>
                                      <p:rCtr x="-31806" y="-1319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Les moteurs électriques</a:t>
            </a:r>
            <a:endParaRPr lang="fr-FR" dirty="0"/>
          </a:p>
        </p:txBody>
      </p:sp>
      <p:sp>
        <p:nvSpPr>
          <p:cNvPr id="3" name="Espace réservé du contenu 2"/>
          <p:cNvSpPr>
            <a:spLocks noGrp="1"/>
          </p:cNvSpPr>
          <p:nvPr>
            <p:ph idx="1"/>
          </p:nvPr>
        </p:nvSpPr>
        <p:spPr>
          <a:xfrm>
            <a:off x="467544" y="1855365"/>
            <a:ext cx="8229600" cy="4237931"/>
          </a:xfrm>
        </p:spPr>
        <p:txBody>
          <a:bodyPr anchor="t">
            <a:normAutofit fontScale="700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 (self, inductance…).</a:t>
            </a:r>
          </a:p>
          <a:p>
            <a:pPr marL="0" indent="0" algn="ctr">
              <a:buNone/>
            </a:pPr>
            <a:endParaRPr lang="fr-FR" dirty="0" smtClean="0"/>
          </a:p>
          <a:p>
            <a:pPr marL="0" indent="0" algn="ctr">
              <a:buNone/>
            </a:pPr>
            <a:r>
              <a:rPr lang="fr-FR" dirty="0" smtClean="0"/>
              <a:t>Ce champ magnétique si il est produit par un courant continu engendrera un mouvement par rapport à un aimant, ou plus généralement un autre champ magnétique.</a:t>
            </a:r>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499278" y="320198"/>
            <a:ext cx="8229600" cy="1143000"/>
          </a:xfrm>
        </p:spPr>
        <p:txBody>
          <a:bodyPr/>
          <a:lstStyle/>
          <a:p>
            <a:endParaRPr lang="fr-F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2280000">
            <a:off x="3560353" y="2262096"/>
            <a:ext cx="1592420" cy="1592420"/>
          </a:xfrm>
          <a:prstGeom prst="rect">
            <a:avLst/>
          </a:prstGeom>
        </p:spPr>
      </p:pic>
      <p:sp>
        <p:nvSpPr>
          <p:cNvPr id="37" name="Forme libre 36"/>
          <p:cNvSpPr/>
          <p:nvPr/>
        </p:nvSpPr>
        <p:spPr>
          <a:xfrm rot="3600000">
            <a:off x="2560720" y="952317"/>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nvGrpSpPr>
        <p:grpSpPr>
          <a:xfrm rot="16200000">
            <a:off x="2612955" y="1523274"/>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900000">
            <a:off x="2054013" y="1591454"/>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2903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nvSpPr>
        <p:spPr>
          <a:xfrm rot="6300000">
            <a:off x="3423771" y="862340"/>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000000">
            <a:off x="4064652" y="1409539"/>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1700000">
            <a:off x="4160868" y="2231495"/>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4400000">
            <a:off x="3638179" y="2920168"/>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9800000">
            <a:off x="2124736" y="2476880"/>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7100000">
            <a:off x="2772336" y="298703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900000">
            <a:off x="3148684" y="1841141"/>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6" name="Ellipse 65"/>
          <p:cNvSpPr/>
          <p:nvPr/>
        </p:nvSpPr>
        <p:spPr>
          <a:xfrm>
            <a:off x="7411799" y="307715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01144" y="305830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6" dur="8000" fill="hold"/>
                                        <p:tgtEl>
                                          <p:spTgt spid="66"/>
                                        </p:tgtEl>
                                        <p:attrNameLst>
                                          <p:attrName>ppt_x</p:attrName>
                                          <p:attrName>ppt_y</p:attrName>
                                        </p:attrNameLst>
                                      </p:cBhvr>
                                      <p:rCtr x="-31927" y="10391"/>
                                    </p:animMotion>
                                  </p:childTnLst>
                                </p:cTn>
                              </p:par>
                              <p:par>
                                <p:cTn id="7"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8" dur="8000" fill="hold"/>
                                        <p:tgtEl>
                                          <p:spTgt spid="64"/>
                                        </p:tgtEl>
                                        <p:attrNameLst>
                                          <p:attrName>ppt_x</p:attrName>
                                          <p:attrName>ppt_y</p:attrName>
                                        </p:attrNameLst>
                                      </p:cBhvr>
                                      <p:rCtr x="-31962" y="-1184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 </a:t>
            </a:r>
            <a:endParaRPr lang="fr-FR" dirty="0"/>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3180000">
            <a:off x="3566184" y="2254751"/>
            <a:ext cx="1592420" cy="1592420"/>
          </a:xfrm>
          <a:prstGeom prst="rect">
            <a:avLst/>
          </a:prstGeom>
        </p:spPr>
      </p:pic>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nvGrpSpPr>
        <p:grpSpPr>
          <a:xfrm rot="16200000">
            <a:off x="2768970" y="136554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1800000">
            <a:off x="2180986" y="132470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4500000">
            <a:off x="2835023" y="84475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7200000">
            <a:off x="3692706" y="97551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900000">
            <a:off x="4169425" y="167524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2600000">
            <a:off x="4049363" y="249608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5300000">
            <a:off x="3367287" y="301807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20700000">
            <a:off x="2019883" y="220016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8000000">
            <a:off x="2512891" y="286425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1800000">
            <a:off x="3154487" y="183703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nvSpPr>
        <p:spPr>
          <a:xfrm>
            <a:off x="1425678" y="2845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nvSpPr>
        <p:spPr>
          <a:xfrm>
            <a:off x="7411800" y="307255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30648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6" dur="8000" fill="hold"/>
                                        <p:tgtEl>
                                          <p:spTgt spid="64"/>
                                        </p:tgtEl>
                                        <p:attrNameLst>
                                          <p:attrName>ppt_x</p:attrName>
                                          <p:attrName>ppt_y</p:attrName>
                                        </p:attrNameLst>
                                      </p:cBhvr>
                                      <p:rCtr x="-31719" y="10741"/>
                                    </p:animMotion>
                                  </p:childTnLst>
                                </p:cTn>
                              </p:par>
                              <p:par>
                                <p:cTn id="7"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8" dur="8000" fill="hold"/>
                                        <p:tgtEl>
                                          <p:spTgt spid="66"/>
                                        </p:tgtEl>
                                        <p:attrNameLst>
                                          <p:attrName>ppt_x</p:attrName>
                                          <p:attrName>ppt_y</p:attrName>
                                        </p:attrNameLst>
                                      </p:cBhvr>
                                      <p:rCtr x="-31719" y="-1263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5" name="Groupe 14"/>
          <p:cNvGrpSpPr/>
          <p:nvPr/>
        </p:nvGrpSpPr>
        <p:grpSpPr>
          <a:xfrm>
            <a:off x="3918902" y="1774944"/>
            <a:ext cx="1003884" cy="1510040"/>
            <a:chOff x="7302628" y="1411835"/>
            <a:chExt cx="1003884" cy="1510040"/>
          </a:xfrm>
        </p:grpSpPr>
        <p:sp>
          <p:nvSpPr>
            <p:cNvPr id="161" name="Cube 160"/>
            <p:cNvSpPr/>
            <p:nvPr/>
          </p:nvSpPr>
          <p:spPr>
            <a:xfrm flipH="1">
              <a:off x="7911693" y="2763140"/>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2628" y="1411835"/>
              <a:ext cx="755076" cy="14464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Lst>
              <a:ahLst/>
              <a:cxnLst>
                <a:cxn ang="0">
                  <a:pos x="connsiteX0" y="connsiteY0"/>
                </a:cxn>
                <a:cxn ang="0">
                  <a:pos x="connsiteX1" y="connsiteY1"/>
                </a:cxn>
                <a:cxn ang="0">
                  <a:pos x="connsiteX2" y="connsiteY2"/>
                </a:cxn>
                <a:cxn ang="0">
                  <a:pos x="connsiteX3" y="connsiteY3"/>
                </a:cxn>
              </a:cxnLst>
              <a:rect l="l" t="t" r="r" b="b"/>
              <a:pathLst>
                <a:path w="275426" h="1245798">
                  <a:moveTo>
                    <a:pt x="0" y="3382"/>
                  </a:moveTo>
                  <a:cubicBezTo>
                    <a:pt x="46363" y="5218"/>
                    <a:pt x="85027" y="-31485"/>
                    <a:pt x="112923" y="99779"/>
                  </a:cubicBezTo>
                  <a:cubicBezTo>
                    <a:pt x="140819" y="231043"/>
                    <a:pt x="144984" y="599961"/>
                    <a:pt x="167374" y="790964"/>
                  </a:cubicBezTo>
                  <a:cubicBezTo>
                    <a:pt x="189764" y="981967"/>
                    <a:pt x="335653" y="1175879"/>
                    <a:pt x="247263" y="1245798"/>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14254" y="3151880"/>
            <a:ext cx="783283" cy="1589807"/>
            <a:chOff x="7570500" y="2763140"/>
            <a:chExt cx="783283" cy="1589807"/>
          </a:xfrm>
        </p:grpSpPr>
        <p:sp>
          <p:nvSpPr>
            <p:cNvPr id="8" name="Cube 7"/>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2847100"/>
              <a:ext cx="751431" cy="15058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Lst>
              <a:ahLst/>
              <a:cxnLst>
                <a:cxn ang="0">
                  <a:pos x="connsiteX0" y="connsiteY0"/>
                </a:cxn>
                <a:cxn ang="0">
                  <a:pos x="connsiteX1" y="connsiteY1"/>
                </a:cxn>
                <a:cxn ang="0">
                  <a:pos x="connsiteX2" y="connsiteY2"/>
                </a:cxn>
                <a:cxn ang="0">
                  <a:pos x="connsiteX3" y="connsiteY3"/>
                </a:cxn>
              </a:cxnLst>
              <a:rect l="l" t="t" r="r" b="b"/>
              <a:pathLst>
                <a:path w="274095" h="1296960">
                  <a:moveTo>
                    <a:pt x="100772" y="0"/>
                  </a:moveTo>
                  <a:cubicBezTo>
                    <a:pt x="147135" y="1836"/>
                    <a:pt x="182919" y="-16985"/>
                    <a:pt x="206908" y="190263"/>
                  </a:cubicBezTo>
                  <a:cubicBezTo>
                    <a:pt x="230897" y="397511"/>
                    <a:pt x="319448" y="1163967"/>
                    <a:pt x="244709" y="1243488"/>
                  </a:cubicBezTo>
                  <a:cubicBezTo>
                    <a:pt x="169970" y="1323009"/>
                    <a:pt x="-80167" y="1313395"/>
                    <a:pt x="25764" y="1217594"/>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5" name="Groupe 14"/>
          <p:cNvGrpSpPr/>
          <p:nvPr/>
        </p:nvGrpSpPr>
        <p:grpSpPr>
          <a:xfrm>
            <a:off x="3918902" y="1774944"/>
            <a:ext cx="1003884" cy="1510040"/>
            <a:chOff x="7302628" y="1411835"/>
            <a:chExt cx="1003884" cy="1510040"/>
          </a:xfrm>
        </p:grpSpPr>
        <p:sp>
          <p:nvSpPr>
            <p:cNvPr id="161" name="Cube 160"/>
            <p:cNvSpPr/>
            <p:nvPr/>
          </p:nvSpPr>
          <p:spPr>
            <a:xfrm flipH="1">
              <a:off x="7911693" y="2763140"/>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2628" y="1411835"/>
              <a:ext cx="755076" cy="14464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Lst>
              <a:ahLst/>
              <a:cxnLst>
                <a:cxn ang="0">
                  <a:pos x="connsiteX0" y="connsiteY0"/>
                </a:cxn>
                <a:cxn ang="0">
                  <a:pos x="connsiteX1" y="connsiteY1"/>
                </a:cxn>
                <a:cxn ang="0">
                  <a:pos x="connsiteX2" y="connsiteY2"/>
                </a:cxn>
                <a:cxn ang="0">
                  <a:pos x="connsiteX3" y="connsiteY3"/>
                </a:cxn>
              </a:cxnLst>
              <a:rect l="l" t="t" r="r" b="b"/>
              <a:pathLst>
                <a:path w="275426" h="1245798">
                  <a:moveTo>
                    <a:pt x="0" y="3382"/>
                  </a:moveTo>
                  <a:cubicBezTo>
                    <a:pt x="46363" y="5218"/>
                    <a:pt x="85027" y="-31485"/>
                    <a:pt x="112923" y="99779"/>
                  </a:cubicBezTo>
                  <a:cubicBezTo>
                    <a:pt x="140819" y="231043"/>
                    <a:pt x="144984" y="599961"/>
                    <a:pt x="167374" y="790964"/>
                  </a:cubicBezTo>
                  <a:cubicBezTo>
                    <a:pt x="189764" y="981967"/>
                    <a:pt x="335653" y="1175879"/>
                    <a:pt x="247263" y="1245798"/>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14254" y="3151880"/>
            <a:ext cx="783283" cy="1589807"/>
            <a:chOff x="7570500" y="2763140"/>
            <a:chExt cx="783283" cy="1589807"/>
          </a:xfrm>
        </p:grpSpPr>
        <p:sp>
          <p:nvSpPr>
            <p:cNvPr id="8" name="Cube 7"/>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2847100"/>
              <a:ext cx="751431" cy="15058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Lst>
              <a:ahLst/>
              <a:cxnLst>
                <a:cxn ang="0">
                  <a:pos x="connsiteX0" y="connsiteY0"/>
                </a:cxn>
                <a:cxn ang="0">
                  <a:pos x="connsiteX1" y="connsiteY1"/>
                </a:cxn>
                <a:cxn ang="0">
                  <a:pos x="connsiteX2" y="connsiteY2"/>
                </a:cxn>
                <a:cxn ang="0">
                  <a:pos x="connsiteX3" y="connsiteY3"/>
                </a:cxn>
              </a:cxnLst>
              <a:rect l="l" t="t" r="r" b="b"/>
              <a:pathLst>
                <a:path w="274095" h="1296960">
                  <a:moveTo>
                    <a:pt x="100772" y="0"/>
                  </a:moveTo>
                  <a:cubicBezTo>
                    <a:pt x="147135" y="1836"/>
                    <a:pt x="182919" y="-16985"/>
                    <a:pt x="206908" y="190263"/>
                  </a:cubicBezTo>
                  <a:cubicBezTo>
                    <a:pt x="230897" y="397511"/>
                    <a:pt x="319448" y="1163967"/>
                    <a:pt x="244709" y="1243488"/>
                  </a:cubicBezTo>
                  <a:cubicBezTo>
                    <a:pt x="169970" y="1323009"/>
                    <a:pt x="-80167" y="1313395"/>
                    <a:pt x="25764" y="1217594"/>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3717032"/>
            <a:ext cx="6224736" cy="1944216"/>
          </a:xfrm>
          <a:scene3d>
            <a:camera prst="orthographicFront"/>
            <a:lightRig rig="threePt" dir="t"/>
          </a:scene3d>
          <a:sp3d>
            <a:bevelT prst="relaxedInset"/>
          </a:sp3d>
        </p:spPr>
        <p:txBody>
          <a:bodyPr anchor="ctr">
            <a:normAutofit/>
          </a:bodyPr>
          <a:lstStyle/>
          <a:p>
            <a:r>
              <a:rPr lang="fr-FR" dirty="0" smtClean="0"/>
              <a:t>En continu excitation permanente, </a:t>
            </a:r>
            <a:r>
              <a:rPr lang="fr-FR" dirty="0" err="1" smtClean="0"/>
              <a:t>parallele</a:t>
            </a:r>
            <a:r>
              <a:rPr lang="fr-FR" dirty="0" smtClean="0"/>
              <a:t> série, séparé (</a:t>
            </a:r>
            <a:r>
              <a:rPr lang="fr-FR" dirty="0" err="1" smtClean="0"/>
              <a:t>laplace</a:t>
            </a:r>
            <a:r>
              <a:rPr lang="fr-FR" dirty="0" smtClean="0"/>
              <a:t>)</a:t>
            </a:r>
          </a:p>
        </p:txBody>
      </p:sp>
    </p:spTree>
    <p:extLst>
      <p:ext uri="{BB962C8B-B14F-4D97-AF65-F5344CB8AC3E}">
        <p14:creationId xmlns:p14="http://schemas.microsoft.com/office/powerpoint/2010/main" val="351993038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démarche</a:t>
            </a:r>
            <a:endParaRPr lang="fr-FR" dirty="0"/>
          </a:p>
        </p:txBody>
      </p:sp>
      <p:sp>
        <p:nvSpPr>
          <p:cNvPr id="3" name="Espace réservé du contenu 2"/>
          <p:cNvSpPr>
            <a:spLocks noGrp="1"/>
          </p:cNvSpPr>
          <p:nvPr>
            <p:ph idx="1"/>
          </p:nvPr>
        </p:nvSpPr>
        <p:spPr/>
        <p:txBody>
          <a:bodyPr/>
          <a:lstStyle/>
          <a:p>
            <a:r>
              <a:rPr lang="fr-FR" dirty="0" smtClean="0"/>
              <a:t>Principe fonctionnement</a:t>
            </a:r>
          </a:p>
          <a:p>
            <a:r>
              <a:rPr lang="fr-FR" dirty="0" smtClean="0"/>
              <a:t>Les défauts</a:t>
            </a:r>
          </a:p>
          <a:p>
            <a:r>
              <a:rPr lang="fr-FR" dirty="0" smtClean="0"/>
              <a:t>Les lois</a:t>
            </a:r>
          </a:p>
          <a:p>
            <a:r>
              <a:rPr lang="fr-FR" dirty="0" smtClean="0"/>
              <a:t>Les différents types, les symboles les schémas, le </a:t>
            </a:r>
            <a:r>
              <a:rPr lang="fr-FR" dirty="0" err="1" smtClean="0"/>
              <a:t>cablage</a:t>
            </a:r>
            <a:r>
              <a:rPr lang="fr-FR" dirty="0" smtClean="0"/>
              <a:t>.</a:t>
            </a:r>
          </a:p>
          <a:p>
            <a:r>
              <a:rPr lang="fr-FR" dirty="0" smtClean="0"/>
              <a:t>exercices</a:t>
            </a:r>
            <a:endParaRPr lang="fr-FR" dirty="0"/>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e 14"/>
          <p:cNvGrpSpPr/>
          <p:nvPr/>
        </p:nvGrpSpPr>
        <p:grpSpPr>
          <a:xfrm rot="2755369">
            <a:off x="4897716" y="3523139"/>
            <a:ext cx="5179115" cy="3319048"/>
            <a:chOff x="4805871" y="2848403"/>
            <a:chExt cx="5179115" cy="3319048"/>
          </a:xfrm>
        </p:grpSpPr>
        <p:pic>
          <p:nvPicPr>
            <p:cNvPr id="4" name="Image 3"/>
            <p:cNvPicPr>
              <a:picLocks noChangeAspect="1"/>
            </p:cNvPicPr>
            <p:nvPr/>
          </p:nvPicPr>
          <p:blipFill>
            <a:blip r:embed="rId2" cstate="print">
              <a:extLst>
                <a:ext uri="{BEBA8EAE-BF5A-486C-A8C5-ECC9F3942E4B}">
                  <a14:imgProps xmlns:a14="http://schemas.microsoft.com/office/drawing/2010/main">
                    <a14:imgLayer r:embed="rId3">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9007439">
              <a:off x="4805871" y="2848403"/>
              <a:ext cx="5179115" cy="2913252"/>
            </a:xfrm>
            <a:prstGeom prst="rect">
              <a:avLst/>
            </a:prstGeom>
            <a:effectLst>
              <a:glow rad="228600">
                <a:srgbClr val="FFFF00">
                  <a:alpha val="40000"/>
                </a:srgbClr>
              </a:glow>
            </a:effectLst>
          </p:spPr>
        </p:pic>
        <p:cxnSp>
          <p:nvCxnSpPr>
            <p:cNvPr id="7" name="Connecteur droit avec flèche 6"/>
            <p:cNvCxnSpPr/>
            <p:nvPr/>
          </p:nvCxnSpPr>
          <p:spPr>
            <a:xfrm rot="18844631" flipH="1" flipV="1">
              <a:off x="5127664" y="4583271"/>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nvCxnSpPr>
          <p:spPr>
            <a:xfrm rot="18844631" flipV="1">
              <a:off x="6631044" y="2325820"/>
              <a:ext cx="381786" cy="2147979"/>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nvCxnSpPr>
          <p:spPr>
            <a:xfrm rot="18844631" flipH="1">
              <a:off x="7544657" y="4287060"/>
              <a:ext cx="645527"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grpSp>
      <p:sp>
        <p:nvSpPr>
          <p:cNvPr id="2" name="Titre 1"/>
          <p:cNvSpPr>
            <a:spLocks noGrp="1"/>
          </p:cNvSpPr>
          <p:nvPr>
            <p:ph type="title"/>
          </p:nvPr>
        </p:nvSpPr>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484784"/>
            <a:ext cx="9144000" cy="2160240"/>
          </a:xfrm>
        </p:spPr>
        <p:txBody>
          <a:bodyPr lIns="0" rIns="0" anchor="t">
            <a:noAutofit/>
          </a:bodyPr>
          <a:lstStyle/>
          <a:p>
            <a:pPr marL="0" indent="0" algn="ctr">
              <a:buNone/>
            </a:pPr>
            <a:r>
              <a:rPr lang="fr-FR" sz="1800" dirty="0" smtClean="0"/>
              <a:t>Principe de fonctionnement du moteur courant continu.</a:t>
            </a:r>
          </a:p>
          <a:p>
            <a:pPr marL="0" indent="0" algn="ctr">
              <a:buNone/>
            </a:pPr>
            <a:r>
              <a:rPr lang="fr-FR" sz="1800" dirty="0" smtClean="0"/>
              <a:t>Un conducteur parcouru par un courant, et, soumis à un champ magnétique est  le siège d’une force qui tend à le déplacer. </a:t>
            </a:r>
            <a:br>
              <a:rPr lang="fr-FR" sz="1800" dirty="0" smtClean="0"/>
            </a:br>
            <a:r>
              <a:rPr lang="fr-FR" sz="1800" dirty="0" smtClean="0"/>
              <a:t>C’est la loi de Laplace.</a:t>
            </a:r>
          </a:p>
          <a:p>
            <a:pPr marL="0" indent="0" algn="ctr">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rgbClr val="FFC000">
                      <a:alpha val="40000"/>
                    </a:srgb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 </a:t>
            </a:r>
          </a:p>
          <a:p>
            <a:pPr marL="0" indent="0" algn="ctr">
              <a:buNone/>
            </a:pPr>
            <a:endParaRPr lang="fr-FR" sz="1800" dirty="0" smtClean="0"/>
          </a:p>
          <a:p>
            <a:pPr marL="0" indent="0" algn="ctr">
              <a:buNone/>
            </a:pPr>
            <a:endParaRPr lang="fr-FR" sz="1800" dirty="0" smtClean="0"/>
          </a:p>
        </p:txBody>
      </p:sp>
      <p:sp>
        <p:nvSpPr>
          <p:cNvPr id="5" name="Espace réservé du contenu 2"/>
          <p:cNvSpPr txBox="1">
            <a:spLocks/>
          </p:cNvSpPr>
          <p:nvPr/>
        </p:nvSpPr>
        <p:spPr>
          <a:xfrm>
            <a:off x="0" y="3645024"/>
            <a:ext cx="6768752" cy="295232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endParaRPr lang="fr-FR" sz="1800" dirty="0" smtClean="0">
              <a:latin typeface="Verdana" panose="020B0604030504040204" pitchFamily="34" charset="0"/>
              <a:ea typeface="Verdana" panose="020B0604030504040204" pitchFamily="34" charset="0"/>
              <a:cs typeface="Verdana" panose="020B0604030504040204" pitchFamily="34" charset="0"/>
            </a:endParaRPr>
          </a:p>
          <a:p>
            <a:pPr marL="0" indent="0" algn="ctr">
              <a:buFont typeface="Arial" panose="020B0604020202020204" pitchFamily="34" charset="0"/>
              <a:buNone/>
            </a:pPr>
            <a:r>
              <a:rPr lang="fr-FR" sz="18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1800" dirty="0" smtClean="0">
                <a:latin typeface="Verdana" panose="020B0604030504040204" pitchFamily="34" charset="0"/>
                <a:ea typeface="Verdana" panose="020B0604030504040204" pitchFamily="34" charset="0"/>
                <a:cs typeface="Verdana" panose="020B0604030504040204" pitchFamily="34" charset="0"/>
              </a:rPr>
            </a:br>
            <a:r>
              <a:rPr lang="fr-FR" sz="18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lgn="ctr">
              <a:buFont typeface="Arial" panose="020B0604020202020204" pitchFamily="34" charset="0"/>
              <a:buNone/>
            </a:pPr>
            <a:r>
              <a:rPr lang="fr-FR" sz="18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lgn="ctr">
              <a:buFont typeface="Arial" panose="020B0604020202020204" pitchFamily="34" charset="0"/>
              <a:buNone/>
            </a:pPr>
            <a:r>
              <a:rPr lang="fr-FR" sz="18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lgn="ctr">
              <a:buFont typeface="Arial" panose="020B0604020202020204" pitchFamily="34" charset="0"/>
              <a:buNone/>
            </a:pPr>
            <a:r>
              <a:rPr lang="fr-FR" sz="18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18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18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1800" dirty="0" smtClean="0">
                <a:latin typeface="Verdana" panose="020B0604030504040204" pitchFamily="34" charset="0"/>
                <a:ea typeface="Verdana" panose="020B0604030504040204" pitchFamily="34" charset="0"/>
                <a:cs typeface="Verdana" panose="020B0604030504040204" pitchFamily="34" charset="0"/>
              </a:rPr>
              <a:t> </a:t>
            </a:r>
          </a:p>
          <a:p>
            <a:pPr marL="0" indent="0" algn="ctr">
              <a:buFont typeface="Arial" panose="020B0604020202020204" pitchFamily="34" charset="0"/>
              <a:buNone/>
            </a:pPr>
            <a:r>
              <a:rPr lang="fr-FR" sz="18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lgn="ctr">
              <a:buFont typeface="Arial" panose="020B0604020202020204" pitchFamily="34" charset="0"/>
              <a:buNone/>
            </a:pPr>
            <a:endParaRPr lang="fr-FR" sz="1800" dirty="0" smtClean="0">
              <a:latin typeface="Verdana" panose="020B0604030504040204" pitchFamily="34" charset="0"/>
              <a:ea typeface="Verdana" panose="020B0604030504040204" pitchFamily="34" charset="0"/>
              <a:cs typeface="Verdana" panose="020B0604030504040204" pitchFamily="34" charset="0"/>
            </a:endParaRPr>
          </a:p>
          <a:p>
            <a:pPr marL="0" indent="0" algn="ctr">
              <a:buFont typeface="Arial" panose="020B0604020202020204" pitchFamily="34" charset="0"/>
              <a:buNone/>
            </a:pPr>
            <a:endParaRPr lang="fr-FR" sz="1800" dirty="0" smtClean="0">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206768625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57200" y="116632"/>
            <a:ext cx="8229600" cy="1143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412776"/>
            <a:ext cx="9144000" cy="1944216"/>
          </a:xfrm>
        </p:spPr>
        <p:txBody>
          <a:bodyPr lIns="0" rIns="0" anchor="t">
            <a:noAutofit/>
          </a:bodyPr>
          <a:lstStyle/>
          <a:p>
            <a:pPr marL="0" indent="0" algn="ctr">
              <a:buNone/>
            </a:pPr>
            <a:r>
              <a:rPr lang="fr-FR" sz="1800" dirty="0" smtClean="0"/>
              <a:t>Principe de fonctionnement du moteur courant continu.</a:t>
            </a:r>
          </a:p>
          <a:p>
            <a:pPr marL="0" indent="0" algn="ctr">
              <a:buNone/>
            </a:pPr>
            <a:r>
              <a:rPr lang="fr-FR" sz="1800" dirty="0" smtClean="0"/>
              <a:t>Un conducteur parcouru par un courant, et, soumis à un champ magnétique est le siège d’une force qui tend à le déplacer.</a:t>
            </a:r>
            <a:br>
              <a:rPr lang="fr-FR" sz="1800" dirty="0" smtClean="0"/>
            </a:br>
            <a:r>
              <a:rPr lang="fr-FR" sz="1800" dirty="0" smtClean="0"/>
              <a:t> C’est la loi de Laplace .</a:t>
            </a:r>
          </a:p>
          <a:p>
            <a:pPr marL="0" indent="0" algn="ctr">
              <a:buNone/>
            </a:pPr>
            <a:r>
              <a:rPr lang="fr-FR" sz="1800" dirty="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FF00">
                      <a:alpha val="40000"/>
                    </a:srgbClr>
                  </a:glow>
                  <a:outerShdw blurRad="38100" dist="38100" dir="2700000" algn="tl">
                    <a:srgbClr val="000000">
                      <a:alpha val="43137"/>
                    </a:srgbClr>
                  </a:outerShdw>
                </a:effectLst>
              </a:rPr>
              <a:t>B</a:t>
            </a:r>
            <a:r>
              <a:rPr lang="fr-FR" sz="1800" dirty="0">
                <a:effectLst>
                  <a:glow rad="228600">
                    <a:schemeClr val="accent4">
                      <a:satMod val="175000"/>
                      <a:alpha val="40000"/>
                    </a:schemeClr>
                  </a:glow>
                  <a:outerShdw blurRad="38100" dist="38100" dir="2700000" algn="tl">
                    <a:srgbClr val="000000">
                      <a:alpha val="43137"/>
                    </a:srgbClr>
                  </a:outerShdw>
                </a:effectLst>
              </a:rPr>
              <a:t> . </a:t>
            </a:r>
            <a:r>
              <a:rPr lang="fr-FR" sz="1800" dirty="0">
                <a:effectLst>
                  <a:glow rad="228600">
                    <a:schemeClr val="accent2">
                      <a:satMod val="175000"/>
                      <a:alpha val="40000"/>
                    </a:schemeClr>
                  </a:glow>
                  <a:outerShdw blurRad="38100" dist="38100" dir="2700000" algn="tl">
                    <a:srgbClr val="000000">
                      <a:alpha val="43137"/>
                    </a:srgbClr>
                  </a:outerShdw>
                </a:effectLst>
              </a:rPr>
              <a:t>I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a:t>
            </a:r>
            <a:r>
              <a:rPr lang="fr-FR" sz="1800" dirty="0">
                <a:effectLst>
                  <a:glow rad="228600">
                    <a:schemeClr val="accent5">
                      <a:satMod val="175000"/>
                      <a:alpha val="40000"/>
                    </a:schemeClr>
                  </a:glow>
                  <a:outerShdw blurRad="38100" dist="38100" dir="2700000" algn="tl">
                    <a:srgbClr val="000000">
                      <a:alpha val="43137"/>
                    </a:srgbClr>
                  </a:outerShdw>
                </a:effectLst>
              </a:rPr>
              <a:t>    </a:t>
            </a:r>
            <a:br>
              <a:rPr lang="fr-FR" sz="1800" dirty="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C000">
                      <a:alpha val="40000"/>
                    </a:srgb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427984" y="5039036"/>
            <a:ext cx="634033" cy="523220"/>
            <a:chOff x="4428231" y="6526686"/>
            <a:chExt cx="634033" cy="523220"/>
          </a:xfrm>
        </p:grpSpPr>
        <p:cxnSp>
          <p:nvCxnSpPr>
            <p:cNvPr id="73" name="Connecteur droit avec flèche 72"/>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76" name="ZoneTexte 75"/>
          <p:cNvSpPr txBox="1"/>
          <p:nvPr/>
        </p:nvSpPr>
        <p:spPr>
          <a:xfrm>
            <a:off x="6626741" y="479908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5139442" y="4077072"/>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63" name="Rectangle 62">
            <a:hlinkClick r:id="rId3" action="ppaction://hlinksldjump"/>
          </p:cNvPr>
          <p:cNvSpPr/>
          <p:nvPr/>
        </p:nvSpPr>
        <p:spPr>
          <a:xfrm>
            <a:off x="0"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64" name="Rectangle 63">
            <a:hlinkClick r:id="rId4" action="ppaction://hlinksldjump"/>
          </p:cNvPr>
          <p:cNvSpPr/>
          <p:nvPr/>
        </p:nvSpPr>
        <p:spPr>
          <a:xfrm>
            <a:off x="7020272"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courant</a:t>
            </a:r>
          </a:p>
          <a:p>
            <a:pPr algn="ctr"/>
            <a:endParaRPr lang="fr-FR" dirty="0" smtClean="0"/>
          </a:p>
          <a:p>
            <a:pPr algn="ctr"/>
            <a:endParaRPr lang="fr-FR" dirty="0" smtClean="0"/>
          </a:p>
          <a:p>
            <a:pPr algn="ctr"/>
            <a:endParaRPr lang="fr-FR" dirty="0" smtClean="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 name="ZoneTexte 4"/>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nvSpPr>
        <p:spPr>
          <a:xfrm>
            <a:off x="1836192" y="3603893"/>
            <a:ext cx="511207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63"/>
                                        </p:tgtEl>
                                        <p:attrNameLst>
                                          <p:attrName>style.visibility</p:attrName>
                                        </p:attrNameLst>
                                      </p:cBhvr>
                                      <p:to>
                                        <p:strVal val="visible"/>
                                      </p:to>
                                    </p:set>
                                    <p:animEffect transition="in" filter="fade">
                                      <p:cBhvr>
                                        <p:cTn id="10" dur="500"/>
                                        <p:tgtEl>
                                          <p:spTgt spid="6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22" presetClass="entr" presetSubtype="4"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down)">
                                      <p:cBhvr>
                                        <p:cTn id="27" dur="500"/>
                                        <p:tgtEl>
                                          <p:spTgt spid="37"/>
                                        </p:tgtEl>
                                      </p:cBhvr>
                                    </p:animEffect>
                                  </p:childTnLst>
                                </p:cTn>
                              </p:par>
                              <p:par>
                                <p:cTn id="28" presetID="22" presetClass="entr" presetSubtype="2" fill="hold"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wipe(right)">
                                      <p:cBhvr>
                                        <p:cTn id="30" dur="500"/>
                                        <p:tgtEl>
                                          <p:spTgt spid="35"/>
                                        </p:tgtEl>
                                      </p:cBhvr>
                                    </p:animEffect>
                                  </p:childTnLst>
                                </p:cTn>
                              </p:par>
                              <p:par>
                                <p:cTn id="31" presetID="22" presetClass="entr" presetSubtype="2"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right)">
                                      <p:cBhvr>
                                        <p:cTn id="33" dur="500"/>
                                        <p:tgtEl>
                                          <p:spTgt spid="75"/>
                                        </p:tgtEl>
                                      </p:cBhvr>
                                    </p:animEffect>
                                  </p:childTnLst>
                                </p:cTn>
                              </p:par>
                              <p:par>
                                <p:cTn id="34" presetID="1" presetClass="entr" presetSubtype="0" fill="hold" grpId="1" nodeType="withEffect">
                                  <p:stCondLst>
                                    <p:cond delay="0"/>
                                  </p:stCondLst>
                                  <p:childTnLst>
                                    <p:set>
                                      <p:cBhvr>
                                        <p:cTn id="35" dur="1" fill="hold">
                                          <p:stCondLst>
                                            <p:cond delay="0"/>
                                          </p:stCondLst>
                                        </p:cTn>
                                        <p:tgtEl>
                                          <p:spTgt spid="66"/>
                                        </p:tgtEl>
                                        <p:attrNameLst>
                                          <p:attrName>style.visibility</p:attrName>
                                        </p:attrNameLst>
                                      </p:cBhvr>
                                      <p:to>
                                        <p:strVal val="visible"/>
                                      </p:to>
                                    </p:set>
                                  </p:childTnLst>
                                </p:cTn>
                              </p:par>
                              <p:par>
                                <p:cTn id="36"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37" dur="500" fill="hold"/>
                                        <p:tgtEl>
                                          <p:spTgt spid="66"/>
                                        </p:tgtEl>
                                        <p:attrNameLst>
                                          <p:attrName>ppt_x</p:attrName>
                                          <p:attrName>ppt_y</p:attrName>
                                        </p:attrNameLst>
                                      </p:cBhvr>
                                    </p:animMotion>
                                  </p:childTnLst>
                                </p:cTn>
                              </p:par>
                              <p:par>
                                <p:cTn id="38" presetID="1" presetClass="exit" presetSubtype="0" fill="hold" grpId="2" nodeType="withEffect">
                                  <p:stCondLst>
                                    <p:cond delay="500"/>
                                  </p:stCondLst>
                                  <p:childTnLst>
                                    <p:set>
                                      <p:cBhvr>
                                        <p:cTn id="39" dur="1" fill="hold">
                                          <p:stCondLst>
                                            <p:cond delay="0"/>
                                          </p:stCondLst>
                                        </p:cTn>
                                        <p:tgtEl>
                                          <p:spTgt spid="66"/>
                                        </p:tgtEl>
                                        <p:attrNameLst>
                                          <p:attrName>style.visibility</p:attrName>
                                        </p:attrNameLst>
                                      </p:cBhvr>
                                      <p:to>
                                        <p:strVal val="hidden"/>
                                      </p:to>
                                    </p:set>
                                  </p:childTnLst>
                                </p:cTn>
                              </p:par>
                              <p:par>
                                <p:cTn id="40" presetID="1" presetClass="entr" presetSubtype="0" fill="hold" grpId="1" nodeType="withEffect">
                                  <p:stCondLst>
                                    <p:cond delay="0"/>
                                  </p:stCondLst>
                                  <p:childTnLst>
                                    <p:set>
                                      <p:cBhvr>
                                        <p:cTn id="41" dur="1" fill="hold">
                                          <p:stCondLst>
                                            <p:cond delay="0"/>
                                          </p:stCondLst>
                                        </p:cTn>
                                        <p:tgtEl>
                                          <p:spTgt spid="68"/>
                                        </p:tgtEl>
                                        <p:attrNameLst>
                                          <p:attrName>style.visibility</p:attrName>
                                        </p:attrNameLst>
                                      </p:cBhvr>
                                      <p:to>
                                        <p:strVal val="visible"/>
                                      </p:to>
                                    </p:set>
                                  </p:childTnLst>
                                </p:cTn>
                              </p:par>
                              <p:par>
                                <p:cTn id="42"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3" dur="500" fill="hold"/>
                                        <p:tgtEl>
                                          <p:spTgt spid="68"/>
                                        </p:tgtEl>
                                        <p:attrNameLst>
                                          <p:attrName>ppt_x</p:attrName>
                                          <p:attrName>ppt_y</p:attrName>
                                        </p:attrNameLst>
                                      </p:cBhvr>
                                    </p:animMotion>
                                  </p:childTnLst>
                                </p:cTn>
                              </p:par>
                              <p:par>
                                <p:cTn id="44" presetID="1" presetClass="exit" presetSubtype="0" fill="hold" grpId="2" nodeType="withEffect">
                                  <p:stCondLst>
                                    <p:cond delay="500"/>
                                  </p:stCondLst>
                                  <p:childTnLst>
                                    <p:set>
                                      <p:cBhvr>
                                        <p:cTn id="45" dur="1" fill="hold">
                                          <p:stCondLst>
                                            <p:cond delay="0"/>
                                          </p:stCondLst>
                                        </p:cTn>
                                        <p:tgtEl>
                                          <p:spTgt spid="68"/>
                                        </p:tgtEl>
                                        <p:attrNameLst>
                                          <p:attrName>style.visibility</p:attrName>
                                        </p:attrNameLst>
                                      </p:cBhvr>
                                      <p:to>
                                        <p:strVal val="hidden"/>
                                      </p:to>
                                    </p:set>
                                  </p:childTnLst>
                                </p:cTn>
                              </p:par>
                              <p:par>
                                <p:cTn id="46" presetID="0" presetClass="path" presetSubtype="0" accel="50000" decel="50000" fill="hold" nodeType="withEffect">
                                  <p:stCondLst>
                                    <p:cond delay="0"/>
                                  </p:stCondLst>
                                  <p:childTnLst>
                                    <p:animMotion origin="layout" path="M -2.5E-6 4.98959E-6 L -0.25764 -0.0051 " pathEditMode="relative" rAng="0" ptsTypes="AA">
                                      <p:cBhvr>
                                        <p:cTn id="47" dur="2000" fill="hold"/>
                                        <p:tgtEl>
                                          <p:spTgt spid="24"/>
                                        </p:tgtEl>
                                        <p:attrNameLst>
                                          <p:attrName>ppt_x</p:attrName>
                                          <p:attrName>ppt_y</p:attrName>
                                        </p:attrNameLst>
                                      </p:cBhvr>
                                      <p:rCtr x="-12882" y="-255"/>
                                    </p:animMotion>
                                  </p:childTnLst>
                                </p:cTn>
                              </p:par>
                              <p:par>
                                <p:cTn id="48" presetID="0" presetClass="path" presetSubtype="0" accel="50000" decel="50000" fill="hold" nodeType="withEffect">
                                  <p:stCondLst>
                                    <p:cond delay="0"/>
                                  </p:stCondLst>
                                  <p:childTnLst>
                                    <p:animMotion origin="layout" path="M -2.5E-6 4.98959E-6 L -0.25764 -0.0051 " pathEditMode="relative" rAng="0" ptsTypes="AA">
                                      <p:cBhvr>
                                        <p:cTn id="49" dur="2000" fill="hold"/>
                                        <p:tgtEl>
                                          <p:spTgt spid="75"/>
                                        </p:tgtEl>
                                        <p:attrNameLst>
                                          <p:attrName>ppt_x</p:attrName>
                                          <p:attrName>ppt_y</p:attrName>
                                        </p:attrNameLst>
                                      </p:cBhvr>
                                      <p:rCtr x="-12882" y="-255"/>
                                    </p:animMotion>
                                  </p:childTnLst>
                                </p:cTn>
                              </p:par>
                              <p:par>
                                <p:cTn id="50" presetID="0" presetClass="path" presetSubtype="0" accel="50000" decel="50000" fill="hold" nodeType="withEffect">
                                  <p:stCondLst>
                                    <p:cond delay="0"/>
                                  </p:stCondLst>
                                  <p:childTnLst>
                                    <p:animMotion origin="layout" path="M -2.5E-6 4.98959E-6 L -0.25764 -0.0051 " pathEditMode="relative" rAng="0" ptsTypes="AA">
                                      <p:cBhvr>
                                        <p:cTn id="51" dur="2000" fill="hold"/>
                                        <p:tgtEl>
                                          <p:spTgt spid="37"/>
                                        </p:tgtEl>
                                        <p:attrNameLst>
                                          <p:attrName>ppt_x</p:attrName>
                                          <p:attrName>ppt_y</p:attrName>
                                        </p:attrNameLst>
                                      </p:cBhvr>
                                      <p:rCtr x="-12882" y="-255"/>
                                    </p:animMotion>
                                  </p:childTnLst>
                                </p:cTn>
                              </p:par>
                              <p:par>
                                <p:cTn id="52" presetID="1" presetClass="entr" presetSubtype="0" fill="hold" grpId="1" nodeType="withEffect">
                                  <p:stCondLst>
                                    <p:cond delay="0"/>
                                  </p:stCondLst>
                                  <p:childTnLst>
                                    <p:set>
                                      <p:cBhvr>
                                        <p:cTn id="53" dur="1" fill="hold">
                                          <p:stCondLst>
                                            <p:cond delay="0"/>
                                          </p:stCondLst>
                                        </p:cTn>
                                        <p:tgtEl>
                                          <p:spTgt spid="67"/>
                                        </p:tgtEl>
                                        <p:attrNameLst>
                                          <p:attrName>style.visibility</p:attrName>
                                        </p:attrNameLst>
                                      </p:cBhvr>
                                      <p:to>
                                        <p:strVal val="visible"/>
                                      </p:to>
                                    </p:set>
                                  </p:childTnLst>
                                </p:cTn>
                              </p:par>
                              <p:par>
                                <p:cTn id="54" presetID="0" presetClass="path" presetSubtype="0" fill="hold" grpId="0" nodeType="withEffect">
                                  <p:stCondLst>
                                    <p:cond delay="0"/>
                                  </p:stCondLst>
                                  <p:childTnLst>
                                    <p:animMotion origin="layout" path="M -2.77778E-6 -1.98797E-6 L 0.09184 -0.11548 " pathEditMode="relative" rAng="0" ptsTypes="AA">
                                      <p:cBhvr>
                                        <p:cTn id="55" dur="500" fill="hold"/>
                                        <p:tgtEl>
                                          <p:spTgt spid="67"/>
                                        </p:tgtEl>
                                        <p:attrNameLst>
                                          <p:attrName>ppt_x</p:attrName>
                                          <p:attrName>ppt_y</p:attrName>
                                        </p:attrNameLst>
                                      </p:cBhvr>
                                      <p:rCtr x="4583" y="-5786"/>
                                    </p:animMotion>
                                  </p:childTnLst>
                                </p:cTn>
                              </p:par>
                              <p:par>
                                <p:cTn id="56" presetID="1" presetClass="exit" presetSubtype="0" fill="hold" grpId="2" nodeType="withEffect">
                                  <p:stCondLst>
                                    <p:cond delay="500"/>
                                  </p:stCondLst>
                                  <p:childTnLst>
                                    <p:set>
                                      <p:cBhvr>
                                        <p:cTn id="57" dur="1" fill="hold">
                                          <p:stCondLst>
                                            <p:cond delay="0"/>
                                          </p:stCondLst>
                                        </p:cTn>
                                        <p:tgtEl>
                                          <p:spTgt spid="67"/>
                                        </p:tgtEl>
                                        <p:attrNameLst>
                                          <p:attrName>style.visibility</p:attrName>
                                        </p:attrNameLst>
                                      </p:cBhvr>
                                      <p:to>
                                        <p:strVal val="hidden"/>
                                      </p:to>
                                    </p:set>
                                  </p:childTnLst>
                                </p:cTn>
                              </p:par>
                              <p:par>
                                <p:cTn id="58" presetID="1" presetClass="entr" presetSubtype="0" fill="hold" grpId="1" nodeType="withEffect">
                                  <p:stCondLst>
                                    <p:cond delay="500"/>
                                  </p:stCondLst>
                                  <p:childTnLst>
                                    <p:set>
                                      <p:cBhvr>
                                        <p:cTn id="59" dur="1" fill="hold">
                                          <p:stCondLst>
                                            <p:cond delay="0"/>
                                          </p:stCondLst>
                                        </p:cTn>
                                        <p:tgtEl>
                                          <p:spTgt spid="70"/>
                                        </p:tgtEl>
                                        <p:attrNameLst>
                                          <p:attrName>style.visibility</p:attrName>
                                        </p:attrNameLst>
                                      </p:cBhvr>
                                      <p:to>
                                        <p:strVal val="visible"/>
                                      </p:to>
                                    </p:set>
                                  </p:childTnLst>
                                </p:cTn>
                              </p:par>
                              <p:par>
                                <p:cTn id="60" presetID="0" presetClass="path" presetSubtype="0" fill="hold" grpId="0" nodeType="withEffect">
                                  <p:stCondLst>
                                    <p:cond delay="500"/>
                                  </p:stCondLst>
                                  <p:childTnLst>
                                    <p:animMotion origin="layout" path="M 2.22222E-6 -4.84841E-6 L 0.01753 -0.11432 " pathEditMode="relative" rAng="0" ptsTypes="AA">
                                      <p:cBhvr>
                                        <p:cTn id="61" dur="500" fill="hold"/>
                                        <p:tgtEl>
                                          <p:spTgt spid="70"/>
                                        </p:tgtEl>
                                        <p:attrNameLst>
                                          <p:attrName>ppt_x</p:attrName>
                                          <p:attrName>ppt_y</p:attrName>
                                        </p:attrNameLst>
                                      </p:cBhvr>
                                      <p:rCtr x="868" y="-5716"/>
                                    </p:animMotion>
                                  </p:childTnLst>
                                </p:cTn>
                              </p:par>
                              <p:par>
                                <p:cTn id="62" presetID="1" presetClass="exit" presetSubtype="0" fill="hold" grpId="2" nodeType="withEffect">
                                  <p:stCondLst>
                                    <p:cond delay="1000"/>
                                  </p:stCondLst>
                                  <p:childTnLst>
                                    <p:set>
                                      <p:cBhvr>
                                        <p:cTn id="63" dur="1" fill="hold">
                                          <p:stCondLst>
                                            <p:cond delay="0"/>
                                          </p:stCondLst>
                                        </p:cTn>
                                        <p:tgtEl>
                                          <p:spTgt spid="70"/>
                                        </p:tgtEl>
                                        <p:attrNameLst>
                                          <p:attrName>style.visibility</p:attrName>
                                        </p:attrNameLst>
                                      </p:cBhvr>
                                      <p:to>
                                        <p:strVal val="hidden"/>
                                      </p:to>
                                    </p:set>
                                  </p:childTnLst>
                                </p:cTn>
                              </p:par>
                              <p:par>
                                <p:cTn id="64" presetID="1" presetClass="entr" presetSubtype="0" fill="hold" grpId="1" nodeType="withEffect">
                                  <p:stCondLst>
                                    <p:cond delay="1000"/>
                                  </p:stCondLst>
                                  <p:childTnLst>
                                    <p:set>
                                      <p:cBhvr>
                                        <p:cTn id="65" dur="1" fill="hold">
                                          <p:stCondLst>
                                            <p:cond delay="0"/>
                                          </p:stCondLst>
                                        </p:cTn>
                                        <p:tgtEl>
                                          <p:spTgt spid="71"/>
                                        </p:tgtEl>
                                        <p:attrNameLst>
                                          <p:attrName>style.visibility</p:attrName>
                                        </p:attrNameLst>
                                      </p:cBhvr>
                                      <p:to>
                                        <p:strVal val="visible"/>
                                      </p:to>
                                    </p:set>
                                  </p:childTnLst>
                                </p:cTn>
                              </p:par>
                              <p:par>
                                <p:cTn id="66" presetID="0" presetClass="path" presetSubtype="0" fill="hold" grpId="0" nodeType="withEffect">
                                  <p:stCondLst>
                                    <p:cond delay="1000"/>
                                  </p:stCondLst>
                                  <p:childTnLst>
                                    <p:animMotion origin="layout" path="M 1.66667E-6 -3.4205E-6 L 0.02361 -0.11409 " pathEditMode="relative" rAng="0" ptsTypes="AA">
                                      <p:cBhvr>
                                        <p:cTn id="67" dur="500" fill="hold"/>
                                        <p:tgtEl>
                                          <p:spTgt spid="71"/>
                                        </p:tgtEl>
                                        <p:attrNameLst>
                                          <p:attrName>ppt_x</p:attrName>
                                          <p:attrName>ppt_y</p:attrName>
                                        </p:attrNameLst>
                                      </p:cBhvr>
                                      <p:rCtr x="1181" y="-5716"/>
                                    </p:animMotion>
                                  </p:childTnLst>
                                </p:cTn>
                              </p:par>
                              <p:par>
                                <p:cTn id="68" presetID="1" presetClass="exit" presetSubtype="0" fill="hold" grpId="2" nodeType="withEffect">
                                  <p:stCondLst>
                                    <p:cond delay="1500"/>
                                  </p:stCondLst>
                                  <p:childTnLst>
                                    <p:set>
                                      <p:cBhvr>
                                        <p:cTn id="69" dur="1" fill="hold">
                                          <p:stCondLst>
                                            <p:cond delay="0"/>
                                          </p:stCondLst>
                                        </p:cTn>
                                        <p:tgtEl>
                                          <p:spTgt spid="71"/>
                                        </p:tgtEl>
                                        <p:attrNameLst>
                                          <p:attrName>style.visibility</p:attrName>
                                        </p:attrNameLst>
                                      </p:cBhvr>
                                      <p:to>
                                        <p:strVal val="hidden"/>
                                      </p:to>
                                    </p:set>
                                  </p:childTnLst>
                                </p:cTn>
                              </p:par>
                              <p:par>
                                <p:cTn id="70" presetID="1" presetClass="entr" presetSubtype="0" fill="hold" grpId="1" nodeType="withEffect">
                                  <p:stCondLst>
                                    <p:cond delay="1500"/>
                                  </p:stCondLst>
                                  <p:childTnLst>
                                    <p:set>
                                      <p:cBhvr>
                                        <p:cTn id="71" dur="1" fill="hold">
                                          <p:stCondLst>
                                            <p:cond delay="0"/>
                                          </p:stCondLst>
                                        </p:cTn>
                                        <p:tgtEl>
                                          <p:spTgt spid="72"/>
                                        </p:tgtEl>
                                        <p:attrNameLst>
                                          <p:attrName>style.visibility</p:attrName>
                                        </p:attrNameLst>
                                      </p:cBhvr>
                                      <p:to>
                                        <p:strVal val="visible"/>
                                      </p:to>
                                    </p:set>
                                  </p:childTnLst>
                                </p:cTn>
                              </p:par>
                              <p:par>
                                <p:cTn id="72" presetID="0" presetClass="path" presetSubtype="0" repeatCount="10000" fill="hold" grpId="0" nodeType="withEffect">
                                  <p:stCondLst>
                                    <p:cond delay="1500"/>
                                  </p:stCondLst>
                                  <p:childTnLst>
                                    <p:animMotion origin="layout" path="M 1.66667E-6 8.58598E-7 L 0.09844 -0.11178 " pathEditMode="relative" rAng="0" ptsTypes="AA">
                                      <p:cBhvr>
                                        <p:cTn id="73" dur="500" fill="hold"/>
                                        <p:tgtEl>
                                          <p:spTgt spid="72"/>
                                        </p:tgtEl>
                                        <p:attrNameLst>
                                          <p:attrName>ppt_x</p:attrName>
                                          <p:attrName>ppt_y</p:attrName>
                                        </p:attrNameLst>
                                      </p:cBhvr>
                                      <p:rCtr x="4913" y="-5601"/>
                                    </p:animMotion>
                                  </p:childTnLst>
                                </p:cTn>
                              </p:par>
                              <p:par>
                                <p:cTn id="74" presetID="1" presetClass="exit" presetSubtype="0" fill="hold" grpId="2" nodeType="withEffect">
                                  <p:stCondLst>
                                    <p:cond delay="6500"/>
                                  </p:stCondLst>
                                  <p:childTnLst>
                                    <p:set>
                                      <p:cBhvr>
                                        <p:cTn id="75" dur="1" fill="hold">
                                          <p:stCondLst>
                                            <p:cond delay="0"/>
                                          </p:stCondLst>
                                        </p:cTn>
                                        <p:tgtEl>
                                          <p:spTgt spid="72"/>
                                        </p:tgtEl>
                                        <p:attrNameLst>
                                          <p:attrName>style.visibility</p:attrName>
                                        </p:attrNameLst>
                                      </p:cBhvr>
                                      <p:to>
                                        <p:strVal val="hidden"/>
                                      </p:to>
                                    </p:set>
                                  </p:childTnLst>
                                </p:cTn>
                              </p:par>
                              <p:par>
                                <p:cTn id="76" presetID="1" presetClass="entr" presetSubtype="0" fill="hold" grpId="1" nodeType="withEffect">
                                  <p:stCondLst>
                                    <p:cond delay="500"/>
                                  </p:stCondLst>
                                  <p:childTnLst>
                                    <p:set>
                                      <p:cBhvr>
                                        <p:cTn id="77" dur="1" fill="hold">
                                          <p:stCondLst>
                                            <p:cond delay="0"/>
                                          </p:stCondLst>
                                        </p:cTn>
                                        <p:tgtEl>
                                          <p:spTgt spid="78"/>
                                        </p:tgtEl>
                                        <p:attrNameLst>
                                          <p:attrName>style.visibility</p:attrName>
                                        </p:attrNameLst>
                                      </p:cBhvr>
                                      <p:to>
                                        <p:strVal val="visible"/>
                                      </p:to>
                                    </p:set>
                                  </p:childTnLst>
                                </p:cTn>
                              </p:par>
                              <p:par>
                                <p:cTn id="78"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79" dur="500" fill="hold"/>
                                        <p:tgtEl>
                                          <p:spTgt spid="78"/>
                                        </p:tgtEl>
                                        <p:attrNameLst>
                                          <p:attrName>ppt_x</p:attrName>
                                          <p:attrName>ppt_y</p:attrName>
                                        </p:attrNameLst>
                                      </p:cBhvr>
                                      <p:rCtr x="-19670" y="-4534"/>
                                    </p:animMotion>
                                  </p:childTnLst>
                                </p:cTn>
                              </p:par>
                              <p:par>
                                <p:cTn id="80" presetID="1" presetClass="exit" presetSubtype="0" fill="hold" grpId="2" nodeType="withEffect">
                                  <p:stCondLst>
                                    <p:cond delay="1000"/>
                                  </p:stCondLst>
                                  <p:childTnLst>
                                    <p:set>
                                      <p:cBhvr>
                                        <p:cTn id="81" dur="1" fill="hold">
                                          <p:stCondLst>
                                            <p:cond delay="0"/>
                                          </p:stCondLst>
                                        </p:cTn>
                                        <p:tgtEl>
                                          <p:spTgt spid="78"/>
                                        </p:tgtEl>
                                        <p:attrNameLst>
                                          <p:attrName>style.visibility</p:attrName>
                                        </p:attrNameLst>
                                      </p:cBhvr>
                                      <p:to>
                                        <p:strVal val="hidden"/>
                                      </p:to>
                                    </p:set>
                                  </p:childTnLst>
                                </p:cTn>
                              </p:par>
                              <p:par>
                                <p:cTn id="82" presetID="1" presetClass="entr" presetSubtype="0" fill="hold" grpId="1" nodeType="withEffect">
                                  <p:stCondLst>
                                    <p:cond delay="1000"/>
                                  </p:stCondLst>
                                  <p:childTnLst>
                                    <p:set>
                                      <p:cBhvr>
                                        <p:cTn id="83" dur="1" fill="hold">
                                          <p:stCondLst>
                                            <p:cond delay="0"/>
                                          </p:stCondLst>
                                        </p:cTn>
                                        <p:tgtEl>
                                          <p:spTgt spid="79"/>
                                        </p:tgtEl>
                                        <p:attrNameLst>
                                          <p:attrName>style.visibility</p:attrName>
                                        </p:attrNameLst>
                                      </p:cBhvr>
                                      <p:to>
                                        <p:strVal val="visible"/>
                                      </p:to>
                                    </p:set>
                                  </p:childTnLst>
                                </p:cTn>
                              </p:par>
                              <p:par>
                                <p:cTn id="84"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5" dur="500" fill="hold"/>
                                        <p:tgtEl>
                                          <p:spTgt spid="79"/>
                                        </p:tgtEl>
                                        <p:attrNameLst>
                                          <p:attrName>ppt_x</p:attrName>
                                          <p:attrName>ppt_y</p:attrName>
                                        </p:attrNameLst>
                                      </p:cBhvr>
                                      <p:rCtr x="-24097" y="-4673"/>
                                    </p:animMotion>
                                  </p:childTnLst>
                                </p:cTn>
                              </p:par>
                              <p:par>
                                <p:cTn id="86" presetID="1" presetClass="exit" presetSubtype="0" fill="hold" grpId="2" nodeType="withEffect">
                                  <p:stCondLst>
                                    <p:cond delay="1500"/>
                                  </p:stCondLst>
                                  <p:childTnLst>
                                    <p:set>
                                      <p:cBhvr>
                                        <p:cTn id="87" dur="1" fill="hold">
                                          <p:stCondLst>
                                            <p:cond delay="0"/>
                                          </p:stCondLst>
                                        </p:cTn>
                                        <p:tgtEl>
                                          <p:spTgt spid="79"/>
                                        </p:tgtEl>
                                        <p:attrNameLst>
                                          <p:attrName>style.visibility</p:attrName>
                                        </p:attrNameLst>
                                      </p:cBhvr>
                                      <p:to>
                                        <p:strVal val="hidden"/>
                                      </p:to>
                                    </p:set>
                                  </p:childTnLst>
                                </p:cTn>
                              </p:par>
                              <p:par>
                                <p:cTn id="88" presetID="1" presetClass="entr" presetSubtype="0" fill="hold" grpId="1" nodeType="withEffect">
                                  <p:stCondLst>
                                    <p:cond delay="1500"/>
                                  </p:stCondLst>
                                  <p:childTnLst>
                                    <p:set>
                                      <p:cBhvr>
                                        <p:cTn id="89" dur="1" fill="hold">
                                          <p:stCondLst>
                                            <p:cond delay="0"/>
                                          </p:stCondLst>
                                        </p:cTn>
                                        <p:tgtEl>
                                          <p:spTgt spid="80"/>
                                        </p:tgtEl>
                                        <p:attrNameLst>
                                          <p:attrName>style.visibility</p:attrName>
                                        </p:attrNameLst>
                                      </p:cBhvr>
                                      <p:to>
                                        <p:strVal val="visible"/>
                                      </p:to>
                                    </p:set>
                                  </p:childTnLst>
                                </p:cTn>
                              </p:par>
                              <p:par>
                                <p:cTn id="90" presetID="0" presetClass="path" presetSubtype="0" repeatCount="10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1" dur="500" fill="hold"/>
                                        <p:tgtEl>
                                          <p:spTgt spid="80"/>
                                        </p:tgtEl>
                                        <p:attrNameLst>
                                          <p:attrName>ppt_x</p:attrName>
                                          <p:attrName>ppt_y</p:attrName>
                                        </p:attrNameLst>
                                      </p:cBhvr>
                                      <p:rCtr x="-28368" y="-4742"/>
                                    </p:animMotion>
                                  </p:childTnLst>
                                </p:cTn>
                              </p:par>
                              <p:par>
                                <p:cTn id="92" presetID="1" presetClass="exit" presetSubtype="0" fill="hold" grpId="2" nodeType="withEffect">
                                  <p:stCondLst>
                                    <p:cond delay="6500"/>
                                  </p:stCondLst>
                                  <p:childTnLst>
                                    <p:set>
                                      <p:cBhvr>
                                        <p:cTn id="93" dur="1" fill="hold">
                                          <p:stCondLst>
                                            <p:cond delay="0"/>
                                          </p:stCondLst>
                                        </p:cTn>
                                        <p:tgtEl>
                                          <p:spTgt spid="80"/>
                                        </p:tgtEl>
                                        <p:attrNameLst>
                                          <p:attrName>style.visibility</p:attrName>
                                        </p:attrNameLst>
                                      </p:cBhvr>
                                      <p:to>
                                        <p:strVal val="hidden"/>
                                      </p:to>
                                    </p:set>
                                  </p:childTnLst>
                                </p:cTn>
                              </p:par>
                              <p:par>
                                <p:cTn id="94" presetID="1" presetClass="entr" presetSubtype="0" fill="hold" grpId="1" nodeType="withEffect">
                                  <p:stCondLst>
                                    <p:cond delay="500"/>
                                  </p:stCondLst>
                                  <p:childTnLst>
                                    <p:set>
                                      <p:cBhvr>
                                        <p:cTn id="95" dur="1" fill="hold">
                                          <p:stCondLst>
                                            <p:cond delay="0"/>
                                          </p:stCondLst>
                                        </p:cTn>
                                        <p:tgtEl>
                                          <p:spTgt spid="82"/>
                                        </p:tgtEl>
                                        <p:attrNameLst>
                                          <p:attrName>style.visibility</p:attrName>
                                        </p:attrNameLst>
                                      </p:cBhvr>
                                      <p:to>
                                        <p:strVal val="visible"/>
                                      </p:to>
                                    </p:set>
                                  </p:childTnLst>
                                </p:cTn>
                              </p:par>
                              <p:par>
                                <p:cTn id="96"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97" dur="500" fill="hold"/>
                                        <p:tgtEl>
                                          <p:spTgt spid="82"/>
                                        </p:tgtEl>
                                        <p:attrNameLst>
                                          <p:attrName>ppt_x</p:attrName>
                                          <p:attrName>ppt_y</p:attrName>
                                        </p:attrNameLst>
                                      </p:cBhvr>
                                      <p:rCtr x="16163" y="9947"/>
                                    </p:animMotion>
                                  </p:childTnLst>
                                </p:cTn>
                              </p:par>
                              <p:par>
                                <p:cTn id="98" presetID="1" presetClass="exit" presetSubtype="0" fill="hold" grpId="2" nodeType="withEffect">
                                  <p:stCondLst>
                                    <p:cond delay="1000"/>
                                  </p:stCondLst>
                                  <p:childTnLst>
                                    <p:set>
                                      <p:cBhvr>
                                        <p:cTn id="99" dur="1" fill="hold">
                                          <p:stCondLst>
                                            <p:cond delay="0"/>
                                          </p:stCondLst>
                                        </p:cTn>
                                        <p:tgtEl>
                                          <p:spTgt spid="82"/>
                                        </p:tgtEl>
                                        <p:attrNameLst>
                                          <p:attrName>style.visibility</p:attrName>
                                        </p:attrNameLst>
                                      </p:cBhvr>
                                      <p:to>
                                        <p:strVal val="hidden"/>
                                      </p:to>
                                    </p:set>
                                  </p:childTnLst>
                                </p:cTn>
                              </p:par>
                              <p:par>
                                <p:cTn id="100" presetID="1" presetClass="entr" presetSubtype="0" fill="hold" grpId="1" nodeType="withEffect">
                                  <p:stCondLst>
                                    <p:cond delay="1000"/>
                                  </p:stCondLst>
                                  <p:childTnLst>
                                    <p:set>
                                      <p:cBhvr>
                                        <p:cTn id="101" dur="1" fill="hold">
                                          <p:stCondLst>
                                            <p:cond delay="0"/>
                                          </p:stCondLst>
                                        </p:cTn>
                                        <p:tgtEl>
                                          <p:spTgt spid="81"/>
                                        </p:tgtEl>
                                        <p:attrNameLst>
                                          <p:attrName>style.visibility</p:attrName>
                                        </p:attrNameLst>
                                      </p:cBhvr>
                                      <p:to>
                                        <p:strVal val="visible"/>
                                      </p:to>
                                    </p:set>
                                  </p:childTnLst>
                                </p:cTn>
                              </p:par>
                              <p:par>
                                <p:cTn id="102"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3" dur="500" fill="hold"/>
                                        <p:tgtEl>
                                          <p:spTgt spid="81"/>
                                        </p:tgtEl>
                                        <p:attrNameLst>
                                          <p:attrName>ppt_x</p:attrName>
                                          <p:attrName>ppt_y</p:attrName>
                                        </p:attrNameLst>
                                      </p:cBhvr>
                                      <p:rCtr x="18993" y="9947"/>
                                    </p:animMotion>
                                  </p:childTnLst>
                                </p:cTn>
                              </p:par>
                              <p:par>
                                <p:cTn id="104" presetID="1" presetClass="exit" presetSubtype="0" fill="hold" grpId="2" nodeType="withEffect">
                                  <p:stCondLst>
                                    <p:cond delay="1500"/>
                                  </p:stCondLst>
                                  <p:childTnLst>
                                    <p:set>
                                      <p:cBhvr>
                                        <p:cTn id="105" dur="1" fill="hold">
                                          <p:stCondLst>
                                            <p:cond delay="0"/>
                                          </p:stCondLst>
                                        </p:cTn>
                                        <p:tgtEl>
                                          <p:spTgt spid="81"/>
                                        </p:tgtEl>
                                        <p:attrNameLst>
                                          <p:attrName>style.visibility</p:attrName>
                                        </p:attrNameLst>
                                      </p:cBhvr>
                                      <p:to>
                                        <p:strVal val="hidden"/>
                                      </p:to>
                                    </p:set>
                                  </p:childTnLst>
                                </p:cTn>
                              </p:par>
                              <p:par>
                                <p:cTn id="106" presetID="1" presetClass="entr" presetSubtype="0" fill="hold" grpId="1" nodeType="withEffect">
                                  <p:stCondLst>
                                    <p:cond delay="1500"/>
                                  </p:stCondLst>
                                  <p:childTnLst>
                                    <p:set>
                                      <p:cBhvr>
                                        <p:cTn id="107" dur="1" fill="hold">
                                          <p:stCondLst>
                                            <p:cond delay="0"/>
                                          </p:stCondLst>
                                        </p:cTn>
                                        <p:tgtEl>
                                          <p:spTgt spid="83"/>
                                        </p:tgtEl>
                                        <p:attrNameLst>
                                          <p:attrName>style.visibility</p:attrName>
                                        </p:attrNameLst>
                                      </p:cBhvr>
                                      <p:to>
                                        <p:strVal val="visible"/>
                                      </p:to>
                                    </p:set>
                                  </p:childTnLst>
                                </p:cTn>
                              </p:par>
                              <p:par>
                                <p:cTn id="108" presetID="0" presetClass="path" presetSubtype="0" repeatCount="10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09" dur="500" fill="hold"/>
                                        <p:tgtEl>
                                          <p:spTgt spid="83"/>
                                        </p:tgtEl>
                                        <p:attrNameLst>
                                          <p:attrName>ppt_x</p:attrName>
                                          <p:attrName>ppt_y</p:attrName>
                                        </p:attrNameLst>
                                      </p:cBhvr>
                                      <p:rCtr x="22292" y="9785"/>
                                    </p:animMotion>
                                  </p:childTnLst>
                                </p:cTn>
                              </p:par>
                              <p:par>
                                <p:cTn id="110" presetID="1" presetClass="exit" presetSubtype="0" fill="hold" grpId="2" nodeType="withEffect">
                                  <p:stCondLst>
                                    <p:cond delay="6500"/>
                                  </p:stCondLst>
                                  <p:childTnLst>
                                    <p:set>
                                      <p:cBhvr>
                                        <p:cTn id="111" dur="1" fill="hold">
                                          <p:stCondLst>
                                            <p:cond delay="0"/>
                                          </p:stCondLst>
                                        </p:cTn>
                                        <p:tgtEl>
                                          <p:spTgt spid="83"/>
                                        </p:tgtEl>
                                        <p:attrNameLst>
                                          <p:attrName>style.visibility</p:attrName>
                                        </p:attrNameLst>
                                      </p:cBhvr>
                                      <p:to>
                                        <p:strVal val="hidden"/>
                                      </p:to>
                                    </p:set>
                                  </p:childTnLst>
                                </p:cTn>
                              </p:par>
                              <p:par>
                                <p:cTn id="112" presetID="26" presetClass="emph" presetSubtype="0" repeatCount="13000" fill="hold" nodeType="withEffect">
                                  <p:stCondLst>
                                    <p:cond delay="0"/>
                                  </p:stCondLst>
                                  <p:childTnLst>
                                    <p:animEffect transition="out" filter="fade">
                                      <p:cBhvr>
                                        <p:cTn id="113" dur="500" tmFilter="0, 0; .2, .5; .8, .5; 1, 0"/>
                                        <p:tgtEl>
                                          <p:spTgt spid="43"/>
                                        </p:tgtEl>
                                      </p:cBhvr>
                                    </p:animEffect>
                                    <p:animScale>
                                      <p:cBhvr>
                                        <p:cTn id="114" dur="250" autoRev="1" fill="hold"/>
                                        <p:tgtEl>
                                          <p:spTgt spid="43"/>
                                        </p:tgtEl>
                                      </p:cBhvr>
                                      <p:by x="105000" y="105000"/>
                                    </p:animScale>
                                  </p:childTnLst>
                                </p:cTn>
                              </p:par>
                              <p:par>
                                <p:cTn id="115" presetID="26" presetClass="emph" presetSubtype="0" repeatCount="13000" fill="hold" nodeType="withEffect">
                                  <p:stCondLst>
                                    <p:cond delay="0"/>
                                  </p:stCondLst>
                                  <p:childTnLst>
                                    <p:animEffect transition="out" filter="fade">
                                      <p:cBhvr>
                                        <p:cTn id="116" dur="500" tmFilter="0, 0; .2, .5; .8, .5; 1, 0"/>
                                        <p:tgtEl>
                                          <p:spTgt spid="44"/>
                                        </p:tgtEl>
                                      </p:cBhvr>
                                    </p:animEffect>
                                    <p:animScale>
                                      <p:cBhvr>
                                        <p:cTn id="117" dur="250" autoRev="1" fill="hold"/>
                                        <p:tgtEl>
                                          <p:spTgt spid="44"/>
                                        </p:tgtEl>
                                      </p:cBhvr>
                                      <p:by x="105000" y="105000"/>
                                    </p:animScale>
                                  </p:childTnLst>
                                </p:cTn>
                              </p:par>
                              <p:par>
                                <p:cTn id="118" presetID="26" presetClass="emph" presetSubtype="0" repeatCount="13000" fill="hold" nodeType="withEffect">
                                  <p:stCondLst>
                                    <p:cond delay="0"/>
                                  </p:stCondLst>
                                  <p:childTnLst>
                                    <p:animEffect transition="out" filter="fade">
                                      <p:cBhvr>
                                        <p:cTn id="119" dur="500" tmFilter="0, 0; .2, .5; .8, .5; 1, 0"/>
                                        <p:tgtEl>
                                          <p:spTgt spid="48"/>
                                        </p:tgtEl>
                                      </p:cBhvr>
                                    </p:animEffect>
                                    <p:animScale>
                                      <p:cBhvr>
                                        <p:cTn id="120" dur="250" autoRev="1" fill="hold"/>
                                        <p:tgtEl>
                                          <p:spTgt spid="48"/>
                                        </p:tgtEl>
                                      </p:cBhvr>
                                      <p:by x="105000" y="105000"/>
                                    </p:animScale>
                                  </p:childTnLst>
                                </p:cTn>
                              </p:par>
                              <p:par>
                                <p:cTn id="121" presetID="26" presetClass="emph" presetSubtype="0" repeatCount="13000" fill="hold" nodeType="withEffect">
                                  <p:stCondLst>
                                    <p:cond delay="0"/>
                                  </p:stCondLst>
                                  <p:childTnLst>
                                    <p:animEffect transition="out" filter="fade">
                                      <p:cBhvr>
                                        <p:cTn id="122" dur="500" tmFilter="0, 0; .2, .5; .8, .5; 1, 0"/>
                                        <p:tgtEl>
                                          <p:spTgt spid="45"/>
                                        </p:tgtEl>
                                      </p:cBhvr>
                                    </p:animEffect>
                                    <p:animScale>
                                      <p:cBhvr>
                                        <p:cTn id="123" dur="250" autoRev="1" fill="hold"/>
                                        <p:tgtEl>
                                          <p:spTgt spid="45"/>
                                        </p:tgtEl>
                                      </p:cBhvr>
                                      <p:by x="105000" y="105000"/>
                                    </p:animScale>
                                  </p:childTnLst>
                                </p:cTn>
                              </p:par>
                              <p:par>
                                <p:cTn id="124" presetID="26" presetClass="emph" presetSubtype="0" repeatCount="13000" fill="hold" nodeType="withEffect">
                                  <p:stCondLst>
                                    <p:cond delay="0"/>
                                  </p:stCondLst>
                                  <p:childTnLst>
                                    <p:animEffect transition="out" filter="fade">
                                      <p:cBhvr>
                                        <p:cTn id="125" dur="500" tmFilter="0, 0; .2, .5; .8, .5; 1, 0"/>
                                        <p:tgtEl>
                                          <p:spTgt spid="46"/>
                                        </p:tgtEl>
                                      </p:cBhvr>
                                    </p:animEffect>
                                    <p:animScale>
                                      <p:cBhvr>
                                        <p:cTn id="126" dur="250" autoRev="1" fill="hold"/>
                                        <p:tgtEl>
                                          <p:spTgt spid="46"/>
                                        </p:tgtEl>
                                      </p:cBhvr>
                                      <p:by x="105000" y="105000"/>
                                    </p:animScale>
                                  </p:childTnLst>
                                </p:cTn>
                              </p:par>
                              <p:par>
                                <p:cTn id="127" presetID="26" presetClass="emph" presetSubtype="0" repeatCount="13000" fill="hold" nodeType="withEffect">
                                  <p:stCondLst>
                                    <p:cond delay="0"/>
                                  </p:stCondLst>
                                  <p:childTnLst>
                                    <p:animEffect transition="out" filter="fade">
                                      <p:cBhvr>
                                        <p:cTn id="128" dur="500" tmFilter="0, 0; .2, .5; .8, .5; 1, 0"/>
                                        <p:tgtEl>
                                          <p:spTgt spid="47"/>
                                        </p:tgtEl>
                                      </p:cBhvr>
                                    </p:animEffect>
                                    <p:animScale>
                                      <p:cBhvr>
                                        <p:cTn id="129" dur="250" autoRev="1" fill="hold"/>
                                        <p:tgtEl>
                                          <p:spTgt spid="47"/>
                                        </p:tgtEl>
                                      </p:cBhvr>
                                      <p:by x="105000" y="105000"/>
                                    </p:animScale>
                                  </p:childTnLst>
                                </p:cTn>
                              </p:par>
                            </p:childTnLst>
                          </p:cTn>
                        </p:par>
                        <p:par>
                          <p:cTn id="130" fill="hold">
                            <p:stCondLst>
                              <p:cond delay="6500"/>
                            </p:stCondLst>
                            <p:childTnLst>
                              <p:par>
                                <p:cTn id="131" presetID="10" presetClass="entr" presetSubtype="0" fill="hold" nodeType="afterEffect">
                                  <p:stCondLst>
                                    <p:cond delay="0"/>
                                  </p:stCondLst>
                                  <p:childTnLst>
                                    <p:set>
                                      <p:cBhvr>
                                        <p:cTn id="132" dur="1" fill="hold">
                                          <p:stCondLst>
                                            <p:cond delay="0"/>
                                          </p:stCondLst>
                                        </p:cTn>
                                        <p:tgtEl>
                                          <p:spTgt spid="9"/>
                                        </p:tgtEl>
                                        <p:attrNameLst>
                                          <p:attrName>style.visibility</p:attrName>
                                        </p:attrNameLst>
                                      </p:cBhvr>
                                      <p:to>
                                        <p:strVal val="visible"/>
                                      </p:to>
                                    </p:set>
                                    <p:animEffect transition="in" filter="fade">
                                      <p:cBhvr>
                                        <p:cTn id="133" dur="500"/>
                                        <p:tgtEl>
                                          <p:spTgt spid="9"/>
                                        </p:tgtEl>
                                      </p:cBhvr>
                                    </p:animEffect>
                                  </p:childTnLst>
                                </p:cTn>
                              </p:par>
                              <p:par>
                                <p:cTn id="134" presetID="1" presetClass="exit" presetSubtype="0" fill="hold" nodeType="withEffect">
                                  <p:stCondLst>
                                    <p:cond delay="0"/>
                                  </p:stCondLst>
                                  <p:childTnLst>
                                    <p:set>
                                      <p:cBhvr>
                                        <p:cTn id="135" dur="1" fill="hold">
                                          <p:stCondLst>
                                            <p:cond delay="0"/>
                                          </p:stCondLst>
                                        </p:cTn>
                                        <p:tgtEl>
                                          <p:spTgt spid="54"/>
                                        </p:tgtEl>
                                        <p:attrNameLst>
                                          <p:attrName>style.visibility</p:attrName>
                                        </p:attrNameLst>
                                      </p:cBhvr>
                                      <p:to>
                                        <p:strVal val="hidden"/>
                                      </p:to>
                                    </p:set>
                                  </p:childTnLst>
                                </p:cTn>
                              </p:par>
                              <p:par>
                                <p:cTn id="136" presetID="1" presetClass="exit" presetSubtype="0" fill="hold" nodeType="withEffect">
                                  <p:stCondLst>
                                    <p:cond delay="0"/>
                                  </p:stCondLst>
                                  <p:childTnLst>
                                    <p:set>
                                      <p:cBhvr>
                                        <p:cTn id="137" dur="1" fill="hold">
                                          <p:stCondLst>
                                            <p:cond delay="0"/>
                                          </p:stCondLst>
                                        </p:cTn>
                                        <p:tgtEl>
                                          <p:spTgt spid="36"/>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37"/>
                                        </p:tgtEl>
                                        <p:attrNameLst>
                                          <p:attrName>style.visibility</p:attrName>
                                        </p:attrNameLst>
                                      </p:cBhvr>
                                      <p:to>
                                        <p:strVal val="hidden"/>
                                      </p:to>
                                    </p:set>
                                  </p:childTnLst>
                                </p:cTn>
                              </p:par>
                              <p:par>
                                <p:cTn id="140" presetID="1" presetClass="exit" presetSubtype="0" fill="hold" nodeType="withEffect">
                                  <p:stCondLst>
                                    <p:cond delay="0"/>
                                  </p:stCondLst>
                                  <p:childTnLst>
                                    <p:set>
                                      <p:cBhvr>
                                        <p:cTn id="141"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63" grpId="0" animBg="1"/>
      <p:bldP spid="64" grpId="0" animBg="1"/>
      <p:bldP spid="12"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57200" y="116632"/>
            <a:ext cx="8229600" cy="1143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381899"/>
            <a:ext cx="9144000" cy="1975093"/>
          </a:xfrm>
        </p:spPr>
        <p:txBody>
          <a:bodyPr lIns="36000" rIns="36000" anchor="t">
            <a:noAutofit/>
          </a:bodyPr>
          <a:lstStyle/>
          <a:p>
            <a:pPr marL="0" indent="0" algn="ctr">
              <a:buNone/>
            </a:pPr>
            <a:r>
              <a:rPr lang="fr-FR" sz="1800" dirty="0" smtClean="0"/>
              <a:t>Principe </a:t>
            </a:r>
            <a:r>
              <a:rPr lang="fr-FR" sz="1800" dirty="0"/>
              <a:t>de fonctionnement du moteur courant continu.</a:t>
            </a:r>
          </a:p>
          <a:p>
            <a:pPr marL="0" indent="0" algn="ctr">
              <a:buNone/>
            </a:pPr>
            <a:r>
              <a:rPr lang="fr-FR" sz="1800" dirty="0"/>
              <a:t>Un conducteur parcouru par un courant, et, soumis à un champ magnétique est le siège d’une force qui tend à le déplacer. </a:t>
            </a:r>
            <a:r>
              <a:rPr lang="fr-FR" sz="1800" dirty="0" smtClean="0"/>
              <a:t/>
            </a:r>
            <a:br>
              <a:rPr lang="fr-FR" sz="1800" dirty="0" smtClean="0"/>
            </a:br>
            <a:r>
              <a:rPr lang="fr-FR" sz="1800" dirty="0" smtClean="0"/>
              <a:t>C’est </a:t>
            </a:r>
            <a:r>
              <a:rPr lang="fr-FR" sz="1800" dirty="0"/>
              <a:t>la loi de Laplace .</a:t>
            </a:r>
          </a:p>
          <a:p>
            <a:pPr marL="0" indent="0" algn="ctr">
              <a:buNone/>
            </a:pPr>
            <a:r>
              <a:rPr lang="fr-FR" sz="1800" dirty="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FF00">
                      <a:alpha val="40000"/>
                    </a:srgbClr>
                  </a:glow>
                  <a:outerShdw blurRad="38100" dist="38100" dir="2700000" algn="tl">
                    <a:srgbClr val="000000">
                      <a:alpha val="43137"/>
                    </a:srgbClr>
                  </a:outerShdw>
                </a:effectLst>
              </a:rPr>
              <a:t>B</a:t>
            </a:r>
            <a:r>
              <a:rPr lang="fr-FR" sz="1800" dirty="0">
                <a:effectLst>
                  <a:glow rad="228600">
                    <a:schemeClr val="accent4">
                      <a:satMod val="175000"/>
                      <a:alpha val="40000"/>
                    </a:schemeClr>
                  </a:glow>
                  <a:outerShdw blurRad="38100" dist="38100" dir="2700000" algn="tl">
                    <a:srgbClr val="000000">
                      <a:alpha val="43137"/>
                    </a:srgbClr>
                  </a:outerShdw>
                </a:effectLst>
              </a:rPr>
              <a:t> . </a:t>
            </a:r>
            <a:r>
              <a:rPr lang="fr-FR" sz="1800" dirty="0">
                <a:effectLst>
                  <a:glow rad="228600">
                    <a:schemeClr val="accent2">
                      <a:satMod val="175000"/>
                      <a:alpha val="40000"/>
                    </a:schemeClr>
                  </a:glow>
                  <a:outerShdw blurRad="38100" dist="38100" dir="2700000" algn="tl">
                    <a:srgbClr val="000000">
                      <a:alpha val="43137"/>
                    </a:srgbClr>
                  </a:outerShdw>
                </a:effectLst>
              </a:rPr>
              <a:t>I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a:t>
            </a:r>
            <a:r>
              <a:rPr lang="fr-FR" sz="1800" dirty="0">
                <a:effectLst>
                  <a:glow rad="228600">
                    <a:schemeClr val="accent5">
                      <a:satMod val="175000"/>
                      <a:alpha val="40000"/>
                    </a:schemeClr>
                  </a:glow>
                  <a:outerShdw blurRad="38100" dist="38100" dir="2700000" algn="tl">
                    <a:srgbClr val="000000">
                      <a:alpha val="43137"/>
                    </a:srgbClr>
                  </a:outerShdw>
                </a:effectLst>
              </a:rPr>
              <a:t>    </a:t>
            </a:r>
            <a:br>
              <a:rPr lang="fr-FR" sz="1800" dirty="0">
                <a:effectLst>
                  <a:glow rad="228600">
                    <a:schemeClr val="accent5">
                      <a:satMod val="175000"/>
                      <a:alpha val="40000"/>
                    </a:schemeClr>
                  </a:glow>
                  <a:outerShdw blurRad="38100" dist="38100" dir="2700000" algn="tl">
                    <a:srgbClr val="000000">
                      <a:alpha val="43137"/>
                    </a:srgbClr>
                  </a:outerShdw>
                </a:effectLst>
              </a:rPr>
            </a:br>
            <a:r>
              <a:rPr lang="fr-FR" sz="1800" dirty="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C000">
                      <a:alpha val="40000"/>
                    </a:srgb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a:t> </a:t>
            </a:r>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427984" y="5039036"/>
            <a:ext cx="634033" cy="523220"/>
            <a:chOff x="4428231" y="6526686"/>
            <a:chExt cx="634033" cy="523220"/>
          </a:xfrm>
        </p:grpSpPr>
        <p:cxnSp>
          <p:nvCxnSpPr>
            <p:cNvPr id="73" name="Connecteur droit avec flèche 72"/>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76" name="ZoneTexte 75"/>
          <p:cNvSpPr txBox="1"/>
          <p:nvPr/>
        </p:nvSpPr>
        <p:spPr>
          <a:xfrm>
            <a:off x="6626741" y="479908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5139442" y="4077072"/>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3" name="Rectangle 52">
            <a:hlinkClick r:id="rId3" action="ppaction://hlinksldjump"/>
          </p:cNvPr>
          <p:cNvSpPr/>
          <p:nvPr/>
        </p:nvSpPr>
        <p:spPr>
          <a:xfrm>
            <a:off x="0"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20272"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courant</a:t>
            </a:r>
          </a:p>
          <a:p>
            <a:pPr algn="ctr"/>
            <a:endParaRPr lang="fr-FR" dirty="0" smtClean="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nvSpPr>
        <p:spPr>
          <a:xfrm>
            <a:off x="1836191" y="3531885"/>
            <a:ext cx="5054913"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22" presetClass="entr" presetSubtype="2"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right)">
                                      <p:cBhvr>
                                        <p:cTn id="27" dur="500"/>
                                        <p:tgtEl>
                                          <p:spTgt spid="37"/>
                                        </p:tgtEl>
                                      </p:cBhvr>
                                    </p:animEffect>
                                  </p:childTnLst>
                                </p:cTn>
                              </p:par>
                              <p:par>
                                <p:cTn id="28" presetID="22" presetClass="entr" presetSubtype="8" fill="hold"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wipe(left)">
                                      <p:cBhvr>
                                        <p:cTn id="30" dur="500"/>
                                        <p:tgtEl>
                                          <p:spTgt spid="35"/>
                                        </p:tgtEl>
                                      </p:cBhvr>
                                    </p:animEffect>
                                  </p:childTnLst>
                                </p:cTn>
                              </p:par>
                              <p:par>
                                <p:cTn id="31" presetID="22" presetClass="entr" presetSubtype="2"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right)">
                                      <p:cBhvr>
                                        <p:cTn id="33" dur="500"/>
                                        <p:tgtEl>
                                          <p:spTgt spid="75"/>
                                        </p:tgtEl>
                                      </p:cBhvr>
                                    </p:animEffect>
                                  </p:childTnLst>
                                </p:cTn>
                              </p:par>
                              <p:par>
                                <p:cTn id="34" presetID="1" presetClass="entr" presetSubtype="0" fill="hold" grpId="1" nodeType="withEffect">
                                  <p:stCondLst>
                                    <p:cond delay="0"/>
                                  </p:stCondLst>
                                  <p:childTnLst>
                                    <p:set>
                                      <p:cBhvr>
                                        <p:cTn id="35" dur="1" fill="hold">
                                          <p:stCondLst>
                                            <p:cond delay="0"/>
                                          </p:stCondLst>
                                        </p:cTn>
                                        <p:tgtEl>
                                          <p:spTgt spid="66"/>
                                        </p:tgtEl>
                                        <p:attrNameLst>
                                          <p:attrName>style.visibility</p:attrName>
                                        </p:attrNameLst>
                                      </p:cBhvr>
                                      <p:to>
                                        <p:strVal val="visible"/>
                                      </p:to>
                                    </p:set>
                                  </p:childTnLst>
                                </p:cTn>
                              </p:par>
                              <p:par>
                                <p:cTn id="36"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37" dur="500" spd="-100000" fill="hold"/>
                                        <p:tgtEl>
                                          <p:spTgt spid="66"/>
                                        </p:tgtEl>
                                        <p:attrNameLst>
                                          <p:attrName>ppt_x</p:attrName>
                                          <p:attrName>ppt_y</p:attrName>
                                        </p:attrNameLst>
                                      </p:cBhvr>
                                    </p:animMotion>
                                  </p:childTnLst>
                                </p:cTn>
                              </p:par>
                              <p:par>
                                <p:cTn id="38" presetID="1" presetClass="exit" presetSubtype="0" fill="hold" grpId="2" nodeType="withEffect">
                                  <p:stCondLst>
                                    <p:cond delay="500"/>
                                  </p:stCondLst>
                                  <p:childTnLst>
                                    <p:set>
                                      <p:cBhvr>
                                        <p:cTn id="39" dur="1" fill="hold">
                                          <p:stCondLst>
                                            <p:cond delay="0"/>
                                          </p:stCondLst>
                                        </p:cTn>
                                        <p:tgtEl>
                                          <p:spTgt spid="66"/>
                                        </p:tgtEl>
                                        <p:attrNameLst>
                                          <p:attrName>style.visibility</p:attrName>
                                        </p:attrNameLst>
                                      </p:cBhvr>
                                      <p:to>
                                        <p:strVal val="hidden"/>
                                      </p:to>
                                    </p:set>
                                  </p:childTnLst>
                                </p:cTn>
                              </p:par>
                              <p:par>
                                <p:cTn id="40" presetID="1" presetClass="entr" presetSubtype="0" fill="hold" grpId="1" nodeType="withEffect">
                                  <p:stCondLst>
                                    <p:cond delay="0"/>
                                  </p:stCondLst>
                                  <p:childTnLst>
                                    <p:set>
                                      <p:cBhvr>
                                        <p:cTn id="41" dur="1" fill="hold">
                                          <p:stCondLst>
                                            <p:cond delay="0"/>
                                          </p:stCondLst>
                                        </p:cTn>
                                        <p:tgtEl>
                                          <p:spTgt spid="68"/>
                                        </p:tgtEl>
                                        <p:attrNameLst>
                                          <p:attrName>style.visibility</p:attrName>
                                        </p:attrNameLst>
                                      </p:cBhvr>
                                      <p:to>
                                        <p:strVal val="visible"/>
                                      </p:to>
                                    </p:set>
                                  </p:childTnLst>
                                </p:cTn>
                              </p:par>
                              <p:par>
                                <p:cTn id="42"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3" dur="500" spd="-100000" fill="hold"/>
                                        <p:tgtEl>
                                          <p:spTgt spid="68"/>
                                        </p:tgtEl>
                                        <p:attrNameLst>
                                          <p:attrName>ppt_x</p:attrName>
                                          <p:attrName>ppt_y</p:attrName>
                                        </p:attrNameLst>
                                      </p:cBhvr>
                                    </p:animMotion>
                                  </p:childTnLst>
                                </p:cTn>
                              </p:par>
                              <p:par>
                                <p:cTn id="44" presetID="1" presetClass="exit" presetSubtype="0" fill="hold" grpId="2" nodeType="withEffect">
                                  <p:stCondLst>
                                    <p:cond delay="500"/>
                                  </p:stCondLst>
                                  <p:childTnLst>
                                    <p:set>
                                      <p:cBhvr>
                                        <p:cTn id="45" dur="1" fill="hold">
                                          <p:stCondLst>
                                            <p:cond delay="0"/>
                                          </p:stCondLst>
                                        </p:cTn>
                                        <p:tgtEl>
                                          <p:spTgt spid="68"/>
                                        </p:tgtEl>
                                        <p:attrNameLst>
                                          <p:attrName>style.visibility</p:attrName>
                                        </p:attrNameLst>
                                      </p:cBhvr>
                                      <p:to>
                                        <p:strVal val="hidden"/>
                                      </p:to>
                                    </p:set>
                                  </p:childTnLst>
                                </p:cTn>
                              </p:par>
                              <p:par>
                                <p:cTn id="46" presetID="0" presetClass="path" presetSubtype="0" accel="50000" decel="50000" fill="hold" nodeType="withEffect">
                                  <p:stCondLst>
                                    <p:cond delay="0"/>
                                  </p:stCondLst>
                                  <p:childTnLst>
                                    <p:animMotion origin="layout" path="M -2.5E-6 4.98959E-6 L -0.25764 -0.0051 " pathEditMode="relative" rAng="0" ptsTypes="AA">
                                      <p:cBhvr>
                                        <p:cTn id="47" dur="2000" fill="hold"/>
                                        <p:tgtEl>
                                          <p:spTgt spid="24"/>
                                        </p:tgtEl>
                                        <p:attrNameLst>
                                          <p:attrName>ppt_x</p:attrName>
                                          <p:attrName>ppt_y</p:attrName>
                                        </p:attrNameLst>
                                      </p:cBhvr>
                                      <p:rCtr x="-12882" y="-255"/>
                                    </p:animMotion>
                                  </p:childTnLst>
                                </p:cTn>
                              </p:par>
                              <p:par>
                                <p:cTn id="48" presetID="0" presetClass="path" presetSubtype="0" accel="50000" decel="50000" fill="hold" nodeType="withEffect">
                                  <p:stCondLst>
                                    <p:cond delay="0"/>
                                  </p:stCondLst>
                                  <p:childTnLst>
                                    <p:animMotion origin="layout" path="M -2.5E-6 4.98959E-6 L -0.25764 -0.0051 " pathEditMode="relative" rAng="0" ptsTypes="AA">
                                      <p:cBhvr>
                                        <p:cTn id="49" dur="2000" fill="hold"/>
                                        <p:tgtEl>
                                          <p:spTgt spid="75"/>
                                        </p:tgtEl>
                                        <p:attrNameLst>
                                          <p:attrName>ppt_x</p:attrName>
                                          <p:attrName>ppt_y</p:attrName>
                                        </p:attrNameLst>
                                      </p:cBhvr>
                                      <p:rCtr x="-12882" y="-255"/>
                                    </p:animMotion>
                                  </p:childTnLst>
                                </p:cTn>
                              </p:par>
                              <p:par>
                                <p:cTn id="50" presetID="0" presetClass="path" presetSubtype="0" accel="50000" decel="50000" fill="hold" nodeType="withEffect">
                                  <p:stCondLst>
                                    <p:cond delay="0"/>
                                  </p:stCondLst>
                                  <p:childTnLst>
                                    <p:animMotion origin="layout" path="M -2.5E-6 4.98959E-6 L -0.25764 -0.0051 " pathEditMode="relative" rAng="0" ptsTypes="AA">
                                      <p:cBhvr>
                                        <p:cTn id="51" dur="2000" fill="hold"/>
                                        <p:tgtEl>
                                          <p:spTgt spid="37"/>
                                        </p:tgtEl>
                                        <p:attrNameLst>
                                          <p:attrName>ppt_x</p:attrName>
                                          <p:attrName>ppt_y</p:attrName>
                                        </p:attrNameLst>
                                      </p:cBhvr>
                                      <p:rCtr x="-12882" y="-255"/>
                                    </p:animMotion>
                                  </p:childTnLst>
                                </p:cTn>
                              </p:par>
                              <p:par>
                                <p:cTn id="52" presetID="1" presetClass="entr" presetSubtype="0" fill="hold" grpId="1" nodeType="withEffect">
                                  <p:stCondLst>
                                    <p:cond delay="0"/>
                                  </p:stCondLst>
                                  <p:childTnLst>
                                    <p:set>
                                      <p:cBhvr>
                                        <p:cTn id="53" dur="1" fill="hold">
                                          <p:stCondLst>
                                            <p:cond delay="0"/>
                                          </p:stCondLst>
                                        </p:cTn>
                                        <p:tgtEl>
                                          <p:spTgt spid="67"/>
                                        </p:tgtEl>
                                        <p:attrNameLst>
                                          <p:attrName>style.visibility</p:attrName>
                                        </p:attrNameLst>
                                      </p:cBhvr>
                                      <p:to>
                                        <p:strVal val="visible"/>
                                      </p:to>
                                    </p:set>
                                  </p:childTnLst>
                                </p:cTn>
                              </p:par>
                              <p:par>
                                <p:cTn id="54" presetID="0" presetClass="path" presetSubtype="0" fill="hold" grpId="0" nodeType="withEffect">
                                  <p:stCondLst>
                                    <p:cond delay="0"/>
                                  </p:stCondLst>
                                  <p:childTnLst>
                                    <p:animMotion origin="layout" path="M -0.01059 1.85185E-6 L 0.11545 -0.11551 " pathEditMode="relative" rAng="0" ptsTypes="AA">
                                      <p:cBhvr>
                                        <p:cTn id="55" dur="500" spd="-100000" fill="hold"/>
                                        <p:tgtEl>
                                          <p:spTgt spid="67"/>
                                        </p:tgtEl>
                                        <p:attrNameLst>
                                          <p:attrName>ppt_x</p:attrName>
                                          <p:attrName>ppt_y</p:attrName>
                                        </p:attrNameLst>
                                      </p:cBhvr>
                                      <p:rCtr x="6302" y="-5787"/>
                                    </p:animMotion>
                                  </p:childTnLst>
                                </p:cTn>
                              </p:par>
                              <p:par>
                                <p:cTn id="56" presetID="1" presetClass="exit" presetSubtype="0" fill="hold" grpId="2" nodeType="withEffect">
                                  <p:stCondLst>
                                    <p:cond delay="500"/>
                                  </p:stCondLst>
                                  <p:childTnLst>
                                    <p:set>
                                      <p:cBhvr>
                                        <p:cTn id="57" dur="1" fill="hold">
                                          <p:stCondLst>
                                            <p:cond delay="0"/>
                                          </p:stCondLst>
                                        </p:cTn>
                                        <p:tgtEl>
                                          <p:spTgt spid="67"/>
                                        </p:tgtEl>
                                        <p:attrNameLst>
                                          <p:attrName>style.visibility</p:attrName>
                                        </p:attrNameLst>
                                      </p:cBhvr>
                                      <p:to>
                                        <p:strVal val="hidden"/>
                                      </p:to>
                                    </p:set>
                                  </p:childTnLst>
                                </p:cTn>
                              </p:par>
                              <p:par>
                                <p:cTn id="58" presetID="1" presetClass="entr" presetSubtype="0" fill="hold" grpId="1" nodeType="withEffect">
                                  <p:stCondLst>
                                    <p:cond delay="500"/>
                                  </p:stCondLst>
                                  <p:childTnLst>
                                    <p:set>
                                      <p:cBhvr>
                                        <p:cTn id="59" dur="1" fill="hold">
                                          <p:stCondLst>
                                            <p:cond delay="0"/>
                                          </p:stCondLst>
                                        </p:cTn>
                                        <p:tgtEl>
                                          <p:spTgt spid="70"/>
                                        </p:tgtEl>
                                        <p:attrNameLst>
                                          <p:attrName>style.visibility</p:attrName>
                                        </p:attrNameLst>
                                      </p:cBhvr>
                                      <p:to>
                                        <p:strVal val="visible"/>
                                      </p:to>
                                    </p:set>
                                  </p:childTnLst>
                                </p:cTn>
                              </p:par>
                              <p:par>
                                <p:cTn id="60" presetID="0" presetClass="path" presetSubtype="0" fill="hold" grpId="0" nodeType="withEffect">
                                  <p:stCondLst>
                                    <p:cond delay="500"/>
                                  </p:stCondLst>
                                  <p:childTnLst>
                                    <p:animMotion origin="layout" path="M 4.44444E-6 1.85185E-6 L 0.19444 -0.11227 " pathEditMode="relative" rAng="0" ptsTypes="AA">
                                      <p:cBhvr>
                                        <p:cTn id="61" dur="500" spd="-100000" fill="hold"/>
                                        <p:tgtEl>
                                          <p:spTgt spid="70"/>
                                        </p:tgtEl>
                                        <p:attrNameLst>
                                          <p:attrName>ppt_x</p:attrName>
                                          <p:attrName>ppt_y</p:attrName>
                                        </p:attrNameLst>
                                      </p:cBhvr>
                                      <p:rCtr x="9722" y="-5625"/>
                                    </p:animMotion>
                                  </p:childTnLst>
                                </p:cTn>
                              </p:par>
                              <p:par>
                                <p:cTn id="62" presetID="1" presetClass="exit" presetSubtype="0" fill="hold" grpId="2" nodeType="withEffect">
                                  <p:stCondLst>
                                    <p:cond delay="1000"/>
                                  </p:stCondLst>
                                  <p:childTnLst>
                                    <p:set>
                                      <p:cBhvr>
                                        <p:cTn id="63" dur="1" fill="hold">
                                          <p:stCondLst>
                                            <p:cond delay="0"/>
                                          </p:stCondLst>
                                        </p:cTn>
                                        <p:tgtEl>
                                          <p:spTgt spid="70"/>
                                        </p:tgtEl>
                                        <p:attrNameLst>
                                          <p:attrName>style.visibility</p:attrName>
                                        </p:attrNameLst>
                                      </p:cBhvr>
                                      <p:to>
                                        <p:strVal val="hidden"/>
                                      </p:to>
                                    </p:set>
                                  </p:childTnLst>
                                </p:cTn>
                              </p:par>
                              <p:par>
                                <p:cTn id="64" presetID="1" presetClass="entr" presetSubtype="0" fill="hold" grpId="1" nodeType="withEffect">
                                  <p:stCondLst>
                                    <p:cond delay="1000"/>
                                  </p:stCondLst>
                                  <p:childTnLst>
                                    <p:set>
                                      <p:cBhvr>
                                        <p:cTn id="65" dur="1" fill="hold">
                                          <p:stCondLst>
                                            <p:cond delay="0"/>
                                          </p:stCondLst>
                                        </p:cTn>
                                        <p:tgtEl>
                                          <p:spTgt spid="71"/>
                                        </p:tgtEl>
                                        <p:attrNameLst>
                                          <p:attrName>style.visibility</p:attrName>
                                        </p:attrNameLst>
                                      </p:cBhvr>
                                      <p:to>
                                        <p:strVal val="visible"/>
                                      </p:to>
                                    </p:set>
                                  </p:childTnLst>
                                </p:cTn>
                              </p:par>
                              <p:par>
                                <p:cTn id="66" presetID="0" presetClass="path" presetSubtype="0" fill="hold" grpId="0" nodeType="withEffect">
                                  <p:stCondLst>
                                    <p:cond delay="1000"/>
                                  </p:stCondLst>
                                  <p:childTnLst>
                                    <p:animMotion origin="layout" path="M -2.5E-6 4.44444E-6 L 0.21181 -0.11042 " pathEditMode="relative" rAng="0" ptsTypes="AA">
                                      <p:cBhvr>
                                        <p:cTn id="67" dur="500" spd="-100000" fill="hold"/>
                                        <p:tgtEl>
                                          <p:spTgt spid="71"/>
                                        </p:tgtEl>
                                        <p:attrNameLst>
                                          <p:attrName>ppt_x</p:attrName>
                                          <p:attrName>ppt_y</p:attrName>
                                        </p:attrNameLst>
                                      </p:cBhvr>
                                      <p:rCtr x="10590" y="-5532"/>
                                    </p:animMotion>
                                  </p:childTnLst>
                                </p:cTn>
                              </p:par>
                              <p:par>
                                <p:cTn id="68" presetID="1" presetClass="exit" presetSubtype="0" fill="hold" grpId="2" nodeType="withEffect">
                                  <p:stCondLst>
                                    <p:cond delay="1500"/>
                                  </p:stCondLst>
                                  <p:childTnLst>
                                    <p:set>
                                      <p:cBhvr>
                                        <p:cTn id="69" dur="1" fill="hold">
                                          <p:stCondLst>
                                            <p:cond delay="0"/>
                                          </p:stCondLst>
                                        </p:cTn>
                                        <p:tgtEl>
                                          <p:spTgt spid="71"/>
                                        </p:tgtEl>
                                        <p:attrNameLst>
                                          <p:attrName>style.visibility</p:attrName>
                                        </p:attrNameLst>
                                      </p:cBhvr>
                                      <p:to>
                                        <p:strVal val="hidden"/>
                                      </p:to>
                                    </p:set>
                                  </p:childTnLst>
                                </p:cTn>
                              </p:par>
                              <p:par>
                                <p:cTn id="70" presetID="1" presetClass="entr" presetSubtype="0" fill="hold" grpId="1" nodeType="withEffect">
                                  <p:stCondLst>
                                    <p:cond delay="1500"/>
                                  </p:stCondLst>
                                  <p:childTnLst>
                                    <p:set>
                                      <p:cBhvr>
                                        <p:cTn id="71" dur="1" fill="hold">
                                          <p:stCondLst>
                                            <p:cond delay="0"/>
                                          </p:stCondLst>
                                        </p:cTn>
                                        <p:tgtEl>
                                          <p:spTgt spid="72"/>
                                        </p:tgtEl>
                                        <p:attrNameLst>
                                          <p:attrName>style.visibility</p:attrName>
                                        </p:attrNameLst>
                                      </p:cBhvr>
                                      <p:to>
                                        <p:strVal val="visible"/>
                                      </p:to>
                                    </p:set>
                                  </p:childTnLst>
                                </p:cTn>
                              </p:par>
                              <p:par>
                                <p:cTn id="72" presetID="0" presetClass="path" presetSubtype="0" repeatCount="10000" fill="hold" grpId="0" nodeType="withEffect">
                                  <p:stCondLst>
                                    <p:cond delay="1500"/>
                                  </p:stCondLst>
                                  <p:childTnLst>
                                    <p:animMotion origin="layout" path="M 1.66667E-6 8.58598E-7 L 0.09844 -0.11178 " pathEditMode="relative" rAng="0" ptsTypes="AA">
                                      <p:cBhvr>
                                        <p:cTn id="73" dur="500" spd="-100000" fill="hold"/>
                                        <p:tgtEl>
                                          <p:spTgt spid="72"/>
                                        </p:tgtEl>
                                        <p:attrNameLst>
                                          <p:attrName>ppt_x</p:attrName>
                                          <p:attrName>ppt_y</p:attrName>
                                        </p:attrNameLst>
                                      </p:cBhvr>
                                      <p:rCtr x="4913" y="-5601"/>
                                    </p:animMotion>
                                  </p:childTnLst>
                                </p:cTn>
                              </p:par>
                              <p:par>
                                <p:cTn id="74" presetID="1" presetClass="exit" presetSubtype="0" fill="hold" grpId="2" nodeType="withEffect">
                                  <p:stCondLst>
                                    <p:cond delay="6500"/>
                                  </p:stCondLst>
                                  <p:childTnLst>
                                    <p:set>
                                      <p:cBhvr>
                                        <p:cTn id="75" dur="1" fill="hold">
                                          <p:stCondLst>
                                            <p:cond delay="0"/>
                                          </p:stCondLst>
                                        </p:cTn>
                                        <p:tgtEl>
                                          <p:spTgt spid="72"/>
                                        </p:tgtEl>
                                        <p:attrNameLst>
                                          <p:attrName>style.visibility</p:attrName>
                                        </p:attrNameLst>
                                      </p:cBhvr>
                                      <p:to>
                                        <p:strVal val="hidden"/>
                                      </p:to>
                                    </p:set>
                                  </p:childTnLst>
                                </p:cTn>
                              </p:par>
                              <p:par>
                                <p:cTn id="76" presetID="1" presetClass="entr" presetSubtype="0" fill="hold" grpId="1" nodeType="withEffect">
                                  <p:stCondLst>
                                    <p:cond delay="500"/>
                                  </p:stCondLst>
                                  <p:childTnLst>
                                    <p:set>
                                      <p:cBhvr>
                                        <p:cTn id="77" dur="1" fill="hold">
                                          <p:stCondLst>
                                            <p:cond delay="0"/>
                                          </p:stCondLst>
                                        </p:cTn>
                                        <p:tgtEl>
                                          <p:spTgt spid="78"/>
                                        </p:tgtEl>
                                        <p:attrNameLst>
                                          <p:attrName>style.visibility</p:attrName>
                                        </p:attrNameLst>
                                      </p:cBhvr>
                                      <p:to>
                                        <p:strVal val="visible"/>
                                      </p:to>
                                    </p:set>
                                  </p:childTnLst>
                                </p:cTn>
                              </p:par>
                              <p:par>
                                <p:cTn id="78"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79" dur="500" spd="-100000" fill="hold"/>
                                        <p:tgtEl>
                                          <p:spTgt spid="78"/>
                                        </p:tgtEl>
                                        <p:attrNameLst>
                                          <p:attrName>ppt_x</p:attrName>
                                          <p:attrName>ppt_y</p:attrName>
                                        </p:attrNameLst>
                                      </p:cBhvr>
                                      <p:rCtr x="-19670" y="-4534"/>
                                    </p:animMotion>
                                  </p:childTnLst>
                                </p:cTn>
                              </p:par>
                              <p:par>
                                <p:cTn id="80" presetID="1" presetClass="exit" presetSubtype="0" fill="hold" grpId="2" nodeType="withEffect">
                                  <p:stCondLst>
                                    <p:cond delay="1000"/>
                                  </p:stCondLst>
                                  <p:childTnLst>
                                    <p:set>
                                      <p:cBhvr>
                                        <p:cTn id="81" dur="1" fill="hold">
                                          <p:stCondLst>
                                            <p:cond delay="0"/>
                                          </p:stCondLst>
                                        </p:cTn>
                                        <p:tgtEl>
                                          <p:spTgt spid="78"/>
                                        </p:tgtEl>
                                        <p:attrNameLst>
                                          <p:attrName>style.visibility</p:attrName>
                                        </p:attrNameLst>
                                      </p:cBhvr>
                                      <p:to>
                                        <p:strVal val="hidden"/>
                                      </p:to>
                                    </p:set>
                                  </p:childTnLst>
                                </p:cTn>
                              </p:par>
                              <p:par>
                                <p:cTn id="82" presetID="1" presetClass="entr" presetSubtype="0" fill="hold" grpId="1" nodeType="withEffect">
                                  <p:stCondLst>
                                    <p:cond delay="1000"/>
                                  </p:stCondLst>
                                  <p:childTnLst>
                                    <p:set>
                                      <p:cBhvr>
                                        <p:cTn id="83" dur="1" fill="hold">
                                          <p:stCondLst>
                                            <p:cond delay="0"/>
                                          </p:stCondLst>
                                        </p:cTn>
                                        <p:tgtEl>
                                          <p:spTgt spid="79"/>
                                        </p:tgtEl>
                                        <p:attrNameLst>
                                          <p:attrName>style.visibility</p:attrName>
                                        </p:attrNameLst>
                                      </p:cBhvr>
                                      <p:to>
                                        <p:strVal val="visible"/>
                                      </p:to>
                                    </p:set>
                                  </p:childTnLst>
                                </p:cTn>
                              </p:par>
                              <p:par>
                                <p:cTn id="84"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5" dur="500" spd="-100000" fill="hold"/>
                                        <p:tgtEl>
                                          <p:spTgt spid="79"/>
                                        </p:tgtEl>
                                        <p:attrNameLst>
                                          <p:attrName>ppt_x</p:attrName>
                                          <p:attrName>ppt_y</p:attrName>
                                        </p:attrNameLst>
                                      </p:cBhvr>
                                      <p:rCtr x="-24097" y="-4673"/>
                                    </p:animMotion>
                                  </p:childTnLst>
                                </p:cTn>
                              </p:par>
                              <p:par>
                                <p:cTn id="86" presetID="1" presetClass="exit" presetSubtype="0" fill="hold" grpId="2" nodeType="withEffect">
                                  <p:stCondLst>
                                    <p:cond delay="1500"/>
                                  </p:stCondLst>
                                  <p:childTnLst>
                                    <p:set>
                                      <p:cBhvr>
                                        <p:cTn id="87" dur="1" fill="hold">
                                          <p:stCondLst>
                                            <p:cond delay="0"/>
                                          </p:stCondLst>
                                        </p:cTn>
                                        <p:tgtEl>
                                          <p:spTgt spid="79"/>
                                        </p:tgtEl>
                                        <p:attrNameLst>
                                          <p:attrName>style.visibility</p:attrName>
                                        </p:attrNameLst>
                                      </p:cBhvr>
                                      <p:to>
                                        <p:strVal val="hidden"/>
                                      </p:to>
                                    </p:set>
                                  </p:childTnLst>
                                </p:cTn>
                              </p:par>
                              <p:par>
                                <p:cTn id="88" presetID="1" presetClass="entr" presetSubtype="0" fill="hold" grpId="1" nodeType="withEffect">
                                  <p:stCondLst>
                                    <p:cond delay="1500"/>
                                  </p:stCondLst>
                                  <p:childTnLst>
                                    <p:set>
                                      <p:cBhvr>
                                        <p:cTn id="89" dur="1" fill="hold">
                                          <p:stCondLst>
                                            <p:cond delay="0"/>
                                          </p:stCondLst>
                                        </p:cTn>
                                        <p:tgtEl>
                                          <p:spTgt spid="80"/>
                                        </p:tgtEl>
                                        <p:attrNameLst>
                                          <p:attrName>style.visibility</p:attrName>
                                        </p:attrNameLst>
                                      </p:cBhvr>
                                      <p:to>
                                        <p:strVal val="visible"/>
                                      </p:to>
                                    </p:set>
                                  </p:childTnLst>
                                </p:cTn>
                              </p:par>
                              <p:par>
                                <p:cTn id="90" presetID="0" presetClass="path" presetSubtype="0" repeatCount="10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1" dur="500" spd="-100000" fill="hold"/>
                                        <p:tgtEl>
                                          <p:spTgt spid="80"/>
                                        </p:tgtEl>
                                        <p:attrNameLst>
                                          <p:attrName>ppt_x</p:attrName>
                                          <p:attrName>ppt_y</p:attrName>
                                        </p:attrNameLst>
                                      </p:cBhvr>
                                      <p:rCtr x="-28368" y="-4742"/>
                                    </p:animMotion>
                                  </p:childTnLst>
                                </p:cTn>
                              </p:par>
                              <p:par>
                                <p:cTn id="92" presetID="1" presetClass="exit" presetSubtype="0" fill="hold" grpId="2" nodeType="withEffect">
                                  <p:stCondLst>
                                    <p:cond delay="6500"/>
                                  </p:stCondLst>
                                  <p:childTnLst>
                                    <p:set>
                                      <p:cBhvr>
                                        <p:cTn id="93" dur="1" fill="hold">
                                          <p:stCondLst>
                                            <p:cond delay="0"/>
                                          </p:stCondLst>
                                        </p:cTn>
                                        <p:tgtEl>
                                          <p:spTgt spid="80"/>
                                        </p:tgtEl>
                                        <p:attrNameLst>
                                          <p:attrName>style.visibility</p:attrName>
                                        </p:attrNameLst>
                                      </p:cBhvr>
                                      <p:to>
                                        <p:strVal val="hidden"/>
                                      </p:to>
                                    </p:set>
                                  </p:childTnLst>
                                </p:cTn>
                              </p:par>
                              <p:par>
                                <p:cTn id="94" presetID="1" presetClass="entr" presetSubtype="0" fill="hold" grpId="1" nodeType="withEffect">
                                  <p:stCondLst>
                                    <p:cond delay="500"/>
                                  </p:stCondLst>
                                  <p:childTnLst>
                                    <p:set>
                                      <p:cBhvr>
                                        <p:cTn id="95" dur="1" fill="hold">
                                          <p:stCondLst>
                                            <p:cond delay="0"/>
                                          </p:stCondLst>
                                        </p:cTn>
                                        <p:tgtEl>
                                          <p:spTgt spid="82"/>
                                        </p:tgtEl>
                                        <p:attrNameLst>
                                          <p:attrName>style.visibility</p:attrName>
                                        </p:attrNameLst>
                                      </p:cBhvr>
                                      <p:to>
                                        <p:strVal val="visible"/>
                                      </p:to>
                                    </p:set>
                                  </p:childTnLst>
                                </p:cTn>
                              </p:par>
                              <p:par>
                                <p:cTn id="96"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97" dur="500" spd="-100000" fill="hold"/>
                                        <p:tgtEl>
                                          <p:spTgt spid="82"/>
                                        </p:tgtEl>
                                        <p:attrNameLst>
                                          <p:attrName>ppt_x</p:attrName>
                                          <p:attrName>ppt_y</p:attrName>
                                        </p:attrNameLst>
                                      </p:cBhvr>
                                      <p:rCtr x="16163" y="9947"/>
                                    </p:animMotion>
                                  </p:childTnLst>
                                </p:cTn>
                              </p:par>
                              <p:par>
                                <p:cTn id="98" presetID="1" presetClass="exit" presetSubtype="0" fill="hold" grpId="2" nodeType="withEffect">
                                  <p:stCondLst>
                                    <p:cond delay="1000"/>
                                  </p:stCondLst>
                                  <p:childTnLst>
                                    <p:set>
                                      <p:cBhvr>
                                        <p:cTn id="99" dur="1" fill="hold">
                                          <p:stCondLst>
                                            <p:cond delay="0"/>
                                          </p:stCondLst>
                                        </p:cTn>
                                        <p:tgtEl>
                                          <p:spTgt spid="82"/>
                                        </p:tgtEl>
                                        <p:attrNameLst>
                                          <p:attrName>style.visibility</p:attrName>
                                        </p:attrNameLst>
                                      </p:cBhvr>
                                      <p:to>
                                        <p:strVal val="hidden"/>
                                      </p:to>
                                    </p:set>
                                  </p:childTnLst>
                                </p:cTn>
                              </p:par>
                              <p:par>
                                <p:cTn id="100" presetID="1" presetClass="entr" presetSubtype="0" fill="hold" grpId="1" nodeType="withEffect">
                                  <p:stCondLst>
                                    <p:cond delay="1000"/>
                                  </p:stCondLst>
                                  <p:childTnLst>
                                    <p:set>
                                      <p:cBhvr>
                                        <p:cTn id="101" dur="1" fill="hold">
                                          <p:stCondLst>
                                            <p:cond delay="0"/>
                                          </p:stCondLst>
                                        </p:cTn>
                                        <p:tgtEl>
                                          <p:spTgt spid="81"/>
                                        </p:tgtEl>
                                        <p:attrNameLst>
                                          <p:attrName>style.visibility</p:attrName>
                                        </p:attrNameLst>
                                      </p:cBhvr>
                                      <p:to>
                                        <p:strVal val="visible"/>
                                      </p:to>
                                    </p:set>
                                  </p:childTnLst>
                                </p:cTn>
                              </p:par>
                              <p:par>
                                <p:cTn id="102"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3" dur="500" spd="-100000" fill="hold"/>
                                        <p:tgtEl>
                                          <p:spTgt spid="81"/>
                                        </p:tgtEl>
                                        <p:attrNameLst>
                                          <p:attrName>ppt_x</p:attrName>
                                          <p:attrName>ppt_y</p:attrName>
                                        </p:attrNameLst>
                                      </p:cBhvr>
                                      <p:rCtr x="18993" y="9947"/>
                                    </p:animMotion>
                                  </p:childTnLst>
                                </p:cTn>
                              </p:par>
                              <p:par>
                                <p:cTn id="104" presetID="1" presetClass="exit" presetSubtype="0" fill="hold" grpId="2" nodeType="withEffect">
                                  <p:stCondLst>
                                    <p:cond delay="1500"/>
                                  </p:stCondLst>
                                  <p:childTnLst>
                                    <p:set>
                                      <p:cBhvr>
                                        <p:cTn id="105" dur="1" fill="hold">
                                          <p:stCondLst>
                                            <p:cond delay="0"/>
                                          </p:stCondLst>
                                        </p:cTn>
                                        <p:tgtEl>
                                          <p:spTgt spid="81"/>
                                        </p:tgtEl>
                                        <p:attrNameLst>
                                          <p:attrName>style.visibility</p:attrName>
                                        </p:attrNameLst>
                                      </p:cBhvr>
                                      <p:to>
                                        <p:strVal val="hidden"/>
                                      </p:to>
                                    </p:set>
                                  </p:childTnLst>
                                </p:cTn>
                              </p:par>
                              <p:par>
                                <p:cTn id="106" presetID="1" presetClass="entr" presetSubtype="0" fill="hold" grpId="1" nodeType="withEffect">
                                  <p:stCondLst>
                                    <p:cond delay="1500"/>
                                  </p:stCondLst>
                                  <p:childTnLst>
                                    <p:set>
                                      <p:cBhvr>
                                        <p:cTn id="107" dur="1" fill="hold">
                                          <p:stCondLst>
                                            <p:cond delay="0"/>
                                          </p:stCondLst>
                                        </p:cTn>
                                        <p:tgtEl>
                                          <p:spTgt spid="83"/>
                                        </p:tgtEl>
                                        <p:attrNameLst>
                                          <p:attrName>style.visibility</p:attrName>
                                        </p:attrNameLst>
                                      </p:cBhvr>
                                      <p:to>
                                        <p:strVal val="visible"/>
                                      </p:to>
                                    </p:set>
                                  </p:childTnLst>
                                </p:cTn>
                              </p:par>
                              <p:par>
                                <p:cTn id="108" presetID="0" presetClass="path" presetSubtype="0" repeatCount="10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09" dur="500" spd="-100000" fill="hold"/>
                                        <p:tgtEl>
                                          <p:spTgt spid="83"/>
                                        </p:tgtEl>
                                        <p:attrNameLst>
                                          <p:attrName>ppt_x</p:attrName>
                                          <p:attrName>ppt_y</p:attrName>
                                        </p:attrNameLst>
                                      </p:cBhvr>
                                      <p:rCtr x="22205" y="10139"/>
                                    </p:animMotion>
                                  </p:childTnLst>
                                </p:cTn>
                              </p:par>
                              <p:par>
                                <p:cTn id="110" presetID="1" presetClass="exit" presetSubtype="0" fill="hold" grpId="2" nodeType="withEffect">
                                  <p:stCondLst>
                                    <p:cond delay="6500"/>
                                  </p:stCondLst>
                                  <p:childTnLst>
                                    <p:set>
                                      <p:cBhvr>
                                        <p:cTn id="111" dur="1" fill="hold">
                                          <p:stCondLst>
                                            <p:cond delay="0"/>
                                          </p:stCondLst>
                                        </p:cTn>
                                        <p:tgtEl>
                                          <p:spTgt spid="83"/>
                                        </p:tgtEl>
                                        <p:attrNameLst>
                                          <p:attrName>style.visibility</p:attrName>
                                        </p:attrNameLst>
                                      </p:cBhvr>
                                      <p:to>
                                        <p:strVal val="hidden"/>
                                      </p:to>
                                    </p:set>
                                  </p:childTnLst>
                                </p:cTn>
                              </p:par>
                              <p:par>
                                <p:cTn id="112" presetID="26" presetClass="emph" presetSubtype="0" repeatCount="13000" fill="hold" nodeType="withEffect">
                                  <p:stCondLst>
                                    <p:cond delay="0"/>
                                  </p:stCondLst>
                                  <p:childTnLst>
                                    <p:animEffect transition="out" filter="fade">
                                      <p:cBhvr>
                                        <p:cTn id="113" dur="500" tmFilter="0, 0; .2, .5; .8, .5; 1, 0"/>
                                        <p:tgtEl>
                                          <p:spTgt spid="43"/>
                                        </p:tgtEl>
                                      </p:cBhvr>
                                    </p:animEffect>
                                    <p:animScale>
                                      <p:cBhvr>
                                        <p:cTn id="114" dur="250" autoRev="1" fill="hold"/>
                                        <p:tgtEl>
                                          <p:spTgt spid="43"/>
                                        </p:tgtEl>
                                      </p:cBhvr>
                                      <p:by x="105000" y="105000"/>
                                    </p:animScale>
                                  </p:childTnLst>
                                </p:cTn>
                              </p:par>
                              <p:par>
                                <p:cTn id="115" presetID="26" presetClass="emph" presetSubtype="0" repeatCount="13000" fill="hold" nodeType="withEffect">
                                  <p:stCondLst>
                                    <p:cond delay="0"/>
                                  </p:stCondLst>
                                  <p:childTnLst>
                                    <p:animEffect transition="out" filter="fade">
                                      <p:cBhvr>
                                        <p:cTn id="116" dur="500" tmFilter="0, 0; .2, .5; .8, .5; 1, 0"/>
                                        <p:tgtEl>
                                          <p:spTgt spid="44"/>
                                        </p:tgtEl>
                                      </p:cBhvr>
                                    </p:animEffect>
                                    <p:animScale>
                                      <p:cBhvr>
                                        <p:cTn id="117" dur="250" autoRev="1" fill="hold"/>
                                        <p:tgtEl>
                                          <p:spTgt spid="44"/>
                                        </p:tgtEl>
                                      </p:cBhvr>
                                      <p:by x="105000" y="105000"/>
                                    </p:animScale>
                                  </p:childTnLst>
                                </p:cTn>
                              </p:par>
                              <p:par>
                                <p:cTn id="118" presetID="26" presetClass="emph" presetSubtype="0" repeatCount="13000" fill="hold" nodeType="withEffect">
                                  <p:stCondLst>
                                    <p:cond delay="0"/>
                                  </p:stCondLst>
                                  <p:childTnLst>
                                    <p:animEffect transition="out" filter="fade">
                                      <p:cBhvr>
                                        <p:cTn id="119" dur="500" tmFilter="0, 0; .2, .5; .8, .5; 1, 0"/>
                                        <p:tgtEl>
                                          <p:spTgt spid="48"/>
                                        </p:tgtEl>
                                      </p:cBhvr>
                                    </p:animEffect>
                                    <p:animScale>
                                      <p:cBhvr>
                                        <p:cTn id="120" dur="250" autoRev="1" fill="hold"/>
                                        <p:tgtEl>
                                          <p:spTgt spid="48"/>
                                        </p:tgtEl>
                                      </p:cBhvr>
                                      <p:by x="105000" y="105000"/>
                                    </p:animScale>
                                  </p:childTnLst>
                                </p:cTn>
                              </p:par>
                              <p:par>
                                <p:cTn id="121" presetID="26" presetClass="emph" presetSubtype="0" repeatCount="13000" fill="hold" nodeType="withEffect">
                                  <p:stCondLst>
                                    <p:cond delay="0"/>
                                  </p:stCondLst>
                                  <p:childTnLst>
                                    <p:animEffect transition="out" filter="fade">
                                      <p:cBhvr>
                                        <p:cTn id="122" dur="500" tmFilter="0, 0; .2, .5; .8, .5; 1, 0"/>
                                        <p:tgtEl>
                                          <p:spTgt spid="45"/>
                                        </p:tgtEl>
                                      </p:cBhvr>
                                    </p:animEffect>
                                    <p:animScale>
                                      <p:cBhvr>
                                        <p:cTn id="123" dur="250" autoRev="1" fill="hold"/>
                                        <p:tgtEl>
                                          <p:spTgt spid="45"/>
                                        </p:tgtEl>
                                      </p:cBhvr>
                                      <p:by x="105000" y="105000"/>
                                    </p:animScale>
                                  </p:childTnLst>
                                </p:cTn>
                              </p:par>
                              <p:par>
                                <p:cTn id="124" presetID="26" presetClass="emph" presetSubtype="0" repeatCount="13000" fill="hold" nodeType="withEffect">
                                  <p:stCondLst>
                                    <p:cond delay="0"/>
                                  </p:stCondLst>
                                  <p:childTnLst>
                                    <p:animEffect transition="out" filter="fade">
                                      <p:cBhvr>
                                        <p:cTn id="125" dur="500" tmFilter="0, 0; .2, .5; .8, .5; 1, 0"/>
                                        <p:tgtEl>
                                          <p:spTgt spid="46"/>
                                        </p:tgtEl>
                                      </p:cBhvr>
                                    </p:animEffect>
                                    <p:animScale>
                                      <p:cBhvr>
                                        <p:cTn id="126" dur="250" autoRev="1" fill="hold"/>
                                        <p:tgtEl>
                                          <p:spTgt spid="46"/>
                                        </p:tgtEl>
                                      </p:cBhvr>
                                      <p:by x="105000" y="105000"/>
                                    </p:animScale>
                                  </p:childTnLst>
                                </p:cTn>
                              </p:par>
                              <p:par>
                                <p:cTn id="127" presetID="26" presetClass="emph" presetSubtype="0" repeatCount="13000" fill="hold" nodeType="withEffect">
                                  <p:stCondLst>
                                    <p:cond delay="0"/>
                                  </p:stCondLst>
                                  <p:childTnLst>
                                    <p:animEffect transition="out" filter="fade">
                                      <p:cBhvr>
                                        <p:cTn id="128" dur="500" tmFilter="0, 0; .2, .5; .8, .5; 1, 0"/>
                                        <p:tgtEl>
                                          <p:spTgt spid="47"/>
                                        </p:tgtEl>
                                      </p:cBhvr>
                                    </p:animEffect>
                                    <p:animScale>
                                      <p:cBhvr>
                                        <p:cTn id="129" dur="250" autoRev="1" fill="hold"/>
                                        <p:tgtEl>
                                          <p:spTgt spid="47"/>
                                        </p:tgtEl>
                                      </p:cBhvr>
                                      <p:by x="105000" y="105000"/>
                                    </p:animScale>
                                  </p:childTnLst>
                                </p:cTn>
                              </p:par>
                            </p:childTnLst>
                          </p:cTn>
                        </p:par>
                        <p:par>
                          <p:cTn id="130" fill="hold">
                            <p:stCondLst>
                              <p:cond delay="6500"/>
                            </p:stCondLst>
                            <p:childTnLst>
                              <p:par>
                                <p:cTn id="131" presetID="10" presetClass="entr" presetSubtype="0" fill="hold" nodeType="afterEffect">
                                  <p:stCondLst>
                                    <p:cond delay="0"/>
                                  </p:stCondLst>
                                  <p:childTnLst>
                                    <p:set>
                                      <p:cBhvr>
                                        <p:cTn id="132" dur="1" fill="hold">
                                          <p:stCondLst>
                                            <p:cond delay="0"/>
                                          </p:stCondLst>
                                        </p:cTn>
                                        <p:tgtEl>
                                          <p:spTgt spid="9"/>
                                        </p:tgtEl>
                                        <p:attrNameLst>
                                          <p:attrName>style.visibility</p:attrName>
                                        </p:attrNameLst>
                                      </p:cBhvr>
                                      <p:to>
                                        <p:strVal val="visible"/>
                                      </p:to>
                                    </p:set>
                                    <p:animEffect transition="in" filter="fade">
                                      <p:cBhvr>
                                        <p:cTn id="133" dur="500"/>
                                        <p:tgtEl>
                                          <p:spTgt spid="9"/>
                                        </p:tgtEl>
                                      </p:cBhvr>
                                    </p:animEffect>
                                  </p:childTnLst>
                                </p:cTn>
                              </p:par>
                              <p:par>
                                <p:cTn id="134" presetID="1" presetClass="exit" presetSubtype="0" fill="hold" nodeType="withEffect">
                                  <p:stCondLst>
                                    <p:cond delay="0"/>
                                  </p:stCondLst>
                                  <p:childTnLst>
                                    <p:set>
                                      <p:cBhvr>
                                        <p:cTn id="135" dur="1" fill="hold">
                                          <p:stCondLst>
                                            <p:cond delay="0"/>
                                          </p:stCondLst>
                                        </p:cTn>
                                        <p:tgtEl>
                                          <p:spTgt spid="54"/>
                                        </p:tgtEl>
                                        <p:attrNameLst>
                                          <p:attrName>style.visibility</p:attrName>
                                        </p:attrNameLst>
                                      </p:cBhvr>
                                      <p:to>
                                        <p:strVal val="hidden"/>
                                      </p:to>
                                    </p:set>
                                  </p:childTnLst>
                                </p:cTn>
                              </p:par>
                              <p:par>
                                <p:cTn id="136" presetID="1" presetClass="exit" presetSubtype="0" fill="hold" nodeType="withEffect">
                                  <p:stCondLst>
                                    <p:cond delay="0"/>
                                  </p:stCondLst>
                                  <p:childTnLst>
                                    <p:set>
                                      <p:cBhvr>
                                        <p:cTn id="137" dur="1" fill="hold">
                                          <p:stCondLst>
                                            <p:cond delay="0"/>
                                          </p:stCondLst>
                                        </p:cTn>
                                        <p:tgtEl>
                                          <p:spTgt spid="36"/>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37"/>
                                        </p:tgtEl>
                                        <p:attrNameLst>
                                          <p:attrName>style.visibility</p:attrName>
                                        </p:attrNameLst>
                                      </p:cBhvr>
                                      <p:to>
                                        <p:strVal val="hidden"/>
                                      </p:to>
                                    </p:set>
                                  </p:childTnLst>
                                </p:cTn>
                              </p:par>
                              <p:par>
                                <p:cTn id="140" presetID="1" presetClass="exit" presetSubtype="0" fill="hold" nodeType="withEffect">
                                  <p:stCondLst>
                                    <p:cond delay="0"/>
                                  </p:stCondLst>
                                  <p:childTnLst>
                                    <p:set>
                                      <p:cBhvr>
                                        <p:cTn id="141"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0" name="Forme libre 59"/>
          <p:cNvSpPr/>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484784"/>
            <a:ext cx="9085106" cy="1831883"/>
          </a:xfrm>
        </p:spPr>
        <p:txBody>
          <a:bodyPr wrap="none" lIns="0" rIns="0" anchor="t">
            <a:noAutofit/>
          </a:bodyPr>
          <a:lstStyle/>
          <a:p>
            <a:pPr marL="0" indent="0" algn="ctr">
              <a:buNone/>
            </a:pPr>
            <a:r>
              <a:rPr lang="fr-FR" sz="1800" dirty="0" smtClean="0"/>
              <a:t>Principe </a:t>
            </a:r>
            <a:r>
              <a:rPr lang="fr-FR" sz="1800" dirty="0"/>
              <a:t>de fonctionnement du moteur courant continu.</a:t>
            </a:r>
          </a:p>
          <a:p>
            <a:pPr marL="0" indent="0" algn="ctr">
              <a:buNone/>
            </a:pPr>
            <a:r>
              <a:rPr lang="fr-FR" sz="1800" dirty="0"/>
              <a:t>Un conducteur parcouru par un courant, et, soumis à un champ </a:t>
            </a:r>
            <a:endParaRPr lang="fr-FR" sz="1800" dirty="0" smtClean="0"/>
          </a:p>
          <a:p>
            <a:pPr marL="0" indent="0" algn="ctr">
              <a:buNone/>
            </a:pPr>
            <a:r>
              <a:rPr lang="fr-FR" sz="1800" dirty="0" smtClean="0"/>
              <a:t>magnétique </a:t>
            </a:r>
            <a:r>
              <a:rPr lang="fr-FR" sz="1800" dirty="0"/>
              <a:t>est le siège d’une force qui tend à le déplacer. </a:t>
            </a:r>
            <a:endParaRPr lang="fr-FR" sz="1800" dirty="0" smtClean="0"/>
          </a:p>
          <a:p>
            <a:pPr marL="0" indent="0" algn="ctr">
              <a:buNone/>
            </a:pPr>
            <a:r>
              <a:rPr lang="fr-FR" sz="1800" dirty="0" smtClean="0"/>
              <a:t>C’est </a:t>
            </a:r>
            <a:r>
              <a:rPr lang="fr-FR" sz="1800" dirty="0"/>
              <a:t>la loi de Laplace .</a:t>
            </a:r>
          </a:p>
          <a:p>
            <a:pPr marL="0" indent="0" algn="ctr">
              <a:buNone/>
            </a:pPr>
            <a:r>
              <a:rPr lang="fr-FR" sz="1800" dirty="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FF00">
                      <a:alpha val="40000"/>
                    </a:srgbClr>
                  </a:glow>
                  <a:outerShdw blurRad="38100" dist="38100" dir="2700000" algn="tl">
                    <a:srgbClr val="000000">
                      <a:alpha val="43137"/>
                    </a:srgbClr>
                  </a:outerShdw>
                </a:effectLst>
              </a:rPr>
              <a:t>B</a:t>
            </a:r>
            <a:r>
              <a:rPr lang="fr-FR" sz="1800" dirty="0">
                <a:effectLst>
                  <a:glow rad="228600">
                    <a:schemeClr val="accent4">
                      <a:satMod val="175000"/>
                      <a:alpha val="40000"/>
                    </a:schemeClr>
                  </a:glow>
                  <a:outerShdw blurRad="38100" dist="38100" dir="2700000" algn="tl">
                    <a:srgbClr val="000000">
                      <a:alpha val="43137"/>
                    </a:srgbClr>
                  </a:outerShdw>
                </a:effectLst>
              </a:rPr>
              <a:t> . </a:t>
            </a:r>
            <a:r>
              <a:rPr lang="fr-FR" sz="1800" dirty="0">
                <a:effectLst>
                  <a:glow rad="228600">
                    <a:schemeClr val="accent2">
                      <a:satMod val="175000"/>
                      <a:alpha val="40000"/>
                    </a:schemeClr>
                  </a:glow>
                  <a:outerShdw blurRad="38100" dist="38100" dir="2700000" algn="tl">
                    <a:srgbClr val="000000">
                      <a:alpha val="43137"/>
                    </a:srgbClr>
                  </a:outerShdw>
                </a:effectLst>
              </a:rPr>
              <a:t>I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5">
                      <a:satMod val="175000"/>
                      <a:alpha val="40000"/>
                    </a:schemeClr>
                  </a:glow>
                  <a:outerShdw blurRad="38100" dist="38100" dir="2700000" algn="tl">
                    <a:srgbClr val="000000">
                      <a:alpha val="43137"/>
                    </a:srgbClr>
                  </a:outerShdw>
                </a:effectLst>
              </a:rPr>
              <a:t/>
            </a:r>
            <a:br>
              <a:rPr lang="fr-FR" sz="18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C000">
                      <a:alpha val="40000"/>
                    </a:srgb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a:t> </a:t>
            </a:r>
          </a:p>
          <a:p>
            <a:pPr marL="0" indent="0" algn="ctr">
              <a:buNone/>
            </a:pP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051720" y="5039036"/>
            <a:ext cx="634033" cy="523220"/>
            <a:chOff x="4428231" y="6526686"/>
            <a:chExt cx="634033" cy="523220"/>
          </a:xfrm>
        </p:grpSpPr>
        <p:cxnSp>
          <p:nvCxnSpPr>
            <p:cNvPr id="73" name="Connecteur droit avec flèche 72"/>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76" name="ZoneTexte 75"/>
          <p:cNvSpPr txBox="1"/>
          <p:nvPr/>
        </p:nvSpPr>
        <p:spPr>
          <a:xfrm>
            <a:off x="6626741" y="479908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5139442" y="4077072"/>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3" name="Rectangle 52">
            <a:hlinkClick r:id="rId3" action="ppaction://hlinksldjump"/>
          </p:cNvPr>
          <p:cNvSpPr/>
          <p:nvPr/>
        </p:nvSpPr>
        <p:spPr>
          <a:xfrm>
            <a:off x="0"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20272"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courant</a:t>
            </a:r>
          </a:p>
          <a:p>
            <a:pPr algn="ctr"/>
            <a:endParaRPr lang="fr-FR" dirty="0" smtClean="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8" name="ZoneTexte 57"/>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nvSpPr>
        <p:spPr>
          <a:xfrm>
            <a:off x="1836192" y="3531885"/>
            <a:ext cx="5071395"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22" presetClass="entr" presetSubtype="2"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right)">
                                      <p:cBhvr>
                                        <p:cTn id="27" dur="500"/>
                                        <p:tgtEl>
                                          <p:spTgt spid="37"/>
                                        </p:tgtEl>
                                      </p:cBhvr>
                                    </p:animEffect>
                                  </p:childTnLst>
                                </p:cTn>
                              </p:par>
                              <p:par>
                                <p:cTn id="28" presetID="22" presetClass="entr" presetSubtype="8" fill="hold"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wipe(left)">
                                      <p:cBhvr>
                                        <p:cTn id="30" dur="500"/>
                                        <p:tgtEl>
                                          <p:spTgt spid="35"/>
                                        </p:tgtEl>
                                      </p:cBhvr>
                                    </p:animEffect>
                                  </p:childTnLst>
                                </p:cTn>
                              </p:par>
                              <p:par>
                                <p:cTn id="31" presetID="22" presetClass="entr" presetSubtype="8"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left)">
                                      <p:cBhvr>
                                        <p:cTn id="33" dur="500"/>
                                        <p:tgtEl>
                                          <p:spTgt spid="75"/>
                                        </p:tgtEl>
                                      </p:cBhvr>
                                    </p:animEffect>
                                  </p:childTnLst>
                                </p:cTn>
                              </p:par>
                              <p:par>
                                <p:cTn id="34" presetID="1" presetClass="entr" presetSubtype="0" fill="hold" grpId="1" nodeType="withEffect">
                                  <p:stCondLst>
                                    <p:cond delay="1500"/>
                                  </p:stCondLst>
                                  <p:childTnLst>
                                    <p:set>
                                      <p:cBhvr>
                                        <p:cTn id="35" dur="1" fill="hold">
                                          <p:stCondLst>
                                            <p:cond delay="0"/>
                                          </p:stCondLst>
                                        </p:cTn>
                                        <p:tgtEl>
                                          <p:spTgt spid="66"/>
                                        </p:tgtEl>
                                        <p:attrNameLst>
                                          <p:attrName>style.visibility</p:attrName>
                                        </p:attrNameLst>
                                      </p:cBhvr>
                                      <p:to>
                                        <p:strVal val="visible"/>
                                      </p:to>
                                    </p:set>
                                  </p:childTnLst>
                                </p:cTn>
                              </p:par>
                              <p:par>
                                <p:cTn id="36" presetID="0" presetClass="path" presetSubtype="0" repeatCount="10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37" dur="500" spd="-100000" fill="hold"/>
                                        <p:tgtEl>
                                          <p:spTgt spid="66"/>
                                        </p:tgtEl>
                                        <p:attrNameLst>
                                          <p:attrName>ppt_x</p:attrName>
                                          <p:attrName>ppt_y</p:attrName>
                                        </p:attrNameLst>
                                      </p:cBhvr>
                                    </p:animMotion>
                                  </p:childTnLst>
                                </p:cTn>
                              </p:par>
                              <p:par>
                                <p:cTn id="38" presetID="1" presetClass="exit" presetSubtype="0" fill="hold" grpId="2" nodeType="withEffect">
                                  <p:stCondLst>
                                    <p:cond delay="6500"/>
                                  </p:stCondLst>
                                  <p:childTnLst>
                                    <p:set>
                                      <p:cBhvr>
                                        <p:cTn id="39" dur="1" fill="hold">
                                          <p:stCondLst>
                                            <p:cond delay="0"/>
                                          </p:stCondLst>
                                        </p:cTn>
                                        <p:tgtEl>
                                          <p:spTgt spid="66"/>
                                        </p:tgtEl>
                                        <p:attrNameLst>
                                          <p:attrName>style.visibility</p:attrName>
                                        </p:attrNameLst>
                                      </p:cBhvr>
                                      <p:to>
                                        <p:strVal val="hidden"/>
                                      </p:to>
                                    </p:set>
                                  </p:childTnLst>
                                </p:cTn>
                              </p:par>
                              <p:par>
                                <p:cTn id="40" presetID="1" presetClass="entr" presetSubtype="0" fill="hold" grpId="1" nodeType="withEffect">
                                  <p:stCondLst>
                                    <p:cond delay="1500"/>
                                  </p:stCondLst>
                                  <p:childTnLst>
                                    <p:set>
                                      <p:cBhvr>
                                        <p:cTn id="41" dur="1" fill="hold">
                                          <p:stCondLst>
                                            <p:cond delay="0"/>
                                          </p:stCondLst>
                                        </p:cTn>
                                        <p:tgtEl>
                                          <p:spTgt spid="68"/>
                                        </p:tgtEl>
                                        <p:attrNameLst>
                                          <p:attrName>style.visibility</p:attrName>
                                        </p:attrNameLst>
                                      </p:cBhvr>
                                      <p:to>
                                        <p:strVal val="visible"/>
                                      </p:to>
                                    </p:set>
                                  </p:childTnLst>
                                </p:cTn>
                              </p:par>
                              <p:par>
                                <p:cTn id="42" presetID="0" presetClass="path" presetSubtype="0" repeatCount="10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3" dur="500" spd="-100000" fill="hold"/>
                                        <p:tgtEl>
                                          <p:spTgt spid="68"/>
                                        </p:tgtEl>
                                        <p:attrNameLst>
                                          <p:attrName>ppt_x</p:attrName>
                                          <p:attrName>ppt_y</p:attrName>
                                        </p:attrNameLst>
                                      </p:cBhvr>
                                    </p:animMotion>
                                  </p:childTnLst>
                                </p:cTn>
                              </p:par>
                              <p:par>
                                <p:cTn id="44" presetID="1" presetClass="exit" presetSubtype="0" fill="hold" grpId="2" nodeType="withEffect">
                                  <p:stCondLst>
                                    <p:cond delay="6500"/>
                                  </p:stCondLst>
                                  <p:childTnLst>
                                    <p:set>
                                      <p:cBhvr>
                                        <p:cTn id="45" dur="1" fill="hold">
                                          <p:stCondLst>
                                            <p:cond delay="0"/>
                                          </p:stCondLst>
                                        </p:cTn>
                                        <p:tgtEl>
                                          <p:spTgt spid="68"/>
                                        </p:tgtEl>
                                        <p:attrNameLst>
                                          <p:attrName>style.visibility</p:attrName>
                                        </p:attrNameLst>
                                      </p:cBhvr>
                                      <p:to>
                                        <p:strVal val="hidden"/>
                                      </p:to>
                                    </p:set>
                                  </p:childTnLst>
                                </p:cTn>
                              </p:par>
                              <p:par>
                                <p:cTn id="46" presetID="0" presetClass="path" presetSubtype="0" accel="50000" decel="50000" fill="hold" nodeType="withEffect">
                                  <p:stCondLst>
                                    <p:cond delay="0"/>
                                  </p:stCondLst>
                                  <p:childTnLst>
                                    <p:animMotion origin="layout" path="M 0.25989 2.22222E-6 L 0.00225 -0.00509 " pathEditMode="relative" rAng="0" ptsTypes="AA">
                                      <p:cBhvr>
                                        <p:cTn id="47" dur="2000" spd="-100000" fill="hold"/>
                                        <p:tgtEl>
                                          <p:spTgt spid="24"/>
                                        </p:tgtEl>
                                        <p:attrNameLst>
                                          <p:attrName>ppt_x</p:attrName>
                                          <p:attrName>ppt_y</p:attrName>
                                        </p:attrNameLst>
                                      </p:cBhvr>
                                      <p:rCtr x="-12882" y="-255"/>
                                    </p:animMotion>
                                  </p:childTnLst>
                                </p:cTn>
                              </p:par>
                              <p:par>
                                <p:cTn id="48" presetID="0" presetClass="path" presetSubtype="0" accel="50000" decel="50000" fill="hold" nodeType="withEffect">
                                  <p:stCondLst>
                                    <p:cond delay="0"/>
                                  </p:stCondLst>
                                  <p:childTnLst>
                                    <p:animMotion origin="layout" path="M 0.25677 3.33333E-6 L -0.00087 -0.0051 " pathEditMode="relative" rAng="0" ptsTypes="AA">
                                      <p:cBhvr>
                                        <p:cTn id="49" dur="2000" spd="-100000" fill="hold"/>
                                        <p:tgtEl>
                                          <p:spTgt spid="75"/>
                                        </p:tgtEl>
                                        <p:attrNameLst>
                                          <p:attrName>ppt_x</p:attrName>
                                          <p:attrName>ppt_y</p:attrName>
                                        </p:attrNameLst>
                                      </p:cBhvr>
                                      <p:rCtr x="-12882" y="-255"/>
                                    </p:animMotion>
                                  </p:childTnLst>
                                </p:cTn>
                              </p:par>
                              <p:par>
                                <p:cTn id="50" presetID="0" presetClass="path" presetSubtype="0" accel="50000" decel="50000" fill="hold" nodeType="withEffect">
                                  <p:stCondLst>
                                    <p:cond delay="0"/>
                                  </p:stCondLst>
                                  <p:childTnLst>
                                    <p:animMotion origin="layout" path="M 0.25937 4.44444E-6 L 0.00174 -0.0051 " pathEditMode="relative" rAng="0" ptsTypes="AA">
                                      <p:cBhvr>
                                        <p:cTn id="51" dur="2000" spd="-100000" fill="hold"/>
                                        <p:tgtEl>
                                          <p:spTgt spid="37"/>
                                        </p:tgtEl>
                                        <p:attrNameLst>
                                          <p:attrName>ppt_x</p:attrName>
                                          <p:attrName>ppt_y</p:attrName>
                                        </p:attrNameLst>
                                      </p:cBhvr>
                                      <p:rCtr x="-12882" y="-255"/>
                                    </p:animMotion>
                                  </p:childTnLst>
                                </p:cTn>
                              </p:par>
                              <p:par>
                                <p:cTn id="52" presetID="1" presetClass="entr" presetSubtype="0" fill="hold" grpId="1" nodeType="withEffect">
                                  <p:stCondLst>
                                    <p:cond delay="1500"/>
                                  </p:stCondLst>
                                  <p:childTnLst>
                                    <p:set>
                                      <p:cBhvr>
                                        <p:cTn id="53" dur="1" fill="hold">
                                          <p:stCondLst>
                                            <p:cond delay="0"/>
                                          </p:stCondLst>
                                        </p:cTn>
                                        <p:tgtEl>
                                          <p:spTgt spid="67"/>
                                        </p:tgtEl>
                                        <p:attrNameLst>
                                          <p:attrName>style.visibility</p:attrName>
                                        </p:attrNameLst>
                                      </p:cBhvr>
                                      <p:to>
                                        <p:strVal val="visible"/>
                                      </p:to>
                                    </p:set>
                                  </p:childTnLst>
                                </p:cTn>
                              </p:par>
                              <p:par>
                                <p:cTn id="54" presetID="0" presetClass="path" presetSubtype="0" repeatCount="10000" fill="hold" grpId="0" nodeType="withEffect">
                                  <p:stCondLst>
                                    <p:cond delay="1500"/>
                                  </p:stCondLst>
                                  <p:childTnLst>
                                    <p:animMotion origin="layout" path="M -2.77778E-6 4.08607E-6 L 0.10764 -0.11546 " pathEditMode="relative" rAng="0" ptsTypes="AA">
                                      <p:cBhvr>
                                        <p:cTn id="55" dur="500" spd="-100000" fill="hold"/>
                                        <p:tgtEl>
                                          <p:spTgt spid="67"/>
                                        </p:tgtEl>
                                        <p:attrNameLst>
                                          <p:attrName>ppt_x</p:attrName>
                                          <p:attrName>ppt_y</p:attrName>
                                        </p:attrNameLst>
                                      </p:cBhvr>
                                      <p:rCtr x="5382" y="-5784"/>
                                    </p:animMotion>
                                  </p:childTnLst>
                                </p:cTn>
                              </p:par>
                              <p:par>
                                <p:cTn id="56" presetID="1" presetClass="exit" presetSubtype="0" fill="hold" grpId="2" nodeType="withEffect">
                                  <p:stCondLst>
                                    <p:cond delay="6500"/>
                                  </p:stCondLst>
                                  <p:childTnLst>
                                    <p:set>
                                      <p:cBhvr>
                                        <p:cTn id="57" dur="1" fill="hold">
                                          <p:stCondLst>
                                            <p:cond delay="0"/>
                                          </p:stCondLst>
                                        </p:cTn>
                                        <p:tgtEl>
                                          <p:spTgt spid="67"/>
                                        </p:tgtEl>
                                        <p:attrNameLst>
                                          <p:attrName>style.visibility</p:attrName>
                                        </p:attrNameLst>
                                      </p:cBhvr>
                                      <p:to>
                                        <p:strVal val="hidden"/>
                                      </p:to>
                                    </p:set>
                                  </p:childTnLst>
                                </p:cTn>
                              </p:par>
                              <p:par>
                                <p:cTn id="58" presetID="1" presetClass="entr" presetSubtype="0" fill="hold" grpId="1" nodeType="withEffect">
                                  <p:stCondLst>
                                    <p:cond delay="1000"/>
                                  </p:stCondLst>
                                  <p:childTnLst>
                                    <p:set>
                                      <p:cBhvr>
                                        <p:cTn id="59" dur="1" fill="hold">
                                          <p:stCondLst>
                                            <p:cond delay="0"/>
                                          </p:stCondLst>
                                        </p:cTn>
                                        <p:tgtEl>
                                          <p:spTgt spid="70"/>
                                        </p:tgtEl>
                                        <p:attrNameLst>
                                          <p:attrName>style.visibility</p:attrName>
                                        </p:attrNameLst>
                                      </p:cBhvr>
                                      <p:to>
                                        <p:strVal val="visible"/>
                                      </p:to>
                                    </p:set>
                                  </p:childTnLst>
                                </p:cTn>
                              </p:par>
                              <p:par>
                                <p:cTn id="60" presetID="0" presetClass="path" presetSubtype="0" fill="hold" grpId="0" nodeType="withEffect">
                                  <p:stCondLst>
                                    <p:cond delay="1000"/>
                                  </p:stCondLst>
                                  <p:childTnLst>
                                    <p:animMotion origin="layout" path="M 2.22222E-6 -4.84841E-6 L 0.01753 -0.11432 " pathEditMode="relative" rAng="0" ptsTypes="AA">
                                      <p:cBhvr>
                                        <p:cTn id="61" dur="500" spd="-100000" fill="hold"/>
                                        <p:tgtEl>
                                          <p:spTgt spid="70"/>
                                        </p:tgtEl>
                                        <p:attrNameLst>
                                          <p:attrName>ppt_x</p:attrName>
                                          <p:attrName>ppt_y</p:attrName>
                                        </p:attrNameLst>
                                      </p:cBhvr>
                                      <p:rCtr x="868" y="-5716"/>
                                    </p:animMotion>
                                  </p:childTnLst>
                                </p:cTn>
                              </p:par>
                              <p:par>
                                <p:cTn id="62" presetID="1" presetClass="exit" presetSubtype="0" fill="hold" grpId="2" nodeType="withEffect">
                                  <p:stCondLst>
                                    <p:cond delay="1500"/>
                                  </p:stCondLst>
                                  <p:childTnLst>
                                    <p:set>
                                      <p:cBhvr>
                                        <p:cTn id="63" dur="1" fill="hold">
                                          <p:stCondLst>
                                            <p:cond delay="0"/>
                                          </p:stCondLst>
                                        </p:cTn>
                                        <p:tgtEl>
                                          <p:spTgt spid="70"/>
                                        </p:tgtEl>
                                        <p:attrNameLst>
                                          <p:attrName>style.visibility</p:attrName>
                                        </p:attrNameLst>
                                      </p:cBhvr>
                                      <p:to>
                                        <p:strVal val="hidden"/>
                                      </p:to>
                                    </p:set>
                                  </p:childTnLst>
                                </p:cTn>
                              </p:par>
                              <p:par>
                                <p:cTn id="64" presetID="1" presetClass="entr" presetSubtype="0" fill="hold" grpId="1" nodeType="withEffect">
                                  <p:stCondLst>
                                    <p:cond delay="500"/>
                                  </p:stCondLst>
                                  <p:childTnLst>
                                    <p:set>
                                      <p:cBhvr>
                                        <p:cTn id="65" dur="1" fill="hold">
                                          <p:stCondLst>
                                            <p:cond delay="0"/>
                                          </p:stCondLst>
                                        </p:cTn>
                                        <p:tgtEl>
                                          <p:spTgt spid="71"/>
                                        </p:tgtEl>
                                        <p:attrNameLst>
                                          <p:attrName>style.visibility</p:attrName>
                                        </p:attrNameLst>
                                      </p:cBhvr>
                                      <p:to>
                                        <p:strVal val="visible"/>
                                      </p:to>
                                    </p:set>
                                  </p:childTnLst>
                                </p:cTn>
                              </p:par>
                              <p:par>
                                <p:cTn id="66" presetID="0" presetClass="path" presetSubtype="0" fill="hold" grpId="0" nodeType="withEffect">
                                  <p:stCondLst>
                                    <p:cond delay="500"/>
                                  </p:stCondLst>
                                  <p:childTnLst>
                                    <p:animMotion origin="layout" path="M 1.66667E-6 -3.4205E-6 L 0.02361 -0.11409 " pathEditMode="relative" rAng="0" ptsTypes="AA">
                                      <p:cBhvr>
                                        <p:cTn id="67" dur="500" spd="-100000" fill="hold"/>
                                        <p:tgtEl>
                                          <p:spTgt spid="71"/>
                                        </p:tgtEl>
                                        <p:attrNameLst>
                                          <p:attrName>ppt_x</p:attrName>
                                          <p:attrName>ppt_y</p:attrName>
                                        </p:attrNameLst>
                                      </p:cBhvr>
                                      <p:rCtr x="1181" y="-5716"/>
                                    </p:animMotion>
                                  </p:childTnLst>
                                </p:cTn>
                              </p:par>
                              <p:par>
                                <p:cTn id="68" presetID="1" presetClass="exit" presetSubtype="0" fill="hold" grpId="2" nodeType="withEffect">
                                  <p:stCondLst>
                                    <p:cond delay="1000"/>
                                  </p:stCondLst>
                                  <p:childTnLst>
                                    <p:set>
                                      <p:cBhvr>
                                        <p:cTn id="69" dur="1" fill="hold">
                                          <p:stCondLst>
                                            <p:cond delay="0"/>
                                          </p:stCondLst>
                                        </p:cTn>
                                        <p:tgtEl>
                                          <p:spTgt spid="71"/>
                                        </p:tgtEl>
                                        <p:attrNameLst>
                                          <p:attrName>style.visibility</p:attrName>
                                        </p:attrNameLst>
                                      </p:cBhvr>
                                      <p:to>
                                        <p:strVal val="hidden"/>
                                      </p:to>
                                    </p:set>
                                  </p:childTnLst>
                                </p:cTn>
                              </p:par>
                              <p:par>
                                <p:cTn id="70" presetID="1" presetClass="entr" presetSubtype="0" fill="hold" grpId="1" nodeType="withEffect">
                                  <p:stCondLst>
                                    <p:cond delay="0"/>
                                  </p:stCondLst>
                                  <p:childTnLst>
                                    <p:set>
                                      <p:cBhvr>
                                        <p:cTn id="71" dur="1" fill="hold">
                                          <p:stCondLst>
                                            <p:cond delay="0"/>
                                          </p:stCondLst>
                                        </p:cTn>
                                        <p:tgtEl>
                                          <p:spTgt spid="72"/>
                                        </p:tgtEl>
                                        <p:attrNameLst>
                                          <p:attrName>style.visibility</p:attrName>
                                        </p:attrNameLst>
                                      </p:cBhvr>
                                      <p:to>
                                        <p:strVal val="visible"/>
                                      </p:to>
                                    </p:set>
                                  </p:childTnLst>
                                </p:cTn>
                              </p:par>
                              <p:par>
                                <p:cTn id="72" presetID="0" presetClass="path" presetSubtype="0" fill="hold" grpId="0" nodeType="withEffect">
                                  <p:stCondLst>
                                    <p:cond delay="0"/>
                                  </p:stCondLst>
                                  <p:childTnLst>
                                    <p:animMotion origin="layout" path="M -0.00313 -0.00139 L 0.09444 -0.10509 " pathEditMode="relative" rAng="0" ptsTypes="AA">
                                      <p:cBhvr>
                                        <p:cTn id="73" dur="500" spd="-100000" fill="hold"/>
                                        <p:tgtEl>
                                          <p:spTgt spid="72"/>
                                        </p:tgtEl>
                                        <p:attrNameLst>
                                          <p:attrName>ppt_x</p:attrName>
                                          <p:attrName>ppt_y</p:attrName>
                                        </p:attrNameLst>
                                      </p:cBhvr>
                                      <p:rCtr x="4878" y="-5185"/>
                                    </p:animMotion>
                                  </p:childTnLst>
                                </p:cTn>
                              </p:par>
                              <p:par>
                                <p:cTn id="74" presetID="1" presetClass="exit" presetSubtype="0" fill="hold" grpId="2" nodeType="withEffect">
                                  <p:stCondLst>
                                    <p:cond delay="500"/>
                                  </p:stCondLst>
                                  <p:childTnLst>
                                    <p:set>
                                      <p:cBhvr>
                                        <p:cTn id="75" dur="1" fill="hold">
                                          <p:stCondLst>
                                            <p:cond delay="0"/>
                                          </p:stCondLst>
                                        </p:cTn>
                                        <p:tgtEl>
                                          <p:spTgt spid="72"/>
                                        </p:tgtEl>
                                        <p:attrNameLst>
                                          <p:attrName>style.visibility</p:attrName>
                                        </p:attrNameLst>
                                      </p:cBhvr>
                                      <p:to>
                                        <p:strVal val="hidden"/>
                                      </p:to>
                                    </p:set>
                                  </p:childTnLst>
                                </p:cTn>
                              </p:par>
                              <p:par>
                                <p:cTn id="76" presetID="1" presetClass="entr" presetSubtype="0" fill="hold" grpId="1" nodeType="withEffect">
                                  <p:stCondLst>
                                    <p:cond delay="1000"/>
                                  </p:stCondLst>
                                  <p:childTnLst>
                                    <p:set>
                                      <p:cBhvr>
                                        <p:cTn id="77" dur="1" fill="hold">
                                          <p:stCondLst>
                                            <p:cond delay="0"/>
                                          </p:stCondLst>
                                        </p:cTn>
                                        <p:tgtEl>
                                          <p:spTgt spid="78"/>
                                        </p:tgtEl>
                                        <p:attrNameLst>
                                          <p:attrName>style.visibility</p:attrName>
                                        </p:attrNameLst>
                                      </p:cBhvr>
                                      <p:to>
                                        <p:strVal val="visible"/>
                                      </p:to>
                                    </p:set>
                                  </p:childTnLst>
                                </p:cTn>
                              </p:par>
                              <p:par>
                                <p:cTn id="78"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79" dur="500" spd="-100000" fill="hold"/>
                                        <p:tgtEl>
                                          <p:spTgt spid="78"/>
                                        </p:tgtEl>
                                        <p:attrNameLst>
                                          <p:attrName>ppt_x</p:attrName>
                                          <p:attrName>ppt_y</p:attrName>
                                        </p:attrNameLst>
                                      </p:cBhvr>
                                      <p:rCtr x="-19670" y="-4534"/>
                                    </p:animMotion>
                                  </p:childTnLst>
                                </p:cTn>
                              </p:par>
                              <p:par>
                                <p:cTn id="80" presetID="1" presetClass="exit" presetSubtype="0" fill="hold" grpId="2" nodeType="withEffect">
                                  <p:stCondLst>
                                    <p:cond delay="1500"/>
                                  </p:stCondLst>
                                  <p:childTnLst>
                                    <p:set>
                                      <p:cBhvr>
                                        <p:cTn id="81" dur="1" fill="hold">
                                          <p:stCondLst>
                                            <p:cond delay="0"/>
                                          </p:stCondLst>
                                        </p:cTn>
                                        <p:tgtEl>
                                          <p:spTgt spid="78"/>
                                        </p:tgtEl>
                                        <p:attrNameLst>
                                          <p:attrName>style.visibility</p:attrName>
                                        </p:attrNameLst>
                                      </p:cBhvr>
                                      <p:to>
                                        <p:strVal val="hidden"/>
                                      </p:to>
                                    </p:set>
                                  </p:childTnLst>
                                </p:cTn>
                              </p:par>
                              <p:par>
                                <p:cTn id="82" presetID="1" presetClass="entr" presetSubtype="0" fill="hold" grpId="1" nodeType="withEffect">
                                  <p:stCondLst>
                                    <p:cond delay="500"/>
                                  </p:stCondLst>
                                  <p:childTnLst>
                                    <p:set>
                                      <p:cBhvr>
                                        <p:cTn id="83" dur="1" fill="hold">
                                          <p:stCondLst>
                                            <p:cond delay="0"/>
                                          </p:stCondLst>
                                        </p:cTn>
                                        <p:tgtEl>
                                          <p:spTgt spid="79"/>
                                        </p:tgtEl>
                                        <p:attrNameLst>
                                          <p:attrName>style.visibility</p:attrName>
                                        </p:attrNameLst>
                                      </p:cBhvr>
                                      <p:to>
                                        <p:strVal val="visible"/>
                                      </p:to>
                                    </p:set>
                                  </p:childTnLst>
                                </p:cTn>
                              </p:par>
                              <p:par>
                                <p:cTn id="84"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5" dur="500" spd="-100000" fill="hold"/>
                                        <p:tgtEl>
                                          <p:spTgt spid="79"/>
                                        </p:tgtEl>
                                        <p:attrNameLst>
                                          <p:attrName>ppt_x</p:attrName>
                                          <p:attrName>ppt_y</p:attrName>
                                        </p:attrNameLst>
                                      </p:cBhvr>
                                      <p:rCtr x="-24097" y="-4673"/>
                                    </p:animMotion>
                                  </p:childTnLst>
                                </p:cTn>
                              </p:par>
                              <p:par>
                                <p:cTn id="86" presetID="1" presetClass="exit" presetSubtype="0" fill="hold" grpId="2" nodeType="withEffect">
                                  <p:stCondLst>
                                    <p:cond delay="1000"/>
                                  </p:stCondLst>
                                  <p:childTnLst>
                                    <p:set>
                                      <p:cBhvr>
                                        <p:cTn id="87" dur="1" fill="hold">
                                          <p:stCondLst>
                                            <p:cond delay="0"/>
                                          </p:stCondLst>
                                        </p:cTn>
                                        <p:tgtEl>
                                          <p:spTgt spid="79"/>
                                        </p:tgtEl>
                                        <p:attrNameLst>
                                          <p:attrName>style.visibility</p:attrName>
                                        </p:attrNameLst>
                                      </p:cBhvr>
                                      <p:to>
                                        <p:strVal val="hidden"/>
                                      </p:to>
                                    </p:set>
                                  </p:childTnLst>
                                </p:cTn>
                              </p:par>
                              <p:par>
                                <p:cTn id="88" presetID="1" presetClass="entr" presetSubtype="0" fill="hold" grpId="1" nodeType="withEffect">
                                  <p:stCondLst>
                                    <p:cond delay="0"/>
                                  </p:stCondLst>
                                  <p:childTnLst>
                                    <p:set>
                                      <p:cBhvr>
                                        <p:cTn id="89" dur="1" fill="hold">
                                          <p:stCondLst>
                                            <p:cond delay="0"/>
                                          </p:stCondLst>
                                        </p:cTn>
                                        <p:tgtEl>
                                          <p:spTgt spid="80"/>
                                        </p:tgtEl>
                                        <p:attrNameLst>
                                          <p:attrName>style.visibility</p:attrName>
                                        </p:attrNameLst>
                                      </p:cBhvr>
                                      <p:to>
                                        <p:strVal val="visible"/>
                                      </p:to>
                                    </p:set>
                                  </p:childTnLst>
                                </p:cTn>
                              </p:par>
                              <p:par>
                                <p:cTn id="90"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1" dur="500" spd="-100000" fill="hold"/>
                                        <p:tgtEl>
                                          <p:spTgt spid="80"/>
                                        </p:tgtEl>
                                        <p:attrNameLst>
                                          <p:attrName>ppt_x</p:attrName>
                                          <p:attrName>ppt_y</p:attrName>
                                        </p:attrNameLst>
                                      </p:cBhvr>
                                      <p:rCtr x="-28368" y="-4742"/>
                                    </p:animMotion>
                                  </p:childTnLst>
                                </p:cTn>
                              </p:par>
                              <p:par>
                                <p:cTn id="92" presetID="1" presetClass="exit" presetSubtype="0" fill="hold" grpId="2" nodeType="withEffect">
                                  <p:stCondLst>
                                    <p:cond delay="500"/>
                                  </p:stCondLst>
                                  <p:childTnLst>
                                    <p:set>
                                      <p:cBhvr>
                                        <p:cTn id="93" dur="1" fill="hold">
                                          <p:stCondLst>
                                            <p:cond delay="0"/>
                                          </p:stCondLst>
                                        </p:cTn>
                                        <p:tgtEl>
                                          <p:spTgt spid="80"/>
                                        </p:tgtEl>
                                        <p:attrNameLst>
                                          <p:attrName>style.visibility</p:attrName>
                                        </p:attrNameLst>
                                      </p:cBhvr>
                                      <p:to>
                                        <p:strVal val="hidden"/>
                                      </p:to>
                                    </p:set>
                                  </p:childTnLst>
                                </p:cTn>
                              </p:par>
                              <p:par>
                                <p:cTn id="94" presetID="1" presetClass="entr" presetSubtype="0" fill="hold" grpId="1" nodeType="withEffect">
                                  <p:stCondLst>
                                    <p:cond delay="1000"/>
                                  </p:stCondLst>
                                  <p:childTnLst>
                                    <p:set>
                                      <p:cBhvr>
                                        <p:cTn id="95" dur="1" fill="hold">
                                          <p:stCondLst>
                                            <p:cond delay="0"/>
                                          </p:stCondLst>
                                        </p:cTn>
                                        <p:tgtEl>
                                          <p:spTgt spid="82"/>
                                        </p:tgtEl>
                                        <p:attrNameLst>
                                          <p:attrName>style.visibility</p:attrName>
                                        </p:attrNameLst>
                                      </p:cBhvr>
                                      <p:to>
                                        <p:strVal val="visible"/>
                                      </p:to>
                                    </p:set>
                                  </p:childTnLst>
                                </p:cTn>
                              </p:par>
                              <p:par>
                                <p:cTn id="96"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97" dur="500" spd="-100000" fill="hold"/>
                                        <p:tgtEl>
                                          <p:spTgt spid="82"/>
                                        </p:tgtEl>
                                        <p:attrNameLst>
                                          <p:attrName>ppt_x</p:attrName>
                                          <p:attrName>ppt_y</p:attrName>
                                        </p:attrNameLst>
                                      </p:cBhvr>
                                      <p:rCtr x="16163" y="9947"/>
                                    </p:animMotion>
                                  </p:childTnLst>
                                </p:cTn>
                              </p:par>
                              <p:par>
                                <p:cTn id="98" presetID="1" presetClass="exit" presetSubtype="0" fill="hold" grpId="2" nodeType="withEffect">
                                  <p:stCondLst>
                                    <p:cond delay="1500"/>
                                  </p:stCondLst>
                                  <p:childTnLst>
                                    <p:set>
                                      <p:cBhvr>
                                        <p:cTn id="99" dur="1" fill="hold">
                                          <p:stCondLst>
                                            <p:cond delay="0"/>
                                          </p:stCondLst>
                                        </p:cTn>
                                        <p:tgtEl>
                                          <p:spTgt spid="82"/>
                                        </p:tgtEl>
                                        <p:attrNameLst>
                                          <p:attrName>style.visibility</p:attrName>
                                        </p:attrNameLst>
                                      </p:cBhvr>
                                      <p:to>
                                        <p:strVal val="hidden"/>
                                      </p:to>
                                    </p:set>
                                  </p:childTnLst>
                                </p:cTn>
                              </p:par>
                              <p:par>
                                <p:cTn id="100" presetID="1" presetClass="entr" presetSubtype="0" fill="hold" grpId="1" nodeType="withEffect">
                                  <p:stCondLst>
                                    <p:cond delay="500"/>
                                  </p:stCondLst>
                                  <p:childTnLst>
                                    <p:set>
                                      <p:cBhvr>
                                        <p:cTn id="101" dur="1" fill="hold">
                                          <p:stCondLst>
                                            <p:cond delay="0"/>
                                          </p:stCondLst>
                                        </p:cTn>
                                        <p:tgtEl>
                                          <p:spTgt spid="81"/>
                                        </p:tgtEl>
                                        <p:attrNameLst>
                                          <p:attrName>style.visibility</p:attrName>
                                        </p:attrNameLst>
                                      </p:cBhvr>
                                      <p:to>
                                        <p:strVal val="visible"/>
                                      </p:to>
                                    </p:set>
                                  </p:childTnLst>
                                </p:cTn>
                              </p:par>
                              <p:par>
                                <p:cTn id="102"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3" dur="500" spd="-100000" fill="hold"/>
                                        <p:tgtEl>
                                          <p:spTgt spid="81"/>
                                        </p:tgtEl>
                                        <p:attrNameLst>
                                          <p:attrName>ppt_x</p:attrName>
                                          <p:attrName>ppt_y</p:attrName>
                                        </p:attrNameLst>
                                      </p:cBhvr>
                                      <p:rCtr x="18993" y="9954"/>
                                    </p:animMotion>
                                  </p:childTnLst>
                                </p:cTn>
                              </p:par>
                              <p:par>
                                <p:cTn id="104" presetID="1" presetClass="exit" presetSubtype="0" fill="hold" grpId="2" nodeType="withEffect">
                                  <p:stCondLst>
                                    <p:cond delay="1000"/>
                                  </p:stCondLst>
                                  <p:childTnLst>
                                    <p:set>
                                      <p:cBhvr>
                                        <p:cTn id="105" dur="1" fill="hold">
                                          <p:stCondLst>
                                            <p:cond delay="0"/>
                                          </p:stCondLst>
                                        </p:cTn>
                                        <p:tgtEl>
                                          <p:spTgt spid="81"/>
                                        </p:tgtEl>
                                        <p:attrNameLst>
                                          <p:attrName>style.visibility</p:attrName>
                                        </p:attrNameLst>
                                      </p:cBhvr>
                                      <p:to>
                                        <p:strVal val="hidden"/>
                                      </p:to>
                                    </p:set>
                                  </p:childTnLst>
                                </p:cTn>
                              </p:par>
                              <p:par>
                                <p:cTn id="106" presetID="1" presetClass="entr" presetSubtype="0" fill="hold" grpId="1" nodeType="withEffect">
                                  <p:stCondLst>
                                    <p:cond delay="0"/>
                                  </p:stCondLst>
                                  <p:childTnLst>
                                    <p:set>
                                      <p:cBhvr>
                                        <p:cTn id="107" dur="1" fill="hold">
                                          <p:stCondLst>
                                            <p:cond delay="0"/>
                                          </p:stCondLst>
                                        </p:cTn>
                                        <p:tgtEl>
                                          <p:spTgt spid="83"/>
                                        </p:tgtEl>
                                        <p:attrNameLst>
                                          <p:attrName>style.visibility</p:attrName>
                                        </p:attrNameLst>
                                      </p:cBhvr>
                                      <p:to>
                                        <p:strVal val="visible"/>
                                      </p:to>
                                    </p:set>
                                  </p:childTnLst>
                                </p:cTn>
                              </p:par>
                              <p:par>
                                <p:cTn id="108"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09" dur="500" fill="hold"/>
                                        <p:tgtEl>
                                          <p:spTgt spid="83"/>
                                        </p:tgtEl>
                                        <p:attrNameLst>
                                          <p:attrName>ppt_x</p:attrName>
                                          <p:attrName>ppt_y</p:attrName>
                                        </p:attrNameLst>
                                      </p:cBhvr>
                                      <p:rCtr x="25642" y="10162"/>
                                    </p:animMotion>
                                  </p:childTnLst>
                                </p:cTn>
                              </p:par>
                              <p:par>
                                <p:cTn id="110" presetID="1" presetClass="exit" presetSubtype="0" fill="hold" grpId="2" nodeType="withEffect">
                                  <p:stCondLst>
                                    <p:cond delay="500"/>
                                  </p:stCondLst>
                                  <p:childTnLst>
                                    <p:set>
                                      <p:cBhvr>
                                        <p:cTn id="111" dur="1" fill="hold">
                                          <p:stCondLst>
                                            <p:cond delay="0"/>
                                          </p:stCondLst>
                                        </p:cTn>
                                        <p:tgtEl>
                                          <p:spTgt spid="83"/>
                                        </p:tgtEl>
                                        <p:attrNameLst>
                                          <p:attrName>style.visibility</p:attrName>
                                        </p:attrNameLst>
                                      </p:cBhvr>
                                      <p:to>
                                        <p:strVal val="hidden"/>
                                      </p:to>
                                    </p:set>
                                  </p:childTnLst>
                                </p:cTn>
                              </p:par>
                              <p:par>
                                <p:cTn id="112" presetID="26" presetClass="emph" presetSubtype="0" repeatCount="13000" fill="hold" nodeType="withEffect">
                                  <p:stCondLst>
                                    <p:cond delay="0"/>
                                  </p:stCondLst>
                                  <p:childTnLst>
                                    <p:animEffect transition="out" filter="fade">
                                      <p:cBhvr>
                                        <p:cTn id="113" dur="500" tmFilter="0, 0; .2, .5; .8, .5; 1, 0"/>
                                        <p:tgtEl>
                                          <p:spTgt spid="43"/>
                                        </p:tgtEl>
                                      </p:cBhvr>
                                    </p:animEffect>
                                    <p:animScale>
                                      <p:cBhvr>
                                        <p:cTn id="114" dur="250" autoRev="1" fill="hold"/>
                                        <p:tgtEl>
                                          <p:spTgt spid="43"/>
                                        </p:tgtEl>
                                      </p:cBhvr>
                                      <p:by x="105000" y="105000"/>
                                    </p:animScale>
                                  </p:childTnLst>
                                </p:cTn>
                              </p:par>
                              <p:par>
                                <p:cTn id="115" presetID="26" presetClass="emph" presetSubtype="0" repeatCount="13000" fill="hold" nodeType="withEffect">
                                  <p:stCondLst>
                                    <p:cond delay="0"/>
                                  </p:stCondLst>
                                  <p:childTnLst>
                                    <p:animEffect transition="out" filter="fade">
                                      <p:cBhvr>
                                        <p:cTn id="116" dur="500" tmFilter="0, 0; .2, .5; .8, .5; 1, 0"/>
                                        <p:tgtEl>
                                          <p:spTgt spid="44"/>
                                        </p:tgtEl>
                                      </p:cBhvr>
                                    </p:animEffect>
                                    <p:animScale>
                                      <p:cBhvr>
                                        <p:cTn id="117" dur="250" autoRev="1" fill="hold"/>
                                        <p:tgtEl>
                                          <p:spTgt spid="44"/>
                                        </p:tgtEl>
                                      </p:cBhvr>
                                      <p:by x="105000" y="105000"/>
                                    </p:animScale>
                                  </p:childTnLst>
                                </p:cTn>
                              </p:par>
                              <p:par>
                                <p:cTn id="118" presetID="26" presetClass="emph" presetSubtype="0" repeatCount="13000" fill="hold" nodeType="withEffect">
                                  <p:stCondLst>
                                    <p:cond delay="0"/>
                                  </p:stCondLst>
                                  <p:childTnLst>
                                    <p:animEffect transition="out" filter="fade">
                                      <p:cBhvr>
                                        <p:cTn id="119" dur="500" tmFilter="0, 0; .2, .5; .8, .5; 1, 0"/>
                                        <p:tgtEl>
                                          <p:spTgt spid="48"/>
                                        </p:tgtEl>
                                      </p:cBhvr>
                                    </p:animEffect>
                                    <p:animScale>
                                      <p:cBhvr>
                                        <p:cTn id="120" dur="250" autoRev="1" fill="hold"/>
                                        <p:tgtEl>
                                          <p:spTgt spid="48"/>
                                        </p:tgtEl>
                                      </p:cBhvr>
                                      <p:by x="105000" y="105000"/>
                                    </p:animScale>
                                  </p:childTnLst>
                                </p:cTn>
                              </p:par>
                              <p:par>
                                <p:cTn id="121" presetID="26" presetClass="emph" presetSubtype="0" repeatCount="13000" fill="hold" nodeType="withEffect">
                                  <p:stCondLst>
                                    <p:cond delay="0"/>
                                  </p:stCondLst>
                                  <p:childTnLst>
                                    <p:animEffect transition="out" filter="fade">
                                      <p:cBhvr>
                                        <p:cTn id="122" dur="500" tmFilter="0, 0; .2, .5; .8, .5; 1, 0"/>
                                        <p:tgtEl>
                                          <p:spTgt spid="45"/>
                                        </p:tgtEl>
                                      </p:cBhvr>
                                    </p:animEffect>
                                    <p:animScale>
                                      <p:cBhvr>
                                        <p:cTn id="123" dur="250" autoRev="1" fill="hold"/>
                                        <p:tgtEl>
                                          <p:spTgt spid="45"/>
                                        </p:tgtEl>
                                      </p:cBhvr>
                                      <p:by x="105000" y="105000"/>
                                    </p:animScale>
                                  </p:childTnLst>
                                </p:cTn>
                              </p:par>
                              <p:par>
                                <p:cTn id="124" presetID="26" presetClass="emph" presetSubtype="0" repeatCount="13000" fill="hold" nodeType="withEffect">
                                  <p:stCondLst>
                                    <p:cond delay="0"/>
                                  </p:stCondLst>
                                  <p:childTnLst>
                                    <p:animEffect transition="out" filter="fade">
                                      <p:cBhvr>
                                        <p:cTn id="125" dur="500" tmFilter="0, 0; .2, .5; .8, .5; 1, 0"/>
                                        <p:tgtEl>
                                          <p:spTgt spid="46"/>
                                        </p:tgtEl>
                                      </p:cBhvr>
                                    </p:animEffect>
                                    <p:animScale>
                                      <p:cBhvr>
                                        <p:cTn id="126" dur="250" autoRev="1" fill="hold"/>
                                        <p:tgtEl>
                                          <p:spTgt spid="46"/>
                                        </p:tgtEl>
                                      </p:cBhvr>
                                      <p:by x="105000" y="105000"/>
                                    </p:animScale>
                                  </p:childTnLst>
                                </p:cTn>
                              </p:par>
                              <p:par>
                                <p:cTn id="127" presetID="26" presetClass="emph" presetSubtype="0" repeatCount="13000" fill="hold" nodeType="withEffect">
                                  <p:stCondLst>
                                    <p:cond delay="0"/>
                                  </p:stCondLst>
                                  <p:childTnLst>
                                    <p:animEffect transition="out" filter="fade">
                                      <p:cBhvr>
                                        <p:cTn id="128" dur="500" tmFilter="0, 0; .2, .5; .8, .5; 1, 0"/>
                                        <p:tgtEl>
                                          <p:spTgt spid="47"/>
                                        </p:tgtEl>
                                      </p:cBhvr>
                                    </p:animEffect>
                                    <p:animScale>
                                      <p:cBhvr>
                                        <p:cTn id="129" dur="250" autoRev="1" fill="hold"/>
                                        <p:tgtEl>
                                          <p:spTgt spid="47"/>
                                        </p:tgtEl>
                                      </p:cBhvr>
                                      <p:by x="105000" y="105000"/>
                                    </p:animScale>
                                  </p:childTnLst>
                                </p:cTn>
                              </p:par>
                            </p:childTnLst>
                          </p:cTn>
                        </p:par>
                        <p:par>
                          <p:cTn id="130" fill="hold">
                            <p:stCondLst>
                              <p:cond delay="6500"/>
                            </p:stCondLst>
                            <p:childTnLst>
                              <p:par>
                                <p:cTn id="131" presetID="10" presetClass="entr" presetSubtype="0" fill="hold" nodeType="afterEffect">
                                  <p:stCondLst>
                                    <p:cond delay="0"/>
                                  </p:stCondLst>
                                  <p:childTnLst>
                                    <p:set>
                                      <p:cBhvr>
                                        <p:cTn id="132" dur="1" fill="hold">
                                          <p:stCondLst>
                                            <p:cond delay="0"/>
                                          </p:stCondLst>
                                        </p:cTn>
                                        <p:tgtEl>
                                          <p:spTgt spid="9"/>
                                        </p:tgtEl>
                                        <p:attrNameLst>
                                          <p:attrName>style.visibility</p:attrName>
                                        </p:attrNameLst>
                                      </p:cBhvr>
                                      <p:to>
                                        <p:strVal val="visible"/>
                                      </p:to>
                                    </p:set>
                                    <p:animEffect transition="in" filter="fade">
                                      <p:cBhvr>
                                        <p:cTn id="133" dur="500"/>
                                        <p:tgtEl>
                                          <p:spTgt spid="9"/>
                                        </p:tgtEl>
                                      </p:cBhvr>
                                    </p:animEffect>
                                  </p:childTnLst>
                                </p:cTn>
                              </p:par>
                              <p:par>
                                <p:cTn id="134" presetID="1" presetClass="exit" presetSubtype="0" fill="hold" nodeType="withEffect">
                                  <p:stCondLst>
                                    <p:cond delay="0"/>
                                  </p:stCondLst>
                                  <p:childTnLst>
                                    <p:set>
                                      <p:cBhvr>
                                        <p:cTn id="135" dur="1" fill="hold">
                                          <p:stCondLst>
                                            <p:cond delay="0"/>
                                          </p:stCondLst>
                                        </p:cTn>
                                        <p:tgtEl>
                                          <p:spTgt spid="54"/>
                                        </p:tgtEl>
                                        <p:attrNameLst>
                                          <p:attrName>style.visibility</p:attrName>
                                        </p:attrNameLst>
                                      </p:cBhvr>
                                      <p:to>
                                        <p:strVal val="hidden"/>
                                      </p:to>
                                    </p:set>
                                  </p:childTnLst>
                                </p:cTn>
                              </p:par>
                              <p:par>
                                <p:cTn id="136" presetID="1" presetClass="exit" presetSubtype="0" fill="hold" nodeType="withEffect">
                                  <p:stCondLst>
                                    <p:cond delay="0"/>
                                  </p:stCondLst>
                                  <p:childTnLst>
                                    <p:set>
                                      <p:cBhvr>
                                        <p:cTn id="137" dur="1" fill="hold">
                                          <p:stCondLst>
                                            <p:cond delay="0"/>
                                          </p:stCondLst>
                                        </p:cTn>
                                        <p:tgtEl>
                                          <p:spTgt spid="36"/>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37"/>
                                        </p:tgtEl>
                                        <p:attrNameLst>
                                          <p:attrName>style.visibility</p:attrName>
                                        </p:attrNameLst>
                                      </p:cBhvr>
                                      <p:to>
                                        <p:strVal val="hidden"/>
                                      </p:to>
                                    </p:set>
                                  </p:childTnLst>
                                </p:cTn>
                              </p:par>
                              <p:par>
                                <p:cTn id="140" presetID="1" presetClass="exit" presetSubtype="0" fill="hold" nodeType="withEffect">
                                  <p:stCondLst>
                                    <p:cond delay="0"/>
                                  </p:stCondLst>
                                  <p:childTnLst>
                                    <p:set>
                                      <p:cBhvr>
                                        <p:cTn id="141"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60" name="Forme libre 59"/>
          <p:cNvSpPr/>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484784"/>
            <a:ext cx="9144000" cy="1831883"/>
          </a:xfrm>
        </p:spPr>
        <p:txBody>
          <a:bodyPr lIns="36000" rIns="36000" anchor="t">
            <a:noAutofit/>
          </a:bodyPr>
          <a:lstStyle/>
          <a:p>
            <a:pPr marL="0" indent="0" algn="ctr">
              <a:buNone/>
            </a:pPr>
            <a:r>
              <a:rPr lang="fr-FR" sz="1800" dirty="0" smtClean="0"/>
              <a:t>Principe </a:t>
            </a:r>
            <a:r>
              <a:rPr lang="fr-FR" sz="1800" dirty="0"/>
              <a:t>de fonctionnement du moteur courant continu.</a:t>
            </a:r>
          </a:p>
          <a:p>
            <a:pPr marL="0" indent="0" algn="ctr">
              <a:buNone/>
            </a:pPr>
            <a:r>
              <a:rPr lang="fr-FR" sz="1800" dirty="0"/>
              <a:t>Un conducteur parcouru par un courant, et, soumis à un champ magnétique est le siège d’une force qui tend à le déplacer. </a:t>
            </a:r>
            <a:r>
              <a:rPr lang="fr-FR" sz="1800" dirty="0" smtClean="0"/>
              <a:t/>
            </a:r>
            <a:br>
              <a:rPr lang="fr-FR" sz="1800" dirty="0" smtClean="0"/>
            </a:br>
            <a:r>
              <a:rPr lang="fr-FR" sz="1800" dirty="0" smtClean="0"/>
              <a:t>C’est </a:t>
            </a:r>
            <a:r>
              <a:rPr lang="fr-FR" sz="1800" dirty="0"/>
              <a:t>la loi de Laplace .</a:t>
            </a:r>
          </a:p>
          <a:p>
            <a:pPr marL="0" indent="0" algn="ctr">
              <a:buNone/>
            </a:pPr>
            <a:r>
              <a:rPr lang="fr-FR" sz="1800" dirty="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FF00">
                      <a:alpha val="40000"/>
                    </a:srgbClr>
                  </a:glow>
                  <a:outerShdw blurRad="38100" dist="38100" dir="2700000" algn="tl">
                    <a:srgbClr val="000000">
                      <a:alpha val="43137"/>
                    </a:srgbClr>
                  </a:outerShdw>
                </a:effectLst>
              </a:rPr>
              <a:t>B</a:t>
            </a:r>
            <a:r>
              <a:rPr lang="fr-FR" sz="1800" dirty="0">
                <a:effectLst>
                  <a:glow rad="228600">
                    <a:schemeClr val="accent4">
                      <a:satMod val="175000"/>
                      <a:alpha val="40000"/>
                    </a:schemeClr>
                  </a:glow>
                  <a:outerShdw blurRad="38100" dist="38100" dir="2700000" algn="tl">
                    <a:srgbClr val="000000">
                      <a:alpha val="43137"/>
                    </a:srgbClr>
                  </a:outerShdw>
                </a:effectLst>
              </a:rPr>
              <a:t> . </a:t>
            </a:r>
            <a:r>
              <a:rPr lang="fr-FR" sz="1800" dirty="0">
                <a:effectLst>
                  <a:glow rad="228600">
                    <a:schemeClr val="accent2">
                      <a:satMod val="175000"/>
                      <a:alpha val="40000"/>
                    </a:schemeClr>
                  </a:glow>
                  <a:outerShdw blurRad="38100" dist="38100" dir="2700000" algn="tl">
                    <a:srgbClr val="000000">
                      <a:alpha val="43137"/>
                    </a:srgbClr>
                  </a:outerShdw>
                </a:effectLst>
              </a:rPr>
              <a:t>I </a:t>
            </a:r>
            <a:r>
              <a:rPr lang="fr-FR" sz="1800" dirty="0">
                <a:effectLst>
                  <a:glow rad="228600">
                    <a:schemeClr val="accent4">
                      <a:satMod val="175000"/>
                      <a:alpha val="40000"/>
                    </a:schemeClr>
                  </a:glow>
                  <a:outerShdw blurRad="38100" dist="38100" dir="2700000" algn="tl">
                    <a:srgbClr val="000000">
                      <a:alpha val="43137"/>
                    </a:srgbClr>
                  </a:outerShdw>
                </a:effectLst>
              </a:rPr>
              <a: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a:t>
            </a:r>
            <a:r>
              <a:rPr lang="fr-FR" sz="1800" dirty="0">
                <a:effectLst>
                  <a:glow rad="228600">
                    <a:schemeClr val="accent5">
                      <a:satMod val="175000"/>
                      <a:alpha val="40000"/>
                    </a:schemeClr>
                  </a:glow>
                  <a:outerShdw blurRad="38100" dist="38100" dir="2700000" algn="tl">
                    <a:srgbClr val="000000">
                      <a:alpha val="43137"/>
                    </a:srgbClr>
                  </a:outerShdw>
                </a:effectLst>
              </a:rPr>
              <a:t>    </a:t>
            </a:r>
            <a:endParaRPr lang="fr-FR" sz="18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rgbClr val="FFC000">
                      <a:alpha val="40000"/>
                    </a:srgb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a:t> </a:t>
            </a:r>
          </a:p>
          <a:p>
            <a:pPr marL="0" indent="0" algn="ctr">
              <a:buNone/>
            </a:pP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051720" y="5039036"/>
            <a:ext cx="634033" cy="523220"/>
            <a:chOff x="4428231" y="6526686"/>
            <a:chExt cx="634033" cy="523220"/>
          </a:xfrm>
        </p:grpSpPr>
        <p:cxnSp>
          <p:nvCxnSpPr>
            <p:cNvPr id="73" name="Connecteur droit avec flèche 72"/>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76" name="ZoneTexte 75"/>
          <p:cNvSpPr txBox="1"/>
          <p:nvPr/>
        </p:nvSpPr>
        <p:spPr>
          <a:xfrm>
            <a:off x="6626741" y="479908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5139442" y="4077072"/>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8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3" name="Rectangle 52">
            <a:hlinkClick r:id="rId3" action="ppaction://hlinksldjump"/>
          </p:cNvPr>
          <p:cNvSpPr/>
          <p:nvPr/>
        </p:nvSpPr>
        <p:spPr>
          <a:xfrm>
            <a:off x="0"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20272" y="3603893"/>
            <a:ext cx="1836192"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courant</a:t>
            </a:r>
          </a:p>
          <a:p>
            <a:pPr algn="ctr"/>
            <a:endParaRPr lang="fr-FR" dirty="0" smtClean="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endParaRPr lang="fr-FR" dirty="0"/>
          </a:p>
          <a:p>
            <a:pPr algn="ctr"/>
            <a:endParaRPr lang="fr-FR" dirty="0" smtClean="0"/>
          </a:p>
          <a:p>
            <a:pPr algn="ctr"/>
            <a:r>
              <a:rPr lang="fr-FR" dirty="0" smtClean="0"/>
              <a:t>click</a:t>
            </a:r>
            <a:endParaRPr lang="fr-FR" dirty="0"/>
          </a:p>
        </p:txBody>
      </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nvSpPr>
        <p:spPr>
          <a:xfrm>
            <a:off x="1814916" y="353188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22" presetClass="entr" presetSubtype="4" fill="hold" nodeType="withEffect">
                                  <p:stCondLst>
                                    <p:cond delay="0"/>
                                  </p:stCondLst>
                                  <p:childTnLst>
                                    <p:set>
                                      <p:cBhvr>
                                        <p:cTn id="26" dur="1" fill="hold">
                                          <p:stCondLst>
                                            <p:cond delay="0"/>
                                          </p:stCondLst>
                                        </p:cTn>
                                        <p:tgtEl>
                                          <p:spTgt spid="37"/>
                                        </p:tgtEl>
                                        <p:attrNameLst>
                                          <p:attrName>style.visibility</p:attrName>
                                        </p:attrNameLst>
                                      </p:cBhvr>
                                      <p:to>
                                        <p:strVal val="visible"/>
                                      </p:to>
                                    </p:set>
                                    <p:animEffect transition="in" filter="wipe(down)">
                                      <p:cBhvr>
                                        <p:cTn id="27" dur="500"/>
                                        <p:tgtEl>
                                          <p:spTgt spid="37"/>
                                        </p:tgtEl>
                                      </p:cBhvr>
                                    </p:animEffect>
                                  </p:childTnLst>
                                </p:cTn>
                              </p:par>
                              <p:par>
                                <p:cTn id="28" presetID="22" presetClass="entr" presetSubtype="2" fill="hold" nodeType="with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wipe(right)">
                                      <p:cBhvr>
                                        <p:cTn id="30" dur="500"/>
                                        <p:tgtEl>
                                          <p:spTgt spid="35"/>
                                        </p:tgtEl>
                                      </p:cBhvr>
                                    </p:animEffect>
                                  </p:childTnLst>
                                </p:cTn>
                              </p:par>
                              <p:par>
                                <p:cTn id="31" presetID="22" presetClass="entr" presetSubtype="8"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left)">
                                      <p:cBhvr>
                                        <p:cTn id="33" dur="500"/>
                                        <p:tgtEl>
                                          <p:spTgt spid="75"/>
                                        </p:tgtEl>
                                      </p:cBhvr>
                                    </p:animEffect>
                                  </p:childTnLst>
                                </p:cTn>
                              </p:par>
                              <p:par>
                                <p:cTn id="34" presetID="1" presetClass="entr" presetSubtype="0" fill="hold" grpId="1" nodeType="withEffect">
                                  <p:stCondLst>
                                    <p:cond delay="1500"/>
                                  </p:stCondLst>
                                  <p:childTnLst>
                                    <p:set>
                                      <p:cBhvr>
                                        <p:cTn id="35" dur="1" fill="hold">
                                          <p:stCondLst>
                                            <p:cond delay="0"/>
                                          </p:stCondLst>
                                        </p:cTn>
                                        <p:tgtEl>
                                          <p:spTgt spid="66"/>
                                        </p:tgtEl>
                                        <p:attrNameLst>
                                          <p:attrName>style.visibility</p:attrName>
                                        </p:attrNameLst>
                                      </p:cBhvr>
                                      <p:to>
                                        <p:strVal val="visible"/>
                                      </p:to>
                                    </p:set>
                                  </p:childTnLst>
                                </p:cTn>
                              </p:par>
                              <p:par>
                                <p:cTn id="36" presetID="0" presetClass="path" presetSubtype="0" repeatCount="10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37" dur="500" fill="hold"/>
                                        <p:tgtEl>
                                          <p:spTgt spid="66"/>
                                        </p:tgtEl>
                                        <p:attrNameLst>
                                          <p:attrName>ppt_x</p:attrName>
                                          <p:attrName>ppt_y</p:attrName>
                                        </p:attrNameLst>
                                      </p:cBhvr>
                                    </p:animMotion>
                                  </p:childTnLst>
                                </p:cTn>
                              </p:par>
                              <p:par>
                                <p:cTn id="38" presetID="1" presetClass="exit" presetSubtype="0" fill="hold" grpId="2" nodeType="withEffect">
                                  <p:stCondLst>
                                    <p:cond delay="6500"/>
                                  </p:stCondLst>
                                  <p:childTnLst>
                                    <p:set>
                                      <p:cBhvr>
                                        <p:cTn id="39" dur="1" fill="hold">
                                          <p:stCondLst>
                                            <p:cond delay="0"/>
                                          </p:stCondLst>
                                        </p:cTn>
                                        <p:tgtEl>
                                          <p:spTgt spid="66"/>
                                        </p:tgtEl>
                                        <p:attrNameLst>
                                          <p:attrName>style.visibility</p:attrName>
                                        </p:attrNameLst>
                                      </p:cBhvr>
                                      <p:to>
                                        <p:strVal val="hidden"/>
                                      </p:to>
                                    </p:set>
                                  </p:childTnLst>
                                </p:cTn>
                              </p:par>
                              <p:par>
                                <p:cTn id="40" presetID="1" presetClass="entr" presetSubtype="0" fill="hold" grpId="1" nodeType="withEffect">
                                  <p:stCondLst>
                                    <p:cond delay="1500"/>
                                  </p:stCondLst>
                                  <p:childTnLst>
                                    <p:set>
                                      <p:cBhvr>
                                        <p:cTn id="41" dur="1" fill="hold">
                                          <p:stCondLst>
                                            <p:cond delay="0"/>
                                          </p:stCondLst>
                                        </p:cTn>
                                        <p:tgtEl>
                                          <p:spTgt spid="68"/>
                                        </p:tgtEl>
                                        <p:attrNameLst>
                                          <p:attrName>style.visibility</p:attrName>
                                        </p:attrNameLst>
                                      </p:cBhvr>
                                      <p:to>
                                        <p:strVal val="visible"/>
                                      </p:to>
                                    </p:set>
                                  </p:childTnLst>
                                </p:cTn>
                              </p:par>
                              <p:par>
                                <p:cTn id="42" presetID="0" presetClass="path" presetSubtype="0" repeatCount="10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3" dur="500" fill="hold"/>
                                        <p:tgtEl>
                                          <p:spTgt spid="68"/>
                                        </p:tgtEl>
                                        <p:attrNameLst>
                                          <p:attrName>ppt_x</p:attrName>
                                          <p:attrName>ppt_y</p:attrName>
                                        </p:attrNameLst>
                                      </p:cBhvr>
                                    </p:animMotion>
                                  </p:childTnLst>
                                </p:cTn>
                              </p:par>
                              <p:par>
                                <p:cTn id="44" presetID="1" presetClass="exit" presetSubtype="0" fill="hold" grpId="2" nodeType="withEffect">
                                  <p:stCondLst>
                                    <p:cond delay="6500"/>
                                  </p:stCondLst>
                                  <p:childTnLst>
                                    <p:set>
                                      <p:cBhvr>
                                        <p:cTn id="45" dur="1" fill="hold">
                                          <p:stCondLst>
                                            <p:cond delay="0"/>
                                          </p:stCondLst>
                                        </p:cTn>
                                        <p:tgtEl>
                                          <p:spTgt spid="68"/>
                                        </p:tgtEl>
                                        <p:attrNameLst>
                                          <p:attrName>style.visibility</p:attrName>
                                        </p:attrNameLst>
                                      </p:cBhvr>
                                      <p:to>
                                        <p:strVal val="hidden"/>
                                      </p:to>
                                    </p:set>
                                  </p:childTnLst>
                                </p:cTn>
                              </p:par>
                              <p:par>
                                <p:cTn id="46" presetID="0" presetClass="path" presetSubtype="0" accel="50000" decel="50000" fill="hold" nodeType="withEffect">
                                  <p:stCondLst>
                                    <p:cond delay="0"/>
                                  </p:stCondLst>
                                  <p:childTnLst>
                                    <p:animMotion origin="layout" path="M 0.25989 2.22222E-6 L 0.00225 -0.00509 " pathEditMode="relative" rAng="0" ptsTypes="AA">
                                      <p:cBhvr>
                                        <p:cTn id="47" dur="2000" spd="-100000" fill="hold"/>
                                        <p:tgtEl>
                                          <p:spTgt spid="24"/>
                                        </p:tgtEl>
                                        <p:attrNameLst>
                                          <p:attrName>ppt_x</p:attrName>
                                          <p:attrName>ppt_y</p:attrName>
                                        </p:attrNameLst>
                                      </p:cBhvr>
                                      <p:rCtr x="-12882" y="-255"/>
                                    </p:animMotion>
                                  </p:childTnLst>
                                </p:cTn>
                              </p:par>
                              <p:par>
                                <p:cTn id="48" presetID="0" presetClass="path" presetSubtype="0" accel="50000" decel="50000" fill="hold" nodeType="withEffect">
                                  <p:stCondLst>
                                    <p:cond delay="0"/>
                                  </p:stCondLst>
                                  <p:childTnLst>
                                    <p:animMotion origin="layout" path="M 0.25677 3.33333E-6 L -0.00087 -0.0051 " pathEditMode="relative" rAng="0" ptsTypes="AA">
                                      <p:cBhvr>
                                        <p:cTn id="49" dur="2000" spd="-100000" fill="hold"/>
                                        <p:tgtEl>
                                          <p:spTgt spid="75"/>
                                        </p:tgtEl>
                                        <p:attrNameLst>
                                          <p:attrName>ppt_x</p:attrName>
                                          <p:attrName>ppt_y</p:attrName>
                                        </p:attrNameLst>
                                      </p:cBhvr>
                                      <p:rCtr x="-12882" y="-255"/>
                                    </p:animMotion>
                                  </p:childTnLst>
                                </p:cTn>
                              </p:par>
                              <p:par>
                                <p:cTn id="50" presetID="0" presetClass="path" presetSubtype="0" accel="50000" decel="50000" fill="hold" nodeType="withEffect">
                                  <p:stCondLst>
                                    <p:cond delay="0"/>
                                  </p:stCondLst>
                                  <p:childTnLst>
                                    <p:animMotion origin="layout" path="M 0.25937 4.44444E-6 L 0.00174 -0.0051 " pathEditMode="relative" rAng="0" ptsTypes="AA">
                                      <p:cBhvr>
                                        <p:cTn id="51" dur="2000" spd="-100000" fill="hold"/>
                                        <p:tgtEl>
                                          <p:spTgt spid="37"/>
                                        </p:tgtEl>
                                        <p:attrNameLst>
                                          <p:attrName>ppt_x</p:attrName>
                                          <p:attrName>ppt_y</p:attrName>
                                        </p:attrNameLst>
                                      </p:cBhvr>
                                      <p:rCtr x="-12882" y="-255"/>
                                    </p:animMotion>
                                  </p:childTnLst>
                                </p:cTn>
                              </p:par>
                              <p:par>
                                <p:cTn id="52" presetID="1" presetClass="entr" presetSubtype="0" fill="hold" grpId="1" nodeType="withEffect">
                                  <p:stCondLst>
                                    <p:cond delay="1500"/>
                                  </p:stCondLst>
                                  <p:childTnLst>
                                    <p:set>
                                      <p:cBhvr>
                                        <p:cTn id="53" dur="1" fill="hold">
                                          <p:stCondLst>
                                            <p:cond delay="0"/>
                                          </p:stCondLst>
                                        </p:cTn>
                                        <p:tgtEl>
                                          <p:spTgt spid="67"/>
                                        </p:tgtEl>
                                        <p:attrNameLst>
                                          <p:attrName>style.visibility</p:attrName>
                                        </p:attrNameLst>
                                      </p:cBhvr>
                                      <p:to>
                                        <p:strVal val="visible"/>
                                      </p:to>
                                    </p:set>
                                  </p:childTnLst>
                                </p:cTn>
                              </p:par>
                              <p:par>
                                <p:cTn id="54" presetID="0" presetClass="path" presetSubtype="0" repeatCount="10000" fill="hold" grpId="0" nodeType="withEffect">
                                  <p:stCondLst>
                                    <p:cond delay="1500"/>
                                  </p:stCondLst>
                                  <p:childTnLst>
                                    <p:animMotion origin="layout" path="M -2.77778E-6 1.85185E-6 L 0.11545 -0.11551 " pathEditMode="relative" rAng="0" ptsTypes="AA">
                                      <p:cBhvr>
                                        <p:cTn id="55" dur="500" fill="hold"/>
                                        <p:tgtEl>
                                          <p:spTgt spid="67"/>
                                        </p:tgtEl>
                                        <p:attrNameLst>
                                          <p:attrName>ppt_x</p:attrName>
                                          <p:attrName>ppt_y</p:attrName>
                                        </p:attrNameLst>
                                      </p:cBhvr>
                                      <p:rCtr x="5764" y="-5787"/>
                                    </p:animMotion>
                                  </p:childTnLst>
                                </p:cTn>
                              </p:par>
                              <p:par>
                                <p:cTn id="56" presetID="1" presetClass="exit" presetSubtype="0" fill="hold" grpId="2" nodeType="withEffect">
                                  <p:stCondLst>
                                    <p:cond delay="6500"/>
                                  </p:stCondLst>
                                  <p:childTnLst>
                                    <p:set>
                                      <p:cBhvr>
                                        <p:cTn id="57" dur="1" fill="hold">
                                          <p:stCondLst>
                                            <p:cond delay="0"/>
                                          </p:stCondLst>
                                        </p:cTn>
                                        <p:tgtEl>
                                          <p:spTgt spid="67"/>
                                        </p:tgtEl>
                                        <p:attrNameLst>
                                          <p:attrName>style.visibility</p:attrName>
                                        </p:attrNameLst>
                                      </p:cBhvr>
                                      <p:to>
                                        <p:strVal val="hidden"/>
                                      </p:to>
                                    </p:set>
                                  </p:childTnLst>
                                </p:cTn>
                              </p:par>
                              <p:par>
                                <p:cTn id="58" presetID="1" presetClass="entr" presetSubtype="0" fill="hold" grpId="1" nodeType="withEffect">
                                  <p:stCondLst>
                                    <p:cond delay="1000"/>
                                  </p:stCondLst>
                                  <p:childTnLst>
                                    <p:set>
                                      <p:cBhvr>
                                        <p:cTn id="59" dur="1" fill="hold">
                                          <p:stCondLst>
                                            <p:cond delay="0"/>
                                          </p:stCondLst>
                                        </p:cTn>
                                        <p:tgtEl>
                                          <p:spTgt spid="70"/>
                                        </p:tgtEl>
                                        <p:attrNameLst>
                                          <p:attrName>style.visibility</p:attrName>
                                        </p:attrNameLst>
                                      </p:cBhvr>
                                      <p:to>
                                        <p:strVal val="visible"/>
                                      </p:to>
                                    </p:set>
                                  </p:childTnLst>
                                </p:cTn>
                              </p:par>
                              <p:par>
                                <p:cTn id="60" presetID="0" presetClass="path" presetSubtype="0" fill="hold" grpId="0" nodeType="withEffect">
                                  <p:stCondLst>
                                    <p:cond delay="1000"/>
                                  </p:stCondLst>
                                  <p:childTnLst>
                                    <p:animMotion origin="layout" path="M 1.94444E-6 1.85185E-6 L 0.18663 -0.11227 " pathEditMode="relative" rAng="0" ptsTypes="AA">
                                      <p:cBhvr>
                                        <p:cTn id="61" dur="500" fill="hold"/>
                                        <p:tgtEl>
                                          <p:spTgt spid="70"/>
                                        </p:tgtEl>
                                        <p:attrNameLst>
                                          <p:attrName>ppt_x</p:attrName>
                                          <p:attrName>ppt_y</p:attrName>
                                        </p:attrNameLst>
                                      </p:cBhvr>
                                      <p:rCtr x="9323" y="-5625"/>
                                    </p:animMotion>
                                  </p:childTnLst>
                                </p:cTn>
                              </p:par>
                              <p:par>
                                <p:cTn id="62" presetID="1" presetClass="exit" presetSubtype="0" fill="hold" grpId="2" nodeType="withEffect">
                                  <p:stCondLst>
                                    <p:cond delay="1500"/>
                                  </p:stCondLst>
                                  <p:childTnLst>
                                    <p:set>
                                      <p:cBhvr>
                                        <p:cTn id="63" dur="1" fill="hold">
                                          <p:stCondLst>
                                            <p:cond delay="0"/>
                                          </p:stCondLst>
                                        </p:cTn>
                                        <p:tgtEl>
                                          <p:spTgt spid="70"/>
                                        </p:tgtEl>
                                        <p:attrNameLst>
                                          <p:attrName>style.visibility</p:attrName>
                                        </p:attrNameLst>
                                      </p:cBhvr>
                                      <p:to>
                                        <p:strVal val="hidden"/>
                                      </p:to>
                                    </p:set>
                                  </p:childTnLst>
                                </p:cTn>
                              </p:par>
                              <p:par>
                                <p:cTn id="64" presetID="1" presetClass="entr" presetSubtype="0" fill="hold" grpId="1" nodeType="withEffect">
                                  <p:stCondLst>
                                    <p:cond delay="500"/>
                                  </p:stCondLst>
                                  <p:childTnLst>
                                    <p:set>
                                      <p:cBhvr>
                                        <p:cTn id="65" dur="1" fill="hold">
                                          <p:stCondLst>
                                            <p:cond delay="0"/>
                                          </p:stCondLst>
                                        </p:cTn>
                                        <p:tgtEl>
                                          <p:spTgt spid="71"/>
                                        </p:tgtEl>
                                        <p:attrNameLst>
                                          <p:attrName>style.visibility</p:attrName>
                                        </p:attrNameLst>
                                      </p:cBhvr>
                                      <p:to>
                                        <p:strVal val="visible"/>
                                      </p:to>
                                    </p:set>
                                  </p:childTnLst>
                                </p:cTn>
                              </p:par>
                              <p:par>
                                <p:cTn id="66" presetID="0" presetClass="path" presetSubtype="0" fill="hold" grpId="0" nodeType="withEffect">
                                  <p:stCondLst>
                                    <p:cond delay="500"/>
                                  </p:stCondLst>
                                  <p:childTnLst>
                                    <p:animMotion origin="layout" path="M -1.94444E-6 7.40741E-7 L 0.19306 -0.11412 " pathEditMode="relative" rAng="0" ptsTypes="AA">
                                      <p:cBhvr>
                                        <p:cTn id="67" dur="500" fill="hold"/>
                                        <p:tgtEl>
                                          <p:spTgt spid="71"/>
                                        </p:tgtEl>
                                        <p:attrNameLst>
                                          <p:attrName>ppt_x</p:attrName>
                                          <p:attrName>ppt_y</p:attrName>
                                        </p:attrNameLst>
                                      </p:cBhvr>
                                      <p:rCtr x="9653" y="-5718"/>
                                    </p:animMotion>
                                  </p:childTnLst>
                                </p:cTn>
                              </p:par>
                              <p:par>
                                <p:cTn id="68" presetID="1" presetClass="exit" presetSubtype="0" fill="hold" grpId="2" nodeType="withEffect">
                                  <p:stCondLst>
                                    <p:cond delay="1000"/>
                                  </p:stCondLst>
                                  <p:childTnLst>
                                    <p:set>
                                      <p:cBhvr>
                                        <p:cTn id="69" dur="1" fill="hold">
                                          <p:stCondLst>
                                            <p:cond delay="0"/>
                                          </p:stCondLst>
                                        </p:cTn>
                                        <p:tgtEl>
                                          <p:spTgt spid="71"/>
                                        </p:tgtEl>
                                        <p:attrNameLst>
                                          <p:attrName>style.visibility</p:attrName>
                                        </p:attrNameLst>
                                      </p:cBhvr>
                                      <p:to>
                                        <p:strVal val="hidden"/>
                                      </p:to>
                                    </p:set>
                                  </p:childTnLst>
                                </p:cTn>
                              </p:par>
                              <p:par>
                                <p:cTn id="70" presetID="1" presetClass="entr" presetSubtype="0" fill="hold" grpId="1" nodeType="withEffect">
                                  <p:stCondLst>
                                    <p:cond delay="0"/>
                                  </p:stCondLst>
                                  <p:childTnLst>
                                    <p:set>
                                      <p:cBhvr>
                                        <p:cTn id="71" dur="1" fill="hold">
                                          <p:stCondLst>
                                            <p:cond delay="0"/>
                                          </p:stCondLst>
                                        </p:cTn>
                                        <p:tgtEl>
                                          <p:spTgt spid="72"/>
                                        </p:tgtEl>
                                        <p:attrNameLst>
                                          <p:attrName>style.visibility</p:attrName>
                                        </p:attrNameLst>
                                      </p:cBhvr>
                                      <p:to>
                                        <p:strVal val="visible"/>
                                      </p:to>
                                    </p:set>
                                  </p:childTnLst>
                                </p:cTn>
                              </p:par>
                              <p:par>
                                <p:cTn id="72" presetID="0" presetClass="path" presetSubtype="0" fill="hold" grpId="0" nodeType="withEffect">
                                  <p:stCondLst>
                                    <p:cond delay="0"/>
                                  </p:stCondLst>
                                  <p:childTnLst>
                                    <p:animMotion origin="layout" path="M -2.22222E-6 -4.44444E-6 L 0.13785 -0.1118 " pathEditMode="relative" rAng="0" ptsTypes="AA">
                                      <p:cBhvr>
                                        <p:cTn id="73" dur="500" fill="hold"/>
                                        <p:tgtEl>
                                          <p:spTgt spid="72"/>
                                        </p:tgtEl>
                                        <p:attrNameLst>
                                          <p:attrName>ppt_x</p:attrName>
                                          <p:attrName>ppt_y</p:attrName>
                                        </p:attrNameLst>
                                      </p:cBhvr>
                                      <p:rCtr x="6892" y="-5602"/>
                                    </p:animMotion>
                                  </p:childTnLst>
                                </p:cTn>
                              </p:par>
                              <p:par>
                                <p:cTn id="74" presetID="1" presetClass="exit" presetSubtype="0" fill="hold" grpId="2" nodeType="withEffect">
                                  <p:stCondLst>
                                    <p:cond delay="500"/>
                                  </p:stCondLst>
                                  <p:childTnLst>
                                    <p:set>
                                      <p:cBhvr>
                                        <p:cTn id="75" dur="1" fill="hold">
                                          <p:stCondLst>
                                            <p:cond delay="0"/>
                                          </p:stCondLst>
                                        </p:cTn>
                                        <p:tgtEl>
                                          <p:spTgt spid="72"/>
                                        </p:tgtEl>
                                        <p:attrNameLst>
                                          <p:attrName>style.visibility</p:attrName>
                                        </p:attrNameLst>
                                      </p:cBhvr>
                                      <p:to>
                                        <p:strVal val="hidden"/>
                                      </p:to>
                                    </p:set>
                                  </p:childTnLst>
                                </p:cTn>
                              </p:par>
                              <p:par>
                                <p:cTn id="76" presetID="1" presetClass="entr" presetSubtype="0" fill="hold" grpId="1" nodeType="withEffect">
                                  <p:stCondLst>
                                    <p:cond delay="1000"/>
                                  </p:stCondLst>
                                  <p:childTnLst>
                                    <p:set>
                                      <p:cBhvr>
                                        <p:cTn id="77" dur="1" fill="hold">
                                          <p:stCondLst>
                                            <p:cond delay="0"/>
                                          </p:stCondLst>
                                        </p:cTn>
                                        <p:tgtEl>
                                          <p:spTgt spid="78"/>
                                        </p:tgtEl>
                                        <p:attrNameLst>
                                          <p:attrName>style.visibility</p:attrName>
                                        </p:attrNameLst>
                                      </p:cBhvr>
                                      <p:to>
                                        <p:strVal val="visible"/>
                                      </p:to>
                                    </p:set>
                                  </p:childTnLst>
                                </p:cTn>
                              </p:par>
                              <p:par>
                                <p:cTn id="78"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79" dur="500" fill="hold"/>
                                        <p:tgtEl>
                                          <p:spTgt spid="78"/>
                                        </p:tgtEl>
                                        <p:attrNameLst>
                                          <p:attrName>ppt_x</p:attrName>
                                          <p:attrName>ppt_y</p:attrName>
                                        </p:attrNameLst>
                                      </p:cBhvr>
                                      <p:rCtr x="-19670" y="-4534"/>
                                    </p:animMotion>
                                  </p:childTnLst>
                                </p:cTn>
                              </p:par>
                              <p:par>
                                <p:cTn id="80" presetID="1" presetClass="exit" presetSubtype="0" fill="hold" grpId="2" nodeType="withEffect">
                                  <p:stCondLst>
                                    <p:cond delay="1500"/>
                                  </p:stCondLst>
                                  <p:childTnLst>
                                    <p:set>
                                      <p:cBhvr>
                                        <p:cTn id="81" dur="1" fill="hold">
                                          <p:stCondLst>
                                            <p:cond delay="0"/>
                                          </p:stCondLst>
                                        </p:cTn>
                                        <p:tgtEl>
                                          <p:spTgt spid="78"/>
                                        </p:tgtEl>
                                        <p:attrNameLst>
                                          <p:attrName>style.visibility</p:attrName>
                                        </p:attrNameLst>
                                      </p:cBhvr>
                                      <p:to>
                                        <p:strVal val="hidden"/>
                                      </p:to>
                                    </p:set>
                                  </p:childTnLst>
                                </p:cTn>
                              </p:par>
                              <p:par>
                                <p:cTn id="82" presetID="1" presetClass="entr" presetSubtype="0" fill="hold" grpId="1" nodeType="withEffect">
                                  <p:stCondLst>
                                    <p:cond delay="500"/>
                                  </p:stCondLst>
                                  <p:childTnLst>
                                    <p:set>
                                      <p:cBhvr>
                                        <p:cTn id="83" dur="1" fill="hold">
                                          <p:stCondLst>
                                            <p:cond delay="0"/>
                                          </p:stCondLst>
                                        </p:cTn>
                                        <p:tgtEl>
                                          <p:spTgt spid="79"/>
                                        </p:tgtEl>
                                        <p:attrNameLst>
                                          <p:attrName>style.visibility</p:attrName>
                                        </p:attrNameLst>
                                      </p:cBhvr>
                                      <p:to>
                                        <p:strVal val="visible"/>
                                      </p:to>
                                    </p:set>
                                  </p:childTnLst>
                                </p:cTn>
                              </p:par>
                              <p:par>
                                <p:cTn id="84"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5" dur="500" fill="hold"/>
                                        <p:tgtEl>
                                          <p:spTgt spid="79"/>
                                        </p:tgtEl>
                                        <p:attrNameLst>
                                          <p:attrName>ppt_x</p:attrName>
                                          <p:attrName>ppt_y</p:attrName>
                                        </p:attrNameLst>
                                      </p:cBhvr>
                                      <p:rCtr x="-24097" y="-4673"/>
                                    </p:animMotion>
                                  </p:childTnLst>
                                </p:cTn>
                              </p:par>
                              <p:par>
                                <p:cTn id="86" presetID="1" presetClass="exit" presetSubtype="0" fill="hold" grpId="2" nodeType="withEffect">
                                  <p:stCondLst>
                                    <p:cond delay="1000"/>
                                  </p:stCondLst>
                                  <p:childTnLst>
                                    <p:set>
                                      <p:cBhvr>
                                        <p:cTn id="87" dur="1" fill="hold">
                                          <p:stCondLst>
                                            <p:cond delay="0"/>
                                          </p:stCondLst>
                                        </p:cTn>
                                        <p:tgtEl>
                                          <p:spTgt spid="79"/>
                                        </p:tgtEl>
                                        <p:attrNameLst>
                                          <p:attrName>style.visibility</p:attrName>
                                        </p:attrNameLst>
                                      </p:cBhvr>
                                      <p:to>
                                        <p:strVal val="hidden"/>
                                      </p:to>
                                    </p:set>
                                  </p:childTnLst>
                                </p:cTn>
                              </p:par>
                              <p:par>
                                <p:cTn id="88" presetID="1" presetClass="entr" presetSubtype="0" fill="hold" grpId="1" nodeType="withEffect">
                                  <p:stCondLst>
                                    <p:cond delay="0"/>
                                  </p:stCondLst>
                                  <p:childTnLst>
                                    <p:set>
                                      <p:cBhvr>
                                        <p:cTn id="89" dur="1" fill="hold">
                                          <p:stCondLst>
                                            <p:cond delay="0"/>
                                          </p:stCondLst>
                                        </p:cTn>
                                        <p:tgtEl>
                                          <p:spTgt spid="80"/>
                                        </p:tgtEl>
                                        <p:attrNameLst>
                                          <p:attrName>style.visibility</p:attrName>
                                        </p:attrNameLst>
                                      </p:cBhvr>
                                      <p:to>
                                        <p:strVal val="visible"/>
                                      </p:to>
                                    </p:set>
                                  </p:childTnLst>
                                </p:cTn>
                              </p:par>
                              <p:par>
                                <p:cTn id="90"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1" dur="500" fill="hold"/>
                                        <p:tgtEl>
                                          <p:spTgt spid="80"/>
                                        </p:tgtEl>
                                        <p:attrNameLst>
                                          <p:attrName>ppt_x</p:attrName>
                                          <p:attrName>ppt_y</p:attrName>
                                        </p:attrNameLst>
                                      </p:cBhvr>
                                      <p:rCtr x="-28368" y="-4742"/>
                                    </p:animMotion>
                                  </p:childTnLst>
                                </p:cTn>
                              </p:par>
                              <p:par>
                                <p:cTn id="92" presetID="1" presetClass="exit" presetSubtype="0" fill="hold" grpId="2" nodeType="withEffect">
                                  <p:stCondLst>
                                    <p:cond delay="500"/>
                                  </p:stCondLst>
                                  <p:childTnLst>
                                    <p:set>
                                      <p:cBhvr>
                                        <p:cTn id="93" dur="1" fill="hold">
                                          <p:stCondLst>
                                            <p:cond delay="0"/>
                                          </p:stCondLst>
                                        </p:cTn>
                                        <p:tgtEl>
                                          <p:spTgt spid="80"/>
                                        </p:tgtEl>
                                        <p:attrNameLst>
                                          <p:attrName>style.visibility</p:attrName>
                                        </p:attrNameLst>
                                      </p:cBhvr>
                                      <p:to>
                                        <p:strVal val="hidden"/>
                                      </p:to>
                                    </p:set>
                                  </p:childTnLst>
                                </p:cTn>
                              </p:par>
                              <p:par>
                                <p:cTn id="94" presetID="1" presetClass="entr" presetSubtype="0" fill="hold" grpId="1" nodeType="withEffect">
                                  <p:stCondLst>
                                    <p:cond delay="1000"/>
                                  </p:stCondLst>
                                  <p:childTnLst>
                                    <p:set>
                                      <p:cBhvr>
                                        <p:cTn id="95" dur="1" fill="hold">
                                          <p:stCondLst>
                                            <p:cond delay="0"/>
                                          </p:stCondLst>
                                        </p:cTn>
                                        <p:tgtEl>
                                          <p:spTgt spid="82"/>
                                        </p:tgtEl>
                                        <p:attrNameLst>
                                          <p:attrName>style.visibility</p:attrName>
                                        </p:attrNameLst>
                                      </p:cBhvr>
                                      <p:to>
                                        <p:strVal val="visible"/>
                                      </p:to>
                                    </p:set>
                                  </p:childTnLst>
                                </p:cTn>
                              </p:par>
                              <p:par>
                                <p:cTn id="96"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97" dur="500" fill="hold"/>
                                        <p:tgtEl>
                                          <p:spTgt spid="82"/>
                                        </p:tgtEl>
                                        <p:attrNameLst>
                                          <p:attrName>ppt_x</p:attrName>
                                          <p:attrName>ppt_y</p:attrName>
                                        </p:attrNameLst>
                                      </p:cBhvr>
                                      <p:rCtr x="16163" y="9947"/>
                                    </p:animMotion>
                                  </p:childTnLst>
                                </p:cTn>
                              </p:par>
                              <p:par>
                                <p:cTn id="98" presetID="1" presetClass="exit" presetSubtype="0" fill="hold" grpId="2" nodeType="withEffect">
                                  <p:stCondLst>
                                    <p:cond delay="1500"/>
                                  </p:stCondLst>
                                  <p:childTnLst>
                                    <p:set>
                                      <p:cBhvr>
                                        <p:cTn id="99" dur="1" fill="hold">
                                          <p:stCondLst>
                                            <p:cond delay="0"/>
                                          </p:stCondLst>
                                        </p:cTn>
                                        <p:tgtEl>
                                          <p:spTgt spid="82"/>
                                        </p:tgtEl>
                                        <p:attrNameLst>
                                          <p:attrName>style.visibility</p:attrName>
                                        </p:attrNameLst>
                                      </p:cBhvr>
                                      <p:to>
                                        <p:strVal val="hidden"/>
                                      </p:to>
                                    </p:set>
                                  </p:childTnLst>
                                </p:cTn>
                              </p:par>
                              <p:par>
                                <p:cTn id="100" presetID="1" presetClass="entr" presetSubtype="0" fill="hold" grpId="1" nodeType="withEffect">
                                  <p:stCondLst>
                                    <p:cond delay="500"/>
                                  </p:stCondLst>
                                  <p:childTnLst>
                                    <p:set>
                                      <p:cBhvr>
                                        <p:cTn id="101" dur="1" fill="hold">
                                          <p:stCondLst>
                                            <p:cond delay="0"/>
                                          </p:stCondLst>
                                        </p:cTn>
                                        <p:tgtEl>
                                          <p:spTgt spid="81"/>
                                        </p:tgtEl>
                                        <p:attrNameLst>
                                          <p:attrName>style.visibility</p:attrName>
                                        </p:attrNameLst>
                                      </p:cBhvr>
                                      <p:to>
                                        <p:strVal val="visible"/>
                                      </p:to>
                                    </p:set>
                                  </p:childTnLst>
                                </p:cTn>
                              </p:par>
                              <p:par>
                                <p:cTn id="102"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3" dur="500" fill="hold"/>
                                        <p:tgtEl>
                                          <p:spTgt spid="81"/>
                                        </p:tgtEl>
                                        <p:attrNameLst>
                                          <p:attrName>ppt_x</p:attrName>
                                          <p:attrName>ppt_y</p:attrName>
                                        </p:attrNameLst>
                                      </p:cBhvr>
                                      <p:rCtr x="18993" y="9954"/>
                                    </p:animMotion>
                                  </p:childTnLst>
                                </p:cTn>
                              </p:par>
                              <p:par>
                                <p:cTn id="104" presetID="1" presetClass="exit" presetSubtype="0" fill="hold" grpId="2" nodeType="withEffect">
                                  <p:stCondLst>
                                    <p:cond delay="1000"/>
                                  </p:stCondLst>
                                  <p:childTnLst>
                                    <p:set>
                                      <p:cBhvr>
                                        <p:cTn id="105" dur="1" fill="hold">
                                          <p:stCondLst>
                                            <p:cond delay="0"/>
                                          </p:stCondLst>
                                        </p:cTn>
                                        <p:tgtEl>
                                          <p:spTgt spid="81"/>
                                        </p:tgtEl>
                                        <p:attrNameLst>
                                          <p:attrName>style.visibility</p:attrName>
                                        </p:attrNameLst>
                                      </p:cBhvr>
                                      <p:to>
                                        <p:strVal val="hidden"/>
                                      </p:to>
                                    </p:set>
                                  </p:childTnLst>
                                </p:cTn>
                              </p:par>
                              <p:par>
                                <p:cTn id="106" presetID="1" presetClass="entr" presetSubtype="0" fill="hold" grpId="1" nodeType="withEffect">
                                  <p:stCondLst>
                                    <p:cond delay="0"/>
                                  </p:stCondLst>
                                  <p:childTnLst>
                                    <p:set>
                                      <p:cBhvr>
                                        <p:cTn id="107" dur="1" fill="hold">
                                          <p:stCondLst>
                                            <p:cond delay="0"/>
                                          </p:stCondLst>
                                        </p:cTn>
                                        <p:tgtEl>
                                          <p:spTgt spid="83"/>
                                        </p:tgtEl>
                                        <p:attrNameLst>
                                          <p:attrName>style.visibility</p:attrName>
                                        </p:attrNameLst>
                                      </p:cBhvr>
                                      <p:to>
                                        <p:strVal val="visible"/>
                                      </p:to>
                                    </p:set>
                                  </p:childTnLst>
                                </p:cTn>
                              </p:par>
                              <p:par>
                                <p:cTn id="108"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09" dur="500" fill="hold"/>
                                        <p:tgtEl>
                                          <p:spTgt spid="83"/>
                                        </p:tgtEl>
                                        <p:attrNameLst>
                                          <p:attrName>ppt_x</p:attrName>
                                          <p:attrName>ppt_y</p:attrName>
                                        </p:attrNameLst>
                                      </p:cBhvr>
                                      <p:rCtr x="25642" y="10231"/>
                                    </p:animMotion>
                                  </p:childTnLst>
                                </p:cTn>
                              </p:par>
                              <p:par>
                                <p:cTn id="110" presetID="1" presetClass="exit" presetSubtype="0" fill="hold" grpId="2" nodeType="withEffect">
                                  <p:stCondLst>
                                    <p:cond delay="500"/>
                                  </p:stCondLst>
                                  <p:childTnLst>
                                    <p:set>
                                      <p:cBhvr>
                                        <p:cTn id="111" dur="1" fill="hold">
                                          <p:stCondLst>
                                            <p:cond delay="0"/>
                                          </p:stCondLst>
                                        </p:cTn>
                                        <p:tgtEl>
                                          <p:spTgt spid="83"/>
                                        </p:tgtEl>
                                        <p:attrNameLst>
                                          <p:attrName>style.visibility</p:attrName>
                                        </p:attrNameLst>
                                      </p:cBhvr>
                                      <p:to>
                                        <p:strVal val="hidden"/>
                                      </p:to>
                                    </p:set>
                                  </p:childTnLst>
                                </p:cTn>
                              </p:par>
                              <p:par>
                                <p:cTn id="112" presetID="26" presetClass="emph" presetSubtype="0" repeatCount="13000" fill="hold" nodeType="withEffect">
                                  <p:stCondLst>
                                    <p:cond delay="0"/>
                                  </p:stCondLst>
                                  <p:childTnLst>
                                    <p:animEffect transition="out" filter="fade">
                                      <p:cBhvr>
                                        <p:cTn id="113" dur="500" tmFilter="0, 0; .2, .5; .8, .5; 1, 0"/>
                                        <p:tgtEl>
                                          <p:spTgt spid="43"/>
                                        </p:tgtEl>
                                      </p:cBhvr>
                                    </p:animEffect>
                                    <p:animScale>
                                      <p:cBhvr>
                                        <p:cTn id="114" dur="250" autoRev="1" fill="hold"/>
                                        <p:tgtEl>
                                          <p:spTgt spid="43"/>
                                        </p:tgtEl>
                                      </p:cBhvr>
                                      <p:by x="105000" y="105000"/>
                                    </p:animScale>
                                  </p:childTnLst>
                                </p:cTn>
                              </p:par>
                              <p:par>
                                <p:cTn id="115" presetID="26" presetClass="emph" presetSubtype="0" repeatCount="13000" fill="hold" nodeType="withEffect">
                                  <p:stCondLst>
                                    <p:cond delay="0"/>
                                  </p:stCondLst>
                                  <p:childTnLst>
                                    <p:animEffect transition="out" filter="fade">
                                      <p:cBhvr>
                                        <p:cTn id="116" dur="500" tmFilter="0, 0; .2, .5; .8, .5; 1, 0"/>
                                        <p:tgtEl>
                                          <p:spTgt spid="44"/>
                                        </p:tgtEl>
                                      </p:cBhvr>
                                    </p:animEffect>
                                    <p:animScale>
                                      <p:cBhvr>
                                        <p:cTn id="117" dur="250" autoRev="1" fill="hold"/>
                                        <p:tgtEl>
                                          <p:spTgt spid="44"/>
                                        </p:tgtEl>
                                      </p:cBhvr>
                                      <p:by x="105000" y="105000"/>
                                    </p:animScale>
                                  </p:childTnLst>
                                </p:cTn>
                              </p:par>
                              <p:par>
                                <p:cTn id="118" presetID="26" presetClass="emph" presetSubtype="0" repeatCount="13000" fill="hold" nodeType="withEffect">
                                  <p:stCondLst>
                                    <p:cond delay="0"/>
                                  </p:stCondLst>
                                  <p:childTnLst>
                                    <p:animEffect transition="out" filter="fade">
                                      <p:cBhvr>
                                        <p:cTn id="119" dur="500" tmFilter="0, 0; .2, .5; .8, .5; 1, 0"/>
                                        <p:tgtEl>
                                          <p:spTgt spid="48"/>
                                        </p:tgtEl>
                                      </p:cBhvr>
                                    </p:animEffect>
                                    <p:animScale>
                                      <p:cBhvr>
                                        <p:cTn id="120" dur="250" autoRev="1" fill="hold"/>
                                        <p:tgtEl>
                                          <p:spTgt spid="48"/>
                                        </p:tgtEl>
                                      </p:cBhvr>
                                      <p:by x="105000" y="105000"/>
                                    </p:animScale>
                                  </p:childTnLst>
                                </p:cTn>
                              </p:par>
                              <p:par>
                                <p:cTn id="121" presetID="26" presetClass="emph" presetSubtype="0" repeatCount="13000" fill="hold" nodeType="withEffect">
                                  <p:stCondLst>
                                    <p:cond delay="0"/>
                                  </p:stCondLst>
                                  <p:childTnLst>
                                    <p:animEffect transition="out" filter="fade">
                                      <p:cBhvr>
                                        <p:cTn id="122" dur="500" tmFilter="0, 0; .2, .5; .8, .5; 1, 0"/>
                                        <p:tgtEl>
                                          <p:spTgt spid="45"/>
                                        </p:tgtEl>
                                      </p:cBhvr>
                                    </p:animEffect>
                                    <p:animScale>
                                      <p:cBhvr>
                                        <p:cTn id="123" dur="250" autoRev="1" fill="hold"/>
                                        <p:tgtEl>
                                          <p:spTgt spid="45"/>
                                        </p:tgtEl>
                                      </p:cBhvr>
                                      <p:by x="105000" y="105000"/>
                                    </p:animScale>
                                  </p:childTnLst>
                                </p:cTn>
                              </p:par>
                              <p:par>
                                <p:cTn id="124" presetID="26" presetClass="emph" presetSubtype="0" repeatCount="13000" fill="hold" nodeType="withEffect">
                                  <p:stCondLst>
                                    <p:cond delay="0"/>
                                  </p:stCondLst>
                                  <p:childTnLst>
                                    <p:animEffect transition="out" filter="fade">
                                      <p:cBhvr>
                                        <p:cTn id="125" dur="500" tmFilter="0, 0; .2, .5; .8, .5; 1, 0"/>
                                        <p:tgtEl>
                                          <p:spTgt spid="46"/>
                                        </p:tgtEl>
                                      </p:cBhvr>
                                    </p:animEffect>
                                    <p:animScale>
                                      <p:cBhvr>
                                        <p:cTn id="126" dur="250" autoRev="1" fill="hold"/>
                                        <p:tgtEl>
                                          <p:spTgt spid="46"/>
                                        </p:tgtEl>
                                      </p:cBhvr>
                                      <p:by x="105000" y="105000"/>
                                    </p:animScale>
                                  </p:childTnLst>
                                </p:cTn>
                              </p:par>
                              <p:par>
                                <p:cTn id="127" presetID="26" presetClass="emph" presetSubtype="0" repeatCount="13000" fill="hold" nodeType="withEffect">
                                  <p:stCondLst>
                                    <p:cond delay="0"/>
                                  </p:stCondLst>
                                  <p:childTnLst>
                                    <p:animEffect transition="out" filter="fade">
                                      <p:cBhvr>
                                        <p:cTn id="128" dur="500" tmFilter="0, 0; .2, .5; .8, .5; 1, 0"/>
                                        <p:tgtEl>
                                          <p:spTgt spid="47"/>
                                        </p:tgtEl>
                                      </p:cBhvr>
                                    </p:animEffect>
                                    <p:animScale>
                                      <p:cBhvr>
                                        <p:cTn id="129" dur="250" autoRev="1" fill="hold"/>
                                        <p:tgtEl>
                                          <p:spTgt spid="47"/>
                                        </p:tgtEl>
                                      </p:cBhvr>
                                      <p:by x="105000" y="105000"/>
                                    </p:animScale>
                                  </p:childTnLst>
                                </p:cTn>
                              </p:par>
                            </p:childTnLst>
                          </p:cTn>
                        </p:par>
                        <p:par>
                          <p:cTn id="130" fill="hold">
                            <p:stCondLst>
                              <p:cond delay="6500"/>
                            </p:stCondLst>
                            <p:childTnLst>
                              <p:par>
                                <p:cTn id="131" presetID="10" presetClass="entr" presetSubtype="0" fill="hold" nodeType="afterEffect">
                                  <p:stCondLst>
                                    <p:cond delay="0"/>
                                  </p:stCondLst>
                                  <p:childTnLst>
                                    <p:set>
                                      <p:cBhvr>
                                        <p:cTn id="132" dur="1" fill="hold">
                                          <p:stCondLst>
                                            <p:cond delay="0"/>
                                          </p:stCondLst>
                                        </p:cTn>
                                        <p:tgtEl>
                                          <p:spTgt spid="9"/>
                                        </p:tgtEl>
                                        <p:attrNameLst>
                                          <p:attrName>style.visibility</p:attrName>
                                        </p:attrNameLst>
                                      </p:cBhvr>
                                      <p:to>
                                        <p:strVal val="visible"/>
                                      </p:to>
                                    </p:set>
                                    <p:animEffect transition="in" filter="fade">
                                      <p:cBhvr>
                                        <p:cTn id="133" dur="500"/>
                                        <p:tgtEl>
                                          <p:spTgt spid="9"/>
                                        </p:tgtEl>
                                      </p:cBhvr>
                                    </p:animEffect>
                                  </p:childTnLst>
                                </p:cTn>
                              </p:par>
                              <p:par>
                                <p:cTn id="134" presetID="1" presetClass="exit" presetSubtype="0" fill="hold" nodeType="withEffect">
                                  <p:stCondLst>
                                    <p:cond delay="0"/>
                                  </p:stCondLst>
                                  <p:childTnLst>
                                    <p:set>
                                      <p:cBhvr>
                                        <p:cTn id="135" dur="1" fill="hold">
                                          <p:stCondLst>
                                            <p:cond delay="0"/>
                                          </p:stCondLst>
                                        </p:cTn>
                                        <p:tgtEl>
                                          <p:spTgt spid="54"/>
                                        </p:tgtEl>
                                        <p:attrNameLst>
                                          <p:attrName>style.visibility</p:attrName>
                                        </p:attrNameLst>
                                      </p:cBhvr>
                                      <p:to>
                                        <p:strVal val="hidden"/>
                                      </p:to>
                                    </p:set>
                                  </p:childTnLst>
                                </p:cTn>
                              </p:par>
                              <p:par>
                                <p:cTn id="136" presetID="1" presetClass="exit" presetSubtype="0" fill="hold" nodeType="withEffect">
                                  <p:stCondLst>
                                    <p:cond delay="0"/>
                                  </p:stCondLst>
                                  <p:childTnLst>
                                    <p:set>
                                      <p:cBhvr>
                                        <p:cTn id="137" dur="1" fill="hold">
                                          <p:stCondLst>
                                            <p:cond delay="0"/>
                                          </p:stCondLst>
                                        </p:cTn>
                                        <p:tgtEl>
                                          <p:spTgt spid="36"/>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37"/>
                                        </p:tgtEl>
                                        <p:attrNameLst>
                                          <p:attrName>style.visibility</p:attrName>
                                        </p:attrNameLst>
                                      </p:cBhvr>
                                      <p:to>
                                        <p:strVal val="hidden"/>
                                      </p:to>
                                    </p:set>
                                  </p:childTnLst>
                                </p:cTn>
                              </p:par>
                              <p:par>
                                <p:cTn id="140" presetID="1" presetClass="exit" presetSubtype="0" fill="hold" nodeType="withEffect">
                                  <p:stCondLst>
                                    <p:cond delay="0"/>
                                  </p:stCondLst>
                                  <p:childTnLst>
                                    <p:set>
                                      <p:cBhvr>
                                        <p:cTn id="141"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683106" y="150819"/>
            <a:ext cx="7772400" cy="1470025"/>
          </a:xfrm>
          <a:scene3d>
            <a:camera prst="orthographicFront"/>
            <a:lightRig rig="threePt" dir="t"/>
          </a:scene3d>
          <a:sp3d>
            <a:bevelT prst="relaxedInset"/>
          </a:sp3d>
        </p:spPr>
        <p:txBody>
          <a:bodyPr/>
          <a:lstStyle/>
          <a:p>
            <a:r>
              <a:rPr lang="fr-FR" dirty="0" smtClean="0"/>
              <a:t>Les moteurs électriques Courant Continu</a:t>
            </a:r>
            <a:endParaRPr lang="fr-FR" dirty="0"/>
          </a:p>
        </p:txBody>
      </p:sp>
      <p:cxnSp>
        <p:nvCxnSpPr>
          <p:cNvPr id="8" name="Connecteur droit avec flèche 7"/>
          <p:cNvCxnSpPr/>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en rotation,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36" name="Connecteur droit avec flèche 2735"/>
          <p:cNvCxnSpPr/>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1" name="Connecteur droit avec flèche 2740"/>
          <p:cNvCxnSpPr/>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9" name="Connecteur droit avec flèche 2748"/>
          <p:cNvCxnSpPr/>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753" name="Groupe 2752"/>
          <p:cNvGrpSpPr/>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56" name="Connecteur droit avec flèche 2755"/>
          <p:cNvCxnSpPr/>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2776" name="Rectangle 2775"/>
          <p:cNvSpPr/>
          <p:nvPr/>
        </p:nvSpPr>
        <p:spPr>
          <a:xfrm>
            <a:off x="1688139" y="1584970"/>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6" name="Rectangle à coins arrondis 5"/>
          <p:cNvSpPr/>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776"/>
                                        </p:tgtEl>
                                        <p:attrNameLst>
                                          <p:attrName>style.visibility</p:attrName>
                                        </p:attrNameLst>
                                      </p:cBhvr>
                                      <p:to>
                                        <p:strVal val="visible"/>
                                      </p:to>
                                    </p:set>
                                    <p:animEffect transition="in" filter="fade">
                                      <p:cBhvr>
                                        <p:cTn id="7" dur="500"/>
                                        <p:tgtEl>
                                          <p:spTgt spid="2776"/>
                                        </p:tgtEl>
                                      </p:cBhvr>
                                    </p:animEffect>
                                  </p:childTnLst>
                                </p:cTn>
                              </p:par>
                              <p:par>
                                <p:cTn id="8" presetID="10" presetClass="entr" presetSubtype="0" fill="hold" nodeType="withEffect">
                                  <p:stCondLst>
                                    <p:cond delay="0"/>
                                  </p:stCondLst>
                                  <p:childTnLst>
                                    <p:set>
                                      <p:cBhvr>
                                        <p:cTn id="9" dur="1" fill="hold">
                                          <p:stCondLst>
                                            <p:cond delay="0"/>
                                          </p:stCondLst>
                                        </p:cTn>
                                        <p:tgtEl>
                                          <p:spTgt spid="2652"/>
                                        </p:tgtEl>
                                        <p:attrNameLst>
                                          <p:attrName>style.visibility</p:attrName>
                                        </p:attrNameLst>
                                      </p:cBhvr>
                                      <p:to>
                                        <p:strVal val="visible"/>
                                      </p:to>
                                    </p:set>
                                    <p:animEffect transition="in" filter="fade">
                                      <p:cBhvr>
                                        <p:cTn id="10" dur="500"/>
                                        <p:tgtEl>
                                          <p:spTgt spid="265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2776"/>
                    </p:tgtEl>
                  </p:cond>
                </p:stCondLst>
                <p:endSync evt="end" delay="0">
                  <p:rtn val="all"/>
                </p:endSync>
                <p:childTnLst>
                  <p:par>
                    <p:cTn id="12" fill="hold">
                      <p:stCondLst>
                        <p:cond delay="0"/>
                      </p:stCondLst>
                      <p:childTnLst>
                        <p:par>
                          <p:cTn id="13" fill="hold">
                            <p:stCondLst>
                              <p:cond delay="0"/>
                            </p:stCondLst>
                            <p:childTnLst>
                              <p:par>
                                <p:cTn id="14" presetID="1" presetClass="exit" presetSubtype="0" fill="hold" nodeType="withEffect">
                                  <p:stCondLst>
                                    <p:cond delay="0"/>
                                  </p:stCondLst>
                                  <p:childTnLst>
                                    <p:set>
                                      <p:cBhvr>
                                        <p:cTn id="15" dur="1" fill="hold">
                                          <p:stCondLst>
                                            <p:cond delay="0"/>
                                          </p:stCondLst>
                                        </p:cTn>
                                        <p:tgtEl>
                                          <p:spTgt spid="2714"/>
                                        </p:tgtEl>
                                        <p:attrNameLst>
                                          <p:attrName>style.visibility</p:attrName>
                                        </p:attrNameLst>
                                      </p:cBhvr>
                                      <p:to>
                                        <p:strVal val="hidden"/>
                                      </p:to>
                                    </p:set>
                                  </p:childTnLst>
                                </p:cTn>
                              </p:par>
                              <p:par>
                                <p:cTn id="16" presetID="10" presetClass="entr" presetSubtype="0" fill="hold" nodeType="withEffect">
                                  <p:stCondLst>
                                    <p:cond delay="0"/>
                                  </p:stCondLst>
                                  <p:childTnLst>
                                    <p:set>
                                      <p:cBhvr>
                                        <p:cTn id="17" dur="1" fill="hold">
                                          <p:stCondLst>
                                            <p:cond delay="0"/>
                                          </p:stCondLst>
                                        </p:cTn>
                                        <p:tgtEl>
                                          <p:spTgt spid="2717"/>
                                        </p:tgtEl>
                                        <p:attrNameLst>
                                          <p:attrName>style.visibility</p:attrName>
                                        </p:attrNameLst>
                                      </p:cBhvr>
                                      <p:to>
                                        <p:strVal val="visible"/>
                                      </p:to>
                                    </p:set>
                                    <p:animEffect transition="in" filter="fade">
                                      <p:cBhvr>
                                        <p:cTn id="18" dur="500"/>
                                        <p:tgtEl>
                                          <p:spTgt spid="2717"/>
                                        </p:tgtEl>
                                      </p:cBhvr>
                                    </p:animEffect>
                                  </p:childTnLst>
                                </p:cTn>
                              </p:par>
                              <p:par>
                                <p:cTn id="19" presetID="10" presetClass="entr" presetSubtype="0" fill="hold" grpId="3" nodeType="withEffect">
                                  <p:stCondLst>
                                    <p:cond delay="0"/>
                                  </p:stCondLst>
                                  <p:childTnLst>
                                    <p:set>
                                      <p:cBhvr>
                                        <p:cTn id="20" dur="1" fill="hold">
                                          <p:stCondLst>
                                            <p:cond delay="0"/>
                                          </p:stCondLst>
                                        </p:cTn>
                                        <p:tgtEl>
                                          <p:spTgt spid="2707"/>
                                        </p:tgtEl>
                                        <p:attrNameLst>
                                          <p:attrName>style.visibility</p:attrName>
                                        </p:attrNameLst>
                                      </p:cBhvr>
                                      <p:to>
                                        <p:strVal val="visible"/>
                                      </p:to>
                                    </p:set>
                                    <p:animEffect transition="in" filter="fade">
                                      <p:cBhvr>
                                        <p:cTn id="21" dur="500"/>
                                        <p:tgtEl>
                                          <p:spTgt spid="2707"/>
                                        </p:tgtEl>
                                      </p:cBhvr>
                                    </p:animEffect>
                                  </p:childTnLst>
                                </p:cTn>
                              </p:par>
                              <p:par>
                                <p:cTn id="22"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23" dur="2000" fill="hold"/>
                                        <p:tgtEl>
                                          <p:spTgt spid="2707"/>
                                        </p:tgtEl>
                                        <p:attrNameLst>
                                          <p:attrName>ppt_x</p:attrName>
                                          <p:attrName>ppt_y</p:attrName>
                                        </p:attrNameLst>
                                      </p:cBhvr>
                                      <p:rCtr x="-10608" y="-16111"/>
                                    </p:animMotion>
                                  </p:childTnLst>
                                </p:cTn>
                              </p:par>
                              <p:par>
                                <p:cTn id="24" presetID="22" presetClass="entr" presetSubtype="4" fill="hold" nodeType="withEffect">
                                  <p:stCondLst>
                                    <p:cond delay="2750"/>
                                  </p:stCondLst>
                                  <p:childTnLst>
                                    <p:set>
                                      <p:cBhvr>
                                        <p:cTn id="25" dur="1" fill="hold">
                                          <p:stCondLst>
                                            <p:cond delay="0"/>
                                          </p:stCondLst>
                                        </p:cTn>
                                        <p:tgtEl>
                                          <p:spTgt spid="2736"/>
                                        </p:tgtEl>
                                        <p:attrNameLst>
                                          <p:attrName>style.visibility</p:attrName>
                                        </p:attrNameLst>
                                      </p:cBhvr>
                                      <p:to>
                                        <p:strVal val="visible"/>
                                      </p:to>
                                    </p:set>
                                    <p:animEffect transition="in" filter="wipe(down)">
                                      <p:cBhvr>
                                        <p:cTn id="26" dur="500"/>
                                        <p:tgtEl>
                                          <p:spTgt spid="2736"/>
                                        </p:tgtEl>
                                      </p:cBhvr>
                                    </p:animEffect>
                                  </p:childTnLst>
                                </p:cTn>
                              </p:par>
                              <p:par>
                                <p:cTn id="27" presetID="22" presetClass="entr" presetSubtype="4" fill="hold" nodeType="withEffect">
                                  <p:stCondLst>
                                    <p:cond delay="2750"/>
                                  </p:stCondLst>
                                  <p:childTnLst>
                                    <p:set>
                                      <p:cBhvr>
                                        <p:cTn id="28" dur="1" fill="hold">
                                          <p:stCondLst>
                                            <p:cond delay="0"/>
                                          </p:stCondLst>
                                        </p:cTn>
                                        <p:tgtEl>
                                          <p:spTgt spid="2741"/>
                                        </p:tgtEl>
                                        <p:attrNameLst>
                                          <p:attrName>style.visibility</p:attrName>
                                        </p:attrNameLst>
                                      </p:cBhvr>
                                      <p:to>
                                        <p:strVal val="visible"/>
                                      </p:to>
                                    </p:set>
                                    <p:animEffect transition="in" filter="wipe(down)">
                                      <p:cBhvr>
                                        <p:cTn id="29" dur="500"/>
                                        <p:tgtEl>
                                          <p:spTgt spid="2741"/>
                                        </p:tgtEl>
                                      </p:cBhvr>
                                    </p:animEffect>
                                  </p:childTnLst>
                                </p:cTn>
                              </p:par>
                              <p:par>
                                <p:cTn id="30" presetID="10" presetClass="entr" presetSubtype="0" fill="hold" grpId="0" nodeType="withEffect">
                                  <p:stCondLst>
                                    <p:cond delay="2750"/>
                                  </p:stCondLst>
                                  <p:childTnLst>
                                    <p:set>
                                      <p:cBhvr>
                                        <p:cTn id="31" dur="1" fill="hold">
                                          <p:stCondLst>
                                            <p:cond delay="0"/>
                                          </p:stCondLst>
                                        </p:cTn>
                                        <p:tgtEl>
                                          <p:spTgt spid="2783"/>
                                        </p:tgtEl>
                                        <p:attrNameLst>
                                          <p:attrName>style.visibility</p:attrName>
                                        </p:attrNameLst>
                                      </p:cBhvr>
                                      <p:to>
                                        <p:strVal val="visible"/>
                                      </p:to>
                                    </p:set>
                                    <p:animEffect transition="in" filter="fade">
                                      <p:cBhvr>
                                        <p:cTn id="32" dur="500"/>
                                        <p:tgtEl>
                                          <p:spTgt spid="2783"/>
                                        </p:tgtEl>
                                      </p:cBhvr>
                                    </p:animEffect>
                                  </p:childTnLst>
                                </p:cTn>
                              </p:par>
                            </p:childTnLst>
                          </p:cTn>
                        </p:par>
                        <p:par>
                          <p:cTn id="33" fill="hold">
                            <p:stCondLst>
                              <p:cond delay="10000"/>
                            </p:stCondLst>
                            <p:childTnLst>
                              <p:par>
                                <p:cTn id="34" presetID="1" presetClass="exit" presetSubtype="0" fill="hold" grpId="1" nodeType="afterEffect">
                                  <p:stCondLst>
                                    <p:cond delay="0"/>
                                  </p:stCondLst>
                                  <p:childTnLst>
                                    <p:set>
                                      <p:cBhvr>
                                        <p:cTn id="35" dur="1" fill="hold">
                                          <p:stCondLst>
                                            <p:cond delay="0"/>
                                          </p:stCondLst>
                                        </p:cTn>
                                        <p:tgtEl>
                                          <p:spTgt spid="2707"/>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2738"/>
                                        </p:tgtEl>
                                        <p:attrNameLst>
                                          <p:attrName>style.visibility</p:attrName>
                                        </p:attrNameLst>
                                      </p:cBhvr>
                                      <p:to>
                                        <p:strVal val="visible"/>
                                      </p:to>
                                    </p:set>
                                    <p:animEffect transition="in" filter="fade">
                                      <p:cBhvr>
                                        <p:cTn id="40" dur="500"/>
                                        <p:tgtEl>
                                          <p:spTgt spid="273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733"/>
                                        </p:tgtEl>
                                        <p:attrNameLst>
                                          <p:attrName>style.visibility</p:attrName>
                                        </p:attrNameLst>
                                      </p:cBhvr>
                                      <p:to>
                                        <p:strVal val="visible"/>
                                      </p:to>
                                    </p:set>
                                    <p:animEffect transition="in" filter="fade">
                                      <p:cBhvr>
                                        <p:cTn id="45" dur="500"/>
                                        <p:tgtEl>
                                          <p:spTgt spid="2733"/>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xit" presetSubtype="0" fill="hold" nodeType="clickEffect">
                                  <p:stCondLst>
                                    <p:cond delay="0"/>
                                  </p:stCondLst>
                                  <p:childTnLst>
                                    <p:set>
                                      <p:cBhvr>
                                        <p:cTn id="49" dur="1" fill="hold">
                                          <p:stCondLst>
                                            <p:cond delay="0"/>
                                          </p:stCondLst>
                                        </p:cTn>
                                        <p:tgtEl>
                                          <p:spTgt spid="2652"/>
                                        </p:tgtEl>
                                        <p:attrNameLst>
                                          <p:attrName>style.visibility</p:attrName>
                                        </p:attrNameLst>
                                      </p:cBhvr>
                                      <p:to>
                                        <p:strVal val="hidden"/>
                                      </p:to>
                                    </p:set>
                                  </p:childTnLst>
                                </p:cTn>
                              </p:par>
                              <p:par>
                                <p:cTn id="50" presetID="1" presetClass="exit" presetSubtype="0" fill="hold" grpId="2" nodeType="withEffect">
                                  <p:stCondLst>
                                    <p:cond delay="0"/>
                                  </p:stCondLst>
                                  <p:childTnLst>
                                    <p:set>
                                      <p:cBhvr>
                                        <p:cTn id="51" dur="1" fill="hold">
                                          <p:stCondLst>
                                            <p:cond delay="0"/>
                                          </p:stCondLst>
                                        </p:cTn>
                                        <p:tgtEl>
                                          <p:spTgt spid="2707"/>
                                        </p:tgtEl>
                                        <p:attrNameLst>
                                          <p:attrName>style.visibility</p:attrName>
                                        </p:attrNameLst>
                                      </p:cBhvr>
                                      <p:to>
                                        <p:strVal val="hidden"/>
                                      </p:to>
                                    </p:set>
                                  </p:childTnLst>
                                </p:cTn>
                              </p:par>
                              <p:par>
                                <p:cTn id="52" presetID="1" presetClass="exit" presetSubtype="0" fill="hold" nodeType="withEffect">
                                  <p:stCondLst>
                                    <p:cond delay="0"/>
                                  </p:stCondLst>
                                  <p:childTnLst>
                                    <p:set>
                                      <p:cBhvr>
                                        <p:cTn id="53" dur="1" fill="hold">
                                          <p:stCondLst>
                                            <p:cond delay="0"/>
                                          </p:stCondLst>
                                        </p:cTn>
                                        <p:tgtEl>
                                          <p:spTgt spid="2736"/>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3"/>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41"/>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38"/>
                                        </p:tgtEl>
                                        <p:attrNameLst>
                                          <p:attrName>style.visibility</p:attrName>
                                        </p:attrNameLst>
                                      </p:cBhvr>
                                      <p:to>
                                        <p:strVal val="hidden"/>
                                      </p:to>
                                    </p:set>
                                  </p:childTnLst>
                                </p:cTn>
                              </p:par>
                              <p:par>
                                <p:cTn id="60" presetID="10" presetClass="entr" presetSubtype="0" fill="hold" nodeType="withEffect">
                                  <p:stCondLst>
                                    <p:cond delay="0"/>
                                  </p:stCondLst>
                                  <p:childTnLst>
                                    <p:set>
                                      <p:cBhvr>
                                        <p:cTn id="61" dur="1" fill="hold">
                                          <p:stCondLst>
                                            <p:cond delay="0"/>
                                          </p:stCondLst>
                                        </p:cTn>
                                        <p:tgtEl>
                                          <p:spTgt spid="2686"/>
                                        </p:tgtEl>
                                        <p:attrNameLst>
                                          <p:attrName>style.visibility</p:attrName>
                                        </p:attrNameLst>
                                      </p:cBhvr>
                                      <p:to>
                                        <p:strVal val="visible"/>
                                      </p:to>
                                    </p:set>
                                    <p:animEffect transition="in" filter="fade">
                                      <p:cBhvr>
                                        <p:cTn id="62" dur="500"/>
                                        <p:tgtEl>
                                          <p:spTgt spid="2686"/>
                                        </p:tgtEl>
                                      </p:cBhvr>
                                    </p:animEffect>
                                  </p:childTnLst>
                                </p:cTn>
                              </p:par>
                              <p:par>
                                <p:cTn id="63" presetID="10" presetClass="entr" presetSubtype="0" fill="hold" grpId="3" nodeType="withEffect">
                                  <p:stCondLst>
                                    <p:cond delay="0"/>
                                  </p:stCondLst>
                                  <p:childTnLst>
                                    <p:set>
                                      <p:cBhvr>
                                        <p:cTn id="64" dur="1" fill="hold">
                                          <p:stCondLst>
                                            <p:cond delay="0"/>
                                          </p:stCondLst>
                                        </p:cTn>
                                        <p:tgtEl>
                                          <p:spTgt spid="2706"/>
                                        </p:tgtEl>
                                        <p:attrNameLst>
                                          <p:attrName>style.visibility</p:attrName>
                                        </p:attrNameLst>
                                      </p:cBhvr>
                                      <p:to>
                                        <p:strVal val="visible"/>
                                      </p:to>
                                    </p:set>
                                    <p:animEffect transition="in" filter="fade">
                                      <p:cBhvr>
                                        <p:cTn id="65" dur="500"/>
                                        <p:tgtEl>
                                          <p:spTgt spid="2706"/>
                                        </p:tgtEl>
                                      </p:cBhvr>
                                    </p:animEffect>
                                  </p:childTnLst>
                                </p:cTn>
                              </p:par>
                              <p:par>
                                <p:cTn id="66"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67" dur="2000" fill="hold"/>
                                        <p:tgtEl>
                                          <p:spTgt spid="2706"/>
                                        </p:tgtEl>
                                        <p:attrNameLst>
                                          <p:attrName>ppt_x</p:attrName>
                                          <p:attrName>ppt_y</p:attrName>
                                        </p:attrNameLst>
                                      </p:cBhvr>
                                      <p:rCtr x="-12361" y="-14745"/>
                                    </p:animMotion>
                                  </p:childTnLst>
                                </p:cTn>
                              </p:par>
                              <p:par>
                                <p:cTn id="68" presetID="10" presetClass="entr" presetSubtype="0" fill="hold" nodeType="withEffect">
                                  <p:stCondLst>
                                    <p:cond delay="2500"/>
                                  </p:stCondLst>
                                  <p:childTnLst>
                                    <p:set>
                                      <p:cBhvr>
                                        <p:cTn id="69" dur="1" fill="hold">
                                          <p:stCondLst>
                                            <p:cond delay="0"/>
                                          </p:stCondLst>
                                        </p:cTn>
                                        <p:tgtEl>
                                          <p:spTgt spid="2744"/>
                                        </p:tgtEl>
                                        <p:attrNameLst>
                                          <p:attrName>style.visibility</p:attrName>
                                        </p:attrNameLst>
                                      </p:cBhvr>
                                      <p:to>
                                        <p:strVal val="visible"/>
                                      </p:to>
                                    </p:set>
                                    <p:animEffect transition="in" filter="fade">
                                      <p:cBhvr>
                                        <p:cTn id="70" dur="500"/>
                                        <p:tgtEl>
                                          <p:spTgt spid="2744"/>
                                        </p:tgtEl>
                                      </p:cBhvr>
                                    </p:animEffect>
                                  </p:childTnLst>
                                </p:cTn>
                              </p:par>
                              <p:par>
                                <p:cTn id="71" presetID="10" presetClass="entr" presetSubtype="0" fill="hold" nodeType="withEffect">
                                  <p:stCondLst>
                                    <p:cond delay="2500"/>
                                  </p:stCondLst>
                                  <p:childTnLst>
                                    <p:set>
                                      <p:cBhvr>
                                        <p:cTn id="72" dur="1" fill="hold">
                                          <p:stCondLst>
                                            <p:cond delay="0"/>
                                          </p:stCondLst>
                                        </p:cTn>
                                        <p:tgtEl>
                                          <p:spTgt spid="2759"/>
                                        </p:tgtEl>
                                        <p:attrNameLst>
                                          <p:attrName>style.visibility</p:attrName>
                                        </p:attrNameLst>
                                      </p:cBhvr>
                                      <p:to>
                                        <p:strVal val="visible"/>
                                      </p:to>
                                    </p:set>
                                    <p:animEffect transition="in" filter="fade">
                                      <p:cBhvr>
                                        <p:cTn id="73" dur="500"/>
                                        <p:tgtEl>
                                          <p:spTgt spid="2759"/>
                                        </p:tgtEl>
                                      </p:cBhvr>
                                    </p:animEffect>
                                  </p:childTnLst>
                                </p:cTn>
                              </p:par>
                            </p:childTnLst>
                          </p:cTn>
                        </p:par>
                        <p:par>
                          <p:cTn id="74" fill="hold">
                            <p:stCondLst>
                              <p:cond delay="10000"/>
                            </p:stCondLst>
                            <p:childTnLst>
                              <p:par>
                                <p:cTn id="75" presetID="1" presetClass="exit" presetSubtype="0" fill="hold" grpId="1" nodeType="afterEffect">
                                  <p:stCondLst>
                                    <p:cond delay="0"/>
                                  </p:stCondLst>
                                  <p:childTnLst>
                                    <p:set>
                                      <p:cBhvr>
                                        <p:cTn id="76" dur="1" fill="hold">
                                          <p:stCondLst>
                                            <p:cond delay="0"/>
                                          </p:stCondLst>
                                        </p:cTn>
                                        <p:tgtEl>
                                          <p:spTgt spid="2706"/>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nodeType="clickEffect">
                                  <p:stCondLst>
                                    <p:cond delay="0"/>
                                  </p:stCondLst>
                                  <p:childTnLst>
                                    <p:set>
                                      <p:cBhvr>
                                        <p:cTn id="80" dur="1" fill="hold">
                                          <p:stCondLst>
                                            <p:cond delay="0"/>
                                          </p:stCondLst>
                                        </p:cTn>
                                        <p:tgtEl>
                                          <p:spTgt spid="2760"/>
                                        </p:tgtEl>
                                        <p:attrNameLst>
                                          <p:attrName>style.visibility</p:attrName>
                                        </p:attrNameLst>
                                      </p:cBhvr>
                                      <p:to>
                                        <p:strVal val="visible"/>
                                      </p:to>
                                    </p:set>
                                    <p:animEffect transition="in" filter="fade">
                                      <p:cBhvr>
                                        <p:cTn id="81" dur="500"/>
                                        <p:tgtEl>
                                          <p:spTgt spid="276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nodeType="clickEffect">
                                  <p:stCondLst>
                                    <p:cond delay="0"/>
                                  </p:stCondLst>
                                  <p:childTnLst>
                                    <p:set>
                                      <p:cBhvr>
                                        <p:cTn id="85" dur="1" fill="hold">
                                          <p:stCondLst>
                                            <p:cond delay="0"/>
                                          </p:stCondLst>
                                        </p:cTn>
                                        <p:tgtEl>
                                          <p:spTgt spid="2746"/>
                                        </p:tgtEl>
                                        <p:attrNameLst>
                                          <p:attrName>style.visibility</p:attrName>
                                        </p:attrNameLst>
                                      </p:cBhvr>
                                      <p:to>
                                        <p:strVal val="visible"/>
                                      </p:to>
                                    </p:set>
                                    <p:animEffect transition="in" filter="fade">
                                      <p:cBhvr>
                                        <p:cTn id="86" dur="500"/>
                                        <p:tgtEl>
                                          <p:spTgt spid="2746"/>
                                        </p:tgtEl>
                                      </p:cBhvr>
                                    </p:animEffect>
                                  </p:childTnLst>
                                </p:cTn>
                              </p:par>
                            </p:childTnLst>
                          </p:cTn>
                        </p:par>
                      </p:childTnLst>
                    </p:cTn>
                  </p:par>
                  <p:par>
                    <p:cTn id="87" fill="hold">
                      <p:stCondLst>
                        <p:cond delay="indefinite"/>
                      </p:stCondLst>
                      <p:childTnLst>
                        <p:par>
                          <p:cTn id="88" fill="hold">
                            <p:stCondLst>
                              <p:cond delay="0"/>
                            </p:stCondLst>
                            <p:childTnLst>
                              <p:par>
                                <p:cTn id="89" presetID="1" presetClass="exit" presetSubtype="0" fill="hold" nodeType="clickEffect">
                                  <p:stCondLst>
                                    <p:cond delay="0"/>
                                  </p:stCondLst>
                                  <p:childTnLst>
                                    <p:set>
                                      <p:cBhvr>
                                        <p:cTn id="90" dur="1" fill="hold">
                                          <p:stCondLst>
                                            <p:cond delay="0"/>
                                          </p:stCondLst>
                                        </p:cTn>
                                        <p:tgtEl>
                                          <p:spTgt spid="2686"/>
                                        </p:tgtEl>
                                        <p:attrNameLst>
                                          <p:attrName>style.visibility</p:attrName>
                                        </p:attrNameLst>
                                      </p:cBhvr>
                                      <p:to>
                                        <p:strVal val="hidden"/>
                                      </p:to>
                                    </p:set>
                                  </p:childTnLst>
                                </p:cTn>
                              </p:par>
                              <p:par>
                                <p:cTn id="91" presetID="1" presetClass="exit" presetSubtype="0" fill="hold" grpId="2" nodeType="withEffect">
                                  <p:stCondLst>
                                    <p:cond delay="0"/>
                                  </p:stCondLst>
                                  <p:childTnLst>
                                    <p:set>
                                      <p:cBhvr>
                                        <p:cTn id="92" dur="1" fill="hold">
                                          <p:stCondLst>
                                            <p:cond delay="0"/>
                                          </p:stCondLst>
                                        </p:cTn>
                                        <p:tgtEl>
                                          <p:spTgt spid="2706"/>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2744"/>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2759"/>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2760"/>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2746"/>
                                        </p:tgtEl>
                                        <p:attrNameLst>
                                          <p:attrName>style.visibility</p:attrName>
                                        </p:attrNameLst>
                                      </p:cBhvr>
                                      <p:to>
                                        <p:strVal val="hidden"/>
                                      </p:to>
                                    </p:set>
                                  </p:childTnLst>
                                </p:cTn>
                              </p:par>
                              <p:par>
                                <p:cTn id="101" presetID="10" presetClass="entr" presetSubtype="0" fill="hold" nodeType="withEffect">
                                  <p:stCondLst>
                                    <p:cond delay="0"/>
                                  </p:stCondLst>
                                  <p:childTnLst>
                                    <p:set>
                                      <p:cBhvr>
                                        <p:cTn id="102" dur="1" fill="hold">
                                          <p:stCondLst>
                                            <p:cond delay="0"/>
                                          </p:stCondLst>
                                        </p:cTn>
                                        <p:tgtEl>
                                          <p:spTgt spid="2680"/>
                                        </p:tgtEl>
                                        <p:attrNameLst>
                                          <p:attrName>style.visibility</p:attrName>
                                        </p:attrNameLst>
                                      </p:cBhvr>
                                      <p:to>
                                        <p:strVal val="visible"/>
                                      </p:to>
                                    </p:set>
                                    <p:animEffect transition="in" filter="fade">
                                      <p:cBhvr>
                                        <p:cTn id="103" dur="500"/>
                                        <p:tgtEl>
                                          <p:spTgt spid="2680"/>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nodeType="clickEffect">
                                  <p:stCondLst>
                                    <p:cond delay="0"/>
                                  </p:stCondLst>
                                  <p:childTnLst>
                                    <p:set>
                                      <p:cBhvr>
                                        <p:cTn id="107" dur="1" fill="hold">
                                          <p:stCondLst>
                                            <p:cond delay="0"/>
                                          </p:stCondLst>
                                        </p:cTn>
                                        <p:tgtEl>
                                          <p:spTgt spid="2692"/>
                                        </p:tgtEl>
                                        <p:attrNameLst>
                                          <p:attrName>style.visibility</p:attrName>
                                        </p:attrNameLst>
                                      </p:cBhvr>
                                      <p:to>
                                        <p:strVal val="visible"/>
                                      </p:to>
                                    </p:set>
                                    <p:animEffect transition="in" filter="fade">
                                      <p:cBhvr>
                                        <p:cTn id="108" dur="500"/>
                                        <p:tgtEl>
                                          <p:spTgt spid="2692"/>
                                        </p:tgtEl>
                                      </p:cBhvr>
                                    </p:animEffect>
                                  </p:childTnLst>
                                </p:cTn>
                              </p:par>
                              <p:par>
                                <p:cTn id="109" presetID="1" presetClass="exit" presetSubtype="0" fill="hold" nodeType="withEffect">
                                  <p:stCondLst>
                                    <p:cond delay="0"/>
                                  </p:stCondLst>
                                  <p:childTnLst>
                                    <p:set>
                                      <p:cBhvr>
                                        <p:cTn id="110" dur="1" fill="hold">
                                          <p:stCondLst>
                                            <p:cond delay="0"/>
                                          </p:stCondLst>
                                        </p:cTn>
                                        <p:tgtEl>
                                          <p:spTgt spid="2680"/>
                                        </p:tgtEl>
                                        <p:attrNameLst>
                                          <p:attrName>style.visibility</p:attrName>
                                        </p:attrNameLst>
                                      </p:cBhvr>
                                      <p:to>
                                        <p:strVal val="hidden"/>
                                      </p:to>
                                    </p:set>
                                  </p:childTnLst>
                                </p:cTn>
                              </p:par>
                              <p:par>
                                <p:cTn id="111" presetID="10" presetClass="entr" presetSubtype="0" fill="hold" grpId="3" nodeType="withEffect">
                                  <p:stCondLst>
                                    <p:cond delay="0"/>
                                  </p:stCondLst>
                                  <p:childTnLst>
                                    <p:set>
                                      <p:cBhvr>
                                        <p:cTn id="112" dur="1" fill="hold">
                                          <p:stCondLst>
                                            <p:cond delay="0"/>
                                          </p:stCondLst>
                                        </p:cTn>
                                        <p:tgtEl>
                                          <p:spTgt spid="2705"/>
                                        </p:tgtEl>
                                        <p:attrNameLst>
                                          <p:attrName>style.visibility</p:attrName>
                                        </p:attrNameLst>
                                      </p:cBhvr>
                                      <p:to>
                                        <p:strVal val="visible"/>
                                      </p:to>
                                    </p:set>
                                    <p:animEffect transition="in" filter="fade">
                                      <p:cBhvr>
                                        <p:cTn id="113" dur="500"/>
                                        <p:tgtEl>
                                          <p:spTgt spid="2705"/>
                                        </p:tgtEl>
                                      </p:cBhvr>
                                    </p:animEffect>
                                  </p:childTnLst>
                                </p:cTn>
                              </p:par>
                              <p:par>
                                <p:cTn id="114"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15" dur="2000" fill="hold"/>
                                        <p:tgtEl>
                                          <p:spTgt spid="2705"/>
                                        </p:tgtEl>
                                        <p:attrNameLst>
                                          <p:attrName>ppt_x</p:attrName>
                                          <p:attrName>ppt_y</p:attrName>
                                        </p:attrNameLst>
                                      </p:cBhvr>
                                      <p:rCtr x="-12639" y="-14144"/>
                                    </p:animMotion>
                                  </p:childTnLst>
                                </p:cTn>
                              </p:par>
                              <p:par>
                                <p:cTn id="116" presetID="10" presetClass="entr" presetSubtype="0" fill="hold" nodeType="withEffect">
                                  <p:stCondLst>
                                    <p:cond delay="2750"/>
                                  </p:stCondLst>
                                  <p:childTnLst>
                                    <p:set>
                                      <p:cBhvr>
                                        <p:cTn id="117" dur="1" fill="hold">
                                          <p:stCondLst>
                                            <p:cond delay="0"/>
                                          </p:stCondLst>
                                        </p:cTn>
                                        <p:tgtEl>
                                          <p:spTgt spid="2756"/>
                                        </p:tgtEl>
                                        <p:attrNameLst>
                                          <p:attrName>style.visibility</p:attrName>
                                        </p:attrNameLst>
                                      </p:cBhvr>
                                      <p:to>
                                        <p:strVal val="visible"/>
                                      </p:to>
                                    </p:set>
                                    <p:animEffect transition="in" filter="fade">
                                      <p:cBhvr>
                                        <p:cTn id="118" dur="500"/>
                                        <p:tgtEl>
                                          <p:spTgt spid="2756"/>
                                        </p:tgtEl>
                                      </p:cBhvr>
                                    </p:animEffect>
                                  </p:childTnLst>
                                </p:cTn>
                              </p:par>
                              <p:par>
                                <p:cTn id="119" presetID="10" presetClass="entr" presetSubtype="0" fill="hold" nodeType="withEffect">
                                  <p:stCondLst>
                                    <p:cond delay="2750"/>
                                  </p:stCondLst>
                                  <p:childTnLst>
                                    <p:set>
                                      <p:cBhvr>
                                        <p:cTn id="120" dur="1" fill="hold">
                                          <p:stCondLst>
                                            <p:cond delay="0"/>
                                          </p:stCondLst>
                                        </p:cTn>
                                        <p:tgtEl>
                                          <p:spTgt spid="2749"/>
                                        </p:tgtEl>
                                        <p:attrNameLst>
                                          <p:attrName>style.visibility</p:attrName>
                                        </p:attrNameLst>
                                      </p:cBhvr>
                                      <p:to>
                                        <p:strVal val="visible"/>
                                      </p:to>
                                    </p:set>
                                    <p:animEffect transition="in" filter="fade">
                                      <p:cBhvr>
                                        <p:cTn id="121" dur="500"/>
                                        <p:tgtEl>
                                          <p:spTgt spid="274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53"/>
                                        </p:tgtEl>
                                        <p:attrNameLst>
                                          <p:attrName>style.visibility</p:attrName>
                                        </p:attrNameLst>
                                      </p:cBhvr>
                                      <p:to>
                                        <p:strVal val="visible"/>
                                      </p:to>
                                    </p:set>
                                    <p:animEffect transition="in" filter="fade">
                                      <p:cBhvr>
                                        <p:cTn id="129" dur="500"/>
                                        <p:tgtEl>
                                          <p:spTgt spid="2753"/>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50"/>
                                        </p:tgtEl>
                                        <p:attrNameLst>
                                          <p:attrName>style.visibility</p:attrName>
                                        </p:attrNameLst>
                                      </p:cBhvr>
                                      <p:to>
                                        <p:strVal val="visible"/>
                                      </p:to>
                                    </p:set>
                                    <p:animEffect transition="in" filter="fade">
                                      <p:cBhvr>
                                        <p:cTn id="134" dur="500"/>
                                        <p:tgtEl>
                                          <p:spTgt spid="2750"/>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92"/>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56"/>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4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53"/>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50"/>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2"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76" grpId="0" animBg="1"/>
      <p:bldP spid="2776" grpId="2" animBg="1"/>
      <p:bldP spid="278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683106" y="150819"/>
            <a:ext cx="7772400" cy="1470025"/>
          </a:xfrm>
          <a:scene3d>
            <a:camera prst="orthographicFront"/>
            <a:lightRig rig="threePt" dir="t"/>
          </a:scene3d>
          <a:sp3d>
            <a:bevelT prst="relaxedInset"/>
          </a:sp3d>
        </p:spPr>
        <p:txBody>
          <a:bodyPr/>
          <a:lstStyle/>
          <a:p>
            <a:r>
              <a:rPr lang="fr-FR" dirty="0" smtClean="0"/>
              <a:t>Les moteurs électriques Courant Continu</a:t>
            </a:r>
            <a:endParaRPr lang="fr-FR" dirty="0"/>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36" name="Connecteur droit avec flèche 2735"/>
          <p:cNvCxnSpPr/>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1" name="Connecteur droit avec flèche 2740"/>
          <p:cNvCxnSpPr/>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9" name="Connecteur droit avec flèche 2748"/>
          <p:cNvCxnSpPr/>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753" name="Groupe 2752"/>
          <p:cNvGrpSpPr/>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56" name="Connecteur droit avec flèche 2755"/>
          <p:cNvCxnSpPr/>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sp>
        <p:nvSpPr>
          <p:cNvPr id="2776" name="Rectangle 2775"/>
          <p:cNvSpPr/>
          <p:nvPr/>
        </p:nvSpPr>
        <p:spPr>
          <a:xfrm>
            <a:off x="1720506" y="1633590"/>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en rotation,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776"/>
                                        </p:tgtEl>
                                        <p:attrNameLst>
                                          <p:attrName>style.visibility</p:attrName>
                                        </p:attrNameLst>
                                      </p:cBhvr>
                                      <p:to>
                                        <p:strVal val="visible"/>
                                      </p:to>
                                    </p:set>
                                    <p:animEffect transition="in" filter="fade">
                                      <p:cBhvr>
                                        <p:cTn id="7" dur="500"/>
                                        <p:tgtEl>
                                          <p:spTgt spid="2776"/>
                                        </p:tgtEl>
                                      </p:cBhvr>
                                    </p:animEffect>
                                  </p:childTnLst>
                                </p:cTn>
                              </p:par>
                              <p:par>
                                <p:cTn id="8" presetID="10" presetClass="entr" presetSubtype="0" fill="hold" nodeType="withEffect">
                                  <p:stCondLst>
                                    <p:cond delay="0"/>
                                  </p:stCondLst>
                                  <p:childTnLst>
                                    <p:set>
                                      <p:cBhvr>
                                        <p:cTn id="9" dur="1" fill="hold">
                                          <p:stCondLst>
                                            <p:cond delay="0"/>
                                          </p:stCondLst>
                                        </p:cTn>
                                        <p:tgtEl>
                                          <p:spTgt spid="2652"/>
                                        </p:tgtEl>
                                        <p:attrNameLst>
                                          <p:attrName>style.visibility</p:attrName>
                                        </p:attrNameLst>
                                      </p:cBhvr>
                                      <p:to>
                                        <p:strVal val="visible"/>
                                      </p:to>
                                    </p:set>
                                    <p:animEffect transition="in" filter="fade">
                                      <p:cBhvr>
                                        <p:cTn id="10" dur="500"/>
                                        <p:tgtEl>
                                          <p:spTgt spid="265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2776"/>
                    </p:tgtEl>
                  </p:cond>
                </p:stCondLst>
                <p:endSync evt="end" delay="0">
                  <p:rtn val="all"/>
                </p:endSync>
                <p:childTnLst>
                  <p:par>
                    <p:cTn id="12" fill="hold">
                      <p:stCondLst>
                        <p:cond delay="0"/>
                      </p:stCondLst>
                      <p:childTnLst>
                        <p:par>
                          <p:cTn id="13" fill="hold">
                            <p:stCondLst>
                              <p:cond delay="0"/>
                            </p:stCondLst>
                            <p:childTnLst>
                              <p:par>
                                <p:cTn id="14" presetID="1" presetClass="exit" presetSubtype="0" fill="hold" nodeType="withEffect">
                                  <p:stCondLst>
                                    <p:cond delay="0"/>
                                  </p:stCondLst>
                                  <p:childTnLst>
                                    <p:set>
                                      <p:cBhvr>
                                        <p:cTn id="15" dur="1" fill="hold">
                                          <p:stCondLst>
                                            <p:cond delay="0"/>
                                          </p:stCondLst>
                                        </p:cTn>
                                        <p:tgtEl>
                                          <p:spTgt spid="2714"/>
                                        </p:tgtEl>
                                        <p:attrNameLst>
                                          <p:attrName>style.visibility</p:attrName>
                                        </p:attrNameLst>
                                      </p:cBhvr>
                                      <p:to>
                                        <p:strVal val="hidden"/>
                                      </p:to>
                                    </p:set>
                                  </p:childTnLst>
                                </p:cTn>
                              </p:par>
                              <p:par>
                                <p:cTn id="16" presetID="10" presetClass="entr" presetSubtype="0" fill="hold" nodeType="withEffect">
                                  <p:stCondLst>
                                    <p:cond delay="0"/>
                                  </p:stCondLst>
                                  <p:childTnLst>
                                    <p:set>
                                      <p:cBhvr>
                                        <p:cTn id="17" dur="1" fill="hold">
                                          <p:stCondLst>
                                            <p:cond delay="0"/>
                                          </p:stCondLst>
                                        </p:cTn>
                                        <p:tgtEl>
                                          <p:spTgt spid="2717"/>
                                        </p:tgtEl>
                                        <p:attrNameLst>
                                          <p:attrName>style.visibility</p:attrName>
                                        </p:attrNameLst>
                                      </p:cBhvr>
                                      <p:to>
                                        <p:strVal val="visible"/>
                                      </p:to>
                                    </p:set>
                                    <p:animEffect transition="in" filter="fade">
                                      <p:cBhvr>
                                        <p:cTn id="18" dur="500"/>
                                        <p:tgtEl>
                                          <p:spTgt spid="2717"/>
                                        </p:tgtEl>
                                      </p:cBhvr>
                                    </p:animEffect>
                                  </p:childTnLst>
                                </p:cTn>
                              </p:par>
                              <p:par>
                                <p:cTn id="19" presetID="1" presetClass="entr" presetSubtype="0" fill="hold" grpId="3" nodeType="withEffect">
                                  <p:stCondLst>
                                    <p:cond delay="0"/>
                                  </p:stCondLst>
                                  <p:childTnLst>
                                    <p:set>
                                      <p:cBhvr>
                                        <p:cTn id="20" dur="1" fill="hold">
                                          <p:stCondLst>
                                            <p:cond delay="0"/>
                                          </p:stCondLst>
                                        </p:cTn>
                                        <p:tgtEl>
                                          <p:spTgt spid="2707"/>
                                        </p:tgtEl>
                                        <p:attrNameLst>
                                          <p:attrName>style.visibility</p:attrName>
                                        </p:attrNameLst>
                                      </p:cBhvr>
                                      <p:to>
                                        <p:strVal val="visible"/>
                                      </p:to>
                                    </p:set>
                                  </p:childTnLst>
                                </p:cTn>
                              </p:par>
                              <p:par>
                                <p:cTn id="21"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2" dur="2000" fill="hold"/>
                                        <p:tgtEl>
                                          <p:spTgt spid="2707"/>
                                        </p:tgtEl>
                                        <p:attrNameLst>
                                          <p:attrName>ppt_x</p:attrName>
                                          <p:attrName>ppt_y</p:attrName>
                                        </p:attrNameLst>
                                      </p:cBhvr>
                                      <p:rCtr x="-13229" y="-16319"/>
                                    </p:animMotion>
                                  </p:childTnLst>
                                </p:cTn>
                              </p:par>
                              <p:par>
                                <p:cTn id="23" presetID="22" presetClass="entr" presetSubtype="4" fill="hold" nodeType="withEffect">
                                  <p:stCondLst>
                                    <p:cond delay="2750"/>
                                  </p:stCondLst>
                                  <p:childTnLst>
                                    <p:set>
                                      <p:cBhvr>
                                        <p:cTn id="24" dur="1" fill="hold">
                                          <p:stCondLst>
                                            <p:cond delay="0"/>
                                          </p:stCondLst>
                                        </p:cTn>
                                        <p:tgtEl>
                                          <p:spTgt spid="2736"/>
                                        </p:tgtEl>
                                        <p:attrNameLst>
                                          <p:attrName>style.visibility</p:attrName>
                                        </p:attrNameLst>
                                      </p:cBhvr>
                                      <p:to>
                                        <p:strVal val="visible"/>
                                      </p:to>
                                    </p:set>
                                    <p:animEffect transition="in" filter="wipe(down)">
                                      <p:cBhvr>
                                        <p:cTn id="25" dur="500"/>
                                        <p:tgtEl>
                                          <p:spTgt spid="2736"/>
                                        </p:tgtEl>
                                      </p:cBhvr>
                                    </p:animEffect>
                                  </p:childTnLst>
                                </p:cTn>
                              </p:par>
                              <p:par>
                                <p:cTn id="26" presetID="22" presetClass="entr" presetSubtype="4" fill="hold" nodeType="withEffect">
                                  <p:stCondLst>
                                    <p:cond delay="2750"/>
                                  </p:stCondLst>
                                  <p:childTnLst>
                                    <p:set>
                                      <p:cBhvr>
                                        <p:cTn id="27" dur="1" fill="hold">
                                          <p:stCondLst>
                                            <p:cond delay="0"/>
                                          </p:stCondLst>
                                        </p:cTn>
                                        <p:tgtEl>
                                          <p:spTgt spid="2741"/>
                                        </p:tgtEl>
                                        <p:attrNameLst>
                                          <p:attrName>style.visibility</p:attrName>
                                        </p:attrNameLst>
                                      </p:cBhvr>
                                      <p:to>
                                        <p:strVal val="visible"/>
                                      </p:to>
                                    </p:set>
                                    <p:animEffect transition="in" filter="wipe(down)">
                                      <p:cBhvr>
                                        <p:cTn id="28" dur="500"/>
                                        <p:tgtEl>
                                          <p:spTgt spid="2741"/>
                                        </p:tgtEl>
                                      </p:cBhvr>
                                    </p:animEffect>
                                  </p:childTnLst>
                                </p:cTn>
                              </p:par>
                              <p:par>
                                <p:cTn id="29" presetID="10" presetClass="entr" presetSubtype="0" fill="hold" grpId="0" nodeType="withEffect">
                                  <p:stCondLst>
                                    <p:cond delay="2750"/>
                                  </p:stCondLst>
                                  <p:childTnLst>
                                    <p:set>
                                      <p:cBhvr>
                                        <p:cTn id="30" dur="1" fill="hold">
                                          <p:stCondLst>
                                            <p:cond delay="0"/>
                                          </p:stCondLst>
                                        </p:cTn>
                                        <p:tgtEl>
                                          <p:spTgt spid="2783"/>
                                        </p:tgtEl>
                                        <p:attrNameLst>
                                          <p:attrName>style.visibility</p:attrName>
                                        </p:attrNameLst>
                                      </p:cBhvr>
                                      <p:to>
                                        <p:strVal val="visible"/>
                                      </p:to>
                                    </p:set>
                                    <p:animEffect transition="in" filter="fade">
                                      <p:cBhvr>
                                        <p:cTn id="31" dur="500"/>
                                        <p:tgtEl>
                                          <p:spTgt spid="2783"/>
                                        </p:tgtEl>
                                      </p:cBhvr>
                                    </p:animEffect>
                                  </p:childTnLst>
                                </p:cTn>
                              </p:par>
                            </p:childTnLst>
                          </p:cTn>
                        </p:par>
                        <p:par>
                          <p:cTn id="32" fill="hold">
                            <p:stCondLst>
                              <p:cond delay="10000"/>
                            </p:stCondLst>
                            <p:childTnLst>
                              <p:par>
                                <p:cTn id="33" presetID="1" presetClass="exit" presetSubtype="0" fill="hold" grpId="1" nodeType="afterEffect">
                                  <p:stCondLst>
                                    <p:cond delay="0"/>
                                  </p:stCondLst>
                                  <p:childTnLst>
                                    <p:set>
                                      <p:cBhvr>
                                        <p:cTn id="34" dur="1" fill="hold">
                                          <p:stCondLst>
                                            <p:cond delay="0"/>
                                          </p:stCondLst>
                                        </p:cTn>
                                        <p:tgtEl>
                                          <p:spTgt spid="2707"/>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738"/>
                                        </p:tgtEl>
                                        <p:attrNameLst>
                                          <p:attrName>style.visibility</p:attrName>
                                        </p:attrNameLst>
                                      </p:cBhvr>
                                      <p:to>
                                        <p:strVal val="visible"/>
                                      </p:to>
                                    </p:set>
                                    <p:animEffect transition="in" filter="fade">
                                      <p:cBhvr>
                                        <p:cTn id="39" dur="500"/>
                                        <p:tgtEl>
                                          <p:spTgt spid="2738"/>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33"/>
                                        </p:tgtEl>
                                        <p:attrNameLst>
                                          <p:attrName>style.visibility</p:attrName>
                                        </p:attrNameLst>
                                      </p:cBhvr>
                                      <p:to>
                                        <p:strVal val="visible"/>
                                      </p:to>
                                    </p:set>
                                    <p:animEffect transition="in" filter="fade">
                                      <p:cBhvr>
                                        <p:cTn id="44" dur="500"/>
                                        <p:tgtEl>
                                          <p:spTgt spid="2733"/>
                                        </p:tgtEl>
                                      </p:cBhvr>
                                    </p:animEffec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2652"/>
                                        </p:tgtEl>
                                        <p:attrNameLst>
                                          <p:attrName>style.visibility</p:attrName>
                                        </p:attrNameLst>
                                      </p:cBhvr>
                                      <p:to>
                                        <p:strVal val="hidden"/>
                                      </p:to>
                                    </p:set>
                                  </p:childTnLst>
                                </p:cTn>
                              </p:par>
                              <p:par>
                                <p:cTn id="49" presetID="1" presetClass="exit" presetSubtype="0" fill="hold" grpId="2" nodeType="withEffect">
                                  <p:stCondLst>
                                    <p:cond delay="0"/>
                                  </p:stCondLst>
                                  <p:childTnLst>
                                    <p:set>
                                      <p:cBhvr>
                                        <p:cTn id="50" dur="1" fill="hold">
                                          <p:stCondLst>
                                            <p:cond delay="0"/>
                                          </p:stCondLst>
                                        </p:cTn>
                                        <p:tgtEl>
                                          <p:spTgt spid="2707"/>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2736"/>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2733"/>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2741"/>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2738"/>
                                        </p:tgtEl>
                                        <p:attrNameLst>
                                          <p:attrName>style.visibility</p:attrName>
                                        </p:attrNameLst>
                                      </p:cBhvr>
                                      <p:to>
                                        <p:strVal val="hidden"/>
                                      </p:to>
                                    </p:set>
                                  </p:childTnLst>
                                </p:cTn>
                              </p:par>
                              <p:par>
                                <p:cTn id="59" presetID="10" presetClass="entr" presetSubtype="0" fill="hold" nodeType="withEffect">
                                  <p:stCondLst>
                                    <p:cond delay="0"/>
                                  </p:stCondLst>
                                  <p:childTnLst>
                                    <p:set>
                                      <p:cBhvr>
                                        <p:cTn id="60" dur="1" fill="hold">
                                          <p:stCondLst>
                                            <p:cond delay="0"/>
                                          </p:stCondLst>
                                        </p:cTn>
                                        <p:tgtEl>
                                          <p:spTgt spid="2692"/>
                                        </p:tgtEl>
                                        <p:attrNameLst>
                                          <p:attrName>style.visibility</p:attrName>
                                        </p:attrNameLst>
                                      </p:cBhvr>
                                      <p:to>
                                        <p:strVal val="visible"/>
                                      </p:to>
                                    </p:set>
                                    <p:animEffect transition="in" filter="fade">
                                      <p:cBhvr>
                                        <p:cTn id="61" dur="500"/>
                                        <p:tgtEl>
                                          <p:spTgt spid="2692"/>
                                        </p:tgtEl>
                                      </p:cBhvr>
                                    </p:animEffect>
                                  </p:childTnLst>
                                </p:cTn>
                              </p:par>
                              <p:par>
                                <p:cTn id="62" presetID="1" presetClass="entr" presetSubtype="0" fill="hold" grpId="3" nodeType="withEffect">
                                  <p:stCondLst>
                                    <p:cond delay="0"/>
                                  </p:stCondLst>
                                  <p:childTnLst>
                                    <p:set>
                                      <p:cBhvr>
                                        <p:cTn id="63" dur="1" fill="hold">
                                          <p:stCondLst>
                                            <p:cond delay="0"/>
                                          </p:stCondLst>
                                        </p:cTn>
                                        <p:tgtEl>
                                          <p:spTgt spid="2706"/>
                                        </p:tgtEl>
                                        <p:attrNameLst>
                                          <p:attrName>style.visibility</p:attrName>
                                        </p:attrNameLst>
                                      </p:cBhvr>
                                      <p:to>
                                        <p:strVal val="visible"/>
                                      </p:to>
                                    </p:set>
                                  </p:childTnLst>
                                </p:cTn>
                              </p:par>
                              <p:par>
                                <p:cTn id="64"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5" dur="2000" fill="hold"/>
                                        <p:tgtEl>
                                          <p:spTgt spid="2706"/>
                                        </p:tgtEl>
                                        <p:attrNameLst>
                                          <p:attrName>ppt_x</p:attrName>
                                          <p:attrName>ppt_y</p:attrName>
                                        </p:attrNameLst>
                                      </p:cBhvr>
                                    </p:animMotion>
                                  </p:childTnLst>
                                </p:cTn>
                              </p:par>
                              <p:par>
                                <p:cTn id="66" presetID="10" presetClass="entr" presetSubtype="0" fill="hold" nodeType="withEffect">
                                  <p:stCondLst>
                                    <p:cond delay="2500"/>
                                  </p:stCondLst>
                                  <p:childTnLst>
                                    <p:set>
                                      <p:cBhvr>
                                        <p:cTn id="67" dur="1" fill="hold">
                                          <p:stCondLst>
                                            <p:cond delay="0"/>
                                          </p:stCondLst>
                                        </p:cTn>
                                        <p:tgtEl>
                                          <p:spTgt spid="2756"/>
                                        </p:tgtEl>
                                        <p:attrNameLst>
                                          <p:attrName>style.visibility</p:attrName>
                                        </p:attrNameLst>
                                      </p:cBhvr>
                                      <p:to>
                                        <p:strVal val="visible"/>
                                      </p:to>
                                    </p:set>
                                    <p:animEffect transition="in" filter="fade">
                                      <p:cBhvr>
                                        <p:cTn id="68" dur="500"/>
                                        <p:tgtEl>
                                          <p:spTgt spid="2756"/>
                                        </p:tgtEl>
                                      </p:cBhvr>
                                    </p:animEffect>
                                  </p:childTnLst>
                                </p:cTn>
                              </p:par>
                              <p:par>
                                <p:cTn id="69" presetID="10" presetClass="entr" presetSubtype="0" fill="hold" nodeType="withEffect">
                                  <p:stCondLst>
                                    <p:cond delay="2500"/>
                                  </p:stCondLst>
                                  <p:childTnLst>
                                    <p:set>
                                      <p:cBhvr>
                                        <p:cTn id="70" dur="1" fill="hold">
                                          <p:stCondLst>
                                            <p:cond delay="0"/>
                                          </p:stCondLst>
                                        </p:cTn>
                                        <p:tgtEl>
                                          <p:spTgt spid="2749"/>
                                        </p:tgtEl>
                                        <p:attrNameLst>
                                          <p:attrName>style.visibility</p:attrName>
                                        </p:attrNameLst>
                                      </p:cBhvr>
                                      <p:to>
                                        <p:strVal val="visible"/>
                                      </p:to>
                                    </p:set>
                                    <p:animEffect transition="in" filter="fade">
                                      <p:cBhvr>
                                        <p:cTn id="71" dur="500"/>
                                        <p:tgtEl>
                                          <p:spTgt spid="2749"/>
                                        </p:tgtEl>
                                      </p:cBhvr>
                                    </p:animEffect>
                                  </p:childTnLst>
                                </p:cTn>
                              </p:par>
                            </p:childTnLst>
                          </p:cTn>
                        </p:par>
                        <p:par>
                          <p:cTn id="72" fill="hold">
                            <p:stCondLst>
                              <p:cond delay="10000"/>
                            </p:stCondLst>
                            <p:childTnLst>
                              <p:par>
                                <p:cTn id="73" presetID="1" presetClass="exit" presetSubtype="0" fill="hold" grpId="1" nodeType="afterEffect">
                                  <p:stCondLst>
                                    <p:cond delay="0"/>
                                  </p:stCondLst>
                                  <p:childTnLst>
                                    <p:set>
                                      <p:cBhvr>
                                        <p:cTn id="74" dur="1" fill="hold">
                                          <p:stCondLst>
                                            <p:cond delay="0"/>
                                          </p:stCondLst>
                                        </p:cTn>
                                        <p:tgtEl>
                                          <p:spTgt spid="2706"/>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10" presetClass="entr" presetSubtype="0" fill="hold" nodeType="clickEffect">
                                  <p:stCondLst>
                                    <p:cond delay="0"/>
                                  </p:stCondLst>
                                  <p:childTnLst>
                                    <p:set>
                                      <p:cBhvr>
                                        <p:cTn id="78" dur="1" fill="hold">
                                          <p:stCondLst>
                                            <p:cond delay="0"/>
                                          </p:stCondLst>
                                        </p:cTn>
                                        <p:tgtEl>
                                          <p:spTgt spid="2753"/>
                                        </p:tgtEl>
                                        <p:attrNameLst>
                                          <p:attrName>style.visibility</p:attrName>
                                        </p:attrNameLst>
                                      </p:cBhvr>
                                      <p:to>
                                        <p:strVal val="visible"/>
                                      </p:to>
                                    </p:set>
                                    <p:animEffect transition="in" filter="fade">
                                      <p:cBhvr>
                                        <p:cTn id="79" dur="500"/>
                                        <p:tgtEl>
                                          <p:spTgt spid="2753"/>
                                        </p:tgtEl>
                                      </p:cBhvr>
                                    </p:animEffec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750"/>
                                        </p:tgtEl>
                                        <p:attrNameLst>
                                          <p:attrName>style.visibility</p:attrName>
                                        </p:attrNameLst>
                                      </p:cBhvr>
                                      <p:to>
                                        <p:strVal val="visible"/>
                                      </p:to>
                                    </p:set>
                                    <p:animEffect transition="in" filter="fade">
                                      <p:cBhvr>
                                        <p:cTn id="84" dur="500"/>
                                        <p:tgtEl>
                                          <p:spTgt spid="2750"/>
                                        </p:tgtEl>
                                      </p:cBhvr>
                                    </p:animEffect>
                                  </p:childTnLst>
                                </p:cTn>
                              </p:par>
                            </p:childTnLst>
                          </p:cTn>
                        </p:par>
                      </p:childTnLst>
                    </p:cTn>
                  </p:par>
                  <p:par>
                    <p:cTn id="85" fill="hold">
                      <p:stCondLst>
                        <p:cond delay="indefinite"/>
                      </p:stCondLst>
                      <p:childTnLst>
                        <p:par>
                          <p:cTn id="86" fill="hold">
                            <p:stCondLst>
                              <p:cond delay="0"/>
                            </p:stCondLst>
                            <p:childTnLst>
                              <p:par>
                                <p:cTn id="87" presetID="1" presetClass="exit" presetSubtype="0" fill="hold" nodeType="clickEffect">
                                  <p:stCondLst>
                                    <p:cond delay="0"/>
                                  </p:stCondLst>
                                  <p:childTnLst>
                                    <p:set>
                                      <p:cBhvr>
                                        <p:cTn id="88" dur="1" fill="hold">
                                          <p:stCondLst>
                                            <p:cond delay="0"/>
                                          </p:stCondLst>
                                        </p:cTn>
                                        <p:tgtEl>
                                          <p:spTgt spid="2692"/>
                                        </p:tgtEl>
                                        <p:attrNameLst>
                                          <p:attrName>style.visibility</p:attrName>
                                        </p:attrNameLst>
                                      </p:cBhvr>
                                      <p:to>
                                        <p:strVal val="hidden"/>
                                      </p:to>
                                    </p:set>
                                  </p:childTnLst>
                                </p:cTn>
                              </p:par>
                              <p:par>
                                <p:cTn id="89" presetID="1" presetClass="exit" presetSubtype="0" fill="hold" grpId="2" nodeType="withEffect">
                                  <p:stCondLst>
                                    <p:cond delay="0"/>
                                  </p:stCondLst>
                                  <p:childTnLst>
                                    <p:set>
                                      <p:cBhvr>
                                        <p:cTn id="90" dur="1" fill="hold">
                                          <p:stCondLst>
                                            <p:cond delay="0"/>
                                          </p:stCondLst>
                                        </p:cTn>
                                        <p:tgtEl>
                                          <p:spTgt spid="2706"/>
                                        </p:tgtEl>
                                        <p:attrNameLst>
                                          <p:attrName>style.visibility</p:attrName>
                                        </p:attrNameLst>
                                      </p:cBhvr>
                                      <p:to>
                                        <p:strVal val="hidden"/>
                                      </p:to>
                                    </p:set>
                                  </p:childTnLst>
                                </p:cTn>
                              </p:par>
                              <p:par>
                                <p:cTn id="91" presetID="1" presetClass="exit" presetSubtype="0" fill="hold" nodeType="withEffect">
                                  <p:stCondLst>
                                    <p:cond delay="0"/>
                                  </p:stCondLst>
                                  <p:childTnLst>
                                    <p:set>
                                      <p:cBhvr>
                                        <p:cTn id="92" dur="1" fill="hold">
                                          <p:stCondLst>
                                            <p:cond delay="0"/>
                                          </p:stCondLst>
                                        </p:cTn>
                                        <p:tgtEl>
                                          <p:spTgt spid="2756"/>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2749"/>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2753"/>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2750"/>
                                        </p:tgtEl>
                                        <p:attrNameLst>
                                          <p:attrName>style.visibility</p:attrName>
                                        </p:attrNameLst>
                                      </p:cBhvr>
                                      <p:to>
                                        <p:strVal val="hidden"/>
                                      </p:to>
                                    </p:set>
                                  </p:childTnLst>
                                </p:cTn>
                              </p:par>
                              <p:par>
                                <p:cTn id="99" presetID="10" presetClass="entr" presetSubtype="0" fill="hold" nodeType="withEffect">
                                  <p:stCondLst>
                                    <p:cond delay="0"/>
                                  </p:stCondLst>
                                  <p:childTnLst>
                                    <p:set>
                                      <p:cBhvr>
                                        <p:cTn id="100" dur="1" fill="hold">
                                          <p:stCondLst>
                                            <p:cond delay="0"/>
                                          </p:stCondLst>
                                        </p:cTn>
                                        <p:tgtEl>
                                          <p:spTgt spid="2680"/>
                                        </p:tgtEl>
                                        <p:attrNameLst>
                                          <p:attrName>style.visibility</p:attrName>
                                        </p:attrNameLst>
                                      </p:cBhvr>
                                      <p:to>
                                        <p:strVal val="visible"/>
                                      </p:to>
                                    </p:set>
                                    <p:animEffect transition="in" filter="fade">
                                      <p:cBhvr>
                                        <p:cTn id="101" dur="500"/>
                                        <p:tgtEl>
                                          <p:spTgt spid="2680"/>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nodeType="clickEffect">
                                  <p:stCondLst>
                                    <p:cond delay="0"/>
                                  </p:stCondLst>
                                  <p:childTnLst>
                                    <p:set>
                                      <p:cBhvr>
                                        <p:cTn id="105" dur="1" fill="hold">
                                          <p:stCondLst>
                                            <p:cond delay="0"/>
                                          </p:stCondLst>
                                        </p:cTn>
                                        <p:tgtEl>
                                          <p:spTgt spid="2686"/>
                                        </p:tgtEl>
                                        <p:attrNameLst>
                                          <p:attrName>style.visibility</p:attrName>
                                        </p:attrNameLst>
                                      </p:cBhvr>
                                      <p:to>
                                        <p:strVal val="visible"/>
                                      </p:to>
                                    </p:set>
                                    <p:animEffect transition="in" filter="fade">
                                      <p:cBhvr>
                                        <p:cTn id="106" dur="500"/>
                                        <p:tgtEl>
                                          <p:spTgt spid="2686"/>
                                        </p:tgtEl>
                                      </p:cBhvr>
                                    </p:animEffect>
                                  </p:childTnLst>
                                </p:cTn>
                              </p:par>
                              <p:par>
                                <p:cTn id="107" presetID="1" presetClass="exit" presetSubtype="0" fill="hold" nodeType="withEffect">
                                  <p:stCondLst>
                                    <p:cond delay="0"/>
                                  </p:stCondLst>
                                  <p:childTnLst>
                                    <p:set>
                                      <p:cBhvr>
                                        <p:cTn id="108" dur="1" fill="hold">
                                          <p:stCondLst>
                                            <p:cond delay="0"/>
                                          </p:stCondLst>
                                        </p:cTn>
                                        <p:tgtEl>
                                          <p:spTgt spid="2680"/>
                                        </p:tgtEl>
                                        <p:attrNameLst>
                                          <p:attrName>style.visibility</p:attrName>
                                        </p:attrNameLst>
                                      </p:cBhvr>
                                      <p:to>
                                        <p:strVal val="hidden"/>
                                      </p:to>
                                    </p:set>
                                  </p:childTnLst>
                                </p:cTn>
                              </p:par>
                              <p:par>
                                <p:cTn id="109" presetID="1" presetClass="entr" presetSubtype="0" fill="hold" grpId="3" nodeType="withEffect">
                                  <p:stCondLst>
                                    <p:cond delay="0"/>
                                  </p:stCondLst>
                                  <p:childTnLst>
                                    <p:set>
                                      <p:cBhvr>
                                        <p:cTn id="110" dur="1" fill="hold">
                                          <p:stCondLst>
                                            <p:cond delay="0"/>
                                          </p:stCondLst>
                                        </p:cTn>
                                        <p:tgtEl>
                                          <p:spTgt spid="2705"/>
                                        </p:tgtEl>
                                        <p:attrNameLst>
                                          <p:attrName>style.visibility</p:attrName>
                                        </p:attrNameLst>
                                      </p:cBhvr>
                                      <p:to>
                                        <p:strVal val="visible"/>
                                      </p:to>
                                    </p:set>
                                  </p:childTnLst>
                                </p:cTn>
                              </p:par>
                              <p:par>
                                <p:cTn id="111"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2" dur="2000" fill="hold"/>
                                        <p:tgtEl>
                                          <p:spTgt spid="2705"/>
                                        </p:tgtEl>
                                        <p:attrNameLst>
                                          <p:attrName>ppt_x</p:attrName>
                                          <p:attrName>ppt_y</p:attrName>
                                        </p:attrNameLst>
                                      </p:cBhvr>
                                    </p:animMotion>
                                  </p:childTnLst>
                                </p:cTn>
                              </p:par>
                              <p:par>
                                <p:cTn id="113" presetID="10" presetClass="entr" presetSubtype="0" fill="hold" nodeType="withEffect">
                                  <p:stCondLst>
                                    <p:cond delay="0"/>
                                  </p:stCondLst>
                                  <p:childTnLst>
                                    <p:set>
                                      <p:cBhvr>
                                        <p:cTn id="114" dur="1" fill="hold">
                                          <p:stCondLst>
                                            <p:cond delay="0"/>
                                          </p:stCondLst>
                                        </p:cTn>
                                        <p:tgtEl>
                                          <p:spTgt spid="2744"/>
                                        </p:tgtEl>
                                        <p:attrNameLst>
                                          <p:attrName>style.visibility</p:attrName>
                                        </p:attrNameLst>
                                      </p:cBhvr>
                                      <p:to>
                                        <p:strVal val="visible"/>
                                      </p:to>
                                    </p:set>
                                    <p:animEffect transition="in" filter="fade">
                                      <p:cBhvr>
                                        <p:cTn id="115" dur="500"/>
                                        <p:tgtEl>
                                          <p:spTgt spid="2744"/>
                                        </p:tgtEl>
                                      </p:cBhvr>
                                    </p:animEffect>
                                  </p:childTnLst>
                                </p:cTn>
                              </p:par>
                              <p:par>
                                <p:cTn id="116" presetID="10" presetClass="entr" presetSubtype="0" fill="hold" nodeType="withEffect">
                                  <p:stCondLst>
                                    <p:cond delay="0"/>
                                  </p:stCondLst>
                                  <p:childTnLst>
                                    <p:set>
                                      <p:cBhvr>
                                        <p:cTn id="117" dur="1" fill="hold">
                                          <p:stCondLst>
                                            <p:cond delay="0"/>
                                          </p:stCondLst>
                                        </p:cTn>
                                        <p:tgtEl>
                                          <p:spTgt spid="2759"/>
                                        </p:tgtEl>
                                        <p:attrNameLst>
                                          <p:attrName>style.visibility</p:attrName>
                                        </p:attrNameLst>
                                      </p:cBhvr>
                                      <p:to>
                                        <p:strVal val="visible"/>
                                      </p:to>
                                    </p:set>
                                    <p:animEffect transition="in" filter="fade">
                                      <p:cBhvr>
                                        <p:cTn id="118" dur="500"/>
                                        <p:tgtEl>
                                          <p:spTgt spid="2759"/>
                                        </p:tgtEl>
                                      </p:cBhvr>
                                    </p:animEffect>
                                  </p:childTnLst>
                                </p:cTn>
                              </p:par>
                            </p:childTnLst>
                          </p:cTn>
                        </p:par>
                        <p:par>
                          <p:cTn id="119" fill="hold">
                            <p:stCondLst>
                              <p:cond delay="10000"/>
                            </p:stCondLst>
                            <p:childTnLst>
                              <p:par>
                                <p:cTn id="120" presetID="1" presetClass="exit" presetSubtype="0" fill="hold" grpId="1" nodeType="afterEffect">
                                  <p:stCondLst>
                                    <p:cond delay="0"/>
                                  </p:stCondLst>
                                  <p:childTnLst>
                                    <p:set>
                                      <p:cBhvr>
                                        <p:cTn id="121" dur="1" fill="hold">
                                          <p:stCondLst>
                                            <p:cond delay="0"/>
                                          </p:stCondLst>
                                        </p:cTn>
                                        <p:tgtEl>
                                          <p:spTgt spid="2705"/>
                                        </p:tgtEl>
                                        <p:attrNameLst>
                                          <p:attrName>style.visibility</p:attrName>
                                        </p:attrNameLst>
                                      </p:cBhvr>
                                      <p:to>
                                        <p:strVal val="hidden"/>
                                      </p:to>
                                    </p:set>
                                  </p:childTnLst>
                                </p:cTn>
                              </p:par>
                            </p:childTnLst>
                          </p:cTn>
                        </p:par>
                      </p:childTnLst>
                    </p:cTn>
                  </p:par>
                  <p:par>
                    <p:cTn id="122" fill="hold">
                      <p:stCondLst>
                        <p:cond delay="indefinite"/>
                      </p:stCondLst>
                      <p:childTnLst>
                        <p:par>
                          <p:cTn id="123" fill="hold">
                            <p:stCondLst>
                              <p:cond delay="0"/>
                            </p:stCondLst>
                            <p:childTnLst>
                              <p:par>
                                <p:cTn id="124" presetID="10" presetClass="entr" presetSubtype="0" fill="hold" nodeType="clickEffect">
                                  <p:stCondLst>
                                    <p:cond delay="0"/>
                                  </p:stCondLst>
                                  <p:childTnLst>
                                    <p:set>
                                      <p:cBhvr>
                                        <p:cTn id="125" dur="1" fill="hold">
                                          <p:stCondLst>
                                            <p:cond delay="0"/>
                                          </p:stCondLst>
                                        </p:cTn>
                                        <p:tgtEl>
                                          <p:spTgt spid="2760"/>
                                        </p:tgtEl>
                                        <p:attrNameLst>
                                          <p:attrName>style.visibility</p:attrName>
                                        </p:attrNameLst>
                                      </p:cBhvr>
                                      <p:to>
                                        <p:strVal val="visible"/>
                                      </p:to>
                                    </p:set>
                                    <p:animEffect transition="in" filter="fade">
                                      <p:cBhvr>
                                        <p:cTn id="126" dur="500"/>
                                        <p:tgtEl>
                                          <p:spTgt spid="2760"/>
                                        </p:tgtEl>
                                      </p:cBhvr>
                                    </p:animEffec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746"/>
                                        </p:tgtEl>
                                        <p:attrNameLst>
                                          <p:attrName>style.visibility</p:attrName>
                                        </p:attrNameLst>
                                      </p:cBhvr>
                                      <p:to>
                                        <p:strVal val="visible"/>
                                      </p:to>
                                    </p:set>
                                    <p:animEffect transition="in" filter="fade">
                                      <p:cBhvr>
                                        <p:cTn id="131" dur="500"/>
                                        <p:tgtEl>
                                          <p:spTgt spid="2746"/>
                                        </p:tgtEl>
                                      </p:cBhvr>
                                    </p:animEffect>
                                  </p:childTnLst>
                                </p:cTn>
                              </p:par>
                            </p:childTnLst>
                          </p:cTn>
                        </p:par>
                      </p:childTnLst>
                    </p:cTn>
                  </p:par>
                  <p:par>
                    <p:cTn id="132" fill="hold">
                      <p:stCondLst>
                        <p:cond delay="indefinite"/>
                      </p:stCondLst>
                      <p:childTnLst>
                        <p:par>
                          <p:cTn id="133" fill="hold">
                            <p:stCondLst>
                              <p:cond delay="0"/>
                            </p:stCondLst>
                            <p:childTnLst>
                              <p:par>
                                <p:cTn id="134" presetID="1" presetClass="exit" presetSubtype="0" fill="hold" nodeType="clickEffect">
                                  <p:stCondLst>
                                    <p:cond delay="0"/>
                                  </p:stCondLst>
                                  <p:childTnLst>
                                    <p:set>
                                      <p:cBhvr>
                                        <p:cTn id="135" dur="1" fill="hold">
                                          <p:stCondLst>
                                            <p:cond delay="0"/>
                                          </p:stCondLst>
                                        </p:cTn>
                                        <p:tgtEl>
                                          <p:spTgt spid="2686"/>
                                        </p:tgtEl>
                                        <p:attrNameLst>
                                          <p:attrName>style.visibility</p:attrName>
                                        </p:attrNameLst>
                                      </p:cBhvr>
                                      <p:to>
                                        <p:strVal val="hidden"/>
                                      </p:to>
                                    </p:set>
                                  </p:childTnLst>
                                </p:cTn>
                              </p:par>
                              <p:par>
                                <p:cTn id="136" presetID="1" presetClass="exit" presetSubtype="0" fill="hold" grpId="2" nodeType="withEffect">
                                  <p:stCondLst>
                                    <p:cond delay="0"/>
                                  </p:stCondLst>
                                  <p:childTnLst>
                                    <p:set>
                                      <p:cBhvr>
                                        <p:cTn id="137" dur="1" fill="hold">
                                          <p:stCondLst>
                                            <p:cond delay="0"/>
                                          </p:stCondLst>
                                        </p:cTn>
                                        <p:tgtEl>
                                          <p:spTgt spid="2705"/>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2744"/>
                                        </p:tgtEl>
                                        <p:attrNameLst>
                                          <p:attrName>style.visibility</p:attrName>
                                        </p:attrNameLst>
                                      </p:cBhvr>
                                      <p:to>
                                        <p:strVal val="hidden"/>
                                      </p:to>
                                    </p:set>
                                  </p:childTnLst>
                                </p:cTn>
                              </p:par>
                              <p:par>
                                <p:cTn id="140" presetID="1" presetClass="exit" presetSubtype="0" fill="hold" nodeType="withEffect">
                                  <p:stCondLst>
                                    <p:cond delay="0"/>
                                  </p:stCondLst>
                                  <p:childTnLst>
                                    <p:set>
                                      <p:cBhvr>
                                        <p:cTn id="141" dur="1" fill="hold">
                                          <p:stCondLst>
                                            <p:cond delay="0"/>
                                          </p:stCondLst>
                                        </p:cTn>
                                        <p:tgtEl>
                                          <p:spTgt spid="2759"/>
                                        </p:tgtEl>
                                        <p:attrNameLst>
                                          <p:attrName>style.visibility</p:attrName>
                                        </p:attrNameLst>
                                      </p:cBhvr>
                                      <p:to>
                                        <p:strVal val="hidden"/>
                                      </p:to>
                                    </p:set>
                                  </p:childTnLst>
                                </p:cTn>
                              </p:par>
                              <p:par>
                                <p:cTn id="142" presetID="1" presetClass="exit" presetSubtype="0" fill="hold" nodeType="withEffect">
                                  <p:stCondLst>
                                    <p:cond delay="0"/>
                                  </p:stCondLst>
                                  <p:childTnLst>
                                    <p:set>
                                      <p:cBhvr>
                                        <p:cTn id="143" dur="1" fill="hold">
                                          <p:stCondLst>
                                            <p:cond delay="0"/>
                                          </p:stCondLst>
                                        </p:cTn>
                                        <p:tgtEl>
                                          <p:spTgt spid="2760"/>
                                        </p:tgtEl>
                                        <p:attrNameLst>
                                          <p:attrName>style.visibility</p:attrName>
                                        </p:attrNameLst>
                                      </p:cBhvr>
                                      <p:to>
                                        <p:strVal val="hidden"/>
                                      </p:to>
                                    </p:set>
                                  </p:childTnLst>
                                </p:cTn>
                              </p:par>
                              <p:par>
                                <p:cTn id="144" presetID="1" presetClass="exit" presetSubtype="0" fill="hold" nodeType="withEffect">
                                  <p:stCondLst>
                                    <p:cond delay="0"/>
                                  </p:stCondLst>
                                  <p:childTnLst>
                                    <p:set>
                                      <p:cBhvr>
                                        <p:cTn id="145" dur="1" fill="hold">
                                          <p:stCondLst>
                                            <p:cond delay="0"/>
                                          </p:stCondLst>
                                        </p:cTn>
                                        <p:tgtEl>
                                          <p:spTgt spid="2746"/>
                                        </p:tgtEl>
                                        <p:attrNameLst>
                                          <p:attrName>style.visibility</p:attrName>
                                        </p:attrNameLst>
                                      </p:cBhvr>
                                      <p:to>
                                        <p:strVal val="hidden"/>
                                      </p:to>
                                    </p:set>
                                  </p:childTnLst>
                                </p:cTn>
                              </p:par>
                              <p:par>
                                <p:cTn id="146" presetID="10" presetClass="entr" presetSubtype="0" fill="hold" nodeType="withEffect">
                                  <p:stCondLst>
                                    <p:cond delay="0"/>
                                  </p:stCondLst>
                                  <p:childTnLst>
                                    <p:set>
                                      <p:cBhvr>
                                        <p:cTn id="147" dur="1" fill="hold">
                                          <p:stCondLst>
                                            <p:cond delay="0"/>
                                          </p:stCondLst>
                                        </p:cTn>
                                        <p:tgtEl>
                                          <p:spTgt spid="2652"/>
                                        </p:tgtEl>
                                        <p:attrNameLst>
                                          <p:attrName>style.visibility</p:attrName>
                                        </p:attrNameLst>
                                      </p:cBhvr>
                                      <p:to>
                                        <p:strVal val="visible"/>
                                      </p:to>
                                    </p:set>
                                    <p:animEffect transition="in" filter="fade">
                                      <p:cBhvr>
                                        <p:cTn id="148" dur="500"/>
                                        <p:tgtEl>
                                          <p:spTgt spid="2652"/>
                                        </p:tgtEl>
                                      </p:cBhvr>
                                    </p:animEffect>
                                  </p:childTnLst>
                                </p:cTn>
                              </p:par>
                            </p:childTnLst>
                          </p:cTn>
                        </p:par>
                        <p:par>
                          <p:cTn id="149" fill="hold">
                            <p:stCondLst>
                              <p:cond delay="500"/>
                            </p:stCondLst>
                            <p:childTnLst>
                              <p:par>
                                <p:cTn id="150" presetID="10" presetClass="entr" presetSubtype="0" fill="hold" nodeType="afterEffect">
                                  <p:stCondLst>
                                    <p:cond delay="0"/>
                                  </p:stCondLst>
                                  <p:childTnLst>
                                    <p:set>
                                      <p:cBhvr>
                                        <p:cTn id="151" dur="1" fill="hold">
                                          <p:stCondLst>
                                            <p:cond delay="0"/>
                                          </p:stCondLst>
                                        </p:cTn>
                                        <p:tgtEl>
                                          <p:spTgt spid="2714"/>
                                        </p:tgtEl>
                                        <p:attrNameLst>
                                          <p:attrName>style.visibility</p:attrName>
                                        </p:attrNameLst>
                                      </p:cBhvr>
                                      <p:to>
                                        <p:strVal val="visible"/>
                                      </p:to>
                                    </p:set>
                                    <p:animEffect transition="in" filter="fade">
                                      <p:cBhvr>
                                        <p:cTn id="152" dur="500"/>
                                        <p:tgtEl>
                                          <p:spTgt spid="2714"/>
                                        </p:tgtEl>
                                      </p:cBhvr>
                                    </p:animEffect>
                                  </p:childTnLst>
                                </p:cTn>
                              </p:par>
                              <p:par>
                                <p:cTn id="153" presetID="1" presetClass="exit" presetSubtype="0" fill="hold" nodeType="withEffect">
                                  <p:stCondLst>
                                    <p:cond delay="0"/>
                                  </p:stCondLst>
                                  <p:childTnLst>
                                    <p:set>
                                      <p:cBhvr>
                                        <p:cTn id="154" dur="1" fill="hold">
                                          <p:stCondLst>
                                            <p:cond delay="0"/>
                                          </p:stCondLst>
                                        </p:cTn>
                                        <p:tgtEl>
                                          <p:spTgt spid="2717"/>
                                        </p:tgtEl>
                                        <p:attrNameLst>
                                          <p:attrName>style.visibility</p:attrName>
                                        </p:attrNameLst>
                                      </p:cBhvr>
                                      <p:to>
                                        <p:strVal val="hidden"/>
                                      </p:to>
                                    </p:set>
                                  </p:childTnLst>
                                </p:cTn>
                              </p:par>
                              <p:par>
                                <p:cTn id="155" presetID="1" presetClass="entr" presetSubtype="0" fill="hold" grpId="1" nodeType="withEffect">
                                  <p:stCondLst>
                                    <p:cond delay="0"/>
                                  </p:stCondLst>
                                  <p:childTnLst>
                                    <p:set>
                                      <p:cBhvr>
                                        <p:cTn id="156"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76" grpId="0" animBg="1"/>
      <p:bldP spid="2776" grpId="1" animBg="1"/>
      <p:bldP spid="2783" grpId="0"/>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ed81916ca0715efecf3e24c0b436887c15c7d"/>
</p:tagLst>
</file>

<file path=ppt/tags/tag10.xml><?xml version="1.0" encoding="utf-8"?>
<p:tagLst xmlns:a="http://schemas.openxmlformats.org/drawingml/2006/main" xmlns:r="http://schemas.openxmlformats.org/officeDocument/2006/relationships" xmlns:p="http://schemas.openxmlformats.org/presentationml/2006/main">
  <p:tag name="NUM" val="13"/>
</p:tagLst>
</file>

<file path=ppt/tags/tag100.xml><?xml version="1.0" encoding="utf-8"?>
<p:tagLst xmlns:a="http://schemas.openxmlformats.org/drawingml/2006/main" xmlns:r="http://schemas.openxmlformats.org/officeDocument/2006/relationships" xmlns:p="http://schemas.openxmlformats.org/presentationml/2006/main">
  <p:tag name="NUM" val="16"/>
</p:tagLst>
</file>

<file path=ppt/tags/tag101.xml><?xml version="1.0" encoding="utf-8"?>
<p:tagLst xmlns:a="http://schemas.openxmlformats.org/drawingml/2006/main" xmlns:r="http://schemas.openxmlformats.org/officeDocument/2006/relationships" xmlns:p="http://schemas.openxmlformats.org/presentationml/2006/main">
  <p:tag name="NUM" val="15"/>
</p:tagLst>
</file>

<file path=ppt/tags/tag102.xml><?xml version="1.0" encoding="utf-8"?>
<p:tagLst xmlns:a="http://schemas.openxmlformats.org/drawingml/2006/main" xmlns:r="http://schemas.openxmlformats.org/officeDocument/2006/relationships" xmlns:p="http://schemas.openxmlformats.org/presentationml/2006/main">
  <p:tag name="NUM" val="19"/>
</p:tagLst>
</file>

<file path=ppt/tags/tag103.xml><?xml version="1.0" encoding="utf-8"?>
<p:tagLst xmlns:a="http://schemas.openxmlformats.org/drawingml/2006/main" xmlns:r="http://schemas.openxmlformats.org/officeDocument/2006/relationships" xmlns:p="http://schemas.openxmlformats.org/presentationml/2006/main">
  <p:tag name="NUM" val="21"/>
</p:tagLst>
</file>

<file path=ppt/tags/tag104.xml><?xml version="1.0" encoding="utf-8"?>
<p:tagLst xmlns:a="http://schemas.openxmlformats.org/drawingml/2006/main" xmlns:r="http://schemas.openxmlformats.org/officeDocument/2006/relationships" xmlns:p="http://schemas.openxmlformats.org/presentationml/2006/main">
  <p:tag name="NUM" val="20"/>
</p:tagLst>
</file>

<file path=ppt/tags/tag105.xml><?xml version="1.0" encoding="utf-8"?>
<p:tagLst xmlns:a="http://schemas.openxmlformats.org/drawingml/2006/main" xmlns:r="http://schemas.openxmlformats.org/officeDocument/2006/relationships" xmlns:p="http://schemas.openxmlformats.org/presentationml/2006/main">
  <p:tag name="NUM" val="18"/>
</p:tagLst>
</file>

<file path=ppt/tags/tag106.xml><?xml version="1.0" encoding="utf-8"?>
<p:tagLst xmlns:a="http://schemas.openxmlformats.org/drawingml/2006/main" xmlns:r="http://schemas.openxmlformats.org/officeDocument/2006/relationships" xmlns:p="http://schemas.openxmlformats.org/presentationml/2006/main">
  <p:tag name="NUM" val="17"/>
</p:tagLst>
</file>

<file path=ppt/tags/tag107.xml><?xml version="1.0" encoding="utf-8"?>
<p:tagLst xmlns:a="http://schemas.openxmlformats.org/drawingml/2006/main" xmlns:r="http://schemas.openxmlformats.org/officeDocument/2006/relationships" xmlns:p="http://schemas.openxmlformats.org/presentationml/2006/main">
  <p:tag name="NUM" val="16"/>
</p:tagLst>
</file>

<file path=ppt/tags/tag108.xml><?xml version="1.0" encoding="utf-8"?>
<p:tagLst xmlns:a="http://schemas.openxmlformats.org/drawingml/2006/main" xmlns:r="http://schemas.openxmlformats.org/officeDocument/2006/relationships" xmlns:p="http://schemas.openxmlformats.org/presentationml/2006/main">
  <p:tag name="NUM" val="15"/>
</p:tagLst>
</file>

<file path=ppt/tags/tag109.xml><?xml version="1.0" encoding="utf-8"?>
<p:tagLst xmlns:a="http://schemas.openxmlformats.org/drawingml/2006/main" xmlns:r="http://schemas.openxmlformats.org/officeDocument/2006/relationships" xmlns:p="http://schemas.openxmlformats.org/presentationml/2006/main">
  <p:tag name="NUM" val="14"/>
</p:tagLst>
</file>

<file path=ppt/tags/tag11.xml><?xml version="1.0" encoding="utf-8"?>
<p:tagLst xmlns:a="http://schemas.openxmlformats.org/drawingml/2006/main" xmlns:r="http://schemas.openxmlformats.org/officeDocument/2006/relationships" xmlns:p="http://schemas.openxmlformats.org/presentationml/2006/main">
  <p:tag name="NUM" val="12"/>
</p:tagLst>
</file>

<file path=ppt/tags/tag110.xml><?xml version="1.0" encoding="utf-8"?>
<p:tagLst xmlns:a="http://schemas.openxmlformats.org/drawingml/2006/main" xmlns:r="http://schemas.openxmlformats.org/officeDocument/2006/relationships" xmlns:p="http://schemas.openxmlformats.org/presentationml/2006/main">
  <p:tag name="NUM" val="13"/>
</p:tagLst>
</file>

<file path=ppt/tags/tag111.xml><?xml version="1.0" encoding="utf-8"?>
<p:tagLst xmlns:a="http://schemas.openxmlformats.org/drawingml/2006/main" xmlns:r="http://schemas.openxmlformats.org/officeDocument/2006/relationships" xmlns:p="http://schemas.openxmlformats.org/presentationml/2006/main">
  <p:tag name="NUM" val="12"/>
</p:tagLst>
</file>

<file path=ppt/tags/tag112.xml><?xml version="1.0" encoding="utf-8"?>
<p:tagLst xmlns:a="http://schemas.openxmlformats.org/drawingml/2006/main" xmlns:r="http://schemas.openxmlformats.org/officeDocument/2006/relationships" xmlns:p="http://schemas.openxmlformats.org/presentationml/2006/main">
  <p:tag name="NUM" val="28"/>
</p:tagLst>
</file>

<file path=ppt/tags/tag113.xml><?xml version="1.0" encoding="utf-8"?>
<p:tagLst xmlns:a="http://schemas.openxmlformats.org/drawingml/2006/main" xmlns:r="http://schemas.openxmlformats.org/officeDocument/2006/relationships" xmlns:p="http://schemas.openxmlformats.org/presentationml/2006/main">
  <p:tag name="NUM" val="19"/>
</p:tagLst>
</file>

<file path=ppt/tags/tag114.xml><?xml version="1.0" encoding="utf-8"?>
<p:tagLst xmlns:a="http://schemas.openxmlformats.org/drawingml/2006/main" xmlns:r="http://schemas.openxmlformats.org/officeDocument/2006/relationships" xmlns:p="http://schemas.openxmlformats.org/presentationml/2006/main">
  <p:tag name="NUM" val="21"/>
</p:tagLst>
</file>

<file path=ppt/tags/tag115.xml><?xml version="1.0" encoding="utf-8"?>
<p:tagLst xmlns:a="http://schemas.openxmlformats.org/drawingml/2006/main" xmlns:r="http://schemas.openxmlformats.org/officeDocument/2006/relationships" xmlns:p="http://schemas.openxmlformats.org/presentationml/2006/main">
  <p:tag name="NUM" val="20"/>
</p:tagLst>
</file>

<file path=ppt/tags/tag116.xml><?xml version="1.0" encoding="utf-8"?>
<p:tagLst xmlns:a="http://schemas.openxmlformats.org/drawingml/2006/main" xmlns:r="http://schemas.openxmlformats.org/officeDocument/2006/relationships" xmlns:p="http://schemas.openxmlformats.org/presentationml/2006/main">
  <p:tag name="NUM" val="18"/>
</p:tagLst>
</file>

<file path=ppt/tags/tag117.xml><?xml version="1.0" encoding="utf-8"?>
<p:tagLst xmlns:a="http://schemas.openxmlformats.org/drawingml/2006/main" xmlns:r="http://schemas.openxmlformats.org/officeDocument/2006/relationships" xmlns:p="http://schemas.openxmlformats.org/presentationml/2006/main">
  <p:tag name="NUM" val="17"/>
</p:tagLst>
</file>

<file path=ppt/tags/tag118.xml><?xml version="1.0" encoding="utf-8"?>
<p:tagLst xmlns:a="http://schemas.openxmlformats.org/drawingml/2006/main" xmlns:r="http://schemas.openxmlformats.org/officeDocument/2006/relationships" xmlns:p="http://schemas.openxmlformats.org/presentationml/2006/main">
  <p:tag name="NUM" val="16"/>
</p:tagLst>
</file>

<file path=ppt/tags/tag119.xml><?xml version="1.0" encoding="utf-8"?>
<p:tagLst xmlns:a="http://schemas.openxmlformats.org/drawingml/2006/main" xmlns:r="http://schemas.openxmlformats.org/officeDocument/2006/relationships" xmlns:p="http://schemas.openxmlformats.org/presentationml/2006/main">
  <p:tag name="NUM" val="15"/>
</p:tagLst>
</file>

<file path=ppt/tags/tag12.xml><?xml version="1.0" encoding="utf-8"?>
<p:tagLst xmlns:a="http://schemas.openxmlformats.org/drawingml/2006/main" xmlns:r="http://schemas.openxmlformats.org/officeDocument/2006/relationships" xmlns:p="http://schemas.openxmlformats.org/presentationml/2006/main">
  <p:tag name="NUM" val="28"/>
</p:tagLst>
</file>

<file path=ppt/tags/tag120.xml><?xml version="1.0" encoding="utf-8"?>
<p:tagLst xmlns:a="http://schemas.openxmlformats.org/drawingml/2006/main" xmlns:r="http://schemas.openxmlformats.org/officeDocument/2006/relationships" xmlns:p="http://schemas.openxmlformats.org/presentationml/2006/main">
  <p:tag name="NUM" val="14"/>
</p:tagLst>
</file>

<file path=ppt/tags/tag121.xml><?xml version="1.0" encoding="utf-8"?>
<p:tagLst xmlns:a="http://schemas.openxmlformats.org/drawingml/2006/main" xmlns:r="http://schemas.openxmlformats.org/officeDocument/2006/relationships" xmlns:p="http://schemas.openxmlformats.org/presentationml/2006/main">
  <p:tag name="NUM" val="13"/>
</p:tagLst>
</file>

<file path=ppt/tags/tag122.xml><?xml version="1.0" encoding="utf-8"?>
<p:tagLst xmlns:a="http://schemas.openxmlformats.org/drawingml/2006/main" xmlns:r="http://schemas.openxmlformats.org/officeDocument/2006/relationships" xmlns:p="http://schemas.openxmlformats.org/presentationml/2006/main">
  <p:tag name="NUM" val="12"/>
</p:tagLst>
</file>

<file path=ppt/tags/tag123.xml><?xml version="1.0" encoding="utf-8"?>
<p:tagLst xmlns:a="http://schemas.openxmlformats.org/drawingml/2006/main" xmlns:r="http://schemas.openxmlformats.org/officeDocument/2006/relationships" xmlns:p="http://schemas.openxmlformats.org/presentationml/2006/main">
  <p:tag name="NUM" val="28"/>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5.xml><?xml version="1.0" encoding="utf-8"?>
<p:tagLst xmlns:a="http://schemas.openxmlformats.org/drawingml/2006/main" xmlns:r="http://schemas.openxmlformats.org/officeDocument/2006/relationships" xmlns:p="http://schemas.openxmlformats.org/presentationml/2006/main">
  <p:tag name="NUM" val="21"/>
</p:tagLst>
</file>

<file path=ppt/tags/tag126.xml><?xml version="1.0" encoding="utf-8"?>
<p:tagLst xmlns:a="http://schemas.openxmlformats.org/drawingml/2006/main" xmlns:r="http://schemas.openxmlformats.org/officeDocument/2006/relationships" xmlns:p="http://schemas.openxmlformats.org/presentationml/2006/main">
  <p:tag name="NUM" val="20"/>
</p:tagLst>
</file>

<file path=ppt/tags/tag127.xml><?xml version="1.0" encoding="utf-8"?>
<p:tagLst xmlns:a="http://schemas.openxmlformats.org/drawingml/2006/main" xmlns:r="http://schemas.openxmlformats.org/officeDocument/2006/relationships" xmlns:p="http://schemas.openxmlformats.org/presentationml/2006/main">
  <p:tag name="NUM" val="18"/>
</p:tagLst>
</file>

<file path=ppt/tags/tag128.xml><?xml version="1.0" encoding="utf-8"?>
<p:tagLst xmlns:a="http://schemas.openxmlformats.org/drawingml/2006/main" xmlns:r="http://schemas.openxmlformats.org/officeDocument/2006/relationships" xmlns:p="http://schemas.openxmlformats.org/presentationml/2006/main">
  <p:tag name="NUM" val="17"/>
</p:tagLst>
</file>

<file path=ppt/tags/tag129.xml><?xml version="1.0" encoding="utf-8"?>
<p:tagLst xmlns:a="http://schemas.openxmlformats.org/drawingml/2006/main" xmlns:r="http://schemas.openxmlformats.org/officeDocument/2006/relationships" xmlns:p="http://schemas.openxmlformats.org/presentationml/2006/main">
  <p:tag name="NUM" val="16"/>
</p:tagLst>
</file>

<file path=ppt/tags/tag13.xml><?xml version="1.0" encoding="utf-8"?>
<p:tagLst xmlns:a="http://schemas.openxmlformats.org/drawingml/2006/main" xmlns:r="http://schemas.openxmlformats.org/officeDocument/2006/relationships" xmlns:p="http://schemas.openxmlformats.org/presentationml/2006/main">
  <p:tag name="NUM" val="19"/>
</p:tagLst>
</file>

<file path=ppt/tags/tag130.xml><?xml version="1.0" encoding="utf-8"?>
<p:tagLst xmlns:a="http://schemas.openxmlformats.org/drawingml/2006/main" xmlns:r="http://schemas.openxmlformats.org/officeDocument/2006/relationships" xmlns:p="http://schemas.openxmlformats.org/presentationml/2006/main">
  <p:tag name="NUM" val="15"/>
</p:tagLst>
</file>

<file path=ppt/tags/tag131.xml><?xml version="1.0" encoding="utf-8"?>
<p:tagLst xmlns:a="http://schemas.openxmlformats.org/drawingml/2006/main" xmlns:r="http://schemas.openxmlformats.org/officeDocument/2006/relationships" xmlns:p="http://schemas.openxmlformats.org/presentationml/2006/main">
  <p:tag name="NUM" val="14"/>
</p:tagLst>
</file>

<file path=ppt/tags/tag132.xml><?xml version="1.0" encoding="utf-8"?>
<p:tagLst xmlns:a="http://schemas.openxmlformats.org/drawingml/2006/main" xmlns:r="http://schemas.openxmlformats.org/officeDocument/2006/relationships" xmlns:p="http://schemas.openxmlformats.org/presentationml/2006/main">
  <p:tag name="NUM" val="13"/>
</p:tagLst>
</file>

<file path=ppt/tags/tag133.xml><?xml version="1.0" encoding="utf-8"?>
<p:tagLst xmlns:a="http://schemas.openxmlformats.org/drawingml/2006/main" xmlns:r="http://schemas.openxmlformats.org/officeDocument/2006/relationships" xmlns:p="http://schemas.openxmlformats.org/presentationml/2006/main">
  <p:tag name="NUM" val="12"/>
</p:tagLst>
</file>

<file path=ppt/tags/tag134.xml><?xml version="1.0" encoding="utf-8"?>
<p:tagLst xmlns:a="http://schemas.openxmlformats.org/drawingml/2006/main" xmlns:r="http://schemas.openxmlformats.org/officeDocument/2006/relationships" xmlns:p="http://schemas.openxmlformats.org/presentationml/2006/main">
  <p:tag name="NUM" val="28"/>
</p:tagLst>
</file>

<file path=ppt/tags/tag135.xml><?xml version="1.0" encoding="utf-8"?>
<p:tagLst xmlns:a="http://schemas.openxmlformats.org/drawingml/2006/main" xmlns:r="http://schemas.openxmlformats.org/officeDocument/2006/relationships" xmlns:p="http://schemas.openxmlformats.org/presentationml/2006/main">
  <p:tag name="NUM" val="19"/>
</p:tagLst>
</file>

<file path=ppt/tags/tag136.xml><?xml version="1.0" encoding="utf-8"?>
<p:tagLst xmlns:a="http://schemas.openxmlformats.org/drawingml/2006/main" xmlns:r="http://schemas.openxmlformats.org/officeDocument/2006/relationships" xmlns:p="http://schemas.openxmlformats.org/presentationml/2006/main">
  <p:tag name="NUM" val="21"/>
</p:tagLst>
</file>

<file path=ppt/tags/tag137.xml><?xml version="1.0" encoding="utf-8"?>
<p:tagLst xmlns:a="http://schemas.openxmlformats.org/drawingml/2006/main" xmlns:r="http://schemas.openxmlformats.org/officeDocument/2006/relationships" xmlns:p="http://schemas.openxmlformats.org/presentationml/2006/main">
  <p:tag name="NUM" val="20"/>
</p:tagLst>
</file>

<file path=ppt/tags/tag138.xml><?xml version="1.0" encoding="utf-8"?>
<p:tagLst xmlns:a="http://schemas.openxmlformats.org/drawingml/2006/main" xmlns:r="http://schemas.openxmlformats.org/officeDocument/2006/relationships" xmlns:p="http://schemas.openxmlformats.org/presentationml/2006/main">
  <p:tag name="NUM" val="18"/>
</p:tagLst>
</file>

<file path=ppt/tags/tag139.xml><?xml version="1.0" encoding="utf-8"?>
<p:tagLst xmlns:a="http://schemas.openxmlformats.org/drawingml/2006/main" xmlns:r="http://schemas.openxmlformats.org/officeDocument/2006/relationships" xmlns:p="http://schemas.openxmlformats.org/presentationml/2006/main">
  <p:tag name="NUM" val="17"/>
</p:tagLst>
</file>

<file path=ppt/tags/tag14.xml><?xml version="1.0" encoding="utf-8"?>
<p:tagLst xmlns:a="http://schemas.openxmlformats.org/drawingml/2006/main" xmlns:r="http://schemas.openxmlformats.org/officeDocument/2006/relationships" xmlns:p="http://schemas.openxmlformats.org/presentationml/2006/main">
  <p:tag name="NUM" val="21"/>
</p:tagLst>
</file>

<file path=ppt/tags/tag140.xml><?xml version="1.0" encoding="utf-8"?>
<p:tagLst xmlns:a="http://schemas.openxmlformats.org/drawingml/2006/main" xmlns:r="http://schemas.openxmlformats.org/officeDocument/2006/relationships" xmlns:p="http://schemas.openxmlformats.org/presentationml/2006/main">
  <p:tag name="NUM" val="16"/>
</p:tagLst>
</file>

<file path=ppt/tags/tag141.xml><?xml version="1.0" encoding="utf-8"?>
<p:tagLst xmlns:a="http://schemas.openxmlformats.org/drawingml/2006/main" xmlns:r="http://schemas.openxmlformats.org/officeDocument/2006/relationships" xmlns:p="http://schemas.openxmlformats.org/presentationml/2006/main">
  <p:tag name="NUM" val="15"/>
</p:tagLst>
</file>

<file path=ppt/tags/tag142.xml><?xml version="1.0" encoding="utf-8"?>
<p:tagLst xmlns:a="http://schemas.openxmlformats.org/drawingml/2006/main" xmlns:r="http://schemas.openxmlformats.org/officeDocument/2006/relationships" xmlns:p="http://schemas.openxmlformats.org/presentationml/2006/main">
  <p:tag name="NUM" val="14"/>
</p:tagLst>
</file>

<file path=ppt/tags/tag143.xml><?xml version="1.0" encoding="utf-8"?>
<p:tagLst xmlns:a="http://schemas.openxmlformats.org/drawingml/2006/main" xmlns:r="http://schemas.openxmlformats.org/officeDocument/2006/relationships" xmlns:p="http://schemas.openxmlformats.org/presentationml/2006/main">
  <p:tag name="NUM" val="13"/>
</p:tagLst>
</file>

<file path=ppt/tags/tag144.xml><?xml version="1.0" encoding="utf-8"?>
<p:tagLst xmlns:a="http://schemas.openxmlformats.org/drawingml/2006/main" xmlns:r="http://schemas.openxmlformats.org/officeDocument/2006/relationships" xmlns:p="http://schemas.openxmlformats.org/presentationml/2006/main">
  <p:tag name="NUM" val="12"/>
</p:tagLst>
</file>

<file path=ppt/tags/tag145.xml><?xml version="1.0" encoding="utf-8"?>
<p:tagLst xmlns:a="http://schemas.openxmlformats.org/drawingml/2006/main" xmlns:r="http://schemas.openxmlformats.org/officeDocument/2006/relationships" xmlns:p="http://schemas.openxmlformats.org/presentationml/2006/main">
  <p:tag name="NUM" val="28"/>
</p:tagLst>
</file>

<file path=ppt/tags/tag146.xml><?xml version="1.0" encoding="utf-8"?>
<p:tagLst xmlns:a="http://schemas.openxmlformats.org/drawingml/2006/main" xmlns:r="http://schemas.openxmlformats.org/officeDocument/2006/relationships" xmlns:p="http://schemas.openxmlformats.org/presentationml/2006/main">
  <p:tag name="NUM" val="20"/>
</p:tagLst>
</file>

<file path=ppt/tags/tag147.xml><?xml version="1.0" encoding="utf-8"?>
<p:tagLst xmlns:a="http://schemas.openxmlformats.org/drawingml/2006/main" xmlns:r="http://schemas.openxmlformats.org/officeDocument/2006/relationships" xmlns:p="http://schemas.openxmlformats.org/presentationml/2006/main">
  <p:tag name="NUM" val="18"/>
</p:tagLst>
</file>

<file path=ppt/tags/tag148.xml><?xml version="1.0" encoding="utf-8"?>
<p:tagLst xmlns:a="http://schemas.openxmlformats.org/drawingml/2006/main" xmlns:r="http://schemas.openxmlformats.org/officeDocument/2006/relationships" xmlns:p="http://schemas.openxmlformats.org/presentationml/2006/main">
  <p:tag name="NUM" val="17"/>
</p:tagLst>
</file>

<file path=ppt/tags/tag149.xml><?xml version="1.0" encoding="utf-8"?>
<p:tagLst xmlns:a="http://schemas.openxmlformats.org/drawingml/2006/main" xmlns:r="http://schemas.openxmlformats.org/officeDocument/2006/relationships" xmlns:p="http://schemas.openxmlformats.org/presentationml/2006/main">
  <p:tag name="NUM" val="16"/>
</p:tagLst>
</file>

<file path=ppt/tags/tag15.xml><?xml version="1.0" encoding="utf-8"?>
<p:tagLst xmlns:a="http://schemas.openxmlformats.org/drawingml/2006/main" xmlns:r="http://schemas.openxmlformats.org/officeDocument/2006/relationships" xmlns:p="http://schemas.openxmlformats.org/presentationml/2006/main">
  <p:tag name="NUM" val="20"/>
</p:tagLst>
</file>

<file path=ppt/tags/tag150.xml><?xml version="1.0" encoding="utf-8"?>
<p:tagLst xmlns:a="http://schemas.openxmlformats.org/drawingml/2006/main" xmlns:r="http://schemas.openxmlformats.org/officeDocument/2006/relationships" xmlns:p="http://schemas.openxmlformats.org/presentationml/2006/main">
  <p:tag name="NUM" val="15"/>
</p:tagLst>
</file>

<file path=ppt/tags/tag151.xml><?xml version="1.0" encoding="utf-8"?>
<p:tagLst xmlns:a="http://schemas.openxmlformats.org/drawingml/2006/main" xmlns:r="http://schemas.openxmlformats.org/officeDocument/2006/relationships" xmlns:p="http://schemas.openxmlformats.org/presentationml/2006/main">
  <p:tag name="NUM" val="28"/>
</p:tagLst>
</file>

<file path=ppt/tags/tag152.xml><?xml version="1.0" encoding="utf-8"?>
<p:tagLst xmlns:a="http://schemas.openxmlformats.org/drawingml/2006/main" xmlns:r="http://schemas.openxmlformats.org/officeDocument/2006/relationships" xmlns:p="http://schemas.openxmlformats.org/presentationml/2006/main">
  <p:tag name="NUM" val="19"/>
</p:tagLst>
</file>

<file path=ppt/tags/tag153.xml><?xml version="1.0" encoding="utf-8"?>
<p:tagLst xmlns:a="http://schemas.openxmlformats.org/drawingml/2006/main" xmlns:r="http://schemas.openxmlformats.org/officeDocument/2006/relationships" xmlns:p="http://schemas.openxmlformats.org/presentationml/2006/main">
  <p:tag name="NUM" val="20"/>
</p:tagLst>
</file>

<file path=ppt/tags/tag154.xml><?xml version="1.0" encoding="utf-8"?>
<p:tagLst xmlns:a="http://schemas.openxmlformats.org/drawingml/2006/main" xmlns:r="http://schemas.openxmlformats.org/officeDocument/2006/relationships" xmlns:p="http://schemas.openxmlformats.org/presentationml/2006/main">
  <p:tag name="NUM" val="18"/>
</p:tagLst>
</file>

<file path=ppt/tags/tag155.xml><?xml version="1.0" encoding="utf-8"?>
<p:tagLst xmlns:a="http://schemas.openxmlformats.org/drawingml/2006/main" xmlns:r="http://schemas.openxmlformats.org/officeDocument/2006/relationships" xmlns:p="http://schemas.openxmlformats.org/presentationml/2006/main">
  <p:tag name="NUM" val="17"/>
</p:tagLst>
</file>

<file path=ppt/tags/tag156.xml><?xml version="1.0" encoding="utf-8"?>
<p:tagLst xmlns:a="http://schemas.openxmlformats.org/drawingml/2006/main" xmlns:r="http://schemas.openxmlformats.org/officeDocument/2006/relationships" xmlns:p="http://schemas.openxmlformats.org/presentationml/2006/main">
  <p:tag name="NUM" val="16"/>
</p:tagLst>
</file>

<file path=ppt/tags/tag157.xml><?xml version="1.0" encoding="utf-8"?>
<p:tagLst xmlns:a="http://schemas.openxmlformats.org/drawingml/2006/main" xmlns:r="http://schemas.openxmlformats.org/officeDocument/2006/relationships" xmlns:p="http://schemas.openxmlformats.org/presentationml/2006/main">
  <p:tag name="NUM" val="15"/>
</p:tagLst>
</file>

<file path=ppt/tags/tag158.xml><?xml version="1.0" encoding="utf-8"?>
<p:tagLst xmlns:a="http://schemas.openxmlformats.org/drawingml/2006/main" xmlns:r="http://schemas.openxmlformats.org/officeDocument/2006/relationships" xmlns:p="http://schemas.openxmlformats.org/presentationml/2006/main">
  <p:tag name="NUM" val="19"/>
</p:tagLst>
</file>

<file path=ppt/tags/tag159.xml><?xml version="1.0" encoding="utf-8"?>
<p:tagLst xmlns:a="http://schemas.openxmlformats.org/drawingml/2006/main" xmlns:r="http://schemas.openxmlformats.org/officeDocument/2006/relationships" xmlns:p="http://schemas.openxmlformats.org/presentationml/2006/main">
  <p:tag name="NUM" val="21"/>
</p:tagLst>
</file>

<file path=ppt/tags/tag16.xml><?xml version="1.0" encoding="utf-8"?>
<p:tagLst xmlns:a="http://schemas.openxmlformats.org/drawingml/2006/main" xmlns:r="http://schemas.openxmlformats.org/officeDocument/2006/relationships" xmlns:p="http://schemas.openxmlformats.org/presentationml/2006/main">
  <p:tag name="NUM" val="18"/>
</p:tagLst>
</file>

<file path=ppt/tags/tag160.xml><?xml version="1.0" encoding="utf-8"?>
<p:tagLst xmlns:a="http://schemas.openxmlformats.org/drawingml/2006/main" xmlns:r="http://schemas.openxmlformats.org/officeDocument/2006/relationships" xmlns:p="http://schemas.openxmlformats.org/presentationml/2006/main">
  <p:tag name="NUM" val="20"/>
</p:tagLst>
</file>

<file path=ppt/tags/tag161.xml><?xml version="1.0" encoding="utf-8"?>
<p:tagLst xmlns:a="http://schemas.openxmlformats.org/drawingml/2006/main" xmlns:r="http://schemas.openxmlformats.org/officeDocument/2006/relationships" xmlns:p="http://schemas.openxmlformats.org/presentationml/2006/main">
  <p:tag name="NUM" val="18"/>
</p:tagLst>
</file>

<file path=ppt/tags/tag162.xml><?xml version="1.0" encoding="utf-8"?>
<p:tagLst xmlns:a="http://schemas.openxmlformats.org/drawingml/2006/main" xmlns:r="http://schemas.openxmlformats.org/officeDocument/2006/relationships" xmlns:p="http://schemas.openxmlformats.org/presentationml/2006/main">
  <p:tag name="NUM" val="17"/>
</p:tagLst>
</file>

<file path=ppt/tags/tag163.xml><?xml version="1.0" encoding="utf-8"?>
<p:tagLst xmlns:a="http://schemas.openxmlformats.org/drawingml/2006/main" xmlns:r="http://schemas.openxmlformats.org/officeDocument/2006/relationships" xmlns:p="http://schemas.openxmlformats.org/presentationml/2006/main">
  <p:tag name="NUM" val="16"/>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5.xml><?xml version="1.0" encoding="utf-8"?>
<p:tagLst xmlns:a="http://schemas.openxmlformats.org/drawingml/2006/main" xmlns:r="http://schemas.openxmlformats.org/officeDocument/2006/relationships" xmlns:p="http://schemas.openxmlformats.org/presentationml/2006/main">
  <p:tag name="NUM" val="14"/>
</p:tagLst>
</file>

<file path=ppt/tags/tag166.xml><?xml version="1.0" encoding="utf-8"?>
<p:tagLst xmlns:a="http://schemas.openxmlformats.org/drawingml/2006/main" xmlns:r="http://schemas.openxmlformats.org/officeDocument/2006/relationships" xmlns:p="http://schemas.openxmlformats.org/presentationml/2006/main">
  <p:tag name="NUM" val="13"/>
</p:tagLst>
</file>

<file path=ppt/tags/tag167.xml><?xml version="1.0" encoding="utf-8"?>
<p:tagLst xmlns:a="http://schemas.openxmlformats.org/drawingml/2006/main" xmlns:r="http://schemas.openxmlformats.org/officeDocument/2006/relationships" xmlns:p="http://schemas.openxmlformats.org/presentationml/2006/main">
  <p:tag name="NUM" val="12"/>
</p:tagLst>
</file>

<file path=ppt/tags/tag168.xml><?xml version="1.0" encoding="utf-8"?>
<p:tagLst xmlns:a="http://schemas.openxmlformats.org/drawingml/2006/main" xmlns:r="http://schemas.openxmlformats.org/officeDocument/2006/relationships" xmlns:p="http://schemas.openxmlformats.org/presentationml/2006/main">
  <p:tag name="NUM" val="28"/>
</p:tagLst>
</file>

<file path=ppt/tags/tag169.xml><?xml version="1.0" encoding="utf-8"?>
<p:tagLst xmlns:a="http://schemas.openxmlformats.org/drawingml/2006/main" xmlns:r="http://schemas.openxmlformats.org/officeDocument/2006/relationships" xmlns:p="http://schemas.openxmlformats.org/presentationml/2006/main">
  <p:tag name="NUM" val="19"/>
</p:tagLst>
</file>

<file path=ppt/tags/tag17.xml><?xml version="1.0" encoding="utf-8"?>
<p:tagLst xmlns:a="http://schemas.openxmlformats.org/drawingml/2006/main" xmlns:r="http://schemas.openxmlformats.org/officeDocument/2006/relationships" xmlns:p="http://schemas.openxmlformats.org/presentationml/2006/main">
  <p:tag name="NUM" val="17"/>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1.xml><?xml version="1.0" encoding="utf-8"?>
<p:tagLst xmlns:a="http://schemas.openxmlformats.org/drawingml/2006/main" xmlns:r="http://schemas.openxmlformats.org/officeDocument/2006/relationships" xmlns:p="http://schemas.openxmlformats.org/presentationml/2006/main">
  <p:tag name="NUM" val="20"/>
</p:tagLst>
</file>

<file path=ppt/tags/tag172.xml><?xml version="1.0" encoding="utf-8"?>
<p:tagLst xmlns:a="http://schemas.openxmlformats.org/drawingml/2006/main" xmlns:r="http://schemas.openxmlformats.org/officeDocument/2006/relationships" xmlns:p="http://schemas.openxmlformats.org/presentationml/2006/main">
  <p:tag name="NUM" val="18"/>
</p:tagLst>
</file>

<file path=ppt/tags/tag173.xml><?xml version="1.0" encoding="utf-8"?>
<p:tagLst xmlns:a="http://schemas.openxmlformats.org/drawingml/2006/main" xmlns:r="http://schemas.openxmlformats.org/officeDocument/2006/relationships" xmlns:p="http://schemas.openxmlformats.org/presentationml/2006/main">
  <p:tag name="NUM" val="17"/>
</p:tagLst>
</file>

<file path=ppt/tags/tag174.xml><?xml version="1.0" encoding="utf-8"?>
<p:tagLst xmlns:a="http://schemas.openxmlformats.org/drawingml/2006/main" xmlns:r="http://schemas.openxmlformats.org/officeDocument/2006/relationships" xmlns:p="http://schemas.openxmlformats.org/presentationml/2006/main">
  <p:tag name="NUM" val="16"/>
</p:tagLst>
</file>

<file path=ppt/tags/tag175.xml><?xml version="1.0" encoding="utf-8"?>
<p:tagLst xmlns:a="http://schemas.openxmlformats.org/drawingml/2006/main" xmlns:r="http://schemas.openxmlformats.org/officeDocument/2006/relationships" xmlns:p="http://schemas.openxmlformats.org/presentationml/2006/main">
  <p:tag name="NUM" val="15"/>
</p:tagLst>
</file>

<file path=ppt/tags/tag176.xml><?xml version="1.0" encoding="utf-8"?>
<p:tagLst xmlns:a="http://schemas.openxmlformats.org/drawingml/2006/main" xmlns:r="http://schemas.openxmlformats.org/officeDocument/2006/relationships" xmlns:p="http://schemas.openxmlformats.org/presentationml/2006/main">
  <p:tag name="NUM" val="14"/>
</p:tagLst>
</file>

<file path=ppt/tags/tag177.xml><?xml version="1.0" encoding="utf-8"?>
<p:tagLst xmlns:a="http://schemas.openxmlformats.org/drawingml/2006/main" xmlns:r="http://schemas.openxmlformats.org/officeDocument/2006/relationships" xmlns:p="http://schemas.openxmlformats.org/presentationml/2006/main">
  <p:tag name="NUM" val="13"/>
</p:tagLst>
</file>

<file path=ppt/tags/tag178.xml><?xml version="1.0" encoding="utf-8"?>
<p:tagLst xmlns:a="http://schemas.openxmlformats.org/drawingml/2006/main" xmlns:r="http://schemas.openxmlformats.org/officeDocument/2006/relationships" xmlns:p="http://schemas.openxmlformats.org/presentationml/2006/main">
  <p:tag name="NUM" val="12"/>
</p:tagLst>
</file>

<file path=ppt/tags/tag179.xml><?xml version="1.0" encoding="utf-8"?>
<p:tagLst xmlns:a="http://schemas.openxmlformats.org/drawingml/2006/main" xmlns:r="http://schemas.openxmlformats.org/officeDocument/2006/relationships" xmlns:p="http://schemas.openxmlformats.org/presentationml/2006/main">
  <p:tag name="NUM" val="28"/>
</p:tagLst>
</file>

<file path=ppt/tags/tag18.xml><?xml version="1.0" encoding="utf-8"?>
<p:tagLst xmlns:a="http://schemas.openxmlformats.org/drawingml/2006/main" xmlns:r="http://schemas.openxmlformats.org/officeDocument/2006/relationships" xmlns:p="http://schemas.openxmlformats.org/presentationml/2006/main">
  <p:tag name="NUM" val="16"/>
</p:tagLst>
</file>

<file path=ppt/tags/tag180.xml><?xml version="1.0" encoding="utf-8"?>
<p:tagLst xmlns:a="http://schemas.openxmlformats.org/drawingml/2006/main" xmlns:r="http://schemas.openxmlformats.org/officeDocument/2006/relationships" xmlns:p="http://schemas.openxmlformats.org/presentationml/2006/main">
  <p:tag name="NUM" val="20"/>
</p:tagLst>
</file>

<file path=ppt/tags/tag181.xml><?xml version="1.0" encoding="utf-8"?>
<p:tagLst xmlns:a="http://schemas.openxmlformats.org/drawingml/2006/main" xmlns:r="http://schemas.openxmlformats.org/officeDocument/2006/relationships" xmlns:p="http://schemas.openxmlformats.org/presentationml/2006/main">
  <p:tag name="NUM" val="18"/>
</p:tagLst>
</file>

<file path=ppt/tags/tag182.xml><?xml version="1.0" encoding="utf-8"?>
<p:tagLst xmlns:a="http://schemas.openxmlformats.org/drawingml/2006/main" xmlns:r="http://schemas.openxmlformats.org/officeDocument/2006/relationships" xmlns:p="http://schemas.openxmlformats.org/presentationml/2006/main">
  <p:tag name="NUM" val="17"/>
</p:tagLst>
</file>

<file path=ppt/tags/tag183.xml><?xml version="1.0" encoding="utf-8"?>
<p:tagLst xmlns:a="http://schemas.openxmlformats.org/drawingml/2006/main" xmlns:r="http://schemas.openxmlformats.org/officeDocument/2006/relationships" xmlns:p="http://schemas.openxmlformats.org/presentationml/2006/main">
  <p:tag name="NUM" val="16"/>
</p:tagLst>
</file>

<file path=ppt/tags/tag184.xml><?xml version="1.0" encoding="utf-8"?>
<p:tagLst xmlns:a="http://schemas.openxmlformats.org/drawingml/2006/main" xmlns:r="http://schemas.openxmlformats.org/officeDocument/2006/relationships" xmlns:p="http://schemas.openxmlformats.org/presentationml/2006/main">
  <p:tag name="NUM" val="15"/>
</p:tagLst>
</file>

<file path=ppt/tags/tag185.xml><?xml version="1.0" encoding="utf-8"?>
<p:tagLst xmlns:a="http://schemas.openxmlformats.org/drawingml/2006/main" xmlns:r="http://schemas.openxmlformats.org/officeDocument/2006/relationships" xmlns:p="http://schemas.openxmlformats.org/presentationml/2006/main">
  <p:tag name="NUM" val="28"/>
</p:tagLst>
</file>

<file path=ppt/tags/tag186.xml><?xml version="1.0" encoding="utf-8"?>
<p:tagLst xmlns:a="http://schemas.openxmlformats.org/drawingml/2006/main" xmlns:r="http://schemas.openxmlformats.org/officeDocument/2006/relationships" xmlns:p="http://schemas.openxmlformats.org/presentationml/2006/main">
  <p:tag name="NUM" val="19"/>
</p:tagLst>
</file>

<file path=ppt/tags/tag187.xml><?xml version="1.0" encoding="utf-8"?>
<p:tagLst xmlns:a="http://schemas.openxmlformats.org/drawingml/2006/main" xmlns:r="http://schemas.openxmlformats.org/officeDocument/2006/relationships" xmlns:p="http://schemas.openxmlformats.org/presentationml/2006/main">
  <p:tag name="NUM" val="20"/>
</p:tagLst>
</file>

<file path=ppt/tags/tag188.xml><?xml version="1.0" encoding="utf-8"?>
<p:tagLst xmlns:a="http://schemas.openxmlformats.org/drawingml/2006/main" xmlns:r="http://schemas.openxmlformats.org/officeDocument/2006/relationships" xmlns:p="http://schemas.openxmlformats.org/presentationml/2006/main">
  <p:tag name="NUM" val="18"/>
</p:tagLst>
</file>

<file path=ppt/tags/tag189.xml><?xml version="1.0" encoding="utf-8"?>
<p:tagLst xmlns:a="http://schemas.openxmlformats.org/drawingml/2006/main" xmlns:r="http://schemas.openxmlformats.org/officeDocument/2006/relationships" xmlns:p="http://schemas.openxmlformats.org/presentationml/2006/main">
  <p:tag name="NUM" val="17"/>
</p:tagLst>
</file>

<file path=ppt/tags/tag19.xml><?xml version="1.0" encoding="utf-8"?>
<p:tagLst xmlns:a="http://schemas.openxmlformats.org/drawingml/2006/main" xmlns:r="http://schemas.openxmlformats.org/officeDocument/2006/relationships" xmlns:p="http://schemas.openxmlformats.org/presentationml/2006/main">
  <p:tag name="NUM" val="15"/>
</p:tagLst>
</file>

<file path=ppt/tags/tag190.xml><?xml version="1.0" encoding="utf-8"?>
<p:tagLst xmlns:a="http://schemas.openxmlformats.org/drawingml/2006/main" xmlns:r="http://schemas.openxmlformats.org/officeDocument/2006/relationships" xmlns:p="http://schemas.openxmlformats.org/presentationml/2006/main">
  <p:tag name="NUM" val="16"/>
</p:tagLst>
</file>

<file path=ppt/tags/tag191.xml><?xml version="1.0" encoding="utf-8"?>
<p:tagLst xmlns:a="http://schemas.openxmlformats.org/drawingml/2006/main" xmlns:r="http://schemas.openxmlformats.org/officeDocument/2006/relationships" xmlns:p="http://schemas.openxmlformats.org/presentationml/2006/main">
  <p:tag name="NUM" val="15"/>
</p:tagLst>
</file>

<file path=ppt/tags/tag192.xml><?xml version="1.0" encoding="utf-8"?>
<p:tagLst xmlns:a="http://schemas.openxmlformats.org/drawingml/2006/main" xmlns:r="http://schemas.openxmlformats.org/officeDocument/2006/relationships" xmlns:p="http://schemas.openxmlformats.org/presentationml/2006/main">
  <p:tag name="NUM" val="19"/>
</p:tagLst>
</file>

<file path=ppt/tags/tag193.xml><?xml version="1.0" encoding="utf-8"?>
<p:tagLst xmlns:a="http://schemas.openxmlformats.org/drawingml/2006/main" xmlns:r="http://schemas.openxmlformats.org/officeDocument/2006/relationships" xmlns:p="http://schemas.openxmlformats.org/presentationml/2006/main">
  <p:tag name="NUM" val="21"/>
</p:tagLst>
</file>

<file path=ppt/tags/tag194.xml><?xml version="1.0" encoding="utf-8"?>
<p:tagLst xmlns:a="http://schemas.openxmlformats.org/drawingml/2006/main" xmlns:r="http://schemas.openxmlformats.org/officeDocument/2006/relationships" xmlns:p="http://schemas.openxmlformats.org/presentationml/2006/main">
  <p:tag name="NUM" val="20"/>
</p:tagLst>
</file>

<file path=ppt/tags/tag195.xml><?xml version="1.0" encoding="utf-8"?>
<p:tagLst xmlns:a="http://schemas.openxmlformats.org/drawingml/2006/main" xmlns:r="http://schemas.openxmlformats.org/officeDocument/2006/relationships" xmlns:p="http://schemas.openxmlformats.org/presentationml/2006/main">
  <p:tag name="NUM" val="18"/>
</p:tagLst>
</file>

<file path=ppt/tags/tag196.xml><?xml version="1.0" encoding="utf-8"?>
<p:tagLst xmlns:a="http://schemas.openxmlformats.org/drawingml/2006/main" xmlns:r="http://schemas.openxmlformats.org/officeDocument/2006/relationships" xmlns:p="http://schemas.openxmlformats.org/presentationml/2006/main">
  <p:tag name="NUM" val="17"/>
</p:tagLst>
</file>

<file path=ppt/tags/tag197.xml><?xml version="1.0" encoding="utf-8"?>
<p:tagLst xmlns:a="http://schemas.openxmlformats.org/drawingml/2006/main" xmlns:r="http://schemas.openxmlformats.org/officeDocument/2006/relationships" xmlns:p="http://schemas.openxmlformats.org/presentationml/2006/main">
  <p:tag name="NUM" val="16"/>
</p:tagLst>
</file>

<file path=ppt/tags/tag198.xml><?xml version="1.0" encoding="utf-8"?>
<p:tagLst xmlns:a="http://schemas.openxmlformats.org/drawingml/2006/main" xmlns:r="http://schemas.openxmlformats.org/officeDocument/2006/relationships" xmlns:p="http://schemas.openxmlformats.org/presentationml/2006/main">
  <p:tag name="NUM" val="15"/>
</p:tagLst>
</file>

<file path=ppt/tags/tag199.xml><?xml version="1.0" encoding="utf-8"?>
<p:tagLst xmlns:a="http://schemas.openxmlformats.org/drawingml/2006/main" xmlns:r="http://schemas.openxmlformats.org/officeDocument/2006/relationships" xmlns:p="http://schemas.openxmlformats.org/presentationml/2006/main">
  <p:tag name="NUM" val="14"/>
</p:tagLst>
</file>

<file path=ppt/tags/tag2.xml><?xml version="1.0" encoding="utf-8"?>
<p:tagLst xmlns:a="http://schemas.openxmlformats.org/drawingml/2006/main" xmlns:r="http://schemas.openxmlformats.org/officeDocument/2006/relationships" xmlns:p="http://schemas.openxmlformats.org/presentationml/2006/main">
  <p:tag name="NUM" val="19"/>
</p:tagLst>
</file>

<file path=ppt/tags/tag20.xml><?xml version="1.0" encoding="utf-8"?>
<p:tagLst xmlns:a="http://schemas.openxmlformats.org/drawingml/2006/main" xmlns:r="http://schemas.openxmlformats.org/officeDocument/2006/relationships" xmlns:p="http://schemas.openxmlformats.org/presentationml/2006/main">
  <p:tag name="NUM" val="14"/>
</p:tagLst>
</file>

<file path=ppt/tags/tag200.xml><?xml version="1.0" encoding="utf-8"?>
<p:tagLst xmlns:a="http://schemas.openxmlformats.org/drawingml/2006/main" xmlns:r="http://schemas.openxmlformats.org/officeDocument/2006/relationships" xmlns:p="http://schemas.openxmlformats.org/presentationml/2006/main">
  <p:tag name="NUM" val="13"/>
</p:tagLst>
</file>

<file path=ppt/tags/tag201.xml><?xml version="1.0" encoding="utf-8"?>
<p:tagLst xmlns:a="http://schemas.openxmlformats.org/drawingml/2006/main" xmlns:r="http://schemas.openxmlformats.org/officeDocument/2006/relationships" xmlns:p="http://schemas.openxmlformats.org/presentationml/2006/main">
  <p:tag name="NUM" val="12"/>
</p:tagLst>
</file>

<file path=ppt/tags/tag202.xml><?xml version="1.0" encoding="utf-8"?>
<p:tagLst xmlns:a="http://schemas.openxmlformats.org/drawingml/2006/main" xmlns:r="http://schemas.openxmlformats.org/officeDocument/2006/relationships" xmlns:p="http://schemas.openxmlformats.org/presentationml/2006/main">
  <p:tag name="NUM" val="28"/>
</p:tagLst>
</file>

<file path=ppt/tags/tag203.xml><?xml version="1.0" encoding="utf-8"?>
<p:tagLst xmlns:a="http://schemas.openxmlformats.org/drawingml/2006/main" xmlns:r="http://schemas.openxmlformats.org/officeDocument/2006/relationships" xmlns:p="http://schemas.openxmlformats.org/presentationml/2006/main">
  <p:tag name="NUM" val="19"/>
</p:tagLst>
</file>

<file path=ppt/tags/tag204.xml><?xml version="1.0" encoding="utf-8"?>
<p:tagLst xmlns:a="http://schemas.openxmlformats.org/drawingml/2006/main" xmlns:r="http://schemas.openxmlformats.org/officeDocument/2006/relationships" xmlns:p="http://schemas.openxmlformats.org/presentationml/2006/main">
  <p:tag name="NUM" val="21"/>
</p:tagLst>
</file>

<file path=ppt/tags/tag205.xml><?xml version="1.0" encoding="utf-8"?>
<p:tagLst xmlns:a="http://schemas.openxmlformats.org/drawingml/2006/main" xmlns:r="http://schemas.openxmlformats.org/officeDocument/2006/relationships" xmlns:p="http://schemas.openxmlformats.org/presentationml/2006/main">
  <p:tag name="NUM" val="20"/>
</p:tagLst>
</file>

<file path=ppt/tags/tag206.xml><?xml version="1.0" encoding="utf-8"?>
<p:tagLst xmlns:a="http://schemas.openxmlformats.org/drawingml/2006/main" xmlns:r="http://schemas.openxmlformats.org/officeDocument/2006/relationships" xmlns:p="http://schemas.openxmlformats.org/presentationml/2006/main">
  <p:tag name="NUM" val="18"/>
</p:tagLst>
</file>

<file path=ppt/tags/tag207.xml><?xml version="1.0" encoding="utf-8"?>
<p:tagLst xmlns:a="http://schemas.openxmlformats.org/drawingml/2006/main" xmlns:r="http://schemas.openxmlformats.org/officeDocument/2006/relationships" xmlns:p="http://schemas.openxmlformats.org/presentationml/2006/main">
  <p:tag name="NUM" val="17"/>
</p:tagLst>
</file>

<file path=ppt/tags/tag208.xml><?xml version="1.0" encoding="utf-8"?>
<p:tagLst xmlns:a="http://schemas.openxmlformats.org/drawingml/2006/main" xmlns:r="http://schemas.openxmlformats.org/officeDocument/2006/relationships" xmlns:p="http://schemas.openxmlformats.org/presentationml/2006/main">
  <p:tag name="NUM" val="16"/>
</p:tagLst>
</file>

<file path=ppt/tags/tag209.xml><?xml version="1.0" encoding="utf-8"?>
<p:tagLst xmlns:a="http://schemas.openxmlformats.org/drawingml/2006/main" xmlns:r="http://schemas.openxmlformats.org/officeDocument/2006/relationships" xmlns:p="http://schemas.openxmlformats.org/presentationml/2006/main">
  <p:tag name="NUM" val="15"/>
</p:tagLst>
</file>

<file path=ppt/tags/tag21.xml><?xml version="1.0" encoding="utf-8"?>
<p:tagLst xmlns:a="http://schemas.openxmlformats.org/drawingml/2006/main" xmlns:r="http://schemas.openxmlformats.org/officeDocument/2006/relationships" xmlns:p="http://schemas.openxmlformats.org/presentationml/2006/main">
  <p:tag name="NUM" val="13"/>
</p:tagLst>
</file>

<file path=ppt/tags/tag210.xml><?xml version="1.0" encoding="utf-8"?>
<p:tagLst xmlns:a="http://schemas.openxmlformats.org/drawingml/2006/main" xmlns:r="http://schemas.openxmlformats.org/officeDocument/2006/relationships" xmlns:p="http://schemas.openxmlformats.org/presentationml/2006/main">
  <p:tag name="NUM" val="14"/>
</p:tagLst>
</file>

<file path=ppt/tags/tag211.xml><?xml version="1.0" encoding="utf-8"?>
<p:tagLst xmlns:a="http://schemas.openxmlformats.org/drawingml/2006/main" xmlns:r="http://schemas.openxmlformats.org/officeDocument/2006/relationships" xmlns:p="http://schemas.openxmlformats.org/presentationml/2006/main">
  <p:tag name="NUM" val="13"/>
</p:tagLst>
</file>

<file path=ppt/tags/tag212.xml><?xml version="1.0" encoding="utf-8"?>
<p:tagLst xmlns:a="http://schemas.openxmlformats.org/drawingml/2006/main" xmlns:r="http://schemas.openxmlformats.org/officeDocument/2006/relationships" xmlns:p="http://schemas.openxmlformats.org/presentationml/2006/main">
  <p:tag name="NUM" val="12"/>
</p:tagLst>
</file>

<file path=ppt/tags/tag213.xml><?xml version="1.0" encoding="utf-8"?>
<p:tagLst xmlns:a="http://schemas.openxmlformats.org/drawingml/2006/main" xmlns:r="http://schemas.openxmlformats.org/officeDocument/2006/relationships" xmlns:p="http://schemas.openxmlformats.org/presentationml/2006/main">
  <p:tag name="NUM" val="28"/>
</p:tagLst>
</file>

<file path=ppt/tags/tag22.xml><?xml version="1.0" encoding="utf-8"?>
<p:tagLst xmlns:a="http://schemas.openxmlformats.org/drawingml/2006/main" xmlns:r="http://schemas.openxmlformats.org/officeDocument/2006/relationships" xmlns:p="http://schemas.openxmlformats.org/presentationml/2006/main">
  <p:tag name="NUM" val="12"/>
</p:tagLst>
</file>

<file path=ppt/tags/tag23.xml><?xml version="1.0" encoding="utf-8"?>
<p:tagLst xmlns:a="http://schemas.openxmlformats.org/drawingml/2006/main" xmlns:r="http://schemas.openxmlformats.org/officeDocument/2006/relationships" xmlns:p="http://schemas.openxmlformats.org/presentationml/2006/main">
  <p:tag name="NUM" val="28"/>
</p:tagLst>
</file>

<file path=ppt/tags/tag24.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21"/>
</p:tagLst>
</file>

<file path=ppt/tags/tag26.xml><?xml version="1.0" encoding="utf-8"?>
<p:tagLst xmlns:a="http://schemas.openxmlformats.org/drawingml/2006/main" xmlns:r="http://schemas.openxmlformats.org/officeDocument/2006/relationships" xmlns:p="http://schemas.openxmlformats.org/presentationml/2006/main">
  <p:tag name="NUM" val="20"/>
</p:tagLst>
</file>

<file path=ppt/tags/tag27.xml><?xml version="1.0" encoding="utf-8"?>
<p:tagLst xmlns:a="http://schemas.openxmlformats.org/drawingml/2006/main" xmlns:r="http://schemas.openxmlformats.org/officeDocument/2006/relationships" xmlns:p="http://schemas.openxmlformats.org/presentationml/2006/main">
  <p:tag name="NUM" val="18"/>
</p:tagLst>
</file>

<file path=ppt/tags/tag28.xml><?xml version="1.0" encoding="utf-8"?>
<p:tagLst xmlns:a="http://schemas.openxmlformats.org/drawingml/2006/main" xmlns:r="http://schemas.openxmlformats.org/officeDocument/2006/relationships" xmlns:p="http://schemas.openxmlformats.org/presentationml/2006/main">
  <p:tag name="NUM" val="17"/>
</p:tagLst>
</file>

<file path=ppt/tags/tag29.xml><?xml version="1.0" encoding="utf-8"?>
<p:tagLst xmlns:a="http://schemas.openxmlformats.org/drawingml/2006/main" xmlns:r="http://schemas.openxmlformats.org/officeDocument/2006/relationships" xmlns:p="http://schemas.openxmlformats.org/presentationml/2006/main">
  <p:tag name="NUM" val="16"/>
</p:tagLst>
</file>

<file path=ppt/tags/tag3.xml><?xml version="1.0" encoding="utf-8"?>
<p:tagLst xmlns:a="http://schemas.openxmlformats.org/drawingml/2006/main" xmlns:r="http://schemas.openxmlformats.org/officeDocument/2006/relationships" xmlns:p="http://schemas.openxmlformats.org/presentationml/2006/main">
  <p:tag name="NUM" val="21"/>
</p:tagLst>
</file>

<file path=ppt/tags/tag30.xml><?xml version="1.0" encoding="utf-8"?>
<p:tagLst xmlns:a="http://schemas.openxmlformats.org/drawingml/2006/main" xmlns:r="http://schemas.openxmlformats.org/officeDocument/2006/relationships" xmlns:p="http://schemas.openxmlformats.org/presentationml/2006/main">
  <p:tag name="NUM" val="15"/>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2.xml><?xml version="1.0" encoding="utf-8"?>
<p:tagLst xmlns:a="http://schemas.openxmlformats.org/drawingml/2006/main" xmlns:r="http://schemas.openxmlformats.org/officeDocument/2006/relationships" xmlns:p="http://schemas.openxmlformats.org/presentationml/2006/main">
  <p:tag name="NUM" val="13"/>
</p:tagLst>
</file>

<file path=ppt/tags/tag33.xml><?xml version="1.0" encoding="utf-8"?>
<p:tagLst xmlns:a="http://schemas.openxmlformats.org/drawingml/2006/main" xmlns:r="http://schemas.openxmlformats.org/officeDocument/2006/relationships" xmlns:p="http://schemas.openxmlformats.org/presentationml/2006/main">
  <p:tag name="NUM" val="12"/>
</p:tagLst>
</file>

<file path=ppt/tags/tag34.xml><?xml version="1.0" encoding="utf-8"?>
<p:tagLst xmlns:a="http://schemas.openxmlformats.org/drawingml/2006/main" xmlns:r="http://schemas.openxmlformats.org/officeDocument/2006/relationships" xmlns:p="http://schemas.openxmlformats.org/presentationml/2006/main">
  <p:tag name="NUM" val="28"/>
</p:tagLst>
</file>

<file path=ppt/tags/tag35.xml><?xml version="1.0" encoding="utf-8"?>
<p:tagLst xmlns:a="http://schemas.openxmlformats.org/drawingml/2006/main" xmlns:r="http://schemas.openxmlformats.org/officeDocument/2006/relationships" xmlns:p="http://schemas.openxmlformats.org/presentationml/2006/main">
  <p:tag name="NUM" val="19"/>
</p:tagLst>
</file>

<file path=ppt/tags/tag36.xml><?xml version="1.0" encoding="utf-8"?>
<p:tagLst xmlns:a="http://schemas.openxmlformats.org/drawingml/2006/main" xmlns:r="http://schemas.openxmlformats.org/officeDocument/2006/relationships" xmlns:p="http://schemas.openxmlformats.org/presentationml/2006/main">
  <p:tag name="NUM" val="21"/>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8.xml><?xml version="1.0" encoding="utf-8"?>
<p:tagLst xmlns:a="http://schemas.openxmlformats.org/drawingml/2006/main" xmlns:r="http://schemas.openxmlformats.org/officeDocument/2006/relationships" xmlns:p="http://schemas.openxmlformats.org/presentationml/2006/main">
  <p:tag name="NUM" val="18"/>
</p:tagLst>
</file>

<file path=ppt/tags/tag39.xml><?xml version="1.0" encoding="utf-8"?>
<p:tagLst xmlns:a="http://schemas.openxmlformats.org/drawingml/2006/main" xmlns:r="http://schemas.openxmlformats.org/officeDocument/2006/relationships" xmlns:p="http://schemas.openxmlformats.org/presentationml/2006/main">
  <p:tag name="NUM" val="17"/>
</p:tagLst>
</file>

<file path=ppt/tags/tag4.xml><?xml version="1.0" encoding="utf-8"?>
<p:tagLst xmlns:a="http://schemas.openxmlformats.org/drawingml/2006/main" xmlns:r="http://schemas.openxmlformats.org/officeDocument/2006/relationships" xmlns:p="http://schemas.openxmlformats.org/presentationml/2006/main">
  <p:tag name="NUM" val="20"/>
</p:tagLst>
</file>

<file path=ppt/tags/tag40.xml><?xml version="1.0" encoding="utf-8"?>
<p:tagLst xmlns:a="http://schemas.openxmlformats.org/drawingml/2006/main" xmlns:r="http://schemas.openxmlformats.org/officeDocument/2006/relationships" xmlns:p="http://schemas.openxmlformats.org/presentationml/2006/main">
  <p:tag name="NUM" val="16"/>
</p:tagLst>
</file>

<file path=ppt/tags/tag41.xml><?xml version="1.0" encoding="utf-8"?>
<p:tagLst xmlns:a="http://schemas.openxmlformats.org/drawingml/2006/main" xmlns:r="http://schemas.openxmlformats.org/officeDocument/2006/relationships" xmlns:p="http://schemas.openxmlformats.org/presentationml/2006/main">
  <p:tag name="NUM" val="15"/>
</p:tagLst>
</file>

<file path=ppt/tags/tag42.xml><?xml version="1.0" encoding="utf-8"?>
<p:tagLst xmlns:a="http://schemas.openxmlformats.org/drawingml/2006/main" xmlns:r="http://schemas.openxmlformats.org/officeDocument/2006/relationships" xmlns:p="http://schemas.openxmlformats.org/presentationml/2006/main">
  <p:tag name="NUM" val="14"/>
</p:tagLst>
</file>

<file path=ppt/tags/tag43.xml><?xml version="1.0" encoding="utf-8"?>
<p:tagLst xmlns:a="http://schemas.openxmlformats.org/drawingml/2006/main" xmlns:r="http://schemas.openxmlformats.org/officeDocument/2006/relationships" xmlns:p="http://schemas.openxmlformats.org/presentationml/2006/main">
  <p:tag name="NUM" val="13"/>
</p:tagLst>
</file>

<file path=ppt/tags/tag44.xml><?xml version="1.0" encoding="utf-8"?>
<p:tagLst xmlns:a="http://schemas.openxmlformats.org/drawingml/2006/main" xmlns:r="http://schemas.openxmlformats.org/officeDocument/2006/relationships" xmlns:p="http://schemas.openxmlformats.org/presentationml/2006/main">
  <p:tag name="NUM" val="12"/>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6.xml><?xml version="1.0" encoding="utf-8"?>
<p:tagLst xmlns:a="http://schemas.openxmlformats.org/drawingml/2006/main" xmlns:r="http://schemas.openxmlformats.org/officeDocument/2006/relationships" xmlns:p="http://schemas.openxmlformats.org/presentationml/2006/main">
  <p:tag name="NUM" val="19"/>
</p:tagLst>
</file>

<file path=ppt/tags/tag47.xml><?xml version="1.0" encoding="utf-8"?>
<p:tagLst xmlns:a="http://schemas.openxmlformats.org/drawingml/2006/main" xmlns:r="http://schemas.openxmlformats.org/officeDocument/2006/relationships" xmlns:p="http://schemas.openxmlformats.org/presentationml/2006/main">
  <p:tag name="NUM" val="21"/>
</p:tagLst>
</file>

<file path=ppt/tags/tag48.xml><?xml version="1.0" encoding="utf-8"?>
<p:tagLst xmlns:a="http://schemas.openxmlformats.org/drawingml/2006/main" xmlns:r="http://schemas.openxmlformats.org/officeDocument/2006/relationships" xmlns:p="http://schemas.openxmlformats.org/presentationml/2006/main">
  <p:tag name="NUM" val="20"/>
</p:tagLst>
</file>

<file path=ppt/tags/tag49.xml><?xml version="1.0" encoding="utf-8"?>
<p:tagLst xmlns:a="http://schemas.openxmlformats.org/drawingml/2006/main" xmlns:r="http://schemas.openxmlformats.org/officeDocument/2006/relationships" xmlns:p="http://schemas.openxmlformats.org/presentationml/2006/main">
  <p:tag name="NUM" val="18"/>
</p:tagLst>
</file>

<file path=ppt/tags/tag5.xml><?xml version="1.0" encoding="utf-8"?>
<p:tagLst xmlns:a="http://schemas.openxmlformats.org/drawingml/2006/main" xmlns:r="http://schemas.openxmlformats.org/officeDocument/2006/relationships" xmlns:p="http://schemas.openxmlformats.org/presentationml/2006/main">
  <p:tag name="NUM" val="18"/>
</p:tagLst>
</file>

<file path=ppt/tags/tag50.xml><?xml version="1.0" encoding="utf-8"?>
<p:tagLst xmlns:a="http://schemas.openxmlformats.org/drawingml/2006/main" xmlns:r="http://schemas.openxmlformats.org/officeDocument/2006/relationships" xmlns:p="http://schemas.openxmlformats.org/presentationml/2006/main">
  <p:tag name="NUM" val="17"/>
</p:tagLst>
</file>

<file path=ppt/tags/tag51.xml><?xml version="1.0" encoding="utf-8"?>
<p:tagLst xmlns:a="http://schemas.openxmlformats.org/drawingml/2006/main" xmlns:r="http://schemas.openxmlformats.org/officeDocument/2006/relationships" xmlns:p="http://schemas.openxmlformats.org/presentationml/2006/main">
  <p:tag name="NUM" val="16"/>
</p:tagLst>
</file>

<file path=ppt/tags/tag52.xml><?xml version="1.0" encoding="utf-8"?>
<p:tagLst xmlns:a="http://schemas.openxmlformats.org/drawingml/2006/main" xmlns:r="http://schemas.openxmlformats.org/officeDocument/2006/relationships" xmlns:p="http://schemas.openxmlformats.org/presentationml/2006/main">
  <p:tag name="NUM" val="15"/>
</p:tagLst>
</file>

<file path=ppt/tags/tag53.xml><?xml version="1.0" encoding="utf-8"?>
<p:tagLst xmlns:a="http://schemas.openxmlformats.org/drawingml/2006/main" xmlns:r="http://schemas.openxmlformats.org/officeDocument/2006/relationships" xmlns:p="http://schemas.openxmlformats.org/presentationml/2006/main">
  <p:tag name="NUM" val="14"/>
</p:tagLst>
</file>

<file path=ppt/tags/tag54.xml><?xml version="1.0" encoding="utf-8"?>
<p:tagLst xmlns:a="http://schemas.openxmlformats.org/drawingml/2006/main" xmlns:r="http://schemas.openxmlformats.org/officeDocument/2006/relationships" xmlns:p="http://schemas.openxmlformats.org/presentationml/2006/main">
  <p:tag name="NUM" val="13"/>
</p:tagLst>
</file>

<file path=ppt/tags/tag55.xml><?xml version="1.0" encoding="utf-8"?>
<p:tagLst xmlns:a="http://schemas.openxmlformats.org/drawingml/2006/main" xmlns:r="http://schemas.openxmlformats.org/officeDocument/2006/relationships" xmlns:p="http://schemas.openxmlformats.org/presentationml/2006/main">
  <p:tag name="NUM" val="12"/>
</p:tagLst>
</file>

<file path=ppt/tags/tag56.xml><?xml version="1.0" encoding="utf-8"?>
<p:tagLst xmlns:a="http://schemas.openxmlformats.org/drawingml/2006/main" xmlns:r="http://schemas.openxmlformats.org/officeDocument/2006/relationships" xmlns:p="http://schemas.openxmlformats.org/presentationml/2006/main">
  <p:tag name="NUM" val="28"/>
</p:tagLst>
</file>

<file path=ppt/tags/tag57.xml><?xml version="1.0" encoding="utf-8"?>
<p:tagLst xmlns:a="http://schemas.openxmlformats.org/drawingml/2006/main" xmlns:r="http://schemas.openxmlformats.org/officeDocument/2006/relationships" xmlns:p="http://schemas.openxmlformats.org/presentationml/2006/main">
  <p:tag name="NUM" val="19"/>
</p:tagLst>
</file>

<file path=ppt/tags/tag58.xml><?xml version="1.0" encoding="utf-8"?>
<p:tagLst xmlns:a="http://schemas.openxmlformats.org/drawingml/2006/main" xmlns:r="http://schemas.openxmlformats.org/officeDocument/2006/relationships" xmlns:p="http://schemas.openxmlformats.org/presentationml/2006/main">
  <p:tag name="NUM" val="21"/>
</p:tagLst>
</file>

<file path=ppt/tags/tag59.xml><?xml version="1.0" encoding="utf-8"?>
<p:tagLst xmlns:a="http://schemas.openxmlformats.org/drawingml/2006/main" xmlns:r="http://schemas.openxmlformats.org/officeDocument/2006/relationships" xmlns:p="http://schemas.openxmlformats.org/presentationml/2006/main">
  <p:tag name="NUM" val="20"/>
</p:tagLst>
</file>

<file path=ppt/tags/tag6.xml><?xml version="1.0" encoding="utf-8"?>
<p:tagLst xmlns:a="http://schemas.openxmlformats.org/drawingml/2006/main" xmlns:r="http://schemas.openxmlformats.org/officeDocument/2006/relationships" xmlns:p="http://schemas.openxmlformats.org/presentationml/2006/main">
  <p:tag name="NUM" val="17"/>
</p:tagLst>
</file>

<file path=ppt/tags/tag60.xml><?xml version="1.0" encoding="utf-8"?>
<p:tagLst xmlns:a="http://schemas.openxmlformats.org/drawingml/2006/main" xmlns:r="http://schemas.openxmlformats.org/officeDocument/2006/relationships" xmlns:p="http://schemas.openxmlformats.org/presentationml/2006/main">
  <p:tag name="NUM" val="18"/>
</p:tagLst>
</file>

<file path=ppt/tags/tag61.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16"/>
</p:tagLst>
</file>

<file path=ppt/tags/tag63.xml><?xml version="1.0" encoding="utf-8"?>
<p:tagLst xmlns:a="http://schemas.openxmlformats.org/drawingml/2006/main" xmlns:r="http://schemas.openxmlformats.org/officeDocument/2006/relationships" xmlns:p="http://schemas.openxmlformats.org/presentationml/2006/main">
  <p:tag name="NUM" val="15"/>
</p:tagLst>
</file>

<file path=ppt/tags/tag64.xml><?xml version="1.0" encoding="utf-8"?>
<p:tagLst xmlns:a="http://schemas.openxmlformats.org/drawingml/2006/main" xmlns:r="http://schemas.openxmlformats.org/officeDocument/2006/relationships" xmlns:p="http://schemas.openxmlformats.org/presentationml/2006/main">
  <p:tag name="NUM" val="14"/>
</p:tagLst>
</file>

<file path=ppt/tags/tag65.xml><?xml version="1.0" encoding="utf-8"?>
<p:tagLst xmlns:a="http://schemas.openxmlformats.org/drawingml/2006/main" xmlns:r="http://schemas.openxmlformats.org/officeDocument/2006/relationships" xmlns:p="http://schemas.openxmlformats.org/presentationml/2006/main">
  <p:tag name="NUM" val="13"/>
</p:tagLst>
</file>

<file path=ppt/tags/tag66.xml><?xml version="1.0" encoding="utf-8"?>
<p:tagLst xmlns:a="http://schemas.openxmlformats.org/drawingml/2006/main" xmlns:r="http://schemas.openxmlformats.org/officeDocument/2006/relationships" xmlns:p="http://schemas.openxmlformats.org/presentationml/2006/main">
  <p:tag name="NUM" val="12"/>
</p:tagLst>
</file>

<file path=ppt/tags/tag67.xml><?xml version="1.0" encoding="utf-8"?>
<p:tagLst xmlns:a="http://schemas.openxmlformats.org/drawingml/2006/main" xmlns:r="http://schemas.openxmlformats.org/officeDocument/2006/relationships" xmlns:p="http://schemas.openxmlformats.org/presentationml/2006/main">
  <p:tag name="NUM" val="28"/>
</p:tagLst>
</file>

<file path=ppt/tags/tag68.xml><?xml version="1.0" encoding="utf-8"?>
<p:tagLst xmlns:a="http://schemas.openxmlformats.org/drawingml/2006/main" xmlns:r="http://schemas.openxmlformats.org/officeDocument/2006/relationships" xmlns:p="http://schemas.openxmlformats.org/presentationml/2006/main">
  <p:tag name="NUM" val="19"/>
</p:tagLst>
</file>

<file path=ppt/tags/tag69.xml><?xml version="1.0" encoding="utf-8"?>
<p:tagLst xmlns:a="http://schemas.openxmlformats.org/drawingml/2006/main" xmlns:r="http://schemas.openxmlformats.org/officeDocument/2006/relationships" xmlns:p="http://schemas.openxmlformats.org/presentationml/2006/main">
  <p:tag name="NUM" val="21"/>
</p:tagLst>
</file>

<file path=ppt/tags/tag7.xml><?xml version="1.0" encoding="utf-8"?>
<p:tagLst xmlns:a="http://schemas.openxmlformats.org/drawingml/2006/main" xmlns:r="http://schemas.openxmlformats.org/officeDocument/2006/relationships" xmlns:p="http://schemas.openxmlformats.org/presentationml/2006/main">
  <p:tag name="NUM" val="16"/>
</p:tagLst>
</file>

<file path=ppt/tags/tag70.xml><?xml version="1.0" encoding="utf-8"?>
<p:tagLst xmlns:a="http://schemas.openxmlformats.org/drawingml/2006/main" xmlns:r="http://schemas.openxmlformats.org/officeDocument/2006/relationships" xmlns:p="http://schemas.openxmlformats.org/presentationml/2006/main">
  <p:tag name="NUM" val="20"/>
</p:tagLst>
</file>

<file path=ppt/tags/tag71.xml><?xml version="1.0" encoding="utf-8"?>
<p:tagLst xmlns:a="http://schemas.openxmlformats.org/drawingml/2006/main" xmlns:r="http://schemas.openxmlformats.org/officeDocument/2006/relationships" xmlns:p="http://schemas.openxmlformats.org/presentationml/2006/main">
  <p:tag name="NUM" val="18"/>
</p:tagLst>
</file>

<file path=ppt/tags/tag72.xml><?xml version="1.0" encoding="utf-8"?>
<p:tagLst xmlns:a="http://schemas.openxmlformats.org/drawingml/2006/main" xmlns:r="http://schemas.openxmlformats.org/officeDocument/2006/relationships" xmlns:p="http://schemas.openxmlformats.org/presentationml/2006/main">
  <p:tag name="NUM" val="17"/>
</p:tagLst>
</file>

<file path=ppt/tags/tag73.xml><?xml version="1.0" encoding="utf-8"?>
<p:tagLst xmlns:a="http://schemas.openxmlformats.org/drawingml/2006/main" xmlns:r="http://schemas.openxmlformats.org/officeDocument/2006/relationships" xmlns:p="http://schemas.openxmlformats.org/presentationml/2006/main">
  <p:tag name="NUM" val="16"/>
</p:tagLst>
</file>

<file path=ppt/tags/tag74.xml><?xml version="1.0" encoding="utf-8"?>
<p:tagLst xmlns:a="http://schemas.openxmlformats.org/drawingml/2006/main" xmlns:r="http://schemas.openxmlformats.org/officeDocument/2006/relationships" xmlns:p="http://schemas.openxmlformats.org/presentationml/2006/main">
  <p:tag name="NUM" val="15"/>
</p:tagLst>
</file>

<file path=ppt/tags/tag75.xml><?xml version="1.0" encoding="utf-8"?>
<p:tagLst xmlns:a="http://schemas.openxmlformats.org/drawingml/2006/main" xmlns:r="http://schemas.openxmlformats.org/officeDocument/2006/relationships" xmlns:p="http://schemas.openxmlformats.org/presentationml/2006/main">
  <p:tag name="NUM" val="14"/>
</p:tagLst>
</file>

<file path=ppt/tags/tag76.xml><?xml version="1.0" encoding="utf-8"?>
<p:tagLst xmlns:a="http://schemas.openxmlformats.org/drawingml/2006/main" xmlns:r="http://schemas.openxmlformats.org/officeDocument/2006/relationships" xmlns:p="http://schemas.openxmlformats.org/presentationml/2006/main">
  <p:tag name="NUM" val="13"/>
</p:tagLst>
</file>

<file path=ppt/tags/tag77.xml><?xml version="1.0" encoding="utf-8"?>
<p:tagLst xmlns:a="http://schemas.openxmlformats.org/drawingml/2006/main" xmlns:r="http://schemas.openxmlformats.org/officeDocument/2006/relationships" xmlns:p="http://schemas.openxmlformats.org/presentationml/2006/main">
  <p:tag name="NUM" val="12"/>
</p:tagLst>
</file>

<file path=ppt/tags/tag78.xml><?xml version="1.0" encoding="utf-8"?>
<p:tagLst xmlns:a="http://schemas.openxmlformats.org/drawingml/2006/main" xmlns:r="http://schemas.openxmlformats.org/officeDocument/2006/relationships" xmlns:p="http://schemas.openxmlformats.org/presentationml/2006/main">
  <p:tag name="NUM" val="28"/>
</p:tagLst>
</file>

<file path=ppt/tags/tag79.xml><?xml version="1.0" encoding="utf-8"?>
<p:tagLst xmlns:a="http://schemas.openxmlformats.org/drawingml/2006/main" xmlns:r="http://schemas.openxmlformats.org/officeDocument/2006/relationships" xmlns:p="http://schemas.openxmlformats.org/presentationml/2006/main">
  <p:tag name="NUM" val="19"/>
</p:tagLst>
</file>

<file path=ppt/tags/tag8.xml><?xml version="1.0" encoding="utf-8"?>
<p:tagLst xmlns:a="http://schemas.openxmlformats.org/drawingml/2006/main" xmlns:r="http://schemas.openxmlformats.org/officeDocument/2006/relationships" xmlns:p="http://schemas.openxmlformats.org/presentationml/2006/main">
  <p:tag name="NUM" val="15"/>
</p:tagLst>
</file>

<file path=ppt/tags/tag80.xml><?xml version="1.0" encoding="utf-8"?>
<p:tagLst xmlns:a="http://schemas.openxmlformats.org/drawingml/2006/main" xmlns:r="http://schemas.openxmlformats.org/officeDocument/2006/relationships" xmlns:p="http://schemas.openxmlformats.org/presentationml/2006/main">
  <p:tag name="NUM" val="21"/>
</p:tagLst>
</file>

<file path=ppt/tags/tag81.xml><?xml version="1.0" encoding="utf-8"?>
<p:tagLst xmlns:a="http://schemas.openxmlformats.org/drawingml/2006/main" xmlns:r="http://schemas.openxmlformats.org/officeDocument/2006/relationships" xmlns:p="http://schemas.openxmlformats.org/presentationml/2006/main">
  <p:tag name="NUM" val="20"/>
</p:tagLst>
</file>

<file path=ppt/tags/tag82.xml><?xml version="1.0" encoding="utf-8"?>
<p:tagLst xmlns:a="http://schemas.openxmlformats.org/drawingml/2006/main" xmlns:r="http://schemas.openxmlformats.org/officeDocument/2006/relationships" xmlns:p="http://schemas.openxmlformats.org/presentationml/2006/main">
  <p:tag name="NUM" val="18"/>
</p:tagLst>
</file>

<file path=ppt/tags/tag83.xml><?xml version="1.0" encoding="utf-8"?>
<p:tagLst xmlns:a="http://schemas.openxmlformats.org/drawingml/2006/main" xmlns:r="http://schemas.openxmlformats.org/officeDocument/2006/relationships" xmlns:p="http://schemas.openxmlformats.org/presentationml/2006/main">
  <p:tag name="NUM" val="17"/>
</p:tagLst>
</file>

<file path=ppt/tags/tag84.xml><?xml version="1.0" encoding="utf-8"?>
<p:tagLst xmlns:a="http://schemas.openxmlformats.org/drawingml/2006/main" xmlns:r="http://schemas.openxmlformats.org/officeDocument/2006/relationships" xmlns:p="http://schemas.openxmlformats.org/presentationml/2006/main">
  <p:tag name="NUM" val="16"/>
</p:tagLst>
</file>

<file path=ppt/tags/tag85.xml><?xml version="1.0" encoding="utf-8"?>
<p:tagLst xmlns:a="http://schemas.openxmlformats.org/drawingml/2006/main" xmlns:r="http://schemas.openxmlformats.org/officeDocument/2006/relationships" xmlns:p="http://schemas.openxmlformats.org/presentationml/2006/main">
  <p:tag name="NUM" val="15"/>
</p:tagLst>
</file>

<file path=ppt/tags/tag86.xml><?xml version="1.0" encoding="utf-8"?>
<p:tagLst xmlns:a="http://schemas.openxmlformats.org/drawingml/2006/main" xmlns:r="http://schemas.openxmlformats.org/officeDocument/2006/relationships" xmlns:p="http://schemas.openxmlformats.org/presentationml/2006/main">
  <p:tag name="NUM" val="14"/>
</p:tagLst>
</file>

<file path=ppt/tags/tag87.xml><?xml version="1.0" encoding="utf-8"?>
<p:tagLst xmlns:a="http://schemas.openxmlformats.org/drawingml/2006/main" xmlns:r="http://schemas.openxmlformats.org/officeDocument/2006/relationships" xmlns:p="http://schemas.openxmlformats.org/presentationml/2006/main">
  <p:tag name="NUM" val="13"/>
</p:tagLst>
</file>

<file path=ppt/tags/tag88.xml><?xml version="1.0" encoding="utf-8"?>
<p:tagLst xmlns:a="http://schemas.openxmlformats.org/drawingml/2006/main" xmlns:r="http://schemas.openxmlformats.org/officeDocument/2006/relationships" xmlns:p="http://schemas.openxmlformats.org/presentationml/2006/main">
  <p:tag name="NUM" val="12"/>
</p:tagLst>
</file>

<file path=ppt/tags/tag89.xml><?xml version="1.0" encoding="utf-8"?>
<p:tagLst xmlns:a="http://schemas.openxmlformats.org/drawingml/2006/main" xmlns:r="http://schemas.openxmlformats.org/officeDocument/2006/relationships" xmlns:p="http://schemas.openxmlformats.org/presentationml/2006/main">
  <p:tag name="NUM" val="28"/>
</p:tagLst>
</file>

<file path=ppt/tags/tag9.xml><?xml version="1.0" encoding="utf-8"?>
<p:tagLst xmlns:a="http://schemas.openxmlformats.org/drawingml/2006/main" xmlns:r="http://schemas.openxmlformats.org/officeDocument/2006/relationships" xmlns:p="http://schemas.openxmlformats.org/presentationml/2006/main">
  <p:tag name="NUM" val="14"/>
</p:tagLst>
</file>

<file path=ppt/tags/tag90.xml><?xml version="1.0" encoding="utf-8"?>
<p:tagLst xmlns:a="http://schemas.openxmlformats.org/drawingml/2006/main" xmlns:r="http://schemas.openxmlformats.org/officeDocument/2006/relationships" xmlns:p="http://schemas.openxmlformats.org/presentationml/2006/main">
  <p:tag name="NUM" val="20"/>
</p:tagLst>
</file>

<file path=ppt/tags/tag91.xml><?xml version="1.0" encoding="utf-8"?>
<p:tagLst xmlns:a="http://schemas.openxmlformats.org/drawingml/2006/main" xmlns:r="http://schemas.openxmlformats.org/officeDocument/2006/relationships" xmlns:p="http://schemas.openxmlformats.org/presentationml/2006/main">
  <p:tag name="NUM" val="18"/>
</p:tagLst>
</file>

<file path=ppt/tags/tag92.xml><?xml version="1.0" encoding="utf-8"?>
<p:tagLst xmlns:a="http://schemas.openxmlformats.org/drawingml/2006/main" xmlns:r="http://schemas.openxmlformats.org/officeDocument/2006/relationships" xmlns:p="http://schemas.openxmlformats.org/presentationml/2006/main">
  <p:tag name="NUM" val="17"/>
</p:tagLst>
</file>

<file path=ppt/tags/tag93.xml><?xml version="1.0" encoding="utf-8"?>
<p:tagLst xmlns:a="http://schemas.openxmlformats.org/drawingml/2006/main" xmlns:r="http://schemas.openxmlformats.org/officeDocument/2006/relationships" xmlns:p="http://schemas.openxmlformats.org/presentationml/2006/main">
  <p:tag name="NUM" val="16"/>
</p:tagLst>
</file>

<file path=ppt/tags/tag94.xml><?xml version="1.0" encoding="utf-8"?>
<p:tagLst xmlns:a="http://schemas.openxmlformats.org/drawingml/2006/main" xmlns:r="http://schemas.openxmlformats.org/officeDocument/2006/relationships" xmlns:p="http://schemas.openxmlformats.org/presentationml/2006/main">
  <p:tag name="NUM" val="15"/>
</p:tagLst>
</file>

<file path=ppt/tags/tag95.xml><?xml version="1.0" encoding="utf-8"?>
<p:tagLst xmlns:a="http://schemas.openxmlformats.org/drawingml/2006/main" xmlns:r="http://schemas.openxmlformats.org/officeDocument/2006/relationships" xmlns:p="http://schemas.openxmlformats.org/presentationml/2006/main">
  <p:tag name="NUM" val="28"/>
</p:tagLst>
</file>

<file path=ppt/tags/tag96.xml><?xml version="1.0" encoding="utf-8"?>
<p:tagLst xmlns:a="http://schemas.openxmlformats.org/drawingml/2006/main" xmlns:r="http://schemas.openxmlformats.org/officeDocument/2006/relationships" xmlns:p="http://schemas.openxmlformats.org/presentationml/2006/main">
  <p:tag name="NUM" val="19"/>
</p:tagLst>
</file>

<file path=ppt/tags/tag97.xml><?xml version="1.0" encoding="utf-8"?>
<p:tagLst xmlns:a="http://schemas.openxmlformats.org/drawingml/2006/main" xmlns:r="http://schemas.openxmlformats.org/officeDocument/2006/relationships" xmlns:p="http://schemas.openxmlformats.org/presentationml/2006/main">
  <p:tag name="NUM" val="20"/>
</p:tagLst>
</file>

<file path=ppt/tags/tag98.xml><?xml version="1.0" encoding="utf-8"?>
<p:tagLst xmlns:a="http://schemas.openxmlformats.org/drawingml/2006/main" xmlns:r="http://schemas.openxmlformats.org/officeDocument/2006/relationships" xmlns:p="http://schemas.openxmlformats.org/presentationml/2006/main">
  <p:tag name="NUM" val="18"/>
</p:tagLst>
</file>

<file path=ppt/tags/tag99.xml><?xml version="1.0" encoding="utf-8"?>
<p:tagLst xmlns:a="http://schemas.openxmlformats.org/drawingml/2006/main" xmlns:r="http://schemas.openxmlformats.org/officeDocument/2006/relationships" xmlns:p="http://schemas.openxmlformats.org/presentationml/2006/main">
  <p:tag name="NUM" val="17"/>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24854</TotalTime>
  <Words>3559</Words>
  <Application>Microsoft Office PowerPoint</Application>
  <PresentationFormat>Affichage à l'écran (4:3)</PresentationFormat>
  <Paragraphs>2535</Paragraphs>
  <Slides>25</Slides>
  <Notes>12</Notes>
  <HiddenSlides>3</HiddenSlides>
  <MMClips>0</MMClips>
  <ScaleCrop>false</ScaleCrop>
  <HeadingPairs>
    <vt:vector size="4" baseType="variant">
      <vt:variant>
        <vt:lpstr>Thème</vt:lpstr>
      </vt:variant>
      <vt:variant>
        <vt:i4>1</vt:i4>
      </vt:variant>
      <vt:variant>
        <vt:lpstr>Titres des diapositives</vt:lpstr>
      </vt:variant>
      <vt:variant>
        <vt:i4>25</vt:i4>
      </vt:variant>
    </vt:vector>
  </HeadingPairs>
  <TitlesOfParts>
    <vt:vector size="26"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électriques Courant Continu</vt:lpstr>
      <vt:lpstr>Les moteurs électriques Courant Continu</vt:lpstr>
      <vt:lpstr>Les moteurs électriques Courant Continu</vt:lpstr>
      <vt:lpstr>Les moteurs électriques Courant Continu</vt:lpstr>
      <vt:lpstr>Les moteurs électriques Courant Continu, le stator</vt:lpstr>
      <vt:lpstr>Les moteurs électriques Courant Continu, le rotor</vt:lpstr>
      <vt:lpstr>Les moteurs électriques Courant Continu, le rotor</vt:lpstr>
      <vt:lpstr>Les moteurs électriques Courant Continu, le rotor</vt:lpstr>
      <vt:lpstr>Les moteurs électriques Courant Continu, le rotor</vt:lpstr>
      <vt:lpstr>Les moteurs Courant Continu</vt:lpstr>
      <vt:lpstr>Les moteurs électriques Courant Continu, le rotor</vt:lpstr>
      <vt:lpstr>Présentation PowerPoint</vt:lpstr>
      <vt:lpstr>Présentation PowerPoint</vt:lpstr>
      <vt:lpstr> </vt:lpstr>
      <vt:lpstr>Les moteurs Courant Continu</vt:lpstr>
      <vt:lpstr>Les moteurs Courant Continu</vt:lpstr>
      <vt:lpstr>Les moteurs électriques</vt:lpstr>
      <vt:lpstr>démarche</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électriques</dc:title>
  <dc:creator>phil</dc:creator>
  <cp:lastModifiedBy>phil</cp:lastModifiedBy>
  <cp:revision>300</cp:revision>
  <dcterms:created xsi:type="dcterms:W3CDTF">2016-01-24T11:49:39Z</dcterms:created>
  <dcterms:modified xsi:type="dcterms:W3CDTF">2016-02-21T21:03:52Z</dcterms:modified>
</cp:coreProperties>
</file>