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3.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4.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5.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6.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7.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8.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9.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10.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11.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12.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notesSlides/notesSlide13.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notesSlides/notesSlide14.xml" ContentType="application/vnd.openxmlformats-officedocument.presentationml.notesSlide+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notesSlides/notesSlide15.xml" ContentType="application/vnd.openxmlformats-officedocument.presentationml.notesSlide+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notesSlides/notesSlide16.xml" ContentType="application/vnd.openxmlformats-officedocument.presentationml.notesSlide+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notesSlides/notesSlide17.xml" ContentType="application/vnd.openxmlformats-officedocument.presentationml.notesSlide+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59" r:id="rId5"/>
    <p:sldId id="260" r:id="rId6"/>
    <p:sldId id="275" r:id="rId7"/>
    <p:sldId id="261" r:id="rId8"/>
    <p:sldId id="262" r:id="rId9"/>
    <p:sldId id="263" r:id="rId10"/>
    <p:sldId id="264" r:id="rId11"/>
    <p:sldId id="265" r:id="rId12"/>
    <p:sldId id="266" r:id="rId13"/>
    <p:sldId id="267" r:id="rId14"/>
    <p:sldId id="268" r:id="rId15"/>
    <p:sldId id="272" r:id="rId16"/>
    <p:sldId id="274" r:id="rId17"/>
    <p:sldId id="269" r:id="rId18"/>
    <p:sldId id="270" r:id="rId19"/>
  </p:sldIdLst>
  <p:sldSz cx="9144000" cy="6858000" type="screen4x3"/>
  <p:notesSz cx="6858000" cy="9144000"/>
  <p:custDataLst>
    <p:tags r:id="rId21"/>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FD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584" y="-78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74" d="100"/>
          <a:sy n="74" d="100"/>
        </p:scale>
        <p:origin x="-3144"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372EA2-45EF-4E79-9D7D-D4B04D41037D}" type="datetimeFigureOut">
              <a:rPr lang="fr-FR" smtClean="0"/>
              <a:t>28/01/2015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3061B4-5CEF-48E7-ADE8-2343D7836FDD}" type="slidenum">
              <a:rPr lang="fr-FR" smtClean="0"/>
              <a:t>‹N°›</a:t>
            </a:fld>
            <a:endParaRPr lang="fr-FR"/>
          </a:p>
        </p:txBody>
      </p:sp>
    </p:spTree>
    <p:extLst>
      <p:ext uri="{BB962C8B-B14F-4D97-AF65-F5344CB8AC3E}">
        <p14:creationId xmlns:p14="http://schemas.microsoft.com/office/powerpoint/2010/main" val="4289796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NF EN </a:t>
            </a:r>
            <a:endParaRPr lang="fr-FR" dirty="0"/>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a:t>
            </a:fld>
            <a:endParaRPr lang="fr-FR"/>
          </a:p>
        </p:txBody>
      </p:sp>
    </p:spTree>
    <p:extLst>
      <p:ext uri="{BB962C8B-B14F-4D97-AF65-F5344CB8AC3E}">
        <p14:creationId xmlns:p14="http://schemas.microsoft.com/office/powerpoint/2010/main" val="22824122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10</a:t>
            </a:fld>
            <a:endParaRPr lang="fr-FR"/>
          </a:p>
        </p:txBody>
      </p:sp>
    </p:spTree>
    <p:extLst>
      <p:ext uri="{BB962C8B-B14F-4D97-AF65-F5344CB8AC3E}">
        <p14:creationId xmlns:p14="http://schemas.microsoft.com/office/powerpoint/2010/main" val="1494196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11</a:t>
            </a:fld>
            <a:endParaRPr lang="fr-FR"/>
          </a:p>
        </p:txBody>
      </p:sp>
    </p:spTree>
    <p:extLst>
      <p:ext uri="{BB962C8B-B14F-4D97-AF65-F5344CB8AC3E}">
        <p14:creationId xmlns:p14="http://schemas.microsoft.com/office/powerpoint/2010/main" val="23493246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12</a:t>
            </a:fld>
            <a:endParaRPr lang="fr-FR"/>
          </a:p>
        </p:txBody>
      </p:sp>
    </p:spTree>
    <p:extLst>
      <p:ext uri="{BB962C8B-B14F-4D97-AF65-F5344CB8AC3E}">
        <p14:creationId xmlns:p14="http://schemas.microsoft.com/office/powerpoint/2010/main" val="1589097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13</a:t>
            </a:fld>
            <a:endParaRPr lang="fr-FR"/>
          </a:p>
        </p:txBody>
      </p:sp>
    </p:spTree>
    <p:extLst>
      <p:ext uri="{BB962C8B-B14F-4D97-AF65-F5344CB8AC3E}">
        <p14:creationId xmlns:p14="http://schemas.microsoft.com/office/powerpoint/2010/main" val="3338721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14</a:t>
            </a:fld>
            <a:endParaRPr lang="fr-FR"/>
          </a:p>
        </p:txBody>
      </p:sp>
    </p:spTree>
    <p:extLst>
      <p:ext uri="{BB962C8B-B14F-4D97-AF65-F5344CB8AC3E}">
        <p14:creationId xmlns:p14="http://schemas.microsoft.com/office/powerpoint/2010/main" val="19066056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15</a:t>
            </a:fld>
            <a:endParaRPr lang="fr-FR"/>
          </a:p>
        </p:txBody>
      </p:sp>
    </p:spTree>
    <p:extLst>
      <p:ext uri="{BB962C8B-B14F-4D97-AF65-F5344CB8AC3E}">
        <p14:creationId xmlns:p14="http://schemas.microsoft.com/office/powerpoint/2010/main" val="366453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16</a:t>
            </a:fld>
            <a:endParaRPr lang="fr-FR"/>
          </a:p>
        </p:txBody>
      </p:sp>
    </p:spTree>
    <p:extLst>
      <p:ext uri="{BB962C8B-B14F-4D97-AF65-F5344CB8AC3E}">
        <p14:creationId xmlns:p14="http://schemas.microsoft.com/office/powerpoint/2010/main" val="2869437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17</a:t>
            </a:fld>
            <a:endParaRPr lang="fr-FR"/>
          </a:p>
        </p:txBody>
      </p:sp>
    </p:spTree>
    <p:extLst>
      <p:ext uri="{BB962C8B-B14F-4D97-AF65-F5344CB8AC3E}">
        <p14:creationId xmlns:p14="http://schemas.microsoft.com/office/powerpoint/2010/main" val="2864338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18</a:t>
            </a:fld>
            <a:endParaRPr lang="fr-FR"/>
          </a:p>
        </p:txBody>
      </p:sp>
    </p:spTree>
    <p:extLst>
      <p:ext uri="{BB962C8B-B14F-4D97-AF65-F5344CB8AC3E}">
        <p14:creationId xmlns:p14="http://schemas.microsoft.com/office/powerpoint/2010/main" val="595611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NF EN 13306</a:t>
            </a:r>
            <a:endParaRPr lang="fr-FR" dirty="0"/>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2</a:t>
            </a:fld>
            <a:endParaRPr lang="fr-FR"/>
          </a:p>
        </p:txBody>
      </p:sp>
    </p:spTree>
    <p:extLst>
      <p:ext uri="{BB962C8B-B14F-4D97-AF65-F5344CB8AC3E}">
        <p14:creationId xmlns:p14="http://schemas.microsoft.com/office/powerpoint/2010/main" val="329978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3</a:t>
            </a:fld>
            <a:endParaRPr lang="fr-FR"/>
          </a:p>
        </p:txBody>
      </p:sp>
    </p:spTree>
    <p:extLst>
      <p:ext uri="{BB962C8B-B14F-4D97-AF65-F5344CB8AC3E}">
        <p14:creationId xmlns:p14="http://schemas.microsoft.com/office/powerpoint/2010/main" val="3784139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4</a:t>
            </a:fld>
            <a:endParaRPr lang="fr-FR"/>
          </a:p>
        </p:txBody>
      </p:sp>
    </p:spTree>
    <p:extLst>
      <p:ext uri="{BB962C8B-B14F-4D97-AF65-F5344CB8AC3E}">
        <p14:creationId xmlns:p14="http://schemas.microsoft.com/office/powerpoint/2010/main" val="4132435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5</a:t>
            </a:fld>
            <a:endParaRPr lang="fr-FR"/>
          </a:p>
        </p:txBody>
      </p:sp>
    </p:spTree>
    <p:extLst>
      <p:ext uri="{BB962C8B-B14F-4D97-AF65-F5344CB8AC3E}">
        <p14:creationId xmlns:p14="http://schemas.microsoft.com/office/powerpoint/2010/main" val="836207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6</a:t>
            </a:fld>
            <a:endParaRPr lang="fr-FR"/>
          </a:p>
        </p:txBody>
      </p:sp>
    </p:spTree>
    <p:extLst>
      <p:ext uri="{BB962C8B-B14F-4D97-AF65-F5344CB8AC3E}">
        <p14:creationId xmlns:p14="http://schemas.microsoft.com/office/powerpoint/2010/main" val="836207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7</a:t>
            </a:fld>
            <a:endParaRPr lang="fr-FR"/>
          </a:p>
        </p:txBody>
      </p:sp>
    </p:spTree>
    <p:extLst>
      <p:ext uri="{BB962C8B-B14F-4D97-AF65-F5344CB8AC3E}">
        <p14:creationId xmlns:p14="http://schemas.microsoft.com/office/powerpoint/2010/main" val="4168609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8</a:t>
            </a:fld>
            <a:endParaRPr lang="fr-FR"/>
          </a:p>
        </p:txBody>
      </p:sp>
    </p:spTree>
    <p:extLst>
      <p:ext uri="{BB962C8B-B14F-4D97-AF65-F5344CB8AC3E}">
        <p14:creationId xmlns:p14="http://schemas.microsoft.com/office/powerpoint/2010/main" val="4128344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63061B4-5CEF-48E7-ADE8-2343D7836FDD}" type="slidenum">
              <a:rPr lang="fr-FR" smtClean="0"/>
              <a:t>9</a:t>
            </a:fld>
            <a:endParaRPr lang="fr-FR"/>
          </a:p>
        </p:txBody>
      </p:sp>
    </p:spTree>
    <p:extLst>
      <p:ext uri="{BB962C8B-B14F-4D97-AF65-F5344CB8AC3E}">
        <p14:creationId xmlns:p14="http://schemas.microsoft.com/office/powerpoint/2010/main" val="36692007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hyperlink" Target="http://www.techphil.fr/"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EE711A-5083-427F-817E-AFDF7C544564}" type="slidenum">
              <a:rPr lang="fr-FR" smtClean="0"/>
              <a:t>‹N°›</a:t>
            </a:fld>
            <a:endParaRPr lang="fr-FR"/>
          </a:p>
        </p:txBody>
      </p:sp>
      <p:sp>
        <p:nvSpPr>
          <p:cNvPr id="7"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
        <p:nvSpPr>
          <p:cNvPr id="9" name="Espace réservé de la date 3">
            <a:hlinkClick r:id="rId2"/>
          </p:cNvPr>
          <p:cNvSpPr txBox="1">
            <a:spLocks/>
          </p:cNvSpPr>
          <p:nvPr userDrawn="1"/>
        </p:nvSpPr>
        <p:spPr>
          <a:xfrm>
            <a:off x="7010400" y="6483450"/>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www.techphil.fr</a:t>
            </a:r>
            <a:endParaRPr lang="fr-FR" dirty="0">
              <a:solidFill>
                <a:schemeClr val="bg2">
                  <a:lumMod val="90000"/>
                </a:schemeClr>
              </a:solidFill>
            </a:endParaRPr>
          </a:p>
        </p:txBody>
      </p:sp>
    </p:spTree>
    <p:extLst>
      <p:ext uri="{BB962C8B-B14F-4D97-AF65-F5344CB8AC3E}">
        <p14:creationId xmlns:p14="http://schemas.microsoft.com/office/powerpoint/2010/main" val="7490301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EE711A-5083-427F-817E-AFDF7C544564}" type="slidenum">
              <a:rPr lang="fr-FR" smtClean="0"/>
              <a:t>‹N°›</a:t>
            </a:fld>
            <a:endParaRPr lang="fr-FR"/>
          </a:p>
        </p:txBody>
      </p:sp>
      <p:sp>
        <p:nvSpPr>
          <p:cNvPr id="7"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27385975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EE711A-5083-427F-817E-AFDF7C544564}" type="slidenum">
              <a:rPr lang="fr-FR" smtClean="0"/>
              <a:t>‹N°›</a:t>
            </a:fld>
            <a:endParaRPr lang="fr-FR"/>
          </a:p>
        </p:txBody>
      </p:sp>
      <p:sp>
        <p:nvSpPr>
          <p:cNvPr id="7"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1090551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EE711A-5083-427F-817E-AFDF7C544564}" type="slidenum">
              <a:rPr lang="fr-FR" smtClean="0"/>
              <a:t>‹N°›</a:t>
            </a:fld>
            <a:endParaRPr lang="fr-FR"/>
          </a:p>
        </p:txBody>
      </p:sp>
      <p:sp>
        <p:nvSpPr>
          <p:cNvPr id="7"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8596979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DEE711A-5083-427F-817E-AFDF7C544564}" type="slidenum">
              <a:rPr lang="fr-FR" smtClean="0"/>
              <a:t>‹N°›</a:t>
            </a:fld>
            <a:endParaRPr lang="fr-FR"/>
          </a:p>
        </p:txBody>
      </p:sp>
      <p:sp>
        <p:nvSpPr>
          <p:cNvPr id="7"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8029768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DEE711A-5083-427F-817E-AFDF7C544564}" type="slidenum">
              <a:rPr lang="fr-FR" smtClean="0"/>
              <a:t>‹N°›</a:t>
            </a:fld>
            <a:endParaRPr lang="fr-FR"/>
          </a:p>
        </p:txBody>
      </p:sp>
      <p:sp>
        <p:nvSpPr>
          <p:cNvPr id="8"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36998971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DEE711A-5083-427F-817E-AFDF7C544564}" type="slidenum">
              <a:rPr lang="fr-FR" smtClean="0"/>
              <a:t>‹N°›</a:t>
            </a:fld>
            <a:endParaRPr lang="fr-FR"/>
          </a:p>
        </p:txBody>
      </p:sp>
      <p:sp>
        <p:nvSpPr>
          <p:cNvPr id="10"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1556215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DEE711A-5083-427F-817E-AFDF7C544564}" type="slidenum">
              <a:rPr lang="fr-FR" smtClean="0"/>
              <a:t>‹N°›</a:t>
            </a:fld>
            <a:endParaRPr lang="fr-FR"/>
          </a:p>
        </p:txBody>
      </p:sp>
      <p:sp>
        <p:nvSpPr>
          <p:cNvPr id="6"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3868159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DEE711A-5083-427F-817E-AFDF7C544564}" type="slidenum">
              <a:rPr lang="fr-FR" smtClean="0"/>
              <a:t>‹N°›</a:t>
            </a:fld>
            <a:endParaRPr lang="fr-FR"/>
          </a:p>
        </p:txBody>
      </p:sp>
      <p:sp>
        <p:nvSpPr>
          <p:cNvPr id="5"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23205734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DEE711A-5083-427F-817E-AFDF7C544564}" type="slidenum">
              <a:rPr lang="fr-FR" smtClean="0"/>
              <a:t>‹N°›</a:t>
            </a:fld>
            <a:endParaRPr lang="fr-FR"/>
          </a:p>
        </p:txBody>
      </p:sp>
      <p:sp>
        <p:nvSpPr>
          <p:cNvPr id="8"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21884988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DEE711A-5083-427F-817E-AFDF7C544564}" type="slidenum">
              <a:rPr lang="fr-FR" smtClean="0"/>
              <a:t>‹N°›</a:t>
            </a:fld>
            <a:endParaRPr lang="fr-FR"/>
          </a:p>
        </p:txBody>
      </p:sp>
      <p:sp>
        <p:nvSpPr>
          <p:cNvPr id="8" name="Espace réservé de la date 3"/>
          <p:cNvSpPr txBox="1">
            <a:spLocks/>
          </p:cNvSpPr>
          <p:nvPr userDrawn="1"/>
        </p:nvSpPr>
        <p:spPr>
          <a:xfrm>
            <a:off x="0" y="6483451"/>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Ph. </a:t>
            </a:r>
            <a:r>
              <a:rPr lang="fr-FR" dirty="0" err="1" smtClean="0">
                <a:solidFill>
                  <a:schemeClr val="bg2">
                    <a:lumMod val="90000"/>
                  </a:schemeClr>
                </a:solidFill>
              </a:rPr>
              <a:t>Dutour</a:t>
            </a:r>
            <a:endParaRPr lang="fr-FR" dirty="0">
              <a:solidFill>
                <a:schemeClr val="bg2">
                  <a:lumMod val="90000"/>
                </a:schemeClr>
              </a:solidFill>
            </a:endParaRPr>
          </a:p>
        </p:txBody>
      </p:sp>
    </p:spTree>
    <p:extLst>
      <p:ext uri="{BB962C8B-B14F-4D97-AF65-F5344CB8AC3E}">
        <p14:creationId xmlns:p14="http://schemas.microsoft.com/office/powerpoint/2010/main" val="27888665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www.techphil.fr/"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colorTemperature colorTemp="9750"/>
                    </a14:imgEffect>
                    <a14:imgEffect>
                      <a14:saturation sat="255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2"/>
          </p:nvPr>
        </p:nvSpPr>
        <p:spPr>
          <a:xfrm>
            <a:off x="0" y="6483766"/>
            <a:ext cx="2133600" cy="365125"/>
          </a:xfrm>
          <a:prstGeom prst="rect">
            <a:avLst/>
          </a:prstGeom>
        </p:spPr>
        <p:txBody>
          <a:bodyPr vert="horz" lIns="91440" tIns="45720" rIns="91440" bIns="45720" rtlCol="0" anchor="ctr"/>
          <a:lstStyle>
            <a:lvl1pPr algn="l">
              <a:defRPr sz="1800" b="1">
                <a:solidFill>
                  <a:schemeClr val="bg2">
                    <a:lumMod val="90000"/>
                  </a:schemeClr>
                </a:solidFill>
                <a:effectLst/>
                <a:latin typeface="Aharoni" pitchFamily="2" charset="-79"/>
                <a:cs typeface="Aharoni" pitchFamily="2" charset="-79"/>
              </a:defRPr>
            </a:lvl1pPr>
          </a:lstStyle>
          <a:p>
            <a:r>
              <a:rPr lang="fr-FR" smtClean="0"/>
              <a:t>Ph. Dutour</a:t>
            </a:r>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EE711A-5083-427F-817E-AFDF7C544564}" type="slidenum">
              <a:rPr lang="fr-FR" smtClean="0"/>
              <a:t>‹N°›</a:t>
            </a:fld>
            <a:endParaRPr lang="fr-FR"/>
          </a:p>
        </p:txBody>
      </p:sp>
      <p:sp>
        <p:nvSpPr>
          <p:cNvPr id="7" name="Espace réservé de la date 3">
            <a:hlinkClick r:id="rId15"/>
          </p:cNvPr>
          <p:cNvSpPr txBox="1">
            <a:spLocks/>
          </p:cNvSpPr>
          <p:nvPr userDrawn="1"/>
        </p:nvSpPr>
        <p:spPr>
          <a:xfrm>
            <a:off x="7010400" y="6483450"/>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800" b="1" kern="1200">
                <a:solidFill>
                  <a:schemeClr val="accent6">
                    <a:lumMod val="60000"/>
                    <a:lumOff val="40000"/>
                  </a:schemeClr>
                </a:solidFill>
                <a:effectLst/>
                <a:latin typeface="Aharoni" pitchFamily="2" charset="-79"/>
                <a:ea typeface="+mn-ea"/>
                <a:cs typeface="Aharoni" pitchFamily="2" charset="-79"/>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smtClean="0">
                <a:solidFill>
                  <a:schemeClr val="bg2">
                    <a:lumMod val="90000"/>
                  </a:schemeClr>
                </a:solidFill>
              </a:rPr>
              <a:t>www.techphil.fr</a:t>
            </a:r>
            <a:endParaRPr lang="fr-FR" dirty="0">
              <a:solidFill>
                <a:schemeClr val="bg2">
                  <a:lumMod val="90000"/>
                </a:schemeClr>
              </a:solidFill>
            </a:endParaRPr>
          </a:p>
        </p:txBody>
      </p:sp>
    </p:spTree>
    <p:extLst>
      <p:ext uri="{BB962C8B-B14F-4D97-AF65-F5344CB8AC3E}">
        <p14:creationId xmlns:p14="http://schemas.microsoft.com/office/powerpoint/2010/main" val="25887551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notesSlide" Target="../notesSlides/notesSlide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slideLayout" Target="../slideLayouts/slideLayout1.xml"/><Relationship Id="rId5" Type="http://schemas.openxmlformats.org/officeDocument/2006/relationships/tags" Target="../tags/tag6.xml"/><Relationship Id="rId10" Type="http://schemas.openxmlformats.org/officeDocument/2006/relationships/tags" Target="../tags/tag11.xml"/><Relationship Id="rId4" Type="http://schemas.openxmlformats.org/officeDocument/2006/relationships/tags" Target="../tags/tag5.xml"/><Relationship Id="rId9" Type="http://schemas.openxmlformats.org/officeDocument/2006/relationships/tags" Target="../tags/tag10.xml"/></Relationships>
</file>

<file path=ppt/slides/_rels/slide10.xml.rels><?xml version="1.0" encoding="UTF-8" standalone="yes"?>
<Relationships xmlns="http://schemas.openxmlformats.org/package/2006/relationships"><Relationship Id="rId8" Type="http://schemas.openxmlformats.org/officeDocument/2006/relationships/tags" Target="../tags/tag86.xml"/><Relationship Id="rId3" Type="http://schemas.openxmlformats.org/officeDocument/2006/relationships/tags" Target="../tags/tag81.xml"/><Relationship Id="rId7" Type="http://schemas.openxmlformats.org/officeDocument/2006/relationships/tags" Target="../tags/tag85.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tags" Target="../tags/tag84.xml"/><Relationship Id="rId5" Type="http://schemas.openxmlformats.org/officeDocument/2006/relationships/tags" Target="../tags/tag83.xml"/><Relationship Id="rId10" Type="http://schemas.openxmlformats.org/officeDocument/2006/relationships/notesSlide" Target="../notesSlides/notesSlide10.xml"/><Relationship Id="rId4" Type="http://schemas.openxmlformats.org/officeDocument/2006/relationships/tags" Target="../tags/tag82.xml"/><Relationship Id="rId9"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tags" Target="../tags/tag94.xml"/><Relationship Id="rId13" Type="http://schemas.openxmlformats.org/officeDocument/2006/relationships/tags" Target="../tags/tag99.xml"/><Relationship Id="rId18" Type="http://schemas.openxmlformats.org/officeDocument/2006/relationships/slideLayout" Target="../slideLayouts/slideLayout7.xml"/><Relationship Id="rId3" Type="http://schemas.openxmlformats.org/officeDocument/2006/relationships/tags" Target="../tags/tag89.xml"/><Relationship Id="rId7" Type="http://schemas.openxmlformats.org/officeDocument/2006/relationships/tags" Target="../tags/tag93.xml"/><Relationship Id="rId12" Type="http://schemas.openxmlformats.org/officeDocument/2006/relationships/tags" Target="../tags/tag98.xml"/><Relationship Id="rId17" Type="http://schemas.openxmlformats.org/officeDocument/2006/relationships/tags" Target="../tags/tag103.xml"/><Relationship Id="rId2" Type="http://schemas.openxmlformats.org/officeDocument/2006/relationships/tags" Target="../tags/tag88.xml"/><Relationship Id="rId16" Type="http://schemas.openxmlformats.org/officeDocument/2006/relationships/tags" Target="../tags/tag102.xml"/><Relationship Id="rId1" Type="http://schemas.openxmlformats.org/officeDocument/2006/relationships/tags" Target="../tags/tag87.xml"/><Relationship Id="rId6" Type="http://schemas.openxmlformats.org/officeDocument/2006/relationships/tags" Target="../tags/tag92.xml"/><Relationship Id="rId11" Type="http://schemas.openxmlformats.org/officeDocument/2006/relationships/tags" Target="../tags/tag97.xml"/><Relationship Id="rId5" Type="http://schemas.openxmlformats.org/officeDocument/2006/relationships/tags" Target="../tags/tag91.xml"/><Relationship Id="rId15" Type="http://schemas.openxmlformats.org/officeDocument/2006/relationships/tags" Target="../tags/tag101.xml"/><Relationship Id="rId10" Type="http://schemas.openxmlformats.org/officeDocument/2006/relationships/tags" Target="../tags/tag96.xml"/><Relationship Id="rId19" Type="http://schemas.openxmlformats.org/officeDocument/2006/relationships/notesSlide" Target="../notesSlides/notesSlide11.xml"/><Relationship Id="rId4" Type="http://schemas.openxmlformats.org/officeDocument/2006/relationships/tags" Target="../tags/tag90.xml"/><Relationship Id="rId9" Type="http://schemas.openxmlformats.org/officeDocument/2006/relationships/tags" Target="../tags/tag95.xml"/><Relationship Id="rId14" Type="http://schemas.openxmlformats.org/officeDocument/2006/relationships/tags" Target="../tags/tag100.xml"/></Relationships>
</file>

<file path=ppt/slides/_rels/slide12.xml.rels><?xml version="1.0" encoding="UTF-8" standalone="yes"?>
<Relationships xmlns="http://schemas.openxmlformats.org/package/2006/relationships"><Relationship Id="rId8" Type="http://schemas.openxmlformats.org/officeDocument/2006/relationships/tags" Target="../tags/tag111.xml"/><Relationship Id="rId13" Type="http://schemas.openxmlformats.org/officeDocument/2006/relationships/notesSlide" Target="../notesSlides/notesSlide12.xml"/><Relationship Id="rId3" Type="http://schemas.openxmlformats.org/officeDocument/2006/relationships/tags" Target="../tags/tag106.xml"/><Relationship Id="rId7" Type="http://schemas.openxmlformats.org/officeDocument/2006/relationships/tags" Target="../tags/tag110.xml"/><Relationship Id="rId12" Type="http://schemas.openxmlformats.org/officeDocument/2006/relationships/slideLayout" Target="../slideLayouts/slideLayout7.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tags" Target="../tags/tag109.xml"/><Relationship Id="rId11" Type="http://schemas.openxmlformats.org/officeDocument/2006/relationships/tags" Target="../tags/tag114.xml"/><Relationship Id="rId5" Type="http://schemas.openxmlformats.org/officeDocument/2006/relationships/tags" Target="../tags/tag108.xml"/><Relationship Id="rId10" Type="http://schemas.openxmlformats.org/officeDocument/2006/relationships/tags" Target="../tags/tag113.xml"/><Relationship Id="rId4" Type="http://schemas.openxmlformats.org/officeDocument/2006/relationships/tags" Target="../tags/tag107.xml"/><Relationship Id="rId9" Type="http://schemas.openxmlformats.org/officeDocument/2006/relationships/tags" Target="../tags/tag112.xml"/></Relationships>
</file>

<file path=ppt/slides/_rels/slide13.xml.rels><?xml version="1.0" encoding="UTF-8" standalone="yes"?>
<Relationships xmlns="http://schemas.openxmlformats.org/package/2006/relationships"><Relationship Id="rId13" Type="http://schemas.openxmlformats.org/officeDocument/2006/relationships/tags" Target="../tags/tag127.xml"/><Relationship Id="rId18" Type="http://schemas.openxmlformats.org/officeDocument/2006/relationships/tags" Target="../tags/tag132.xml"/><Relationship Id="rId26" Type="http://schemas.openxmlformats.org/officeDocument/2006/relationships/tags" Target="../tags/tag140.xml"/><Relationship Id="rId3" Type="http://schemas.openxmlformats.org/officeDocument/2006/relationships/tags" Target="../tags/tag117.xml"/><Relationship Id="rId21" Type="http://schemas.openxmlformats.org/officeDocument/2006/relationships/tags" Target="../tags/tag135.xml"/><Relationship Id="rId7" Type="http://schemas.openxmlformats.org/officeDocument/2006/relationships/tags" Target="../tags/tag121.xml"/><Relationship Id="rId12" Type="http://schemas.openxmlformats.org/officeDocument/2006/relationships/tags" Target="../tags/tag126.xml"/><Relationship Id="rId17" Type="http://schemas.openxmlformats.org/officeDocument/2006/relationships/tags" Target="../tags/tag131.xml"/><Relationship Id="rId25" Type="http://schemas.openxmlformats.org/officeDocument/2006/relationships/tags" Target="../tags/tag139.xml"/><Relationship Id="rId33" Type="http://schemas.microsoft.com/office/2007/relationships/hdphoto" Target="../media/hdphoto3.wdp"/><Relationship Id="rId2" Type="http://schemas.openxmlformats.org/officeDocument/2006/relationships/tags" Target="../tags/tag116.xml"/><Relationship Id="rId16" Type="http://schemas.openxmlformats.org/officeDocument/2006/relationships/tags" Target="../tags/tag130.xml"/><Relationship Id="rId20" Type="http://schemas.openxmlformats.org/officeDocument/2006/relationships/tags" Target="../tags/tag134.xml"/><Relationship Id="rId29" Type="http://schemas.openxmlformats.org/officeDocument/2006/relationships/tags" Target="../tags/tag143.xml"/><Relationship Id="rId1" Type="http://schemas.openxmlformats.org/officeDocument/2006/relationships/tags" Target="../tags/tag115.xml"/><Relationship Id="rId6" Type="http://schemas.openxmlformats.org/officeDocument/2006/relationships/tags" Target="../tags/tag120.xml"/><Relationship Id="rId11" Type="http://schemas.openxmlformats.org/officeDocument/2006/relationships/tags" Target="../tags/tag125.xml"/><Relationship Id="rId24" Type="http://schemas.openxmlformats.org/officeDocument/2006/relationships/tags" Target="../tags/tag138.xml"/><Relationship Id="rId32" Type="http://schemas.openxmlformats.org/officeDocument/2006/relationships/image" Target="../media/image4.png"/><Relationship Id="rId5" Type="http://schemas.openxmlformats.org/officeDocument/2006/relationships/tags" Target="../tags/tag119.xml"/><Relationship Id="rId15" Type="http://schemas.openxmlformats.org/officeDocument/2006/relationships/tags" Target="../tags/tag129.xml"/><Relationship Id="rId23" Type="http://schemas.openxmlformats.org/officeDocument/2006/relationships/tags" Target="../tags/tag137.xml"/><Relationship Id="rId28" Type="http://schemas.openxmlformats.org/officeDocument/2006/relationships/tags" Target="../tags/tag142.xml"/><Relationship Id="rId10" Type="http://schemas.openxmlformats.org/officeDocument/2006/relationships/tags" Target="../tags/tag124.xml"/><Relationship Id="rId19" Type="http://schemas.openxmlformats.org/officeDocument/2006/relationships/tags" Target="../tags/tag133.xml"/><Relationship Id="rId31" Type="http://schemas.openxmlformats.org/officeDocument/2006/relationships/notesSlide" Target="../notesSlides/notesSlide13.xml"/><Relationship Id="rId4" Type="http://schemas.openxmlformats.org/officeDocument/2006/relationships/tags" Target="../tags/tag118.xml"/><Relationship Id="rId9" Type="http://schemas.openxmlformats.org/officeDocument/2006/relationships/tags" Target="../tags/tag123.xml"/><Relationship Id="rId14" Type="http://schemas.openxmlformats.org/officeDocument/2006/relationships/tags" Target="../tags/tag128.xml"/><Relationship Id="rId22" Type="http://schemas.openxmlformats.org/officeDocument/2006/relationships/tags" Target="../tags/tag136.xml"/><Relationship Id="rId27" Type="http://schemas.openxmlformats.org/officeDocument/2006/relationships/tags" Target="../tags/tag141.xml"/><Relationship Id="rId30" Type="http://schemas.openxmlformats.org/officeDocument/2006/relationships/slideLayout" Target="../slideLayouts/slideLayout7.xml"/><Relationship Id="rId8" Type="http://schemas.openxmlformats.org/officeDocument/2006/relationships/tags" Target="../tags/tag122.xml"/></Relationships>
</file>

<file path=ppt/slides/_rels/slide14.xml.rels><?xml version="1.0" encoding="UTF-8" standalone="yes"?>
<Relationships xmlns="http://schemas.openxmlformats.org/package/2006/relationships"><Relationship Id="rId8" Type="http://schemas.openxmlformats.org/officeDocument/2006/relationships/tags" Target="../tags/tag151.xml"/><Relationship Id="rId13" Type="http://schemas.openxmlformats.org/officeDocument/2006/relationships/tags" Target="../tags/tag156.xml"/><Relationship Id="rId18" Type="http://schemas.openxmlformats.org/officeDocument/2006/relationships/tags" Target="../tags/tag161.xml"/><Relationship Id="rId3" Type="http://schemas.openxmlformats.org/officeDocument/2006/relationships/tags" Target="../tags/tag146.xml"/><Relationship Id="rId21" Type="http://schemas.openxmlformats.org/officeDocument/2006/relationships/tags" Target="../tags/tag164.xml"/><Relationship Id="rId7" Type="http://schemas.openxmlformats.org/officeDocument/2006/relationships/tags" Target="../tags/tag150.xml"/><Relationship Id="rId12" Type="http://schemas.openxmlformats.org/officeDocument/2006/relationships/tags" Target="../tags/tag155.xml"/><Relationship Id="rId17" Type="http://schemas.openxmlformats.org/officeDocument/2006/relationships/tags" Target="../tags/tag160.xml"/><Relationship Id="rId25" Type="http://schemas.microsoft.com/office/2007/relationships/hdphoto" Target="../media/hdphoto3.wdp"/><Relationship Id="rId2" Type="http://schemas.openxmlformats.org/officeDocument/2006/relationships/tags" Target="../tags/tag145.xml"/><Relationship Id="rId16" Type="http://schemas.openxmlformats.org/officeDocument/2006/relationships/tags" Target="../tags/tag159.xml"/><Relationship Id="rId20" Type="http://schemas.openxmlformats.org/officeDocument/2006/relationships/tags" Target="../tags/tag163.xml"/><Relationship Id="rId1" Type="http://schemas.openxmlformats.org/officeDocument/2006/relationships/tags" Target="../tags/tag144.xml"/><Relationship Id="rId6" Type="http://schemas.openxmlformats.org/officeDocument/2006/relationships/tags" Target="../tags/tag149.xml"/><Relationship Id="rId11" Type="http://schemas.openxmlformats.org/officeDocument/2006/relationships/tags" Target="../tags/tag154.xml"/><Relationship Id="rId24" Type="http://schemas.openxmlformats.org/officeDocument/2006/relationships/image" Target="../media/image4.png"/><Relationship Id="rId5" Type="http://schemas.openxmlformats.org/officeDocument/2006/relationships/tags" Target="../tags/tag148.xml"/><Relationship Id="rId15" Type="http://schemas.openxmlformats.org/officeDocument/2006/relationships/tags" Target="../tags/tag158.xml"/><Relationship Id="rId23" Type="http://schemas.openxmlformats.org/officeDocument/2006/relationships/notesSlide" Target="../notesSlides/notesSlide14.xml"/><Relationship Id="rId10" Type="http://schemas.openxmlformats.org/officeDocument/2006/relationships/tags" Target="../tags/tag153.xml"/><Relationship Id="rId19" Type="http://schemas.openxmlformats.org/officeDocument/2006/relationships/tags" Target="../tags/tag162.xml"/><Relationship Id="rId4" Type="http://schemas.openxmlformats.org/officeDocument/2006/relationships/tags" Target="../tags/tag147.xml"/><Relationship Id="rId9" Type="http://schemas.openxmlformats.org/officeDocument/2006/relationships/tags" Target="../tags/tag152.xml"/><Relationship Id="rId14" Type="http://schemas.openxmlformats.org/officeDocument/2006/relationships/tags" Target="../tags/tag157.xml"/><Relationship Id="rId22"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tags" Target="../tags/tag172.xml"/><Relationship Id="rId13" Type="http://schemas.openxmlformats.org/officeDocument/2006/relationships/tags" Target="../tags/tag177.xml"/><Relationship Id="rId18" Type="http://schemas.openxmlformats.org/officeDocument/2006/relationships/tags" Target="../tags/tag182.xml"/><Relationship Id="rId3" Type="http://schemas.openxmlformats.org/officeDocument/2006/relationships/tags" Target="../tags/tag167.xml"/><Relationship Id="rId21" Type="http://schemas.openxmlformats.org/officeDocument/2006/relationships/tags" Target="../tags/tag185.xml"/><Relationship Id="rId7" Type="http://schemas.openxmlformats.org/officeDocument/2006/relationships/tags" Target="../tags/tag171.xml"/><Relationship Id="rId12" Type="http://schemas.openxmlformats.org/officeDocument/2006/relationships/tags" Target="../tags/tag176.xml"/><Relationship Id="rId17" Type="http://schemas.openxmlformats.org/officeDocument/2006/relationships/tags" Target="../tags/tag181.xml"/><Relationship Id="rId25" Type="http://schemas.microsoft.com/office/2007/relationships/hdphoto" Target="../media/hdphoto3.wdp"/><Relationship Id="rId2" Type="http://schemas.openxmlformats.org/officeDocument/2006/relationships/tags" Target="../tags/tag166.xml"/><Relationship Id="rId16" Type="http://schemas.openxmlformats.org/officeDocument/2006/relationships/tags" Target="../tags/tag180.xml"/><Relationship Id="rId20" Type="http://schemas.openxmlformats.org/officeDocument/2006/relationships/tags" Target="../tags/tag184.xml"/><Relationship Id="rId1" Type="http://schemas.openxmlformats.org/officeDocument/2006/relationships/tags" Target="../tags/tag165.xml"/><Relationship Id="rId6" Type="http://schemas.openxmlformats.org/officeDocument/2006/relationships/tags" Target="../tags/tag170.xml"/><Relationship Id="rId11" Type="http://schemas.openxmlformats.org/officeDocument/2006/relationships/tags" Target="../tags/tag175.xml"/><Relationship Id="rId24" Type="http://schemas.openxmlformats.org/officeDocument/2006/relationships/image" Target="../media/image4.png"/><Relationship Id="rId5" Type="http://schemas.openxmlformats.org/officeDocument/2006/relationships/tags" Target="../tags/tag169.xml"/><Relationship Id="rId15" Type="http://schemas.openxmlformats.org/officeDocument/2006/relationships/tags" Target="../tags/tag179.xml"/><Relationship Id="rId23" Type="http://schemas.openxmlformats.org/officeDocument/2006/relationships/notesSlide" Target="../notesSlides/notesSlide15.xml"/><Relationship Id="rId10" Type="http://schemas.openxmlformats.org/officeDocument/2006/relationships/tags" Target="../tags/tag174.xml"/><Relationship Id="rId19" Type="http://schemas.openxmlformats.org/officeDocument/2006/relationships/tags" Target="../tags/tag183.xml"/><Relationship Id="rId4" Type="http://schemas.openxmlformats.org/officeDocument/2006/relationships/tags" Target="../tags/tag168.xml"/><Relationship Id="rId9" Type="http://schemas.openxmlformats.org/officeDocument/2006/relationships/tags" Target="../tags/tag173.xml"/><Relationship Id="rId14" Type="http://schemas.openxmlformats.org/officeDocument/2006/relationships/tags" Target="../tags/tag178.xml"/><Relationship Id="rId22"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tags" Target="../tags/tag193.xml"/><Relationship Id="rId13" Type="http://schemas.openxmlformats.org/officeDocument/2006/relationships/tags" Target="../tags/tag198.xml"/><Relationship Id="rId18" Type="http://schemas.openxmlformats.org/officeDocument/2006/relationships/tags" Target="../tags/tag203.xml"/><Relationship Id="rId3" Type="http://schemas.openxmlformats.org/officeDocument/2006/relationships/tags" Target="../tags/tag188.xml"/><Relationship Id="rId21" Type="http://schemas.openxmlformats.org/officeDocument/2006/relationships/slideLayout" Target="../slideLayouts/slideLayout7.xml"/><Relationship Id="rId7" Type="http://schemas.openxmlformats.org/officeDocument/2006/relationships/tags" Target="../tags/tag192.xml"/><Relationship Id="rId12" Type="http://schemas.openxmlformats.org/officeDocument/2006/relationships/tags" Target="../tags/tag197.xml"/><Relationship Id="rId17" Type="http://schemas.openxmlformats.org/officeDocument/2006/relationships/tags" Target="../tags/tag202.xml"/><Relationship Id="rId2" Type="http://schemas.openxmlformats.org/officeDocument/2006/relationships/tags" Target="../tags/tag187.xml"/><Relationship Id="rId16" Type="http://schemas.openxmlformats.org/officeDocument/2006/relationships/tags" Target="../tags/tag201.xml"/><Relationship Id="rId20" Type="http://schemas.openxmlformats.org/officeDocument/2006/relationships/tags" Target="../tags/tag205.xml"/><Relationship Id="rId1" Type="http://schemas.openxmlformats.org/officeDocument/2006/relationships/tags" Target="../tags/tag186.xml"/><Relationship Id="rId6" Type="http://schemas.openxmlformats.org/officeDocument/2006/relationships/tags" Target="../tags/tag191.xml"/><Relationship Id="rId11" Type="http://schemas.openxmlformats.org/officeDocument/2006/relationships/tags" Target="../tags/tag196.xml"/><Relationship Id="rId24" Type="http://schemas.microsoft.com/office/2007/relationships/hdphoto" Target="../media/hdphoto3.wdp"/><Relationship Id="rId5" Type="http://schemas.openxmlformats.org/officeDocument/2006/relationships/tags" Target="../tags/tag190.xml"/><Relationship Id="rId15" Type="http://schemas.openxmlformats.org/officeDocument/2006/relationships/tags" Target="../tags/tag200.xml"/><Relationship Id="rId23" Type="http://schemas.openxmlformats.org/officeDocument/2006/relationships/image" Target="../media/image4.png"/><Relationship Id="rId10" Type="http://schemas.openxmlformats.org/officeDocument/2006/relationships/tags" Target="../tags/tag195.xml"/><Relationship Id="rId19" Type="http://schemas.openxmlformats.org/officeDocument/2006/relationships/tags" Target="../tags/tag204.xml"/><Relationship Id="rId4" Type="http://schemas.openxmlformats.org/officeDocument/2006/relationships/tags" Target="../tags/tag189.xml"/><Relationship Id="rId9" Type="http://schemas.openxmlformats.org/officeDocument/2006/relationships/tags" Target="../tags/tag194.xml"/><Relationship Id="rId14" Type="http://schemas.openxmlformats.org/officeDocument/2006/relationships/tags" Target="../tags/tag199.xml"/><Relationship Id="rId2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tags" Target="../tags/tag213.xml"/><Relationship Id="rId13" Type="http://schemas.openxmlformats.org/officeDocument/2006/relationships/notesSlide" Target="../notesSlides/notesSlide17.xml"/><Relationship Id="rId3" Type="http://schemas.openxmlformats.org/officeDocument/2006/relationships/tags" Target="../tags/tag208.xml"/><Relationship Id="rId7" Type="http://schemas.openxmlformats.org/officeDocument/2006/relationships/tags" Target="../tags/tag212.xml"/><Relationship Id="rId12" Type="http://schemas.openxmlformats.org/officeDocument/2006/relationships/slideLayout" Target="../slideLayouts/slideLayout7.xml"/><Relationship Id="rId2" Type="http://schemas.openxmlformats.org/officeDocument/2006/relationships/tags" Target="../tags/tag207.xml"/><Relationship Id="rId1" Type="http://schemas.openxmlformats.org/officeDocument/2006/relationships/tags" Target="../tags/tag206.xml"/><Relationship Id="rId6" Type="http://schemas.openxmlformats.org/officeDocument/2006/relationships/tags" Target="../tags/tag211.xml"/><Relationship Id="rId11" Type="http://schemas.openxmlformats.org/officeDocument/2006/relationships/tags" Target="../tags/tag216.xml"/><Relationship Id="rId5" Type="http://schemas.openxmlformats.org/officeDocument/2006/relationships/tags" Target="../tags/tag210.xml"/><Relationship Id="rId10" Type="http://schemas.openxmlformats.org/officeDocument/2006/relationships/tags" Target="../tags/tag215.xml"/><Relationship Id="rId4" Type="http://schemas.openxmlformats.org/officeDocument/2006/relationships/tags" Target="../tags/tag209.xml"/><Relationship Id="rId9" Type="http://schemas.openxmlformats.org/officeDocument/2006/relationships/tags" Target="../tags/tag214.xml"/></Relationships>
</file>

<file path=ppt/slides/_rels/slide18.xml.rels><?xml version="1.0" encoding="UTF-8" standalone="yes"?>
<Relationships xmlns="http://schemas.openxmlformats.org/package/2006/relationships"><Relationship Id="rId8" Type="http://schemas.openxmlformats.org/officeDocument/2006/relationships/tags" Target="../tags/tag224.xml"/><Relationship Id="rId13" Type="http://schemas.openxmlformats.org/officeDocument/2006/relationships/notesSlide" Target="../notesSlides/notesSlide18.xml"/><Relationship Id="rId3" Type="http://schemas.openxmlformats.org/officeDocument/2006/relationships/tags" Target="../tags/tag219.xml"/><Relationship Id="rId7" Type="http://schemas.openxmlformats.org/officeDocument/2006/relationships/tags" Target="../tags/tag223.xml"/><Relationship Id="rId12" Type="http://schemas.openxmlformats.org/officeDocument/2006/relationships/slideLayout" Target="../slideLayouts/slideLayout7.xml"/><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tags" Target="../tags/tag222.xml"/><Relationship Id="rId11" Type="http://schemas.openxmlformats.org/officeDocument/2006/relationships/tags" Target="../tags/tag227.xml"/><Relationship Id="rId5" Type="http://schemas.openxmlformats.org/officeDocument/2006/relationships/tags" Target="../tags/tag221.xml"/><Relationship Id="rId10" Type="http://schemas.openxmlformats.org/officeDocument/2006/relationships/tags" Target="../tags/tag226.xml"/><Relationship Id="rId4" Type="http://schemas.openxmlformats.org/officeDocument/2006/relationships/tags" Target="../tags/tag220.xml"/><Relationship Id="rId9" Type="http://schemas.openxmlformats.org/officeDocument/2006/relationships/tags" Target="../tags/tag225.xml"/></Relationships>
</file>

<file path=ppt/slides/_rels/slide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notesSlide" Target="../notesSlides/notesSlide2.xml"/><Relationship Id="rId5" Type="http://schemas.openxmlformats.org/officeDocument/2006/relationships/slideLayout" Target="../slideLayouts/slideLayout1.xml"/><Relationship Id="rId4" Type="http://schemas.openxmlformats.org/officeDocument/2006/relationships/tags" Target="../tags/tag15.xml"/></Relationships>
</file>

<file path=ppt/slides/_rels/slide3.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tags" Target="../tags/tag28.xml"/><Relationship Id="rId3" Type="http://schemas.openxmlformats.org/officeDocument/2006/relationships/tags" Target="../tags/tag18.xml"/><Relationship Id="rId7" Type="http://schemas.openxmlformats.org/officeDocument/2006/relationships/tags" Target="../tags/tag22.xml"/><Relationship Id="rId12" Type="http://schemas.openxmlformats.org/officeDocument/2006/relationships/tags" Target="../tags/tag27.xml"/><Relationship Id="rId2" Type="http://schemas.openxmlformats.org/officeDocument/2006/relationships/tags" Target="../tags/tag17.xml"/><Relationship Id="rId16" Type="http://schemas.openxmlformats.org/officeDocument/2006/relationships/notesSlide" Target="../notesSlides/notesSlide3.xml"/><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tags" Target="../tags/tag26.xml"/><Relationship Id="rId5" Type="http://schemas.openxmlformats.org/officeDocument/2006/relationships/tags" Target="../tags/tag20.xml"/><Relationship Id="rId15" Type="http://schemas.openxmlformats.org/officeDocument/2006/relationships/slideLayout" Target="../slideLayouts/slideLayout7.xml"/><Relationship Id="rId10" Type="http://schemas.openxmlformats.org/officeDocument/2006/relationships/tags" Target="../tags/tag25.xml"/><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tags" Target="../tags/tag29.xml"/></Relationships>
</file>

<file path=ppt/slides/_rels/slide4.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3" Type="http://schemas.openxmlformats.org/officeDocument/2006/relationships/tags" Target="../tags/tag32.xml"/><Relationship Id="rId7" Type="http://schemas.openxmlformats.org/officeDocument/2006/relationships/tags" Target="../tags/tag36.xml"/><Relationship Id="rId12" Type="http://schemas.openxmlformats.org/officeDocument/2006/relationships/tags" Target="../tags/tag41.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5" Type="http://schemas.openxmlformats.org/officeDocument/2006/relationships/tags" Target="../tags/tag34.xml"/><Relationship Id="rId15" Type="http://schemas.openxmlformats.org/officeDocument/2006/relationships/notesSlide" Target="../notesSlides/notesSlide4.xml"/><Relationship Id="rId10" Type="http://schemas.openxmlformats.org/officeDocument/2006/relationships/tags" Target="../tags/tag39.xml"/><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notesSlide" Target="../notesSlides/notesSlide5.xml"/><Relationship Id="rId5" Type="http://schemas.openxmlformats.org/officeDocument/2006/relationships/slideLayout" Target="../slideLayouts/slideLayout7.xml"/><Relationship Id="rId4" Type="http://schemas.openxmlformats.org/officeDocument/2006/relationships/tags" Target="../tags/tag46.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49.xml"/><Relationship Id="rId7" Type="http://schemas.openxmlformats.org/officeDocument/2006/relationships/tags" Target="../tags/tag53.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56.xml"/><Relationship Id="rId7" Type="http://schemas.openxmlformats.org/officeDocument/2006/relationships/tags" Target="../tags/tag60.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tags" Target="../tags/tag68.xml"/><Relationship Id="rId3" Type="http://schemas.openxmlformats.org/officeDocument/2006/relationships/tags" Target="../tags/tag63.xml"/><Relationship Id="rId7" Type="http://schemas.openxmlformats.org/officeDocument/2006/relationships/tags" Target="../tags/tag67.xml"/><Relationship Id="rId12" Type="http://schemas.openxmlformats.org/officeDocument/2006/relationships/image" Target="../media/image2.png"/><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tags" Target="../tags/tag66.xml"/><Relationship Id="rId11" Type="http://schemas.openxmlformats.org/officeDocument/2006/relationships/notesSlide" Target="../notesSlides/notesSlide8.xml"/><Relationship Id="rId5" Type="http://schemas.openxmlformats.org/officeDocument/2006/relationships/tags" Target="../tags/tag65.xml"/><Relationship Id="rId10" Type="http://schemas.openxmlformats.org/officeDocument/2006/relationships/slideLayout" Target="../slideLayouts/slideLayout7.xml"/><Relationship Id="rId4" Type="http://schemas.openxmlformats.org/officeDocument/2006/relationships/tags" Target="../tags/tag64.xml"/><Relationship Id="rId9" Type="http://schemas.openxmlformats.org/officeDocument/2006/relationships/tags" Target="../tags/tag69.xml"/></Relationships>
</file>

<file path=ppt/slides/_rels/slide9.xml.rels><?xml version="1.0" encoding="UTF-8" standalone="yes"?>
<Relationships xmlns="http://schemas.openxmlformats.org/package/2006/relationships"><Relationship Id="rId8" Type="http://schemas.openxmlformats.org/officeDocument/2006/relationships/tags" Target="../tags/tag77.xml"/><Relationship Id="rId13" Type="http://schemas.microsoft.com/office/2007/relationships/hdphoto" Target="../media/hdphoto2.wdp"/><Relationship Id="rId3" Type="http://schemas.openxmlformats.org/officeDocument/2006/relationships/tags" Target="../tags/tag72.xml"/><Relationship Id="rId7" Type="http://schemas.openxmlformats.org/officeDocument/2006/relationships/tags" Target="../tags/tag76.xml"/><Relationship Id="rId12" Type="http://schemas.openxmlformats.org/officeDocument/2006/relationships/image" Target="../media/image3.pn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tags" Target="../tags/tag75.xml"/><Relationship Id="rId11" Type="http://schemas.openxmlformats.org/officeDocument/2006/relationships/notesSlide" Target="../notesSlides/notesSlide9.xml"/><Relationship Id="rId5" Type="http://schemas.openxmlformats.org/officeDocument/2006/relationships/tags" Target="../tags/tag74.xml"/><Relationship Id="rId10" Type="http://schemas.openxmlformats.org/officeDocument/2006/relationships/slideLayout" Target="../slideLayouts/slideLayout7.xml"/><Relationship Id="rId4" Type="http://schemas.openxmlformats.org/officeDocument/2006/relationships/tags" Target="../tags/tag73.xml"/><Relationship Id="rId9" Type="http://schemas.openxmlformats.org/officeDocument/2006/relationships/tags" Target="../tags/tag7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custDataLst>
              <p:tags r:id="rId1"/>
            </p:custDataLst>
          </p:nvPr>
        </p:nvSpPr>
        <p:spPr>
          <a:xfrm>
            <a:off x="771196" y="908720"/>
            <a:ext cx="6851043" cy="646331"/>
          </a:xfrm>
          <a:prstGeom prst="rect">
            <a:avLst/>
          </a:prstGeom>
          <a:noFill/>
        </p:spPr>
        <p:txBody>
          <a:bodyPr wrap="none" rtlCol="0">
            <a:spAutoFit/>
          </a:bodyPr>
          <a:lstStyle/>
          <a:p>
            <a:pPr algn="ctr"/>
            <a:r>
              <a:rPr lang="fr-FR" b="1" dirty="0" smtClean="0">
                <a:latin typeface="Verdana" panose="020B0604030504040204" pitchFamily="34" charset="0"/>
              </a:rPr>
              <a:t>Le dépannage  est une « intervention »,</a:t>
            </a:r>
            <a:br>
              <a:rPr lang="fr-FR" b="1" dirty="0" smtClean="0">
                <a:latin typeface="Verdana" panose="020B0604030504040204" pitchFamily="34" charset="0"/>
              </a:rPr>
            </a:br>
            <a:r>
              <a:rPr lang="fr-FR" dirty="0" smtClean="0">
                <a:latin typeface="Verdana" panose="020B0604030504040204" pitchFamily="34" charset="0"/>
              </a:rPr>
              <a:t> c’est-à-dire une opération non planifiée de courte durée.</a:t>
            </a:r>
          </a:p>
        </p:txBody>
      </p:sp>
      <p:sp>
        <p:nvSpPr>
          <p:cNvPr id="9" name="ZoneTexte 8"/>
          <p:cNvSpPr txBox="1"/>
          <p:nvPr>
            <p:custDataLst>
              <p:tags r:id="rId2"/>
            </p:custDataLst>
          </p:nvPr>
        </p:nvSpPr>
        <p:spPr>
          <a:xfrm>
            <a:off x="1" y="1626814"/>
            <a:ext cx="9142294" cy="1754326"/>
          </a:xfrm>
          <a:prstGeom prst="rect">
            <a:avLst/>
          </a:prstGeom>
          <a:noFill/>
        </p:spPr>
        <p:txBody>
          <a:bodyPr wrap="square" lIns="36000" rIns="36000" rtlCol="0">
            <a:spAutoFit/>
          </a:bodyPr>
          <a:lstStyle/>
          <a:p>
            <a:r>
              <a:rPr lang="fr-FR" dirty="0" smtClean="0">
                <a:latin typeface="Verdana" panose="020B0604030504040204" pitchFamily="34" charset="0"/>
              </a:rPr>
              <a:t>Cette opération fait partie d’un ensemble plus général appelé «Maintenance », </a:t>
            </a:r>
            <a:br>
              <a:rPr lang="fr-FR" dirty="0" smtClean="0">
                <a:latin typeface="Verdana" panose="020B0604030504040204" pitchFamily="34" charset="0"/>
              </a:rPr>
            </a:br>
            <a:r>
              <a:rPr lang="fr-FR" dirty="0" smtClean="0">
                <a:latin typeface="Verdana" panose="020B0604030504040204" pitchFamily="34" charset="0"/>
              </a:rPr>
              <a:t>dans lequel on retrouve principalement:</a:t>
            </a:r>
          </a:p>
          <a:p>
            <a:pPr marL="285750" indent="-285750">
              <a:buFontTx/>
              <a:buChar char="-"/>
            </a:pPr>
            <a:r>
              <a:rPr lang="fr-FR" dirty="0" smtClean="0">
                <a:latin typeface="Verdana" panose="020B0604030504040204" pitchFamily="34" charset="0"/>
              </a:rPr>
              <a:t>La </a:t>
            </a:r>
            <a:r>
              <a:rPr lang="fr-FR" b="1" dirty="0" smtClean="0">
                <a:latin typeface="Verdana" panose="020B0604030504040204" pitchFamily="34" charset="0"/>
              </a:rPr>
              <a:t>Maintenance Préventive</a:t>
            </a:r>
            <a:r>
              <a:rPr lang="fr-FR" dirty="0" smtClean="0">
                <a:latin typeface="Verdana" panose="020B0604030504040204" pitchFamily="34" charset="0"/>
              </a:rPr>
              <a:t>, qui peut-être </a:t>
            </a:r>
            <a:r>
              <a:rPr lang="fr-FR" b="1" dirty="0" smtClean="0">
                <a:latin typeface="Verdana" panose="020B0604030504040204" pitchFamily="34" charset="0"/>
              </a:rPr>
              <a:t>Systématique</a:t>
            </a:r>
            <a:r>
              <a:rPr lang="fr-FR" dirty="0" smtClean="0">
                <a:latin typeface="Verdana" panose="020B0604030504040204" pitchFamily="34" charset="0"/>
              </a:rPr>
              <a:t>, </a:t>
            </a:r>
            <a:r>
              <a:rPr lang="fr-FR" b="1" dirty="0" smtClean="0">
                <a:latin typeface="Verdana" panose="020B0604030504040204" pitchFamily="34" charset="0"/>
              </a:rPr>
              <a:t>Conditionnelle</a:t>
            </a:r>
            <a:r>
              <a:rPr lang="fr-FR" dirty="0" smtClean="0">
                <a:latin typeface="Verdana" panose="020B0604030504040204" pitchFamily="34" charset="0"/>
              </a:rPr>
              <a:t> ou </a:t>
            </a:r>
            <a:r>
              <a:rPr lang="fr-FR" b="1" dirty="0" smtClean="0">
                <a:latin typeface="Verdana" panose="020B0604030504040204" pitchFamily="34" charset="0"/>
              </a:rPr>
              <a:t>Programmée</a:t>
            </a:r>
          </a:p>
          <a:p>
            <a:pPr marL="285750" indent="-285750">
              <a:buFontTx/>
              <a:buChar char="-"/>
            </a:pPr>
            <a:r>
              <a:rPr lang="fr-FR" dirty="0" smtClean="0">
                <a:latin typeface="Verdana" panose="020B0604030504040204" pitchFamily="34" charset="0"/>
              </a:rPr>
              <a:t>La </a:t>
            </a:r>
            <a:r>
              <a:rPr lang="fr-FR" b="1" dirty="0" smtClean="0">
                <a:latin typeface="Verdana" panose="020B0604030504040204" pitchFamily="34" charset="0"/>
              </a:rPr>
              <a:t>Maintenance Corrective,</a:t>
            </a:r>
            <a:r>
              <a:rPr lang="fr-FR" dirty="0" smtClean="0">
                <a:latin typeface="Verdana" panose="020B0604030504040204" pitchFamily="34" charset="0"/>
              </a:rPr>
              <a:t> qui peut être d’</a:t>
            </a:r>
            <a:r>
              <a:rPr lang="fr-FR" b="1" dirty="0" smtClean="0">
                <a:latin typeface="Verdana" panose="020B0604030504040204" pitchFamily="34" charset="0"/>
              </a:rPr>
              <a:t>Urgence </a:t>
            </a:r>
            <a:r>
              <a:rPr lang="fr-FR" dirty="0">
                <a:latin typeface="Verdana" panose="020B0604030504040204" pitchFamily="34" charset="0"/>
              </a:rPr>
              <a:t>(dépannage),</a:t>
            </a:r>
            <a:r>
              <a:rPr lang="fr-FR" dirty="0" smtClean="0">
                <a:latin typeface="Verdana" panose="020B0604030504040204" pitchFamily="34" charset="0"/>
              </a:rPr>
              <a:t> ou  </a:t>
            </a:r>
            <a:r>
              <a:rPr lang="fr-FR" b="1" dirty="0" smtClean="0">
                <a:latin typeface="Verdana" panose="020B0604030504040204" pitchFamily="34" charset="0"/>
              </a:rPr>
              <a:t>Différée</a:t>
            </a:r>
            <a:r>
              <a:rPr lang="fr-FR" dirty="0" smtClean="0">
                <a:latin typeface="Verdana" panose="020B0604030504040204" pitchFamily="34" charset="0"/>
              </a:rPr>
              <a:t>.</a:t>
            </a:r>
          </a:p>
        </p:txBody>
      </p:sp>
      <p:sp>
        <p:nvSpPr>
          <p:cNvPr id="12" name="ZoneTexte 11"/>
          <p:cNvSpPr txBox="1"/>
          <p:nvPr>
            <p:custDataLst>
              <p:tags r:id="rId3"/>
            </p:custDataLst>
          </p:nvPr>
        </p:nvSpPr>
        <p:spPr>
          <a:xfrm>
            <a:off x="-1705" y="116632"/>
            <a:ext cx="9144000" cy="646331"/>
          </a:xfrm>
          <a:prstGeom prst="rect">
            <a:avLst/>
          </a:prstGeom>
          <a:noFill/>
          <a:effectLst>
            <a:outerShdw blurRad="12700" dist="38100" dir="2700000" algn="tl" rotWithShape="0">
              <a:schemeClr val="bg1"/>
            </a:outerShdw>
          </a:effectLst>
        </p:spPr>
        <p:txBody>
          <a:bodyPr wrap="square" lIns="36000" rIns="36000" rtlCol="0">
            <a:spAutoFit/>
          </a:bodyPr>
          <a:lstStyle/>
          <a:p>
            <a:pPr algn="ctr"/>
            <a:r>
              <a:rPr lang="fr-FR" sz="3600" b="1" dirty="0" smtClean="0">
                <a:latin typeface="Verdana" panose="020B0604030504040204" pitchFamily="34" charset="0"/>
                <a:cs typeface="Arial" pitchFamily="34" charset="0"/>
              </a:rPr>
              <a:t>La Maintenance &amp; Le dépannage</a:t>
            </a:r>
            <a:endParaRPr lang="fr-FR" sz="3600" b="1" dirty="0">
              <a:latin typeface="Verdana" panose="020B0604030504040204" pitchFamily="34" charset="0"/>
              <a:cs typeface="Arial" pitchFamily="34" charset="0"/>
            </a:endParaRPr>
          </a:p>
        </p:txBody>
      </p:sp>
      <p:sp>
        <p:nvSpPr>
          <p:cNvPr id="13" name="Rectangle à coins arrondis 12"/>
          <p:cNvSpPr/>
          <p:nvPr>
            <p:custDataLst>
              <p:tags r:id="rId4"/>
            </p:custDataLst>
          </p:nvPr>
        </p:nvSpPr>
        <p:spPr>
          <a:xfrm>
            <a:off x="25759" y="3381140"/>
            <a:ext cx="5763491" cy="3216212"/>
          </a:xfrm>
          <a:prstGeom prst="roundRect">
            <a:avLst/>
          </a:prstGeom>
          <a:gradFill flip="none" rotWithShape="1">
            <a:gsLst>
              <a:gs pos="0">
                <a:srgbClr val="D6B19C"/>
              </a:gs>
              <a:gs pos="30000">
                <a:srgbClr val="D49E6C"/>
              </a:gs>
              <a:gs pos="70000">
                <a:srgbClr val="A65528"/>
              </a:gs>
              <a:gs pos="100000">
                <a:schemeClr val="tx1"/>
              </a:gs>
            </a:gsLst>
            <a:path path="shape">
              <a:fillToRect l="50000" t="50000" r="50000" b="50000"/>
            </a:path>
            <a:tileRect/>
          </a:gradFill>
          <a:ln>
            <a:solidFill>
              <a:schemeClr val="tx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FR" b="1" dirty="0" smtClean="0">
                <a:effectLst>
                  <a:outerShdw blurRad="38100" dist="38100" dir="2700000" algn="tl">
                    <a:srgbClr val="000000">
                      <a:alpha val="43137"/>
                    </a:srgbClr>
                  </a:outerShdw>
                </a:effectLst>
                <a:latin typeface="Verdana" panose="020B0604030504040204" pitchFamily="34" charset="0"/>
              </a:rPr>
              <a:t>Maintenance Préventive</a:t>
            </a:r>
            <a:endParaRPr lang="fr-FR" b="1" dirty="0">
              <a:effectLst>
                <a:outerShdw blurRad="38100" dist="38100" dir="2700000" algn="tl">
                  <a:srgbClr val="000000">
                    <a:alpha val="43137"/>
                  </a:srgbClr>
                </a:outerShdw>
              </a:effectLst>
              <a:latin typeface="Verdana" panose="020B0604030504040204" pitchFamily="34" charset="0"/>
            </a:endParaRPr>
          </a:p>
        </p:txBody>
      </p:sp>
      <p:sp>
        <p:nvSpPr>
          <p:cNvPr id="14" name="Rectangle à coins arrondis 13"/>
          <p:cNvSpPr/>
          <p:nvPr>
            <p:custDataLst>
              <p:tags r:id="rId5"/>
            </p:custDataLst>
          </p:nvPr>
        </p:nvSpPr>
        <p:spPr>
          <a:xfrm>
            <a:off x="5851458" y="3381140"/>
            <a:ext cx="3257046" cy="3216212"/>
          </a:xfrm>
          <a:prstGeom prst="roundRect">
            <a:avLst/>
          </a:prstGeom>
          <a:gradFill>
            <a:gsLst>
              <a:gs pos="0">
                <a:schemeClr val="accent6">
                  <a:lumMod val="60000"/>
                  <a:lumOff val="40000"/>
                </a:schemeClr>
              </a:gs>
              <a:gs pos="70000">
                <a:schemeClr val="accent6">
                  <a:lumMod val="75000"/>
                </a:schemeClr>
              </a:gs>
              <a:gs pos="100000">
                <a:schemeClr val="tx1"/>
              </a:gs>
            </a:gsLst>
            <a:path path="shape">
              <a:fillToRect l="50000" t="50000" r="50000" b="50000"/>
            </a:path>
          </a:gradFill>
          <a:ln>
            <a:solidFill>
              <a:schemeClr val="tx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algn="r"/>
            <a:r>
              <a:rPr lang="fr-FR" b="1" dirty="0" smtClean="0">
                <a:effectLst>
                  <a:outerShdw blurRad="38100" dist="38100" dir="2700000" algn="tl">
                    <a:srgbClr val="000000">
                      <a:alpha val="43137"/>
                    </a:srgbClr>
                  </a:outerShdw>
                </a:effectLst>
                <a:latin typeface="Verdana" panose="020B0604030504040204" pitchFamily="34" charset="0"/>
              </a:rPr>
              <a:t>Maintenance Corrective</a:t>
            </a:r>
            <a:r>
              <a:rPr lang="fr-FR" b="1" dirty="0">
                <a:effectLst>
                  <a:outerShdw blurRad="38100" dist="38100" dir="2700000" algn="tl">
                    <a:srgbClr val="000000">
                      <a:alpha val="43137"/>
                    </a:srgbClr>
                  </a:outerShdw>
                </a:effectLst>
                <a:latin typeface="Verdana" panose="020B0604030504040204" pitchFamily="34" charset="0"/>
              </a:rPr>
              <a:t/>
            </a:r>
            <a:br>
              <a:rPr lang="fr-FR" b="1" dirty="0">
                <a:effectLst>
                  <a:outerShdw blurRad="38100" dist="38100" dir="2700000" algn="tl">
                    <a:srgbClr val="000000">
                      <a:alpha val="43137"/>
                    </a:srgbClr>
                  </a:outerShdw>
                </a:effectLst>
                <a:latin typeface="Verdana" panose="020B0604030504040204" pitchFamily="34" charset="0"/>
              </a:rPr>
            </a:br>
            <a:r>
              <a:rPr lang="fr-FR" sz="1400" b="1" dirty="0">
                <a:effectLst>
                  <a:outerShdw blurRad="38100" dist="38100" dir="2700000" algn="tl">
                    <a:srgbClr val="000000">
                      <a:alpha val="43137"/>
                    </a:srgbClr>
                  </a:outerShdw>
                </a:effectLst>
                <a:latin typeface="Verdana" panose="020B0604030504040204" pitchFamily="34" charset="0"/>
              </a:rPr>
              <a:t>Dépannage</a:t>
            </a:r>
          </a:p>
          <a:p>
            <a:pPr algn="r"/>
            <a:endParaRPr lang="fr-FR" b="1" dirty="0">
              <a:effectLst>
                <a:outerShdw blurRad="38100" dist="38100" dir="2700000" algn="tl">
                  <a:srgbClr val="000000">
                    <a:alpha val="43137"/>
                  </a:srgbClr>
                </a:outerShdw>
              </a:effectLst>
              <a:latin typeface="Verdana" panose="020B0604030504040204" pitchFamily="34" charset="0"/>
            </a:endParaRPr>
          </a:p>
        </p:txBody>
      </p:sp>
      <p:sp>
        <p:nvSpPr>
          <p:cNvPr id="15" name="Rectangle à coins arrondis 14"/>
          <p:cNvSpPr/>
          <p:nvPr>
            <p:custDataLst>
              <p:tags r:id="rId6"/>
            </p:custDataLst>
          </p:nvPr>
        </p:nvSpPr>
        <p:spPr>
          <a:xfrm>
            <a:off x="90152" y="3933056"/>
            <a:ext cx="2061944" cy="2520279"/>
          </a:xfrm>
          <a:prstGeom prst="roundRect">
            <a:avLst/>
          </a:prstGeom>
          <a:gradFill>
            <a:gsLst>
              <a:gs pos="0">
                <a:schemeClr val="bg2">
                  <a:lumMod val="50000"/>
                </a:schemeClr>
              </a:gs>
              <a:gs pos="36000">
                <a:schemeClr val="bg2">
                  <a:lumMod val="25000"/>
                </a:schemeClr>
              </a:gs>
              <a:gs pos="93000">
                <a:schemeClr val="bg2">
                  <a:lumMod val="10000"/>
                </a:schemeClr>
              </a:gs>
            </a:gsLst>
            <a:path path="shape">
              <a:fillToRect l="50000" t="50000" r="50000" b="50000"/>
            </a:path>
          </a:gradFill>
          <a:ln>
            <a:solidFill>
              <a:schemeClr val="tx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b="1" dirty="0" smtClean="0">
                <a:effectLst>
                  <a:outerShdw blurRad="38100" dist="38100" dir="2700000" algn="tl">
                    <a:srgbClr val="000000">
                      <a:alpha val="43137"/>
                    </a:srgbClr>
                  </a:outerShdw>
                </a:effectLst>
                <a:latin typeface="Verdana" panose="020B0604030504040204" pitchFamily="34" charset="0"/>
              </a:rPr>
              <a:t>Systématique</a:t>
            </a:r>
          </a:p>
          <a:p>
            <a:pPr algn="ctr"/>
            <a:endParaRPr lang="fr-FR" b="1" dirty="0" smtClean="0">
              <a:effectLst>
                <a:outerShdw blurRad="38100" dist="38100" dir="2700000" algn="tl">
                  <a:srgbClr val="000000">
                    <a:alpha val="43137"/>
                  </a:srgbClr>
                </a:outerShdw>
              </a:effectLst>
              <a:latin typeface="Verdana" panose="020B0604030504040204" pitchFamily="34" charset="0"/>
            </a:endParaRPr>
          </a:p>
          <a:p>
            <a:pPr algn="ctr"/>
            <a:endParaRPr lang="fr-FR" b="1" dirty="0" smtClean="0">
              <a:effectLst>
                <a:outerShdw blurRad="38100" dist="38100" dir="2700000" algn="tl">
                  <a:srgbClr val="000000">
                    <a:alpha val="43137"/>
                  </a:srgbClr>
                </a:outerShdw>
              </a:effectLst>
              <a:latin typeface="Verdana" panose="020B0604030504040204" pitchFamily="34" charset="0"/>
            </a:endParaRPr>
          </a:p>
          <a:p>
            <a:pPr algn="ctr"/>
            <a:r>
              <a:rPr lang="fr-FR" sz="1400" b="1" dirty="0" smtClean="0">
                <a:effectLst>
                  <a:outerShdw blurRad="38100" dist="38100" dir="2700000" algn="tl">
                    <a:srgbClr val="000000">
                      <a:alpha val="43137"/>
                    </a:srgbClr>
                  </a:outerShdw>
                </a:effectLst>
                <a:latin typeface="Verdana" panose="020B0604030504040204" pitchFamily="34" charset="0"/>
              </a:rPr>
              <a:t>Tâches prévues à intervalles de temps réguliers</a:t>
            </a:r>
            <a:endParaRPr lang="fr-FR" sz="1400" b="1" dirty="0">
              <a:effectLst>
                <a:outerShdw blurRad="38100" dist="38100" dir="2700000" algn="tl">
                  <a:srgbClr val="000000">
                    <a:alpha val="43137"/>
                  </a:srgbClr>
                </a:outerShdw>
              </a:effectLst>
              <a:latin typeface="Verdana" panose="020B0604030504040204" pitchFamily="34" charset="0"/>
            </a:endParaRPr>
          </a:p>
        </p:txBody>
      </p:sp>
      <p:sp>
        <p:nvSpPr>
          <p:cNvPr id="16" name="Rectangle à coins arrondis 15"/>
          <p:cNvSpPr/>
          <p:nvPr>
            <p:custDataLst>
              <p:tags r:id="rId7"/>
            </p:custDataLst>
          </p:nvPr>
        </p:nvSpPr>
        <p:spPr>
          <a:xfrm>
            <a:off x="2123727" y="3933056"/>
            <a:ext cx="2435393" cy="2520279"/>
          </a:xfrm>
          <a:prstGeom prst="roundRect">
            <a:avLst/>
          </a:prstGeom>
          <a:gradFill>
            <a:gsLst>
              <a:gs pos="0">
                <a:schemeClr val="bg2">
                  <a:lumMod val="50000"/>
                </a:schemeClr>
              </a:gs>
              <a:gs pos="30000">
                <a:schemeClr val="bg2">
                  <a:lumMod val="25000"/>
                </a:schemeClr>
              </a:gs>
              <a:gs pos="70000">
                <a:schemeClr val="bg2">
                  <a:lumMod val="10000"/>
                </a:schemeClr>
              </a:gs>
              <a:gs pos="100000">
                <a:schemeClr val="bg2">
                  <a:lumMod val="50000"/>
                </a:schemeClr>
              </a:gs>
            </a:gsLst>
            <a:path path="shape">
              <a:fillToRect l="50000" t="50000" r="50000" b="50000"/>
            </a:path>
          </a:gradFill>
          <a:ln>
            <a:solidFill>
              <a:schemeClr val="tx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FR" b="1" dirty="0" smtClean="0">
                <a:effectLst>
                  <a:outerShdw blurRad="38100" dist="38100" dir="2700000" algn="tl">
                    <a:srgbClr val="000000">
                      <a:alpha val="43137"/>
                    </a:srgbClr>
                  </a:outerShdw>
                </a:effectLst>
                <a:latin typeface="Verdana" panose="020B0604030504040204" pitchFamily="34" charset="0"/>
              </a:rPr>
              <a:t>Conditionnelle</a:t>
            </a:r>
          </a:p>
          <a:p>
            <a:pPr algn="ctr"/>
            <a:r>
              <a:rPr lang="fr-FR" sz="1400" b="1" dirty="0">
                <a:effectLst>
                  <a:outerShdw blurRad="38100" dist="38100" dir="2700000" algn="tl">
                    <a:srgbClr val="000000">
                      <a:alpha val="43137"/>
                    </a:srgbClr>
                  </a:outerShdw>
                </a:effectLst>
                <a:latin typeface="Verdana" panose="020B0604030504040204" pitchFamily="34" charset="0"/>
              </a:rPr>
              <a:t>Tâches </a:t>
            </a:r>
            <a:r>
              <a:rPr lang="fr-FR" sz="1400" b="1" dirty="0" smtClean="0">
                <a:effectLst>
                  <a:outerShdw blurRad="38100" dist="38100" dir="2700000" algn="tl">
                    <a:srgbClr val="000000">
                      <a:alpha val="43137"/>
                    </a:srgbClr>
                  </a:outerShdw>
                </a:effectLst>
                <a:latin typeface="Verdana" panose="020B0604030504040204" pitchFamily="34" charset="0"/>
              </a:rPr>
              <a:t>effectuées sur observations en fonctionnement</a:t>
            </a:r>
            <a:endParaRPr lang="fr-FR" sz="1400" b="1" dirty="0">
              <a:effectLst>
                <a:outerShdw blurRad="38100" dist="38100" dir="2700000" algn="tl">
                  <a:srgbClr val="000000">
                    <a:alpha val="43137"/>
                  </a:srgbClr>
                </a:outerShdw>
              </a:effectLst>
              <a:latin typeface="Verdana" panose="020B0604030504040204" pitchFamily="34" charset="0"/>
            </a:endParaRPr>
          </a:p>
          <a:p>
            <a:pPr algn="ctr"/>
            <a:endParaRPr lang="fr-FR" sz="1400" b="1" dirty="0">
              <a:effectLst>
                <a:outerShdw blurRad="38100" dist="38100" dir="2700000" algn="tl">
                  <a:srgbClr val="000000">
                    <a:alpha val="43137"/>
                  </a:srgbClr>
                </a:outerShdw>
              </a:effectLst>
              <a:latin typeface="Verdana" panose="020B0604030504040204" pitchFamily="34" charset="0"/>
            </a:endParaRPr>
          </a:p>
        </p:txBody>
      </p:sp>
      <p:sp>
        <p:nvSpPr>
          <p:cNvPr id="17" name="Rectangle à coins arrondis 16"/>
          <p:cNvSpPr/>
          <p:nvPr>
            <p:custDataLst>
              <p:tags r:id="rId8"/>
            </p:custDataLst>
          </p:nvPr>
        </p:nvSpPr>
        <p:spPr>
          <a:xfrm>
            <a:off x="4610637" y="3979572"/>
            <a:ext cx="2743200" cy="2473763"/>
          </a:xfrm>
          <a:prstGeom prst="roundRect">
            <a:avLst/>
          </a:prstGeom>
          <a:gradFill>
            <a:gsLst>
              <a:gs pos="0">
                <a:schemeClr val="accent2">
                  <a:lumMod val="50000"/>
                </a:schemeClr>
              </a:gs>
              <a:gs pos="30000">
                <a:schemeClr val="accent2">
                  <a:lumMod val="75000"/>
                </a:schemeClr>
              </a:gs>
              <a:gs pos="97083">
                <a:schemeClr val="tx1"/>
              </a:gs>
              <a:gs pos="70000">
                <a:schemeClr val="tx1">
                  <a:lumMod val="65000"/>
                  <a:lumOff val="35000"/>
                </a:schemeClr>
              </a:gs>
            </a:gsLst>
            <a:path path="shape">
              <a:fillToRect l="50000" t="50000" r="50000" b="50000"/>
            </a:path>
          </a:gradFill>
          <a:ln>
            <a:solidFill>
              <a:schemeClr val="tx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36000" rIns="36000" rtlCol="0" anchor="t"/>
          <a:lstStyle/>
          <a:p>
            <a:pPr algn="ctr"/>
            <a:r>
              <a:rPr lang="fr-FR" b="1" dirty="0" smtClean="0">
                <a:effectLst>
                  <a:outerShdw blurRad="38100" dist="38100" dir="2700000" algn="tl">
                    <a:srgbClr val="000000">
                      <a:alpha val="43137"/>
                    </a:srgbClr>
                  </a:outerShdw>
                </a:effectLst>
                <a:latin typeface="Verdana" panose="020B0604030504040204" pitchFamily="34" charset="0"/>
              </a:rPr>
              <a:t>Programmée / différée</a:t>
            </a:r>
          </a:p>
          <a:p>
            <a:pPr algn="ctr"/>
            <a:endParaRPr lang="fr-FR" sz="1400" b="1" dirty="0" smtClean="0">
              <a:effectLst>
                <a:outerShdw blurRad="38100" dist="38100" dir="2700000" algn="tl">
                  <a:srgbClr val="000000">
                    <a:alpha val="43137"/>
                  </a:srgbClr>
                </a:outerShdw>
              </a:effectLst>
              <a:latin typeface="Verdana" panose="020B0604030504040204" pitchFamily="34" charset="0"/>
            </a:endParaRPr>
          </a:p>
          <a:p>
            <a:pPr algn="ctr"/>
            <a:r>
              <a:rPr lang="fr-FR" sz="1400" b="1" dirty="0" smtClean="0">
                <a:effectLst>
                  <a:outerShdw blurRad="38100" dist="38100" dir="2700000" algn="tl">
                    <a:srgbClr val="000000">
                      <a:alpha val="43137"/>
                    </a:srgbClr>
                  </a:outerShdw>
                </a:effectLst>
                <a:latin typeface="Verdana" panose="020B0604030504040204" pitchFamily="34" charset="0"/>
              </a:rPr>
              <a:t>Travaux prévus à l’avance</a:t>
            </a:r>
          </a:p>
          <a:p>
            <a:pPr algn="ctr"/>
            <a:r>
              <a:rPr lang="fr-FR" sz="1400" b="1" dirty="0" smtClean="0">
                <a:effectLst>
                  <a:outerShdw blurRad="38100" dist="38100" dir="2700000" algn="tl">
                    <a:srgbClr val="000000">
                      <a:alpha val="43137"/>
                    </a:srgbClr>
                  </a:outerShdw>
                </a:effectLst>
                <a:latin typeface="Verdana" panose="020B0604030504040204" pitchFamily="34" charset="0"/>
              </a:rPr>
              <a:t>Une maintenance corrective différée  peut devenir une maintenance préventive programmée. </a:t>
            </a:r>
            <a:endParaRPr lang="fr-FR" sz="1400" b="1" dirty="0">
              <a:effectLst>
                <a:outerShdw blurRad="38100" dist="38100" dir="2700000" algn="tl">
                  <a:srgbClr val="000000">
                    <a:alpha val="43137"/>
                  </a:srgbClr>
                </a:outerShdw>
              </a:effectLst>
              <a:latin typeface="Verdana" panose="020B0604030504040204" pitchFamily="34" charset="0"/>
            </a:endParaRPr>
          </a:p>
        </p:txBody>
      </p:sp>
      <p:sp>
        <p:nvSpPr>
          <p:cNvPr id="18" name="Rectangle à coins arrondis 17"/>
          <p:cNvSpPr/>
          <p:nvPr>
            <p:custDataLst>
              <p:tags r:id="rId9"/>
            </p:custDataLst>
          </p:nvPr>
        </p:nvSpPr>
        <p:spPr>
          <a:xfrm>
            <a:off x="7392473" y="4437111"/>
            <a:ext cx="1644023" cy="2016223"/>
          </a:xfrm>
          <a:prstGeom prst="roundRect">
            <a:avLst/>
          </a:prstGeom>
          <a:gradFill>
            <a:gsLst>
              <a:gs pos="0">
                <a:schemeClr val="accent2">
                  <a:lumMod val="75000"/>
                </a:schemeClr>
              </a:gs>
              <a:gs pos="30000">
                <a:schemeClr val="accent2">
                  <a:lumMod val="60000"/>
                  <a:lumOff val="40000"/>
                </a:schemeClr>
              </a:gs>
              <a:gs pos="70000">
                <a:srgbClr val="A65528"/>
              </a:gs>
              <a:gs pos="100000">
                <a:schemeClr val="tx1"/>
              </a:gs>
            </a:gsLst>
            <a:path path="shape">
              <a:fillToRect l="50000" t="50000" r="50000" b="50000"/>
            </a:path>
          </a:gradFill>
          <a:ln>
            <a:solidFill>
              <a:schemeClr val="tx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b="1" dirty="0" smtClean="0">
                <a:effectLst>
                  <a:outerShdw blurRad="38100" dist="38100" dir="2700000" algn="tl">
                    <a:srgbClr val="000000">
                      <a:alpha val="43137"/>
                    </a:srgbClr>
                  </a:outerShdw>
                </a:effectLst>
                <a:latin typeface="Verdana" panose="020B0604030504040204" pitchFamily="34" charset="0"/>
              </a:rPr>
              <a:t>D’Urgence</a:t>
            </a:r>
          </a:p>
          <a:p>
            <a:pPr algn="ctr"/>
            <a:endParaRPr lang="fr-FR" sz="1400" b="1" dirty="0" smtClean="0">
              <a:effectLst>
                <a:outerShdw blurRad="38100" dist="38100" dir="2700000" algn="tl">
                  <a:srgbClr val="000000">
                    <a:alpha val="43137"/>
                  </a:srgbClr>
                </a:outerShdw>
              </a:effectLst>
              <a:latin typeface="Verdana" panose="020B0604030504040204" pitchFamily="34" charset="0"/>
            </a:endParaRPr>
          </a:p>
          <a:p>
            <a:pPr algn="ctr"/>
            <a:r>
              <a:rPr lang="fr-FR" sz="1400" b="1" dirty="0" smtClean="0">
                <a:effectLst>
                  <a:outerShdw blurRad="38100" dist="38100" dir="2700000" algn="tl">
                    <a:srgbClr val="000000">
                      <a:alpha val="43137"/>
                    </a:srgbClr>
                  </a:outerShdw>
                </a:effectLst>
                <a:latin typeface="Verdana" panose="020B0604030504040204" pitchFamily="34" charset="0"/>
              </a:rPr>
              <a:t>Dépannage</a:t>
            </a:r>
            <a:endParaRPr lang="fr-FR" sz="1400" b="1" dirty="0">
              <a:effectLst>
                <a:outerShdw blurRad="38100" dist="38100" dir="2700000" algn="tl">
                  <a:srgbClr val="000000">
                    <a:alpha val="43137"/>
                  </a:srgbClr>
                </a:outerShdw>
              </a:effectLst>
              <a:latin typeface="Verdana" panose="020B0604030504040204" pitchFamily="34" charset="0"/>
            </a:endParaRPr>
          </a:p>
        </p:txBody>
      </p:sp>
      <p:sp>
        <p:nvSpPr>
          <p:cNvPr id="19" name="Rectangle à coins arrondis 18"/>
          <p:cNvSpPr/>
          <p:nvPr>
            <p:custDataLst>
              <p:tags r:id="rId10"/>
            </p:custDataLst>
          </p:nvPr>
        </p:nvSpPr>
        <p:spPr>
          <a:xfrm>
            <a:off x="2228045" y="5125792"/>
            <a:ext cx="2228045" cy="1345105"/>
          </a:xfrm>
          <a:prstGeom prst="roundRect">
            <a:avLst/>
          </a:prstGeom>
          <a:gradFill>
            <a:gsLst>
              <a:gs pos="0">
                <a:schemeClr val="tx2">
                  <a:lumMod val="50000"/>
                </a:schemeClr>
              </a:gs>
              <a:gs pos="30000">
                <a:schemeClr val="tx2">
                  <a:lumMod val="75000"/>
                </a:schemeClr>
              </a:gs>
              <a:gs pos="70000">
                <a:schemeClr val="bg2">
                  <a:lumMod val="10000"/>
                </a:schemeClr>
              </a:gs>
              <a:gs pos="100000">
                <a:schemeClr val="bg2">
                  <a:lumMod val="50000"/>
                </a:schemeClr>
              </a:gs>
            </a:gsLst>
            <a:path path="shape">
              <a:fillToRect l="50000" t="50000" r="50000" b="50000"/>
            </a:path>
          </a:gradFill>
          <a:ln>
            <a:solidFill>
              <a:schemeClr val="tx1"/>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latin typeface="Verdana" panose="020B0604030504040204" pitchFamily="34" charset="0"/>
              </a:rPr>
              <a:t>Prévisionnelle </a:t>
            </a:r>
            <a:r>
              <a:rPr lang="fr-FR" sz="1400" b="1" dirty="0">
                <a:effectLst>
                  <a:outerShdw blurRad="38100" dist="38100" dir="2700000" algn="tl">
                    <a:srgbClr val="000000">
                      <a:alpha val="43137"/>
                    </a:srgbClr>
                  </a:outerShdw>
                </a:effectLst>
                <a:latin typeface="Verdana" panose="020B0604030504040204" pitchFamily="34" charset="0"/>
              </a:rPr>
              <a:t>Tâches </a:t>
            </a:r>
            <a:r>
              <a:rPr lang="fr-FR" sz="1400" b="1" dirty="0" smtClean="0">
                <a:effectLst>
                  <a:outerShdw blurRad="38100" dist="38100" dir="2700000" algn="tl">
                    <a:srgbClr val="000000">
                      <a:alpha val="43137"/>
                    </a:srgbClr>
                  </a:outerShdw>
                </a:effectLst>
                <a:latin typeface="Verdana" panose="020B0604030504040204" pitchFamily="34" charset="0"/>
              </a:rPr>
              <a:t>effectuées pour éviter </a:t>
            </a:r>
            <a:r>
              <a:rPr lang="fr-FR" sz="1400" b="1" dirty="0" smtClean="0">
                <a:effectLst>
                  <a:outerShdw blurRad="38100" dist="38100" dir="2700000" algn="tl">
                    <a:srgbClr val="000000">
                      <a:alpha val="43137"/>
                    </a:srgbClr>
                  </a:outerShdw>
                </a:effectLst>
                <a:latin typeface="Verdana" panose="020B0604030504040204" pitchFamily="34" charset="0"/>
              </a:rPr>
              <a:t>l’apparition </a:t>
            </a:r>
            <a:r>
              <a:rPr lang="fr-FR" sz="1400" b="1" dirty="0" smtClean="0">
                <a:effectLst>
                  <a:outerShdw blurRad="38100" dist="38100" dir="2700000" algn="tl">
                    <a:srgbClr val="000000">
                      <a:alpha val="43137"/>
                    </a:srgbClr>
                  </a:outerShdw>
                </a:effectLst>
                <a:latin typeface="Verdana" panose="020B0604030504040204" pitchFamily="34" charset="0"/>
              </a:rPr>
              <a:t>de défaillances</a:t>
            </a:r>
            <a:endParaRPr lang="fr-FR" sz="1400" b="1" dirty="0">
              <a:effectLst>
                <a:outerShdw blurRad="38100" dist="38100" dir="2700000" algn="tl">
                  <a:srgbClr val="000000">
                    <a:alpha val="43137"/>
                  </a:srgbClr>
                </a:outerShdw>
              </a:effectLst>
              <a:latin typeface="Verdana" panose="020B0604030504040204" pitchFamily="34" charset="0"/>
            </a:endParaRPr>
          </a:p>
        </p:txBody>
      </p:sp>
    </p:spTree>
    <p:extLst>
      <p:ext uri="{BB962C8B-B14F-4D97-AF65-F5344CB8AC3E}">
        <p14:creationId xmlns:p14="http://schemas.microsoft.com/office/powerpoint/2010/main" val="9517466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7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2500"/>
                            </p:stCondLst>
                            <p:childTnLst>
                              <p:par>
                                <p:cTn id="13" presetID="10" presetClass="entr" presetSubtype="0" fill="hold" grpId="0" nodeType="afterEffect">
                                  <p:stCondLst>
                                    <p:cond delay="1500"/>
                                  </p:stCondLst>
                                  <p:iterate type="wd">
                                    <p:tmPct val="10000"/>
                                  </p:iterate>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500" fill="hold"/>
                                        <p:tgtEl>
                                          <p:spTgt spid="13"/>
                                        </p:tgtEl>
                                        <p:attrNameLst>
                                          <p:attrName>ppt_w</p:attrName>
                                        </p:attrNameLst>
                                      </p:cBhvr>
                                      <p:tavLst>
                                        <p:tav tm="0">
                                          <p:val>
                                            <p:fltVal val="0"/>
                                          </p:val>
                                        </p:tav>
                                        <p:tav tm="100000">
                                          <p:val>
                                            <p:strVal val="#ppt_w"/>
                                          </p:val>
                                        </p:tav>
                                      </p:tavLst>
                                    </p:anim>
                                    <p:anim calcmode="lin" valueType="num">
                                      <p:cBhvr>
                                        <p:cTn id="21" dur="500" fill="hold"/>
                                        <p:tgtEl>
                                          <p:spTgt spid="13"/>
                                        </p:tgtEl>
                                        <p:attrNameLst>
                                          <p:attrName>ppt_h</p:attrName>
                                        </p:attrNameLst>
                                      </p:cBhvr>
                                      <p:tavLst>
                                        <p:tav tm="0">
                                          <p:val>
                                            <p:fltVal val="0"/>
                                          </p:val>
                                        </p:tav>
                                        <p:tav tm="100000">
                                          <p:val>
                                            <p:strVal val="#ppt_h"/>
                                          </p:val>
                                        </p:tav>
                                      </p:tavLst>
                                    </p:anim>
                                    <p:animEffect transition="in" filter="fade">
                                      <p:cBhvr>
                                        <p:cTn id="22" dur="500"/>
                                        <p:tgtEl>
                                          <p:spTgt spid="13"/>
                                        </p:tgtEl>
                                      </p:cBhvr>
                                    </p:animEffect>
                                  </p:childTnLst>
                                </p:cTn>
                              </p:par>
                            </p:childTnLst>
                          </p:cTn>
                        </p:par>
                        <p:par>
                          <p:cTn id="23" fill="hold">
                            <p:stCondLst>
                              <p:cond delay="1750"/>
                            </p:stCondLst>
                            <p:childTnLst>
                              <p:par>
                                <p:cTn id="24" presetID="53" presetClass="entr" presetSubtype="16" fill="hold" grpId="0" nodeType="afterEffect">
                                  <p:stCondLst>
                                    <p:cond delay="750"/>
                                  </p:stCondLst>
                                  <p:childTnLst>
                                    <p:set>
                                      <p:cBhvr>
                                        <p:cTn id="25" dur="1" fill="hold">
                                          <p:stCondLst>
                                            <p:cond delay="0"/>
                                          </p:stCondLst>
                                        </p:cTn>
                                        <p:tgtEl>
                                          <p:spTgt spid="15"/>
                                        </p:tgtEl>
                                        <p:attrNameLst>
                                          <p:attrName>style.visibility</p:attrName>
                                        </p:attrNameLst>
                                      </p:cBhvr>
                                      <p:to>
                                        <p:strVal val="visible"/>
                                      </p:to>
                                    </p:set>
                                    <p:anim calcmode="lin" valueType="num">
                                      <p:cBhvr>
                                        <p:cTn id="26" dur="500" fill="hold"/>
                                        <p:tgtEl>
                                          <p:spTgt spid="15"/>
                                        </p:tgtEl>
                                        <p:attrNameLst>
                                          <p:attrName>ppt_w</p:attrName>
                                        </p:attrNameLst>
                                      </p:cBhvr>
                                      <p:tavLst>
                                        <p:tav tm="0">
                                          <p:val>
                                            <p:fltVal val="0"/>
                                          </p:val>
                                        </p:tav>
                                        <p:tav tm="100000">
                                          <p:val>
                                            <p:strVal val="#ppt_w"/>
                                          </p:val>
                                        </p:tav>
                                      </p:tavLst>
                                    </p:anim>
                                    <p:anim calcmode="lin" valueType="num">
                                      <p:cBhvr>
                                        <p:cTn id="27" dur="500" fill="hold"/>
                                        <p:tgtEl>
                                          <p:spTgt spid="15"/>
                                        </p:tgtEl>
                                        <p:attrNameLst>
                                          <p:attrName>ppt_h</p:attrName>
                                        </p:attrNameLst>
                                      </p:cBhvr>
                                      <p:tavLst>
                                        <p:tav tm="0">
                                          <p:val>
                                            <p:fltVal val="0"/>
                                          </p:val>
                                        </p:tav>
                                        <p:tav tm="100000">
                                          <p:val>
                                            <p:strVal val="#ppt_h"/>
                                          </p:val>
                                        </p:tav>
                                      </p:tavLst>
                                    </p:anim>
                                    <p:animEffect transition="in" filter="fade">
                                      <p:cBhvr>
                                        <p:cTn id="28" dur="500"/>
                                        <p:tgtEl>
                                          <p:spTgt spid="15"/>
                                        </p:tgtEl>
                                      </p:cBhvr>
                                    </p:animEffect>
                                  </p:childTnLst>
                                </p:cTn>
                              </p:par>
                            </p:childTnLst>
                          </p:cTn>
                        </p:par>
                        <p:par>
                          <p:cTn id="29" fill="hold">
                            <p:stCondLst>
                              <p:cond delay="3000"/>
                            </p:stCondLst>
                            <p:childTnLst>
                              <p:par>
                                <p:cTn id="30" presetID="53" presetClass="entr" presetSubtype="16" fill="hold" grpId="0" nodeType="afterEffect">
                                  <p:stCondLst>
                                    <p:cond delay="750"/>
                                  </p:stCondLst>
                                  <p:childTnLst>
                                    <p:set>
                                      <p:cBhvr>
                                        <p:cTn id="31" dur="1" fill="hold">
                                          <p:stCondLst>
                                            <p:cond delay="0"/>
                                          </p:stCondLst>
                                        </p:cTn>
                                        <p:tgtEl>
                                          <p:spTgt spid="16"/>
                                        </p:tgtEl>
                                        <p:attrNameLst>
                                          <p:attrName>style.visibility</p:attrName>
                                        </p:attrNameLst>
                                      </p:cBhvr>
                                      <p:to>
                                        <p:strVal val="visible"/>
                                      </p:to>
                                    </p:set>
                                    <p:anim calcmode="lin" valueType="num">
                                      <p:cBhvr>
                                        <p:cTn id="32" dur="500" fill="hold"/>
                                        <p:tgtEl>
                                          <p:spTgt spid="16"/>
                                        </p:tgtEl>
                                        <p:attrNameLst>
                                          <p:attrName>ppt_w</p:attrName>
                                        </p:attrNameLst>
                                      </p:cBhvr>
                                      <p:tavLst>
                                        <p:tav tm="0">
                                          <p:val>
                                            <p:fltVal val="0"/>
                                          </p:val>
                                        </p:tav>
                                        <p:tav tm="100000">
                                          <p:val>
                                            <p:strVal val="#ppt_w"/>
                                          </p:val>
                                        </p:tav>
                                      </p:tavLst>
                                    </p:anim>
                                    <p:anim calcmode="lin" valueType="num">
                                      <p:cBhvr>
                                        <p:cTn id="33" dur="500" fill="hold"/>
                                        <p:tgtEl>
                                          <p:spTgt spid="16"/>
                                        </p:tgtEl>
                                        <p:attrNameLst>
                                          <p:attrName>ppt_h</p:attrName>
                                        </p:attrNameLst>
                                      </p:cBhvr>
                                      <p:tavLst>
                                        <p:tav tm="0">
                                          <p:val>
                                            <p:fltVal val="0"/>
                                          </p:val>
                                        </p:tav>
                                        <p:tav tm="100000">
                                          <p:val>
                                            <p:strVal val="#ppt_h"/>
                                          </p:val>
                                        </p:tav>
                                      </p:tavLst>
                                    </p:anim>
                                    <p:animEffect transition="in" filter="fade">
                                      <p:cBhvr>
                                        <p:cTn id="34" dur="500"/>
                                        <p:tgtEl>
                                          <p:spTgt spid="16"/>
                                        </p:tgtEl>
                                      </p:cBhvr>
                                    </p:animEffect>
                                  </p:childTnLst>
                                </p:cTn>
                              </p:par>
                            </p:childTnLst>
                          </p:cTn>
                        </p:par>
                        <p:par>
                          <p:cTn id="35" fill="hold">
                            <p:stCondLst>
                              <p:cond delay="4250"/>
                            </p:stCondLst>
                            <p:childTnLst>
                              <p:par>
                                <p:cTn id="36" presetID="53" presetClass="entr" presetSubtype="16" fill="hold" grpId="0" nodeType="afterEffect">
                                  <p:stCondLst>
                                    <p:cond delay="750"/>
                                  </p:stCondLst>
                                  <p:childTnLst>
                                    <p:set>
                                      <p:cBhvr>
                                        <p:cTn id="37" dur="1" fill="hold">
                                          <p:stCondLst>
                                            <p:cond delay="0"/>
                                          </p:stCondLst>
                                        </p:cTn>
                                        <p:tgtEl>
                                          <p:spTgt spid="19"/>
                                        </p:tgtEl>
                                        <p:attrNameLst>
                                          <p:attrName>style.visibility</p:attrName>
                                        </p:attrNameLst>
                                      </p:cBhvr>
                                      <p:to>
                                        <p:strVal val="visible"/>
                                      </p:to>
                                    </p:set>
                                    <p:anim calcmode="lin" valueType="num">
                                      <p:cBhvr>
                                        <p:cTn id="38" dur="500" fill="hold"/>
                                        <p:tgtEl>
                                          <p:spTgt spid="19"/>
                                        </p:tgtEl>
                                        <p:attrNameLst>
                                          <p:attrName>ppt_w</p:attrName>
                                        </p:attrNameLst>
                                      </p:cBhvr>
                                      <p:tavLst>
                                        <p:tav tm="0">
                                          <p:val>
                                            <p:fltVal val="0"/>
                                          </p:val>
                                        </p:tav>
                                        <p:tav tm="100000">
                                          <p:val>
                                            <p:strVal val="#ppt_w"/>
                                          </p:val>
                                        </p:tav>
                                      </p:tavLst>
                                    </p:anim>
                                    <p:anim calcmode="lin" valueType="num">
                                      <p:cBhvr>
                                        <p:cTn id="39" dur="500" fill="hold"/>
                                        <p:tgtEl>
                                          <p:spTgt spid="19"/>
                                        </p:tgtEl>
                                        <p:attrNameLst>
                                          <p:attrName>ppt_h</p:attrName>
                                        </p:attrNameLst>
                                      </p:cBhvr>
                                      <p:tavLst>
                                        <p:tav tm="0">
                                          <p:val>
                                            <p:fltVal val="0"/>
                                          </p:val>
                                        </p:tav>
                                        <p:tav tm="100000">
                                          <p:val>
                                            <p:strVal val="#ppt_h"/>
                                          </p:val>
                                        </p:tav>
                                      </p:tavLst>
                                    </p:anim>
                                    <p:animEffect transition="in" filter="fade">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p:cTn id="45" dur="500" fill="hold"/>
                                        <p:tgtEl>
                                          <p:spTgt spid="14"/>
                                        </p:tgtEl>
                                        <p:attrNameLst>
                                          <p:attrName>ppt_w</p:attrName>
                                        </p:attrNameLst>
                                      </p:cBhvr>
                                      <p:tavLst>
                                        <p:tav tm="0">
                                          <p:val>
                                            <p:fltVal val="0"/>
                                          </p:val>
                                        </p:tav>
                                        <p:tav tm="100000">
                                          <p:val>
                                            <p:strVal val="#ppt_w"/>
                                          </p:val>
                                        </p:tav>
                                      </p:tavLst>
                                    </p:anim>
                                    <p:anim calcmode="lin" valueType="num">
                                      <p:cBhvr>
                                        <p:cTn id="46" dur="500" fill="hold"/>
                                        <p:tgtEl>
                                          <p:spTgt spid="14"/>
                                        </p:tgtEl>
                                        <p:attrNameLst>
                                          <p:attrName>ppt_h</p:attrName>
                                        </p:attrNameLst>
                                      </p:cBhvr>
                                      <p:tavLst>
                                        <p:tav tm="0">
                                          <p:val>
                                            <p:fltVal val="0"/>
                                          </p:val>
                                        </p:tav>
                                        <p:tav tm="100000">
                                          <p:val>
                                            <p:strVal val="#ppt_h"/>
                                          </p:val>
                                        </p:tav>
                                      </p:tavLst>
                                    </p:anim>
                                    <p:animEffect transition="in" filter="fade">
                                      <p:cBhvr>
                                        <p:cTn id="47" dur="500"/>
                                        <p:tgtEl>
                                          <p:spTgt spid="14"/>
                                        </p:tgtEl>
                                      </p:cBhvr>
                                    </p:animEffect>
                                  </p:childTnLst>
                                </p:cTn>
                              </p:par>
                            </p:childTnLst>
                          </p:cTn>
                        </p:par>
                        <p:par>
                          <p:cTn id="48" fill="hold">
                            <p:stCondLst>
                              <p:cond delay="500"/>
                            </p:stCondLst>
                            <p:childTnLst>
                              <p:par>
                                <p:cTn id="49" presetID="53" presetClass="entr" presetSubtype="16" fill="hold" grpId="0" nodeType="afterEffect">
                                  <p:stCondLst>
                                    <p:cond delay="500"/>
                                  </p:stCondLst>
                                  <p:childTnLst>
                                    <p:set>
                                      <p:cBhvr>
                                        <p:cTn id="50" dur="1" fill="hold">
                                          <p:stCondLst>
                                            <p:cond delay="0"/>
                                          </p:stCondLst>
                                        </p:cTn>
                                        <p:tgtEl>
                                          <p:spTgt spid="18"/>
                                        </p:tgtEl>
                                        <p:attrNameLst>
                                          <p:attrName>style.visibility</p:attrName>
                                        </p:attrNameLst>
                                      </p:cBhvr>
                                      <p:to>
                                        <p:strVal val="visible"/>
                                      </p:to>
                                    </p:set>
                                    <p:anim calcmode="lin" valueType="num">
                                      <p:cBhvr>
                                        <p:cTn id="51" dur="500" fill="hold"/>
                                        <p:tgtEl>
                                          <p:spTgt spid="18"/>
                                        </p:tgtEl>
                                        <p:attrNameLst>
                                          <p:attrName>ppt_w</p:attrName>
                                        </p:attrNameLst>
                                      </p:cBhvr>
                                      <p:tavLst>
                                        <p:tav tm="0">
                                          <p:val>
                                            <p:fltVal val="0"/>
                                          </p:val>
                                        </p:tav>
                                        <p:tav tm="100000">
                                          <p:val>
                                            <p:strVal val="#ppt_w"/>
                                          </p:val>
                                        </p:tav>
                                      </p:tavLst>
                                    </p:anim>
                                    <p:anim calcmode="lin" valueType="num">
                                      <p:cBhvr>
                                        <p:cTn id="52" dur="500" fill="hold"/>
                                        <p:tgtEl>
                                          <p:spTgt spid="18"/>
                                        </p:tgtEl>
                                        <p:attrNameLst>
                                          <p:attrName>ppt_h</p:attrName>
                                        </p:attrNameLst>
                                      </p:cBhvr>
                                      <p:tavLst>
                                        <p:tav tm="0">
                                          <p:val>
                                            <p:fltVal val="0"/>
                                          </p:val>
                                        </p:tav>
                                        <p:tav tm="100000">
                                          <p:val>
                                            <p:strVal val="#ppt_h"/>
                                          </p:val>
                                        </p:tav>
                                      </p:tavLst>
                                    </p:anim>
                                    <p:animEffect transition="in" filter="fade">
                                      <p:cBhvr>
                                        <p:cTn id="53" dur="500"/>
                                        <p:tgtEl>
                                          <p:spTgt spid="18"/>
                                        </p:tgtEl>
                                      </p:cBhvr>
                                    </p:animEffect>
                                  </p:childTnLst>
                                </p:cTn>
                              </p:par>
                            </p:childTnLst>
                          </p:cTn>
                        </p:par>
                        <p:par>
                          <p:cTn id="54" fill="hold">
                            <p:stCondLst>
                              <p:cond delay="1500"/>
                            </p:stCondLst>
                            <p:childTnLst>
                              <p:par>
                                <p:cTn id="55" presetID="53" presetClass="entr" presetSubtype="16" fill="hold" grpId="0" nodeType="afterEffect">
                                  <p:stCondLst>
                                    <p:cond delay="750"/>
                                  </p:stCondLst>
                                  <p:childTnLst>
                                    <p:set>
                                      <p:cBhvr>
                                        <p:cTn id="56" dur="1" fill="hold">
                                          <p:stCondLst>
                                            <p:cond delay="0"/>
                                          </p:stCondLst>
                                        </p:cTn>
                                        <p:tgtEl>
                                          <p:spTgt spid="17"/>
                                        </p:tgtEl>
                                        <p:attrNameLst>
                                          <p:attrName>style.visibility</p:attrName>
                                        </p:attrNameLst>
                                      </p:cBhvr>
                                      <p:to>
                                        <p:strVal val="visible"/>
                                      </p:to>
                                    </p:set>
                                    <p:anim calcmode="lin" valueType="num">
                                      <p:cBhvr>
                                        <p:cTn id="57" dur="500" fill="hold"/>
                                        <p:tgtEl>
                                          <p:spTgt spid="17"/>
                                        </p:tgtEl>
                                        <p:attrNameLst>
                                          <p:attrName>ppt_w</p:attrName>
                                        </p:attrNameLst>
                                      </p:cBhvr>
                                      <p:tavLst>
                                        <p:tav tm="0">
                                          <p:val>
                                            <p:fltVal val="0"/>
                                          </p:val>
                                        </p:tav>
                                        <p:tav tm="100000">
                                          <p:val>
                                            <p:strVal val="#ppt_w"/>
                                          </p:val>
                                        </p:tav>
                                      </p:tavLst>
                                    </p:anim>
                                    <p:anim calcmode="lin" valueType="num">
                                      <p:cBhvr>
                                        <p:cTn id="58" dur="500" fill="hold"/>
                                        <p:tgtEl>
                                          <p:spTgt spid="17"/>
                                        </p:tgtEl>
                                        <p:attrNameLst>
                                          <p:attrName>ppt_h</p:attrName>
                                        </p:attrNameLst>
                                      </p:cBhvr>
                                      <p:tavLst>
                                        <p:tav tm="0">
                                          <p:val>
                                            <p:fltVal val="0"/>
                                          </p:val>
                                        </p:tav>
                                        <p:tav tm="100000">
                                          <p:val>
                                            <p:strVal val="#ppt_h"/>
                                          </p:val>
                                        </p:tav>
                                      </p:tavLst>
                                    </p:anim>
                                    <p:animEffect transition="in" filter="fade">
                                      <p:cBhvr>
                                        <p:cTn id="5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3" grpId="0" animBg="1"/>
      <p:bldP spid="14" grpId="0" animBg="1"/>
      <p:bldP spid="15" grpId="0" animBg="1"/>
      <p:bldP spid="16" grpId="0" animBg="1"/>
      <p:bldP spid="17" grpId="0" animBg="1"/>
      <p:bldP spid="18" grpId="0" animBg="1"/>
      <p:bldP spid="1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custDataLst>
              <p:tags r:id="rId1"/>
            </p:custDataLst>
          </p:nvPr>
        </p:nvSpPr>
        <p:spPr>
          <a:xfrm>
            <a:off x="190553" y="1484784"/>
            <a:ext cx="6541687"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IV: Tableau de test (hypothèses):</a:t>
            </a:r>
            <a:endParaRPr lang="fr-FR" sz="2400" b="1" u="sng" dirty="0">
              <a:latin typeface="Verdana" panose="020B0604030504040204" pitchFamily="34" charset="0"/>
              <a:cs typeface="Arial" pitchFamily="34" charset="0"/>
            </a:endParaRPr>
          </a:p>
        </p:txBody>
      </p:sp>
      <p:sp>
        <p:nvSpPr>
          <p:cNvPr id="16" name="Rectangle 15"/>
          <p:cNvSpPr/>
          <p:nvPr>
            <p:custDataLst>
              <p:tags r:id="rId2"/>
            </p:custDataLst>
          </p:nvPr>
        </p:nvSpPr>
        <p:spPr>
          <a:xfrm>
            <a:off x="190553" y="2024688"/>
            <a:ext cx="8845943" cy="4524315"/>
          </a:xfrm>
          <a:prstGeom prst="rect">
            <a:avLst/>
          </a:prstGeom>
        </p:spPr>
        <p:txBody>
          <a:bodyPr wrap="square">
            <a:spAutoFit/>
          </a:bodyPr>
          <a:lstStyle/>
          <a:p>
            <a:r>
              <a:rPr lang="fr-FR" b="1" dirty="0" smtClean="0">
                <a:latin typeface="Verdana" panose="020B0604030504040204" pitchFamily="34" charset="0"/>
                <a:cs typeface="Arial" pitchFamily="34" charset="0"/>
              </a:rPr>
              <a:t>Ce tableau doit faire apparaitre tous les points qui doivent être vérifiés, avec les résultats attendus.</a:t>
            </a:r>
          </a:p>
          <a:p>
            <a:r>
              <a:rPr lang="fr-FR" b="1" dirty="0" smtClean="0">
                <a:latin typeface="Verdana" panose="020B0604030504040204" pitchFamily="34" charset="0"/>
                <a:cs typeface="Arial" pitchFamily="34" charset="0"/>
              </a:rPr>
              <a:t>Trois types de vérifications peuvent être effectuées dans cet ordre.</a:t>
            </a:r>
          </a:p>
          <a:p>
            <a:pPr marL="285750" indent="-285750">
              <a:buFontTx/>
              <a:buChar char="-"/>
            </a:pPr>
            <a:r>
              <a:rPr lang="fr-FR" b="1" dirty="0" smtClean="0">
                <a:latin typeface="Verdana" panose="020B0604030504040204" pitchFamily="34" charset="0"/>
                <a:cs typeface="Arial" pitchFamily="34" charset="0"/>
              </a:rPr>
              <a:t>Des vérifications visuelles sous tension,</a:t>
            </a:r>
          </a:p>
          <a:p>
            <a:pPr marL="285750" indent="-285750">
              <a:buFontTx/>
              <a:buChar char="-"/>
            </a:pPr>
            <a:r>
              <a:rPr lang="fr-FR" b="1" dirty="0" smtClean="0">
                <a:latin typeface="Verdana" panose="020B0604030504040204" pitchFamily="34" charset="0"/>
                <a:cs typeface="Arial" pitchFamily="34" charset="0"/>
              </a:rPr>
              <a:t>Des vérifications de mesurage sous tension,</a:t>
            </a:r>
          </a:p>
          <a:p>
            <a:pPr marL="285750" indent="-285750">
              <a:buFontTx/>
              <a:buChar char="-"/>
            </a:pPr>
            <a:r>
              <a:rPr lang="fr-FR" b="1" dirty="0" smtClean="0">
                <a:latin typeface="Verdana" panose="020B0604030504040204" pitchFamily="34" charset="0"/>
                <a:cs typeface="Arial" pitchFamily="34" charset="0"/>
              </a:rPr>
              <a:t>Des vérifications de mesurage hors tension (plus rares).</a:t>
            </a:r>
          </a:p>
          <a:p>
            <a:pPr marL="285750" indent="-285750">
              <a:buFontTx/>
              <a:buChar char="-"/>
            </a:pPr>
            <a:endParaRPr lang="fr-FR" b="1" dirty="0">
              <a:latin typeface="Verdana" panose="020B0604030504040204" pitchFamily="34" charset="0"/>
              <a:cs typeface="Arial" pitchFamily="34" charset="0"/>
            </a:endParaRPr>
          </a:p>
          <a:p>
            <a:r>
              <a:rPr lang="fr-FR" b="1" dirty="0" smtClean="0">
                <a:latin typeface="Verdana" panose="020B0604030504040204" pitchFamily="34" charset="0"/>
                <a:cs typeface="Arial" pitchFamily="34" charset="0"/>
              </a:rPr>
              <a:t>Il ne s’agit pas de prévoir le moindre détail de </a:t>
            </a:r>
            <a:r>
              <a:rPr lang="fr-FR" b="1" dirty="0" smtClean="0">
                <a:latin typeface="Verdana" panose="020B0604030504040204" pitchFamily="34" charset="0"/>
                <a:cs typeface="Arial" pitchFamily="34" charset="0"/>
              </a:rPr>
              <a:t>mesure, mais </a:t>
            </a:r>
            <a:r>
              <a:rPr lang="fr-FR" b="1" dirty="0" smtClean="0">
                <a:latin typeface="Verdana" panose="020B0604030504040204" pitchFamily="34" charset="0"/>
                <a:cs typeface="Arial" pitchFamily="34" charset="0"/>
              </a:rPr>
              <a:t>d’organiser les vérifications de chaque partie pouvant être la cause de la défaillance. La logique veut que l’on vérifie ce qui est plus facile et plus probable en premier……</a:t>
            </a:r>
          </a:p>
          <a:p>
            <a:endParaRPr lang="fr-FR" b="1" dirty="0">
              <a:latin typeface="Verdana" panose="020B0604030504040204" pitchFamily="34" charset="0"/>
              <a:cs typeface="Arial" pitchFamily="34" charset="0"/>
            </a:endParaRPr>
          </a:p>
          <a:p>
            <a:r>
              <a:rPr lang="fr-FR" b="1" dirty="0" smtClean="0">
                <a:latin typeface="Verdana" panose="020B0604030504040204" pitchFamily="34" charset="0"/>
                <a:cs typeface="Arial" pitchFamily="34" charset="0"/>
              </a:rPr>
              <a:t>La dernière colonne de ce tableau sera réservée à l’écriture des résultats dans la phase suivante.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On est dans la partie de réflexion avant d’intervenir sur le système.</a:t>
            </a:r>
          </a:p>
        </p:txBody>
      </p:sp>
      <p:sp>
        <p:nvSpPr>
          <p:cNvPr id="8" name="Rectangle 7"/>
          <p:cNvSpPr/>
          <p:nvPr>
            <p:custDataLst>
              <p:tags r:id="rId3"/>
            </p:custDataLst>
          </p:nvPr>
        </p:nvSpPr>
        <p:spPr>
          <a:xfrm>
            <a:off x="36984" y="835200"/>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9" name="Rectangle 8"/>
          <p:cNvSpPr/>
          <p:nvPr>
            <p:custDataLst>
              <p:tags r:id="rId4"/>
            </p:custDataLst>
          </p:nvPr>
        </p:nvSpPr>
        <p:spPr>
          <a:xfrm>
            <a:off x="7092280"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10" name="Rectangle 9"/>
          <p:cNvSpPr/>
          <p:nvPr>
            <p:custDataLst>
              <p:tags r:id="rId5"/>
            </p:custDataLst>
          </p:nvPr>
        </p:nvSpPr>
        <p:spPr>
          <a:xfrm>
            <a:off x="7092280" y="287580"/>
            <a:ext cx="176368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11" name="ZoneTexte 10"/>
          <p:cNvSpPr txBox="1"/>
          <p:nvPr>
            <p:custDataLst>
              <p:tags r:id="rId6"/>
            </p:custDataLst>
          </p:nvPr>
        </p:nvSpPr>
        <p:spPr>
          <a:xfrm>
            <a:off x="1904400" y="18000"/>
            <a:ext cx="5341549" cy="646331"/>
          </a:xfrm>
          <a:prstGeom prst="rect">
            <a:avLst/>
          </a:prstGeom>
          <a:noFill/>
        </p:spPr>
        <p:txBody>
          <a:bodyPr wrap="square" rtlCol="0">
            <a:spAutoFit/>
          </a:bodyPr>
          <a:lstStyle/>
          <a:p>
            <a:pPr algn="ctr"/>
            <a:r>
              <a:rPr lang="fr-FR" sz="3600" b="1" dirty="0" smtClean="0">
                <a:effectLst>
                  <a:outerShdw blurRad="12700" dist="63500" dir="2700000" algn="tl" rotWithShape="0">
                    <a:schemeClr val="bg1"/>
                  </a:outerShdw>
                </a:effectLst>
                <a:latin typeface="Verdana" panose="020B0604030504040204" pitchFamily="34" charset="0"/>
                <a:cs typeface="Arial" pitchFamily="34" charset="0"/>
              </a:rPr>
              <a:t>Le dépannage</a:t>
            </a:r>
            <a:endParaRPr lang="fr-FR" sz="3600" b="1" dirty="0">
              <a:effectLst>
                <a:outerShdw blurRad="12700" dist="63500" dir="2700000" algn="tl" rotWithShape="0">
                  <a:schemeClr val="bg1"/>
                </a:outerShdw>
              </a:effectLst>
              <a:latin typeface="Verdana" panose="020B0604030504040204" pitchFamily="34" charset="0"/>
              <a:cs typeface="Arial" pitchFamily="34" charset="0"/>
            </a:endParaRPr>
          </a:p>
        </p:txBody>
      </p:sp>
      <p:sp>
        <p:nvSpPr>
          <p:cNvPr id="12" name="Rectangle 11"/>
          <p:cNvSpPr/>
          <p:nvPr>
            <p:custDataLst>
              <p:tags r:id="rId7"/>
            </p:custDataLst>
          </p:nvPr>
        </p:nvSpPr>
        <p:spPr>
          <a:xfrm>
            <a:off x="7092280" y="545941"/>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13" name="Rectangle 12"/>
          <p:cNvSpPr/>
          <p:nvPr>
            <p:custDataLst>
              <p:tags r:id="rId8"/>
            </p:custDataLst>
          </p:nvPr>
        </p:nvSpPr>
        <p:spPr>
          <a:xfrm>
            <a:off x="7092280" y="804302"/>
            <a:ext cx="2160240"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IV: Tableau de test:</a:t>
            </a:r>
            <a:endParaRPr lang="fr-FR" sz="1400" b="1" dirty="0">
              <a:latin typeface="Verdana" panose="020B0604030504040204" pitchFamily="34" charset="0"/>
              <a:cs typeface="Arial" pitchFamily="34" charset="0"/>
            </a:endParaRPr>
          </a:p>
        </p:txBody>
      </p:sp>
    </p:spTree>
    <p:extLst>
      <p:ext uri="{BB962C8B-B14F-4D97-AF65-F5344CB8AC3E}">
        <p14:creationId xmlns:p14="http://schemas.microsoft.com/office/powerpoint/2010/main" val="34736447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7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21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p:cNvGrpSpPr/>
          <p:nvPr>
            <p:custDataLst>
              <p:tags r:id="rId1"/>
            </p:custDataLst>
          </p:nvPr>
        </p:nvGrpSpPr>
        <p:grpSpPr>
          <a:xfrm>
            <a:off x="594738" y="1268760"/>
            <a:ext cx="7982520" cy="648072"/>
            <a:chOff x="-98152" y="2996952"/>
            <a:chExt cx="7982520" cy="360040"/>
          </a:xfrm>
          <a:gradFill flip="none" rotWithShape="1">
            <a:gsLst>
              <a:gs pos="0">
                <a:schemeClr val="bg2">
                  <a:lumMod val="25000"/>
                </a:schemeClr>
              </a:gs>
              <a:gs pos="50000">
                <a:schemeClr val="bg2">
                  <a:lumMod val="25000"/>
                </a:schemeClr>
              </a:gs>
              <a:gs pos="100000">
                <a:schemeClr val="bg2">
                  <a:lumMod val="50000"/>
                </a:schemeClr>
              </a:gs>
            </a:gsLst>
            <a:lin ang="16200000" scaled="1"/>
            <a:tileRect/>
          </a:gradFill>
        </p:grpSpPr>
        <p:sp>
          <p:nvSpPr>
            <p:cNvPr id="2" name="Rectangle 1"/>
            <p:cNvSpPr/>
            <p:nvPr/>
          </p:nvSpPr>
          <p:spPr>
            <a:xfrm>
              <a:off x="-98152" y="2996952"/>
              <a:ext cx="2348622" cy="36004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 Vérification</a:t>
              </a:r>
              <a:endParaRPr lang="fr-FR" sz="2000" b="1" dirty="0"/>
            </a:p>
          </p:txBody>
        </p:sp>
        <p:sp>
          <p:nvSpPr>
            <p:cNvPr id="17" name="Rectangle 16"/>
            <p:cNvSpPr/>
            <p:nvPr/>
          </p:nvSpPr>
          <p:spPr>
            <a:xfrm>
              <a:off x="2250470" y="2996952"/>
              <a:ext cx="1745466" cy="36004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Point à contrôler</a:t>
              </a:r>
              <a:endParaRPr lang="fr-FR" sz="2000" b="1" dirty="0"/>
            </a:p>
          </p:txBody>
        </p:sp>
        <p:sp>
          <p:nvSpPr>
            <p:cNvPr id="18" name="Rectangle 17"/>
            <p:cNvSpPr/>
            <p:nvPr/>
          </p:nvSpPr>
          <p:spPr>
            <a:xfrm>
              <a:off x="3995936" y="2996952"/>
              <a:ext cx="1944216" cy="36004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Résultat normal</a:t>
              </a:r>
              <a:endParaRPr lang="fr-FR" sz="2000" b="1" dirty="0"/>
            </a:p>
          </p:txBody>
        </p:sp>
        <p:sp>
          <p:nvSpPr>
            <p:cNvPr id="19" name="Rectangle 18"/>
            <p:cNvSpPr/>
            <p:nvPr/>
          </p:nvSpPr>
          <p:spPr>
            <a:xfrm>
              <a:off x="5940152" y="2996952"/>
              <a:ext cx="1944216" cy="36004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t>Résultat test</a:t>
              </a:r>
              <a:endParaRPr lang="fr-FR" sz="2000" b="1" dirty="0"/>
            </a:p>
          </p:txBody>
        </p:sp>
      </p:grpSp>
      <p:grpSp>
        <p:nvGrpSpPr>
          <p:cNvPr id="20" name="Groupe 19"/>
          <p:cNvGrpSpPr/>
          <p:nvPr>
            <p:custDataLst>
              <p:tags r:id="rId2"/>
            </p:custDataLst>
          </p:nvPr>
        </p:nvGrpSpPr>
        <p:grpSpPr>
          <a:xfrm>
            <a:off x="594738" y="1932834"/>
            <a:ext cx="7982520" cy="360040"/>
            <a:chOff x="-98152" y="2996952"/>
            <a:chExt cx="7982520" cy="360040"/>
          </a:xfrm>
          <a:gradFill>
            <a:gsLst>
              <a:gs pos="0">
                <a:schemeClr val="accent3">
                  <a:lumMod val="50000"/>
                </a:schemeClr>
              </a:gs>
              <a:gs pos="50000">
                <a:schemeClr val="accent3">
                  <a:lumMod val="75000"/>
                </a:schemeClr>
              </a:gs>
              <a:gs pos="100000">
                <a:schemeClr val="accent3">
                  <a:lumMod val="60000"/>
                  <a:lumOff val="40000"/>
                </a:schemeClr>
              </a:gs>
            </a:gsLst>
            <a:lin ang="16200000" scaled="1"/>
          </a:gradFill>
        </p:grpSpPr>
        <p:sp>
          <p:nvSpPr>
            <p:cNvPr id="21" name="Rectangle 20"/>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 Visuelle sous tension</a:t>
              </a:r>
              <a:endParaRPr lang="fr-FR" dirty="0"/>
            </a:p>
          </p:txBody>
        </p:sp>
        <p:sp>
          <p:nvSpPr>
            <p:cNvPr id="22" name="Rectangle 21"/>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Disjoncteur D5 </a:t>
              </a:r>
              <a:endParaRPr lang="fr-FR" dirty="0"/>
            </a:p>
          </p:txBody>
        </p:sp>
        <p:sp>
          <p:nvSpPr>
            <p:cNvPr id="23" name="Rectangle 22"/>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enclenché</a:t>
              </a:r>
              <a:endParaRPr lang="fr-FR" dirty="0"/>
            </a:p>
          </p:txBody>
        </p:sp>
        <p:sp>
          <p:nvSpPr>
            <p:cNvPr id="24" name="Rectangle 23"/>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25" name="Groupe 24"/>
          <p:cNvGrpSpPr/>
          <p:nvPr>
            <p:custDataLst>
              <p:tags r:id="rId3"/>
            </p:custDataLst>
          </p:nvPr>
        </p:nvGrpSpPr>
        <p:grpSpPr>
          <a:xfrm>
            <a:off x="594738" y="3813044"/>
            <a:ext cx="7982520" cy="360040"/>
            <a:chOff x="-98152" y="2996952"/>
            <a:chExt cx="7982520" cy="360040"/>
          </a:xfrm>
          <a:gradFill>
            <a:gsLst>
              <a:gs pos="0">
                <a:schemeClr val="accent6">
                  <a:lumMod val="50000"/>
                </a:schemeClr>
              </a:gs>
              <a:gs pos="50000">
                <a:schemeClr val="accent6">
                  <a:lumMod val="75000"/>
                </a:schemeClr>
              </a:gs>
              <a:gs pos="100000">
                <a:schemeClr val="accent6">
                  <a:lumMod val="60000"/>
                  <a:lumOff val="40000"/>
                </a:schemeClr>
              </a:gs>
            </a:gsLst>
            <a:lin ang="16200000" scaled="1"/>
          </a:gradFill>
        </p:grpSpPr>
        <p:sp>
          <p:nvSpPr>
            <p:cNvPr id="26" name="Rectangle 25"/>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a:t>Mesures sous tension</a:t>
              </a:r>
            </a:p>
          </p:txBody>
        </p:sp>
        <p:sp>
          <p:nvSpPr>
            <p:cNvPr id="27" name="Rectangle 26"/>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Commande KM2 </a:t>
              </a:r>
              <a:endParaRPr lang="fr-FR" dirty="0"/>
            </a:p>
          </p:txBody>
        </p:sp>
        <p:sp>
          <p:nvSpPr>
            <p:cNvPr id="28" name="Rectangle 27"/>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24 V AC (A1- A2)</a:t>
              </a:r>
              <a:endParaRPr lang="fr-FR" dirty="0"/>
            </a:p>
          </p:txBody>
        </p:sp>
        <p:sp>
          <p:nvSpPr>
            <p:cNvPr id="29" name="Rectangle 28"/>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30" name="Groupe 29"/>
          <p:cNvGrpSpPr/>
          <p:nvPr>
            <p:custDataLst>
              <p:tags r:id="rId4"/>
            </p:custDataLst>
          </p:nvPr>
        </p:nvGrpSpPr>
        <p:grpSpPr>
          <a:xfrm>
            <a:off x="594738" y="2684918"/>
            <a:ext cx="7982520" cy="360040"/>
            <a:chOff x="-98152" y="2996952"/>
            <a:chExt cx="7982520" cy="360040"/>
          </a:xfrm>
          <a:gradFill>
            <a:gsLst>
              <a:gs pos="0">
                <a:schemeClr val="accent3">
                  <a:lumMod val="50000"/>
                </a:schemeClr>
              </a:gs>
              <a:gs pos="50000">
                <a:schemeClr val="accent3">
                  <a:lumMod val="75000"/>
                </a:schemeClr>
              </a:gs>
              <a:gs pos="100000">
                <a:schemeClr val="accent3">
                  <a:lumMod val="60000"/>
                  <a:lumOff val="40000"/>
                </a:schemeClr>
              </a:gs>
            </a:gsLst>
            <a:lin ang="16200000" scaled="1"/>
          </a:gradFill>
        </p:grpSpPr>
        <p:sp>
          <p:nvSpPr>
            <p:cNvPr id="31" name="Rectangle 30"/>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 visuelle sous tension</a:t>
              </a:r>
              <a:endParaRPr lang="fr-FR" dirty="0"/>
            </a:p>
          </p:txBody>
        </p:sp>
        <p:sp>
          <p:nvSpPr>
            <p:cNvPr id="32" name="Rectangle 31"/>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sp>
          <p:nvSpPr>
            <p:cNvPr id="33" name="Rectangle 32"/>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sp>
          <p:nvSpPr>
            <p:cNvPr id="34" name="Rectangle 33"/>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35" name="Groupe 34"/>
          <p:cNvGrpSpPr/>
          <p:nvPr>
            <p:custDataLst>
              <p:tags r:id="rId5"/>
            </p:custDataLst>
          </p:nvPr>
        </p:nvGrpSpPr>
        <p:grpSpPr>
          <a:xfrm>
            <a:off x="594738" y="3060960"/>
            <a:ext cx="7982520" cy="360040"/>
            <a:chOff x="-98152" y="2996952"/>
            <a:chExt cx="7982520" cy="360040"/>
          </a:xfrm>
          <a:gradFill>
            <a:gsLst>
              <a:gs pos="0">
                <a:schemeClr val="accent6">
                  <a:lumMod val="50000"/>
                </a:schemeClr>
              </a:gs>
              <a:gs pos="50000">
                <a:schemeClr val="accent6">
                  <a:lumMod val="75000"/>
                </a:schemeClr>
              </a:gs>
              <a:gs pos="100000">
                <a:schemeClr val="accent6">
                  <a:lumMod val="60000"/>
                  <a:lumOff val="40000"/>
                </a:schemeClr>
              </a:gs>
            </a:gsLst>
            <a:lin ang="16200000" scaled="1"/>
          </a:gradFill>
        </p:grpSpPr>
        <p:sp>
          <p:nvSpPr>
            <p:cNvPr id="36" name="Rectangle 35"/>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 Mesures sous tension</a:t>
              </a:r>
              <a:endParaRPr lang="fr-FR" dirty="0"/>
            </a:p>
          </p:txBody>
        </p:sp>
        <p:sp>
          <p:nvSpPr>
            <p:cNvPr id="37" name="Rectangle 36"/>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Sortie D5 </a:t>
              </a:r>
              <a:endParaRPr lang="fr-FR" dirty="0"/>
            </a:p>
          </p:txBody>
        </p:sp>
        <p:sp>
          <p:nvSpPr>
            <p:cNvPr id="38" name="Rectangle 37"/>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3 Ph 400 V AC </a:t>
              </a:r>
              <a:endParaRPr lang="fr-FR" dirty="0"/>
            </a:p>
          </p:txBody>
        </p:sp>
        <p:sp>
          <p:nvSpPr>
            <p:cNvPr id="39" name="Rectangle 38"/>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40" name="Groupe 39"/>
          <p:cNvGrpSpPr/>
          <p:nvPr>
            <p:custDataLst>
              <p:tags r:id="rId6"/>
            </p:custDataLst>
          </p:nvPr>
        </p:nvGrpSpPr>
        <p:grpSpPr>
          <a:xfrm>
            <a:off x="594738" y="3437002"/>
            <a:ext cx="7982520" cy="360040"/>
            <a:chOff x="-98152" y="2996952"/>
            <a:chExt cx="7982520" cy="360040"/>
          </a:xfrm>
          <a:gradFill>
            <a:gsLst>
              <a:gs pos="0">
                <a:schemeClr val="accent6">
                  <a:lumMod val="50000"/>
                </a:schemeClr>
              </a:gs>
              <a:gs pos="50000">
                <a:schemeClr val="accent6">
                  <a:lumMod val="75000"/>
                </a:schemeClr>
              </a:gs>
              <a:gs pos="100000">
                <a:schemeClr val="accent6">
                  <a:lumMod val="60000"/>
                  <a:lumOff val="40000"/>
                </a:schemeClr>
              </a:gs>
            </a:gsLst>
            <a:lin ang="16200000" scaled="1"/>
          </a:gradFill>
        </p:grpSpPr>
        <p:sp>
          <p:nvSpPr>
            <p:cNvPr id="41" name="Rectangle 40"/>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a:t>Mesures sous tension</a:t>
              </a:r>
            </a:p>
          </p:txBody>
        </p:sp>
        <p:sp>
          <p:nvSpPr>
            <p:cNvPr id="42" name="Rectangle 41"/>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Sortie KM2</a:t>
              </a:r>
              <a:endParaRPr lang="fr-FR" dirty="0"/>
            </a:p>
          </p:txBody>
        </p:sp>
        <p:sp>
          <p:nvSpPr>
            <p:cNvPr id="43" name="Rectangle 42"/>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a:t>3 Ph 400 V AC </a:t>
              </a:r>
            </a:p>
          </p:txBody>
        </p:sp>
        <p:sp>
          <p:nvSpPr>
            <p:cNvPr id="44" name="Rectangle 43"/>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45" name="Groupe 44"/>
          <p:cNvGrpSpPr/>
          <p:nvPr>
            <p:custDataLst>
              <p:tags r:id="rId7"/>
            </p:custDataLst>
          </p:nvPr>
        </p:nvGrpSpPr>
        <p:grpSpPr>
          <a:xfrm>
            <a:off x="594738" y="2308876"/>
            <a:ext cx="7982520" cy="360040"/>
            <a:chOff x="-98152" y="2996952"/>
            <a:chExt cx="7982520" cy="360040"/>
          </a:xfrm>
          <a:gradFill>
            <a:gsLst>
              <a:gs pos="0">
                <a:schemeClr val="accent3">
                  <a:lumMod val="50000"/>
                </a:schemeClr>
              </a:gs>
              <a:gs pos="50000">
                <a:schemeClr val="accent3">
                  <a:lumMod val="75000"/>
                </a:schemeClr>
              </a:gs>
              <a:gs pos="100000">
                <a:schemeClr val="accent3">
                  <a:lumMod val="60000"/>
                  <a:lumOff val="40000"/>
                </a:schemeClr>
              </a:gs>
            </a:gsLst>
            <a:lin ang="16200000" scaled="1"/>
          </a:gradFill>
        </p:grpSpPr>
        <p:sp>
          <p:nvSpPr>
            <p:cNvPr id="46" name="Rectangle 45"/>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Visuelle sous tension</a:t>
              </a:r>
              <a:endParaRPr lang="fr-FR" dirty="0"/>
            </a:p>
          </p:txBody>
        </p:sp>
        <p:sp>
          <p:nvSpPr>
            <p:cNvPr id="47" name="Rectangle 46"/>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Contacteur KM2</a:t>
              </a:r>
              <a:endParaRPr lang="fr-FR" dirty="0"/>
            </a:p>
          </p:txBody>
        </p:sp>
        <p:sp>
          <p:nvSpPr>
            <p:cNvPr id="48" name="Rectangle 47"/>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enclenché</a:t>
              </a:r>
              <a:endParaRPr lang="fr-FR" dirty="0"/>
            </a:p>
          </p:txBody>
        </p:sp>
        <p:sp>
          <p:nvSpPr>
            <p:cNvPr id="49" name="Rectangle 48"/>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50" name="Groupe 49"/>
          <p:cNvGrpSpPr/>
          <p:nvPr>
            <p:custDataLst>
              <p:tags r:id="rId8"/>
            </p:custDataLst>
          </p:nvPr>
        </p:nvGrpSpPr>
        <p:grpSpPr>
          <a:xfrm>
            <a:off x="594738" y="4189086"/>
            <a:ext cx="7982520" cy="360040"/>
            <a:chOff x="-98152" y="2996952"/>
            <a:chExt cx="7982520" cy="360040"/>
          </a:xfrm>
          <a:gradFill>
            <a:gsLst>
              <a:gs pos="0">
                <a:schemeClr val="accent6">
                  <a:lumMod val="50000"/>
                </a:schemeClr>
              </a:gs>
              <a:gs pos="50000">
                <a:schemeClr val="accent6">
                  <a:lumMod val="75000"/>
                </a:schemeClr>
              </a:gs>
              <a:gs pos="100000">
                <a:schemeClr val="accent6">
                  <a:lumMod val="60000"/>
                  <a:lumOff val="40000"/>
                </a:schemeClr>
              </a:gs>
            </a:gsLst>
            <a:lin ang="16200000" scaled="1"/>
          </a:gradFill>
        </p:grpSpPr>
        <p:sp>
          <p:nvSpPr>
            <p:cNvPr id="51" name="Rectangle 50"/>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a:t>Mesures sous tension</a:t>
              </a:r>
            </a:p>
          </p:txBody>
        </p:sp>
        <p:sp>
          <p:nvSpPr>
            <p:cNvPr id="52" name="Rectangle 51"/>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sp>
          <p:nvSpPr>
            <p:cNvPr id="53" name="Rectangle 52"/>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sp>
          <p:nvSpPr>
            <p:cNvPr id="54" name="Rectangle 53"/>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55" name="Groupe 54"/>
          <p:cNvGrpSpPr/>
          <p:nvPr>
            <p:custDataLst>
              <p:tags r:id="rId9"/>
            </p:custDataLst>
          </p:nvPr>
        </p:nvGrpSpPr>
        <p:grpSpPr>
          <a:xfrm>
            <a:off x="594738" y="4565128"/>
            <a:ext cx="7982520" cy="360040"/>
            <a:chOff x="-98152" y="2996952"/>
            <a:chExt cx="7982520" cy="360040"/>
          </a:xfrm>
          <a:gradFill>
            <a:gsLst>
              <a:gs pos="0">
                <a:schemeClr val="accent6">
                  <a:lumMod val="50000"/>
                </a:schemeClr>
              </a:gs>
              <a:gs pos="50000">
                <a:schemeClr val="accent6">
                  <a:lumMod val="75000"/>
                </a:schemeClr>
              </a:gs>
              <a:gs pos="100000">
                <a:schemeClr val="accent6">
                  <a:lumMod val="60000"/>
                  <a:lumOff val="40000"/>
                </a:schemeClr>
              </a:gs>
            </a:gsLst>
            <a:lin ang="16200000" scaled="1"/>
          </a:gradFill>
        </p:grpSpPr>
        <p:sp>
          <p:nvSpPr>
            <p:cNvPr id="56" name="Rectangle 55"/>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a:t>Mesures sous tension</a:t>
              </a:r>
            </a:p>
          </p:txBody>
        </p:sp>
        <p:sp>
          <p:nvSpPr>
            <p:cNvPr id="57" name="Rectangle 56"/>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sp>
          <p:nvSpPr>
            <p:cNvPr id="58" name="Rectangle 57"/>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sp>
          <p:nvSpPr>
            <p:cNvPr id="59" name="Rectangle 58"/>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grpSp>
        <p:nvGrpSpPr>
          <p:cNvPr id="60" name="Groupe 59"/>
          <p:cNvGrpSpPr/>
          <p:nvPr>
            <p:custDataLst>
              <p:tags r:id="rId10"/>
            </p:custDataLst>
          </p:nvPr>
        </p:nvGrpSpPr>
        <p:grpSpPr>
          <a:xfrm>
            <a:off x="594738" y="4941168"/>
            <a:ext cx="7982520" cy="360040"/>
            <a:chOff x="-98152" y="2996952"/>
            <a:chExt cx="7982520" cy="360040"/>
          </a:xfrm>
          <a:gradFill>
            <a:gsLst>
              <a:gs pos="0">
                <a:schemeClr val="accent4">
                  <a:lumMod val="50000"/>
                </a:schemeClr>
              </a:gs>
              <a:gs pos="50000">
                <a:schemeClr val="accent4">
                  <a:lumMod val="75000"/>
                </a:schemeClr>
              </a:gs>
              <a:gs pos="100000">
                <a:schemeClr val="accent4">
                  <a:lumMod val="60000"/>
                  <a:lumOff val="40000"/>
                </a:schemeClr>
              </a:gs>
            </a:gsLst>
            <a:lin ang="16200000" scaled="1"/>
          </a:gradFill>
        </p:grpSpPr>
        <p:sp>
          <p:nvSpPr>
            <p:cNvPr id="61" name="Rectangle 60"/>
            <p:cNvSpPr/>
            <p:nvPr/>
          </p:nvSpPr>
          <p:spPr>
            <a:xfrm>
              <a:off x="-98152" y="2996952"/>
              <a:ext cx="2348622"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 Mesures hors tension</a:t>
              </a:r>
              <a:endParaRPr lang="fr-FR" dirty="0"/>
            </a:p>
          </p:txBody>
        </p:sp>
        <p:sp>
          <p:nvSpPr>
            <p:cNvPr id="62" name="Rectangle 61"/>
            <p:cNvSpPr/>
            <p:nvPr/>
          </p:nvSpPr>
          <p:spPr>
            <a:xfrm>
              <a:off x="2250470" y="2996952"/>
              <a:ext cx="174546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Câble </a:t>
              </a:r>
              <a:r>
                <a:rPr lang="fr-FR" dirty="0" err="1" smtClean="0"/>
                <a:t>fdc</a:t>
              </a:r>
              <a:r>
                <a:rPr lang="fr-FR" dirty="0" smtClean="0"/>
                <a:t> S3</a:t>
              </a:r>
              <a:endParaRPr lang="fr-FR" dirty="0"/>
            </a:p>
          </p:txBody>
        </p:sp>
        <p:sp>
          <p:nvSpPr>
            <p:cNvPr id="63" name="Rectangle 62"/>
            <p:cNvSpPr/>
            <p:nvPr/>
          </p:nvSpPr>
          <p:spPr>
            <a:xfrm>
              <a:off x="3995936"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  0 ohms</a:t>
              </a:r>
              <a:endParaRPr lang="fr-FR" dirty="0"/>
            </a:p>
          </p:txBody>
        </p:sp>
        <p:sp>
          <p:nvSpPr>
            <p:cNvPr id="64" name="Rectangle 63"/>
            <p:cNvSpPr/>
            <p:nvPr/>
          </p:nvSpPr>
          <p:spPr>
            <a:xfrm>
              <a:off x="5940152" y="2996952"/>
              <a:ext cx="1944216" cy="360040"/>
            </a:xfrm>
            <a:prstGeom prst="rect">
              <a:avLst/>
            </a:prstGeom>
            <a:grp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t>…………………</a:t>
              </a:r>
              <a:endParaRPr lang="fr-FR" dirty="0"/>
            </a:p>
          </p:txBody>
        </p:sp>
      </p:grpSp>
      <p:sp>
        <p:nvSpPr>
          <p:cNvPr id="65" name="Rectangle 64"/>
          <p:cNvSpPr/>
          <p:nvPr>
            <p:custDataLst>
              <p:tags r:id="rId11"/>
            </p:custDataLst>
          </p:nvPr>
        </p:nvSpPr>
        <p:spPr>
          <a:xfrm>
            <a:off x="36984" y="5445224"/>
            <a:ext cx="9107016" cy="1200329"/>
          </a:xfrm>
          <a:prstGeom prst="rect">
            <a:avLst/>
          </a:prstGeom>
        </p:spPr>
        <p:txBody>
          <a:bodyPr wrap="square">
            <a:spAutoFit/>
          </a:bodyPr>
          <a:lstStyle/>
          <a:p>
            <a:pPr algn="ctr"/>
            <a:r>
              <a:rPr lang="fr-FR" b="1" dirty="0" smtClean="0">
                <a:latin typeface="Verdana" panose="020B0604030504040204" pitchFamily="34" charset="0"/>
                <a:cs typeface="Arial" pitchFamily="34" charset="0"/>
              </a:rPr>
              <a:t>Ce tableau comportera autant de lignes que nécessaire pour chaque type de test, sans faire apparaitre les détails de chaque partie testée (le circuit de commande du contacteur ne fait pas apparaitre à ce niveau tous les points de tests…)</a:t>
            </a:r>
          </a:p>
        </p:txBody>
      </p:sp>
      <p:sp>
        <p:nvSpPr>
          <p:cNvPr id="69" name="Rectangle 68"/>
          <p:cNvSpPr/>
          <p:nvPr>
            <p:custDataLst>
              <p:tags r:id="rId12"/>
            </p:custDataLst>
          </p:nvPr>
        </p:nvSpPr>
        <p:spPr>
          <a:xfrm>
            <a:off x="7092280" y="804302"/>
            <a:ext cx="2160240"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IV: Tableau de test:</a:t>
            </a:r>
            <a:endParaRPr lang="fr-FR" sz="1400" b="1" dirty="0">
              <a:latin typeface="Verdana" panose="020B0604030504040204" pitchFamily="34" charset="0"/>
              <a:cs typeface="Arial" pitchFamily="34" charset="0"/>
            </a:endParaRPr>
          </a:p>
        </p:txBody>
      </p:sp>
      <p:sp>
        <p:nvSpPr>
          <p:cNvPr id="70" name="Rectangle 69"/>
          <p:cNvSpPr/>
          <p:nvPr>
            <p:custDataLst>
              <p:tags r:id="rId13"/>
            </p:custDataLst>
          </p:nvPr>
        </p:nvSpPr>
        <p:spPr>
          <a:xfrm>
            <a:off x="190553" y="694208"/>
            <a:ext cx="6541687"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IV: Tableau de test (hypothèses):</a:t>
            </a:r>
            <a:endParaRPr lang="fr-FR" sz="2400" b="1" u="sng" dirty="0">
              <a:latin typeface="Verdana" panose="020B0604030504040204" pitchFamily="34" charset="0"/>
              <a:cs typeface="Arial" pitchFamily="34" charset="0"/>
            </a:endParaRPr>
          </a:p>
        </p:txBody>
      </p:sp>
      <p:sp>
        <p:nvSpPr>
          <p:cNvPr id="71" name="Rectangle 70"/>
          <p:cNvSpPr/>
          <p:nvPr>
            <p:custDataLst>
              <p:tags r:id="rId14"/>
            </p:custDataLst>
          </p:nvPr>
        </p:nvSpPr>
        <p:spPr>
          <a:xfrm>
            <a:off x="36984" y="44624"/>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72" name="Rectangle 71"/>
          <p:cNvSpPr/>
          <p:nvPr>
            <p:custDataLst>
              <p:tags r:id="rId15"/>
            </p:custDataLst>
          </p:nvPr>
        </p:nvSpPr>
        <p:spPr>
          <a:xfrm>
            <a:off x="7092280"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73" name="Rectangle 72"/>
          <p:cNvSpPr/>
          <p:nvPr>
            <p:custDataLst>
              <p:tags r:id="rId16"/>
            </p:custDataLst>
          </p:nvPr>
        </p:nvSpPr>
        <p:spPr>
          <a:xfrm>
            <a:off x="7092280" y="287580"/>
            <a:ext cx="176368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75" name="Rectangle 74"/>
          <p:cNvSpPr/>
          <p:nvPr>
            <p:custDataLst>
              <p:tags r:id="rId17"/>
            </p:custDataLst>
          </p:nvPr>
        </p:nvSpPr>
        <p:spPr>
          <a:xfrm>
            <a:off x="7092280" y="545941"/>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Tree>
    <p:extLst>
      <p:ext uri="{BB962C8B-B14F-4D97-AF65-F5344CB8AC3E}">
        <p14:creationId xmlns:p14="http://schemas.microsoft.com/office/powerpoint/2010/main" val="25163579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25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1750"/>
                            </p:stCondLst>
                            <p:childTnLst>
                              <p:par>
                                <p:cTn id="9" presetID="22" presetClass="entr" presetSubtype="8" fill="hold" nodeType="afterEffect">
                                  <p:stCondLst>
                                    <p:cond delay="125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500"/>
                                        <p:tgtEl>
                                          <p:spTgt spid="20"/>
                                        </p:tgtEl>
                                      </p:cBhvr>
                                    </p:animEffect>
                                  </p:childTnLst>
                                </p:cTn>
                              </p:par>
                            </p:childTnLst>
                          </p:cTn>
                        </p:par>
                        <p:par>
                          <p:cTn id="12" fill="hold">
                            <p:stCondLst>
                              <p:cond delay="3500"/>
                            </p:stCondLst>
                            <p:childTnLst>
                              <p:par>
                                <p:cTn id="13" presetID="22" presetClass="entr" presetSubtype="8" fill="hold" nodeType="afterEffect">
                                  <p:stCondLst>
                                    <p:cond delay="1250"/>
                                  </p:stCondLst>
                                  <p:childTnLst>
                                    <p:set>
                                      <p:cBhvr>
                                        <p:cTn id="14" dur="1" fill="hold">
                                          <p:stCondLst>
                                            <p:cond delay="0"/>
                                          </p:stCondLst>
                                        </p:cTn>
                                        <p:tgtEl>
                                          <p:spTgt spid="45"/>
                                        </p:tgtEl>
                                        <p:attrNameLst>
                                          <p:attrName>style.visibility</p:attrName>
                                        </p:attrNameLst>
                                      </p:cBhvr>
                                      <p:to>
                                        <p:strVal val="visible"/>
                                      </p:to>
                                    </p:set>
                                    <p:animEffect transition="in" filter="wipe(left)">
                                      <p:cBhvr>
                                        <p:cTn id="15" dur="500"/>
                                        <p:tgtEl>
                                          <p:spTgt spid="45"/>
                                        </p:tgtEl>
                                      </p:cBhvr>
                                    </p:animEffect>
                                  </p:childTnLst>
                                </p:cTn>
                              </p:par>
                            </p:childTnLst>
                          </p:cTn>
                        </p:par>
                        <p:par>
                          <p:cTn id="16" fill="hold">
                            <p:stCondLst>
                              <p:cond delay="5250"/>
                            </p:stCondLst>
                            <p:childTnLst>
                              <p:par>
                                <p:cTn id="17" presetID="22" presetClass="entr" presetSubtype="8" fill="hold" nodeType="afterEffect">
                                  <p:stCondLst>
                                    <p:cond delay="1250"/>
                                  </p:stCondLst>
                                  <p:childTnLst>
                                    <p:set>
                                      <p:cBhvr>
                                        <p:cTn id="18" dur="1" fill="hold">
                                          <p:stCondLst>
                                            <p:cond delay="0"/>
                                          </p:stCondLst>
                                        </p:cTn>
                                        <p:tgtEl>
                                          <p:spTgt spid="30"/>
                                        </p:tgtEl>
                                        <p:attrNameLst>
                                          <p:attrName>style.visibility</p:attrName>
                                        </p:attrNameLst>
                                      </p:cBhvr>
                                      <p:to>
                                        <p:strVal val="visible"/>
                                      </p:to>
                                    </p:set>
                                    <p:animEffect transition="in" filter="wipe(left)">
                                      <p:cBhvr>
                                        <p:cTn id="19" dur="500"/>
                                        <p:tgtEl>
                                          <p:spTgt spid="30"/>
                                        </p:tgtEl>
                                      </p:cBhvr>
                                    </p:animEffect>
                                  </p:childTnLst>
                                </p:cTn>
                              </p:par>
                            </p:childTnLst>
                          </p:cTn>
                        </p:par>
                        <p:par>
                          <p:cTn id="20" fill="hold">
                            <p:stCondLst>
                              <p:cond delay="7000"/>
                            </p:stCondLst>
                            <p:childTnLst>
                              <p:par>
                                <p:cTn id="21" presetID="22" presetClass="entr" presetSubtype="8" fill="hold" nodeType="afterEffect">
                                  <p:stCondLst>
                                    <p:cond delay="1250"/>
                                  </p:stCondLst>
                                  <p:childTnLst>
                                    <p:set>
                                      <p:cBhvr>
                                        <p:cTn id="22" dur="1" fill="hold">
                                          <p:stCondLst>
                                            <p:cond delay="0"/>
                                          </p:stCondLst>
                                        </p:cTn>
                                        <p:tgtEl>
                                          <p:spTgt spid="35"/>
                                        </p:tgtEl>
                                        <p:attrNameLst>
                                          <p:attrName>style.visibility</p:attrName>
                                        </p:attrNameLst>
                                      </p:cBhvr>
                                      <p:to>
                                        <p:strVal val="visible"/>
                                      </p:to>
                                    </p:set>
                                    <p:animEffect transition="in" filter="wipe(left)">
                                      <p:cBhvr>
                                        <p:cTn id="23" dur="500"/>
                                        <p:tgtEl>
                                          <p:spTgt spid="35"/>
                                        </p:tgtEl>
                                      </p:cBhvr>
                                    </p:animEffect>
                                  </p:childTnLst>
                                </p:cTn>
                              </p:par>
                            </p:childTnLst>
                          </p:cTn>
                        </p:par>
                        <p:par>
                          <p:cTn id="24" fill="hold">
                            <p:stCondLst>
                              <p:cond delay="8750"/>
                            </p:stCondLst>
                            <p:childTnLst>
                              <p:par>
                                <p:cTn id="25" presetID="22" presetClass="entr" presetSubtype="8" fill="hold" nodeType="afterEffect">
                                  <p:stCondLst>
                                    <p:cond delay="1250"/>
                                  </p:stCondLst>
                                  <p:childTnLst>
                                    <p:set>
                                      <p:cBhvr>
                                        <p:cTn id="26" dur="1" fill="hold">
                                          <p:stCondLst>
                                            <p:cond delay="0"/>
                                          </p:stCondLst>
                                        </p:cTn>
                                        <p:tgtEl>
                                          <p:spTgt spid="40"/>
                                        </p:tgtEl>
                                        <p:attrNameLst>
                                          <p:attrName>style.visibility</p:attrName>
                                        </p:attrNameLst>
                                      </p:cBhvr>
                                      <p:to>
                                        <p:strVal val="visible"/>
                                      </p:to>
                                    </p:set>
                                    <p:animEffect transition="in" filter="wipe(left)">
                                      <p:cBhvr>
                                        <p:cTn id="27" dur="500"/>
                                        <p:tgtEl>
                                          <p:spTgt spid="40"/>
                                        </p:tgtEl>
                                      </p:cBhvr>
                                    </p:animEffect>
                                  </p:childTnLst>
                                </p:cTn>
                              </p:par>
                            </p:childTnLst>
                          </p:cTn>
                        </p:par>
                        <p:par>
                          <p:cTn id="28" fill="hold">
                            <p:stCondLst>
                              <p:cond delay="10500"/>
                            </p:stCondLst>
                            <p:childTnLst>
                              <p:par>
                                <p:cTn id="29" presetID="22" presetClass="entr" presetSubtype="8" fill="hold" nodeType="afterEffect">
                                  <p:stCondLst>
                                    <p:cond delay="1250"/>
                                  </p:stCondLst>
                                  <p:childTnLst>
                                    <p:set>
                                      <p:cBhvr>
                                        <p:cTn id="30" dur="1" fill="hold">
                                          <p:stCondLst>
                                            <p:cond delay="0"/>
                                          </p:stCondLst>
                                        </p:cTn>
                                        <p:tgtEl>
                                          <p:spTgt spid="25"/>
                                        </p:tgtEl>
                                        <p:attrNameLst>
                                          <p:attrName>style.visibility</p:attrName>
                                        </p:attrNameLst>
                                      </p:cBhvr>
                                      <p:to>
                                        <p:strVal val="visible"/>
                                      </p:to>
                                    </p:set>
                                    <p:animEffect transition="in" filter="wipe(left)">
                                      <p:cBhvr>
                                        <p:cTn id="31" dur="500"/>
                                        <p:tgtEl>
                                          <p:spTgt spid="25"/>
                                        </p:tgtEl>
                                      </p:cBhvr>
                                    </p:animEffect>
                                  </p:childTnLst>
                                </p:cTn>
                              </p:par>
                            </p:childTnLst>
                          </p:cTn>
                        </p:par>
                        <p:par>
                          <p:cTn id="32" fill="hold">
                            <p:stCondLst>
                              <p:cond delay="12250"/>
                            </p:stCondLst>
                            <p:childTnLst>
                              <p:par>
                                <p:cTn id="33" presetID="22" presetClass="entr" presetSubtype="8" fill="hold" nodeType="afterEffect">
                                  <p:stCondLst>
                                    <p:cond delay="1250"/>
                                  </p:stCondLst>
                                  <p:childTnLst>
                                    <p:set>
                                      <p:cBhvr>
                                        <p:cTn id="34" dur="1" fill="hold">
                                          <p:stCondLst>
                                            <p:cond delay="0"/>
                                          </p:stCondLst>
                                        </p:cTn>
                                        <p:tgtEl>
                                          <p:spTgt spid="50"/>
                                        </p:tgtEl>
                                        <p:attrNameLst>
                                          <p:attrName>style.visibility</p:attrName>
                                        </p:attrNameLst>
                                      </p:cBhvr>
                                      <p:to>
                                        <p:strVal val="visible"/>
                                      </p:to>
                                    </p:set>
                                    <p:animEffect transition="in" filter="wipe(left)">
                                      <p:cBhvr>
                                        <p:cTn id="35" dur="500"/>
                                        <p:tgtEl>
                                          <p:spTgt spid="50"/>
                                        </p:tgtEl>
                                      </p:cBhvr>
                                    </p:animEffect>
                                  </p:childTnLst>
                                </p:cTn>
                              </p:par>
                            </p:childTnLst>
                          </p:cTn>
                        </p:par>
                        <p:par>
                          <p:cTn id="36" fill="hold">
                            <p:stCondLst>
                              <p:cond delay="14000"/>
                            </p:stCondLst>
                            <p:childTnLst>
                              <p:par>
                                <p:cTn id="37" presetID="22" presetClass="entr" presetSubtype="8" fill="hold" nodeType="afterEffect">
                                  <p:stCondLst>
                                    <p:cond delay="1250"/>
                                  </p:stCondLst>
                                  <p:childTnLst>
                                    <p:set>
                                      <p:cBhvr>
                                        <p:cTn id="38" dur="1" fill="hold">
                                          <p:stCondLst>
                                            <p:cond delay="0"/>
                                          </p:stCondLst>
                                        </p:cTn>
                                        <p:tgtEl>
                                          <p:spTgt spid="55"/>
                                        </p:tgtEl>
                                        <p:attrNameLst>
                                          <p:attrName>style.visibility</p:attrName>
                                        </p:attrNameLst>
                                      </p:cBhvr>
                                      <p:to>
                                        <p:strVal val="visible"/>
                                      </p:to>
                                    </p:set>
                                    <p:animEffect transition="in" filter="wipe(left)">
                                      <p:cBhvr>
                                        <p:cTn id="39" dur="500"/>
                                        <p:tgtEl>
                                          <p:spTgt spid="55"/>
                                        </p:tgtEl>
                                      </p:cBhvr>
                                    </p:animEffect>
                                  </p:childTnLst>
                                </p:cTn>
                              </p:par>
                            </p:childTnLst>
                          </p:cTn>
                        </p:par>
                        <p:par>
                          <p:cTn id="40" fill="hold">
                            <p:stCondLst>
                              <p:cond delay="15750"/>
                            </p:stCondLst>
                            <p:childTnLst>
                              <p:par>
                                <p:cTn id="41" presetID="22" presetClass="entr" presetSubtype="8" fill="hold" nodeType="afterEffect">
                                  <p:stCondLst>
                                    <p:cond delay="1250"/>
                                  </p:stCondLst>
                                  <p:childTnLst>
                                    <p:set>
                                      <p:cBhvr>
                                        <p:cTn id="42" dur="1" fill="hold">
                                          <p:stCondLst>
                                            <p:cond delay="0"/>
                                          </p:stCondLst>
                                        </p:cTn>
                                        <p:tgtEl>
                                          <p:spTgt spid="60"/>
                                        </p:tgtEl>
                                        <p:attrNameLst>
                                          <p:attrName>style.visibility</p:attrName>
                                        </p:attrNameLst>
                                      </p:cBhvr>
                                      <p:to>
                                        <p:strVal val="visible"/>
                                      </p:to>
                                    </p:set>
                                    <p:animEffect transition="in" filter="wipe(left)">
                                      <p:cBhvr>
                                        <p:cTn id="43" dur="500"/>
                                        <p:tgtEl>
                                          <p:spTgt spid="60"/>
                                        </p:tgtEl>
                                      </p:cBhvr>
                                    </p:animEffect>
                                  </p:childTnLst>
                                </p:cTn>
                              </p:par>
                            </p:childTnLst>
                          </p:cTn>
                        </p:par>
                        <p:par>
                          <p:cTn id="44" fill="hold">
                            <p:stCondLst>
                              <p:cond delay="17500"/>
                            </p:stCondLst>
                            <p:childTnLst>
                              <p:par>
                                <p:cTn id="45" presetID="10" presetClass="entr" presetSubtype="0" fill="hold" grpId="0" nodeType="afterEffect">
                                  <p:stCondLst>
                                    <p:cond delay="0"/>
                                  </p:stCondLst>
                                  <p:iterate type="wd">
                                    <p:tmPct val="10000"/>
                                  </p:iterate>
                                  <p:childTnLst>
                                    <p:set>
                                      <p:cBhvr>
                                        <p:cTn id="46" dur="1" fill="hold">
                                          <p:stCondLst>
                                            <p:cond delay="0"/>
                                          </p:stCondLst>
                                        </p:cTn>
                                        <p:tgtEl>
                                          <p:spTgt spid="65"/>
                                        </p:tgtEl>
                                        <p:attrNameLst>
                                          <p:attrName>style.visibility</p:attrName>
                                        </p:attrNameLst>
                                      </p:cBhvr>
                                      <p:to>
                                        <p:strVal val="visible"/>
                                      </p:to>
                                    </p:set>
                                    <p:animEffect transition="in" filter="fade">
                                      <p:cBhvr>
                                        <p:cTn id="47" dur="500"/>
                                        <p:tgtEl>
                                          <p:spTgt spid="65"/>
                                        </p:tgtEl>
                                      </p:cBhvr>
                                    </p:animEffect>
                                  </p:childTnLst>
                                </p:cTn>
                              </p:par>
                            </p:childTnLst>
                          </p:cTn>
                        </p:par>
                        <p:par>
                          <p:cTn id="48" fill="hold">
                            <p:stCondLst>
                              <p:cond delay="20100"/>
                            </p:stCondLst>
                            <p:childTnLst>
                              <p:par>
                                <p:cTn id="49" presetID="10" presetClass="entr" presetSubtype="0" fill="hold" grpId="0" nodeType="afterEffect">
                                  <p:stCondLst>
                                    <p:cond delay="500"/>
                                  </p:stCondLst>
                                  <p:childTnLst>
                                    <p:set>
                                      <p:cBhvr>
                                        <p:cTn id="50" dur="1" fill="hold">
                                          <p:stCondLst>
                                            <p:cond delay="0"/>
                                          </p:stCondLst>
                                        </p:cTn>
                                        <p:tgtEl>
                                          <p:spTgt spid="70"/>
                                        </p:tgtEl>
                                        <p:attrNameLst>
                                          <p:attrName>style.visibility</p:attrName>
                                        </p:attrNameLst>
                                      </p:cBhvr>
                                      <p:to>
                                        <p:strVal val="visible"/>
                                      </p:to>
                                    </p:set>
                                    <p:animEffect transition="in" filter="fade">
                                      <p:cBhvr>
                                        <p:cTn id="51"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7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custDataLst>
              <p:tags r:id="rId1"/>
            </p:custDataLst>
          </p:nvPr>
        </p:nvSpPr>
        <p:spPr>
          <a:xfrm>
            <a:off x="190552" y="1340768"/>
            <a:ext cx="1713848" cy="461665"/>
          </a:xfrm>
          <a:prstGeom prst="rect">
            <a:avLst/>
          </a:prstGeom>
        </p:spPr>
        <p:txBody>
          <a:bodyPr wrap="square">
            <a:spAutoFit/>
          </a:bodyPr>
          <a:lstStyle/>
          <a:p>
            <a:r>
              <a:rPr lang="fr-FR" sz="2400" b="1" u="sng" dirty="0">
                <a:latin typeface="Verdana" panose="020B0604030504040204" pitchFamily="34" charset="0"/>
                <a:cs typeface="Arial" pitchFamily="34" charset="0"/>
              </a:rPr>
              <a:t>V</a:t>
            </a:r>
            <a:r>
              <a:rPr lang="fr-FR" sz="2400" b="1" u="sng" dirty="0" smtClean="0">
                <a:latin typeface="Verdana" panose="020B0604030504040204" pitchFamily="34" charset="0"/>
                <a:cs typeface="Arial" pitchFamily="34" charset="0"/>
              </a:rPr>
              <a:t>: Test :</a:t>
            </a:r>
            <a:endParaRPr lang="fr-FR" sz="2400" b="1" dirty="0">
              <a:latin typeface="Verdana" panose="020B0604030504040204" pitchFamily="34" charset="0"/>
              <a:cs typeface="Arial" pitchFamily="34" charset="0"/>
            </a:endParaRPr>
          </a:p>
        </p:txBody>
      </p:sp>
      <p:sp>
        <p:nvSpPr>
          <p:cNvPr id="65" name="Rectangle 64"/>
          <p:cNvSpPr/>
          <p:nvPr>
            <p:custDataLst>
              <p:tags r:id="rId2"/>
            </p:custDataLst>
          </p:nvPr>
        </p:nvSpPr>
        <p:spPr>
          <a:xfrm>
            <a:off x="153653" y="3682767"/>
            <a:ext cx="8954851" cy="2554545"/>
          </a:xfrm>
          <a:prstGeom prst="rect">
            <a:avLst/>
          </a:prstGeom>
        </p:spPr>
        <p:txBody>
          <a:bodyPr wrap="square">
            <a:spAutoFit/>
          </a:bodyPr>
          <a:lstStyle/>
          <a:p>
            <a:pPr marL="288000" indent="-288000">
              <a:buFontTx/>
              <a:buChar char="-"/>
            </a:pPr>
            <a:r>
              <a:rPr lang="fr-FR" b="1" dirty="0" smtClean="0">
                <a:latin typeface="Verdana" panose="020B0604030504040204" pitchFamily="34" charset="0"/>
                <a:cs typeface="Arial" pitchFamily="34" charset="0"/>
              </a:rPr>
              <a:t>On commencera par les </a:t>
            </a:r>
            <a:r>
              <a:rPr lang="fr-FR" b="1" u="sng" dirty="0" smtClean="0">
                <a:latin typeface="Verdana" panose="020B0604030504040204" pitchFamily="34" charset="0"/>
                <a:cs typeface="Arial" pitchFamily="34" charset="0"/>
              </a:rPr>
              <a:t>vérifications visuelles sous tension</a:t>
            </a:r>
            <a:r>
              <a:rPr lang="fr-FR" b="1" dirty="0" smtClean="0">
                <a:latin typeface="Verdana" panose="020B0604030504040204" pitchFamily="34" charset="0"/>
                <a:cs typeface="Arial" pitchFamily="34" charset="0"/>
              </a:rPr>
              <a:t>, plus facile, plus rapides. Elles nous donneront tout de suite des indications sur ce qu’il faudra faire comme mesures. </a:t>
            </a:r>
            <a:r>
              <a:rPr lang="fr-FR" b="1" dirty="0">
                <a:latin typeface="Verdana" panose="020B0604030504040204" pitchFamily="34" charset="0"/>
                <a:cs typeface="Arial" pitchFamily="34" charset="0"/>
              </a:rPr>
              <a:t/>
            </a:r>
            <a:br>
              <a:rPr lang="fr-FR" b="1" dirty="0">
                <a:latin typeface="Verdana" panose="020B0604030504040204" pitchFamily="34" charset="0"/>
                <a:cs typeface="Arial" pitchFamily="34" charset="0"/>
              </a:rPr>
            </a:br>
            <a:endParaRPr lang="fr-FR" sz="600" b="1" dirty="0" smtClean="0">
              <a:latin typeface="Verdana" panose="020B0604030504040204" pitchFamily="34" charset="0"/>
              <a:cs typeface="Arial" pitchFamily="34" charset="0"/>
            </a:endParaRPr>
          </a:p>
          <a:p>
            <a:pPr marL="288000" indent="-288000"/>
            <a:r>
              <a:rPr lang="fr-FR" b="1" dirty="0" smtClean="0">
                <a:latin typeface="Verdana" panose="020B0604030504040204" pitchFamily="34" charset="0"/>
                <a:cs typeface="Arial" pitchFamily="34" charset="0"/>
              </a:rPr>
              <a:t>-  Dans les </a:t>
            </a:r>
            <a:r>
              <a:rPr lang="fr-FR" b="1" u="sng" dirty="0" smtClean="0">
                <a:latin typeface="Verdana" panose="020B0604030504040204" pitchFamily="34" charset="0"/>
                <a:cs typeface="Arial" pitchFamily="34" charset="0"/>
              </a:rPr>
              <a:t>mesures sous tension </a:t>
            </a:r>
            <a:r>
              <a:rPr lang="fr-FR" b="1" dirty="0" smtClean="0">
                <a:latin typeface="Verdana" panose="020B0604030504040204" pitchFamily="34" charset="0"/>
                <a:cs typeface="Arial" pitchFamily="34" charset="0"/>
              </a:rPr>
              <a:t>prévues, on </a:t>
            </a:r>
            <a:r>
              <a:rPr lang="fr-FR" b="1" dirty="0" smtClean="0">
                <a:latin typeface="Verdana" panose="020B0604030504040204" pitchFamily="34" charset="0"/>
                <a:cs typeface="Arial" pitchFamily="34" charset="0"/>
              </a:rPr>
              <a:t>effectue celles qui seront validées par les tests visuels.</a:t>
            </a:r>
            <a:br>
              <a:rPr lang="fr-FR" b="1" dirty="0" smtClean="0">
                <a:latin typeface="Verdana" panose="020B0604030504040204" pitchFamily="34" charset="0"/>
                <a:cs typeface="Arial" pitchFamily="34" charset="0"/>
              </a:rPr>
            </a:br>
            <a:endParaRPr lang="fr-FR" sz="600" b="1" dirty="0" smtClean="0">
              <a:latin typeface="Verdana" panose="020B0604030504040204" pitchFamily="34" charset="0"/>
              <a:cs typeface="Arial" pitchFamily="34" charset="0"/>
            </a:endParaRPr>
          </a:p>
          <a:p>
            <a:pPr marL="288000" indent="-288000"/>
            <a:r>
              <a:rPr lang="fr-FR" b="1" dirty="0" smtClean="0">
                <a:latin typeface="Verdana" panose="020B0604030504040204" pitchFamily="34" charset="0"/>
                <a:cs typeface="Arial" pitchFamily="34" charset="0"/>
              </a:rPr>
              <a:t>-  Si il est nécessaire de terminer par un </a:t>
            </a:r>
            <a:r>
              <a:rPr lang="fr-FR" b="1" u="sng" dirty="0" smtClean="0">
                <a:latin typeface="Verdana" panose="020B0604030504040204" pitchFamily="34" charset="0"/>
                <a:cs typeface="Arial" pitchFamily="34" charset="0"/>
              </a:rPr>
              <a:t>test hors tension</a:t>
            </a:r>
            <a:r>
              <a:rPr lang="fr-FR" b="1" dirty="0" smtClean="0">
                <a:latin typeface="Verdana" panose="020B0604030504040204" pitchFamily="34" charset="0"/>
                <a:cs typeface="Arial" pitchFamily="34" charset="0"/>
              </a:rPr>
              <a:t>, il sera fait après consignation, ce qui de toute façon sera nécessaire pour la réparation.</a:t>
            </a:r>
          </a:p>
        </p:txBody>
      </p:sp>
      <p:sp>
        <p:nvSpPr>
          <p:cNvPr id="67" name="Rectangle 66"/>
          <p:cNvSpPr/>
          <p:nvPr>
            <p:custDataLst>
              <p:tags r:id="rId3"/>
            </p:custDataLst>
          </p:nvPr>
        </p:nvSpPr>
        <p:spPr>
          <a:xfrm>
            <a:off x="190552" y="1793415"/>
            <a:ext cx="8953448" cy="2000548"/>
          </a:xfrm>
          <a:prstGeom prst="rect">
            <a:avLst/>
          </a:prstGeom>
        </p:spPr>
        <p:txBody>
          <a:bodyPr wrap="square">
            <a:spAutoFit/>
          </a:bodyPr>
          <a:lstStyle/>
          <a:p>
            <a:pPr marL="288000" indent="-288000">
              <a:buFontTx/>
              <a:buChar char="-"/>
            </a:pPr>
            <a:r>
              <a:rPr lang="fr-FR" b="1" dirty="0" smtClean="0">
                <a:latin typeface="Verdana" panose="020B0604030504040204" pitchFamily="34" charset="0"/>
                <a:cs typeface="Arial" pitchFamily="34" charset="0"/>
              </a:rPr>
              <a:t>Il faudra utiliser à ce niveau toutes les précautions </a:t>
            </a:r>
            <a:r>
              <a:rPr lang="fr-FR" b="1" dirty="0" smtClean="0">
                <a:latin typeface="Verdana" panose="020B0604030504040204" pitchFamily="34" charset="0"/>
                <a:cs typeface="Arial" pitchFamily="34" charset="0"/>
              </a:rPr>
              <a:t>nécessaires pour </a:t>
            </a:r>
            <a:r>
              <a:rPr lang="fr-FR" b="1" dirty="0" smtClean="0">
                <a:latin typeface="Verdana" panose="020B0604030504040204" pitchFamily="34" charset="0"/>
                <a:cs typeface="Arial" pitchFamily="34" charset="0"/>
              </a:rPr>
              <a:t>assurer sa propre sécurité et la sécurité des personnes environnantes.</a:t>
            </a:r>
            <a:br>
              <a:rPr lang="fr-FR" b="1" dirty="0" smtClean="0">
                <a:latin typeface="Verdana" panose="020B0604030504040204" pitchFamily="34" charset="0"/>
                <a:cs typeface="Arial" pitchFamily="34" charset="0"/>
              </a:rPr>
            </a:br>
            <a:endParaRPr lang="fr-FR" sz="600" b="1" dirty="0" smtClean="0">
              <a:latin typeface="Verdana" panose="020B0604030504040204" pitchFamily="34" charset="0"/>
              <a:cs typeface="Arial" pitchFamily="34" charset="0"/>
            </a:endParaRPr>
          </a:p>
          <a:p>
            <a:pPr marL="285750" indent="-285750">
              <a:buFontTx/>
              <a:buChar char="-"/>
            </a:pPr>
            <a:r>
              <a:rPr lang="fr-FR" b="1" dirty="0" smtClean="0">
                <a:latin typeface="Verdana" panose="020B0604030504040204" pitchFamily="34" charset="0"/>
                <a:cs typeface="Arial" pitchFamily="34" charset="0"/>
              </a:rPr>
              <a:t>Utilisation des EPI, EPC.</a:t>
            </a:r>
            <a:br>
              <a:rPr lang="fr-FR" b="1" dirty="0" smtClean="0">
                <a:latin typeface="Verdana" panose="020B0604030504040204" pitchFamily="34" charset="0"/>
                <a:cs typeface="Arial" pitchFamily="34" charset="0"/>
              </a:rPr>
            </a:br>
            <a:endParaRPr lang="fr-FR" sz="600" b="1" dirty="0" smtClean="0">
              <a:latin typeface="Verdana" panose="020B0604030504040204" pitchFamily="34" charset="0"/>
              <a:cs typeface="Arial" pitchFamily="34" charset="0"/>
            </a:endParaRPr>
          </a:p>
          <a:p>
            <a:pPr marL="285750" indent="-285750">
              <a:buFontTx/>
              <a:buChar char="-"/>
            </a:pPr>
            <a:r>
              <a:rPr lang="fr-FR" b="1" dirty="0" smtClean="0">
                <a:latin typeface="Verdana" panose="020B0604030504040204" pitchFamily="34" charset="0"/>
                <a:cs typeface="Arial" pitchFamily="34" charset="0"/>
              </a:rPr>
              <a:t>Il faudra détailler l’intervention, et compléter le tableau précédent avec les résultats constatés.</a:t>
            </a:r>
          </a:p>
        </p:txBody>
      </p:sp>
      <p:sp>
        <p:nvSpPr>
          <p:cNvPr id="68" name="Rectangle 67"/>
          <p:cNvSpPr/>
          <p:nvPr>
            <p:custDataLst>
              <p:tags r:id="rId4"/>
            </p:custDataLst>
          </p:nvPr>
        </p:nvSpPr>
        <p:spPr>
          <a:xfrm>
            <a:off x="166972" y="6167045"/>
            <a:ext cx="8437476" cy="646331"/>
          </a:xfrm>
          <a:prstGeom prst="rect">
            <a:avLst/>
          </a:prstGeom>
        </p:spPr>
        <p:txBody>
          <a:bodyPr wrap="square">
            <a:spAutoFit/>
          </a:bodyPr>
          <a:lstStyle/>
          <a:p>
            <a:pPr marL="288000" indent="-288000"/>
            <a:r>
              <a:rPr lang="fr-FR" b="1" dirty="0" smtClean="0">
                <a:latin typeface="Verdana" panose="020B0604030504040204" pitchFamily="34" charset="0"/>
                <a:cs typeface="Arial" pitchFamily="34" charset="0"/>
              </a:rPr>
              <a:t>-  La panne sera mise en évidence par la comparaison entre les deux dernières colonnes du tableau au niveau des mesures. </a:t>
            </a:r>
            <a:endParaRPr lang="fr-FR" b="1" dirty="0">
              <a:latin typeface="Verdana" panose="020B0604030504040204" pitchFamily="34" charset="0"/>
              <a:cs typeface="Arial" pitchFamily="34" charset="0"/>
            </a:endParaRPr>
          </a:p>
        </p:txBody>
      </p:sp>
      <p:sp>
        <p:nvSpPr>
          <p:cNvPr id="19" name="Rectangle 18"/>
          <p:cNvSpPr/>
          <p:nvPr>
            <p:custDataLst>
              <p:tags r:id="rId5"/>
            </p:custDataLst>
          </p:nvPr>
        </p:nvSpPr>
        <p:spPr>
          <a:xfrm>
            <a:off x="7092280" y="804302"/>
            <a:ext cx="2193610"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IV: Tableau de test:</a:t>
            </a:r>
            <a:endParaRPr lang="fr-FR" sz="1400" b="1" u="sng" dirty="0">
              <a:latin typeface="Verdana" panose="020B0604030504040204" pitchFamily="34" charset="0"/>
              <a:cs typeface="Arial" pitchFamily="34" charset="0"/>
            </a:endParaRPr>
          </a:p>
        </p:txBody>
      </p:sp>
      <p:sp>
        <p:nvSpPr>
          <p:cNvPr id="11" name="Rectangle 10"/>
          <p:cNvSpPr/>
          <p:nvPr>
            <p:custDataLst>
              <p:tags r:id="rId6"/>
            </p:custDataLst>
          </p:nvPr>
        </p:nvSpPr>
        <p:spPr>
          <a:xfrm>
            <a:off x="36984" y="835200"/>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3" name="Rectangle 12"/>
          <p:cNvSpPr/>
          <p:nvPr>
            <p:custDataLst>
              <p:tags r:id="rId7"/>
            </p:custDataLst>
          </p:nvPr>
        </p:nvSpPr>
        <p:spPr>
          <a:xfrm>
            <a:off x="7092280"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15" name="Rectangle 14"/>
          <p:cNvSpPr/>
          <p:nvPr>
            <p:custDataLst>
              <p:tags r:id="rId8"/>
            </p:custDataLst>
          </p:nvPr>
        </p:nvSpPr>
        <p:spPr>
          <a:xfrm>
            <a:off x="7092280" y="287580"/>
            <a:ext cx="176368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20" name="ZoneTexte 19"/>
          <p:cNvSpPr txBox="1"/>
          <p:nvPr>
            <p:custDataLst>
              <p:tags r:id="rId9"/>
            </p:custDataLst>
          </p:nvPr>
        </p:nvSpPr>
        <p:spPr>
          <a:xfrm>
            <a:off x="1904400" y="18000"/>
            <a:ext cx="5341549" cy="646331"/>
          </a:xfrm>
          <a:prstGeom prst="rect">
            <a:avLst/>
          </a:prstGeom>
          <a:noFill/>
        </p:spPr>
        <p:txBody>
          <a:bodyPr wrap="square" rtlCol="0">
            <a:spAutoFit/>
          </a:bodyPr>
          <a:lstStyle/>
          <a:p>
            <a:pPr algn="ctr"/>
            <a:r>
              <a:rPr lang="fr-FR" sz="3600" b="1" dirty="0" smtClean="0">
                <a:effectLst>
                  <a:outerShdw blurRad="12700" dist="63500" dir="2700000" algn="tl" rotWithShape="0">
                    <a:schemeClr val="bg1"/>
                  </a:outerShdw>
                </a:effectLst>
                <a:latin typeface="Verdana" panose="020B0604030504040204" pitchFamily="34" charset="0"/>
                <a:cs typeface="Arial" pitchFamily="34" charset="0"/>
              </a:rPr>
              <a:t>Le dépannage</a:t>
            </a:r>
            <a:endParaRPr lang="fr-FR" sz="3600" b="1" dirty="0">
              <a:effectLst>
                <a:outerShdw blurRad="12700" dist="63500" dir="2700000" algn="tl" rotWithShape="0">
                  <a:schemeClr val="bg1"/>
                </a:outerShdw>
              </a:effectLst>
              <a:latin typeface="Verdana" panose="020B0604030504040204" pitchFamily="34" charset="0"/>
              <a:cs typeface="Arial" pitchFamily="34" charset="0"/>
            </a:endParaRPr>
          </a:p>
        </p:txBody>
      </p:sp>
      <p:sp>
        <p:nvSpPr>
          <p:cNvPr id="21" name="Rectangle 20"/>
          <p:cNvSpPr/>
          <p:nvPr>
            <p:custDataLst>
              <p:tags r:id="rId10"/>
            </p:custDataLst>
          </p:nvPr>
        </p:nvSpPr>
        <p:spPr>
          <a:xfrm>
            <a:off x="7092280" y="545941"/>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22" name="Rectangle 21"/>
          <p:cNvSpPr/>
          <p:nvPr>
            <p:custDataLst>
              <p:tags r:id="rId11"/>
            </p:custDataLst>
          </p:nvPr>
        </p:nvSpPr>
        <p:spPr>
          <a:xfrm>
            <a:off x="7092280" y="1062663"/>
            <a:ext cx="1152128" cy="307777"/>
          </a:xfrm>
          <a:prstGeom prst="rect">
            <a:avLst/>
          </a:prstGeom>
        </p:spPr>
        <p:txBody>
          <a:bodyPr wrap="square">
            <a:spAutoFit/>
          </a:bodyPr>
          <a:lstStyle/>
          <a:p>
            <a:r>
              <a:rPr lang="fr-FR" sz="1400" b="1" u="sng" dirty="0">
                <a:latin typeface="Verdana" panose="020B0604030504040204" pitchFamily="34" charset="0"/>
                <a:cs typeface="Arial" pitchFamily="34" charset="0"/>
              </a:rPr>
              <a:t>V</a:t>
            </a:r>
            <a:r>
              <a:rPr lang="fr-FR" sz="1400" b="1" u="sng" dirty="0" smtClean="0">
                <a:latin typeface="Verdana" panose="020B0604030504040204" pitchFamily="34" charset="0"/>
                <a:cs typeface="Arial" pitchFamily="34" charset="0"/>
              </a:rPr>
              <a:t>: Test :</a:t>
            </a:r>
            <a:endParaRPr lang="fr-FR" sz="1400" b="1" dirty="0">
              <a:latin typeface="Verdana" panose="020B0604030504040204" pitchFamily="34" charset="0"/>
              <a:cs typeface="Arial" pitchFamily="34" charset="0"/>
            </a:endParaRPr>
          </a:p>
        </p:txBody>
      </p:sp>
    </p:spTree>
    <p:extLst>
      <p:ext uri="{BB962C8B-B14F-4D97-AF65-F5344CB8AC3E}">
        <p14:creationId xmlns:p14="http://schemas.microsoft.com/office/powerpoint/2010/main" val="32957676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65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14"/>
                                        </p:tgtEl>
                                        <p:attrNameLst>
                                          <p:attrName>style.visibility</p:attrName>
                                        </p:attrNameLst>
                                      </p:cBhvr>
                                      <p:to>
                                        <p:strVal val="visible"/>
                                      </p:to>
                                    </p:set>
                                    <p:animEffect transition="in" filter="fade">
                                      <p:cBhvr>
                                        <p:cTn id="11" dur="750"/>
                                        <p:tgtEl>
                                          <p:spTgt spid="14"/>
                                        </p:tgtEl>
                                      </p:cBhvr>
                                    </p:animEffect>
                                  </p:childTnLst>
                                </p:cTn>
                              </p:par>
                            </p:childTnLst>
                          </p:cTn>
                        </p:par>
                        <p:par>
                          <p:cTn id="12" fill="hold">
                            <p:stCondLst>
                              <p:cond delay="2625"/>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67"/>
                                        </p:tgtEl>
                                        <p:attrNameLst>
                                          <p:attrName>style.visibility</p:attrName>
                                        </p:attrNameLst>
                                      </p:cBhvr>
                                      <p:to>
                                        <p:strVal val="visible"/>
                                      </p:to>
                                    </p:set>
                                    <p:animEffect transition="in" filter="fade">
                                      <p:cBhvr>
                                        <p:cTn id="15" dur="750"/>
                                        <p:tgtEl>
                                          <p:spTgt spid="67"/>
                                        </p:tgtEl>
                                      </p:cBhvr>
                                    </p:animEffect>
                                  </p:childTnLst>
                                </p:cTn>
                              </p:par>
                            </p:childTnLst>
                          </p:cTn>
                        </p:par>
                        <p:par>
                          <p:cTn id="16" fill="hold">
                            <p:stCondLst>
                              <p:cond delay="7525"/>
                            </p:stCondLst>
                            <p:childTnLst>
                              <p:par>
                                <p:cTn id="17" presetID="10" presetClass="entr" presetSubtype="0" fill="hold" grpId="0" nodeType="afterEffect">
                                  <p:stCondLst>
                                    <p:cond delay="1000"/>
                                  </p:stCondLst>
                                  <p:iterate type="wd">
                                    <p:tmPct val="10000"/>
                                  </p:iterate>
                                  <p:childTnLst>
                                    <p:set>
                                      <p:cBhvr>
                                        <p:cTn id="18" dur="1" fill="hold">
                                          <p:stCondLst>
                                            <p:cond delay="0"/>
                                          </p:stCondLst>
                                        </p:cTn>
                                        <p:tgtEl>
                                          <p:spTgt spid="65"/>
                                        </p:tgtEl>
                                        <p:attrNameLst>
                                          <p:attrName>style.visibility</p:attrName>
                                        </p:attrNameLst>
                                      </p:cBhvr>
                                      <p:to>
                                        <p:strVal val="visible"/>
                                      </p:to>
                                    </p:set>
                                    <p:animEffect transition="in" filter="fade">
                                      <p:cBhvr>
                                        <p:cTn id="19" dur="750"/>
                                        <p:tgtEl>
                                          <p:spTgt spid="65"/>
                                        </p:tgtEl>
                                      </p:cBhvr>
                                    </p:animEffect>
                                  </p:childTnLst>
                                </p:cTn>
                              </p:par>
                            </p:childTnLst>
                          </p:cTn>
                        </p:par>
                        <p:par>
                          <p:cTn id="20" fill="hold">
                            <p:stCondLst>
                              <p:cond delay="15200"/>
                            </p:stCondLst>
                            <p:childTnLst>
                              <p:par>
                                <p:cTn id="21" presetID="10" presetClass="entr" presetSubtype="0" fill="hold" grpId="0" nodeType="afterEffect">
                                  <p:stCondLst>
                                    <p:cond delay="1000"/>
                                  </p:stCondLst>
                                  <p:iterate type="wd">
                                    <p:tmPct val="10000"/>
                                  </p:iterate>
                                  <p:childTnLst>
                                    <p:set>
                                      <p:cBhvr>
                                        <p:cTn id="22" dur="1" fill="hold">
                                          <p:stCondLst>
                                            <p:cond delay="0"/>
                                          </p:stCondLst>
                                        </p:cTn>
                                        <p:tgtEl>
                                          <p:spTgt spid="68"/>
                                        </p:tgtEl>
                                        <p:attrNameLst>
                                          <p:attrName>style.visibility</p:attrName>
                                        </p:attrNameLst>
                                      </p:cBhvr>
                                      <p:to>
                                        <p:strVal val="visible"/>
                                      </p:to>
                                    </p:set>
                                    <p:animEffect transition="in" filter="fade">
                                      <p:cBhvr>
                                        <p:cTn id="23" dur="75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5" grpId="0"/>
      <p:bldP spid="67" grpId="0"/>
      <p:bldP spid="68" grpId="0"/>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custDataLst>
              <p:tags r:id="rId1"/>
            </p:custDataLst>
          </p:nvPr>
        </p:nvGrpSpPr>
        <p:grpSpPr>
          <a:xfrm>
            <a:off x="4180648" y="4509120"/>
            <a:ext cx="1840097" cy="2348880"/>
            <a:chOff x="4180648" y="4509120"/>
            <a:chExt cx="1840097" cy="2348880"/>
          </a:xfrm>
        </p:grpSpPr>
        <p:grpSp>
          <p:nvGrpSpPr>
            <p:cNvPr id="9" name="Groupe 8"/>
            <p:cNvGrpSpPr/>
            <p:nvPr/>
          </p:nvGrpSpPr>
          <p:grpSpPr>
            <a:xfrm>
              <a:off x="4180648" y="4509120"/>
              <a:ext cx="1840097" cy="2348880"/>
              <a:chOff x="4180648" y="4509120"/>
              <a:chExt cx="1840097" cy="2348880"/>
            </a:xfrm>
          </p:grpSpPr>
          <p:pic>
            <p:nvPicPr>
              <p:cNvPr id="3" name="Image 2"/>
              <p:cNvPicPr>
                <a:picLocks noChangeAspect="1"/>
              </p:cNvPicPr>
              <p:nvPr/>
            </p:nvPicPr>
            <p:blipFill>
              <a:blip r:embed="rId32">
                <a:extLst>
                  <a:ext uri="{BEBA8EAE-BF5A-486C-A8C5-ECC9F3942E4B}">
                    <a14:imgProps xmlns:a14="http://schemas.microsoft.com/office/drawing/2010/main">
                      <a14:imgLayer r:embed="rId33">
                        <a14:imgEffect>
                          <a14:backgroundRemoval t="722" b="98556" l="922" r="97235">
                            <a14:foregroundMark x1="10138" y1="7220" x2="52535" y2="2888"/>
                            <a14:foregroundMark x1="34562" y1="35379" x2="32258" y2="37906"/>
                          </a14:backgroundRemoval>
                        </a14:imgEffect>
                      </a14:imgLayer>
                    </a14:imgProps>
                  </a:ext>
                  <a:ext uri="{28A0092B-C50C-407E-A947-70E740481C1C}">
                    <a14:useLocalDpi xmlns:a14="http://schemas.microsoft.com/office/drawing/2010/main" val="0"/>
                  </a:ext>
                </a:extLst>
              </a:blip>
              <a:stretch>
                <a:fillRect/>
              </a:stretch>
            </p:blipFill>
            <p:spPr>
              <a:xfrm>
                <a:off x="4180648" y="4509120"/>
                <a:ext cx="1840097" cy="2348880"/>
              </a:xfrm>
              <a:prstGeom prst="rect">
                <a:avLst/>
              </a:prstGeom>
            </p:spPr>
          </p:pic>
          <p:sp>
            <p:nvSpPr>
              <p:cNvPr id="114" name="ZoneTexte 113"/>
              <p:cNvSpPr txBox="1"/>
              <p:nvPr/>
            </p:nvSpPr>
            <p:spPr>
              <a:xfrm rot="21049589">
                <a:off x="4601296" y="4790743"/>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a:t>
                </a:r>
                <a:endParaRPr lang="fr-FR" dirty="0"/>
              </a:p>
            </p:txBody>
          </p:sp>
        </p:grpSp>
        <p:sp>
          <p:nvSpPr>
            <p:cNvPr id="115" name="ZoneTexte 114"/>
            <p:cNvSpPr txBox="1"/>
            <p:nvPr/>
          </p:nvSpPr>
          <p:spPr>
            <a:xfrm rot="21049589">
              <a:off x="4746624" y="5611641"/>
              <a:ext cx="299587" cy="246221"/>
            </a:xfrm>
            <a:prstGeom prst="rect">
              <a:avLst/>
            </a:prstGeom>
            <a:solidFill>
              <a:schemeClr val="tx1"/>
            </a:solidFill>
            <a:effectLst>
              <a:softEdge rad="50800"/>
            </a:effectLst>
          </p:spPr>
          <p:txBody>
            <a:bodyPr wrap="square" lIns="0" tIns="0" rIns="0" bIns="0" rtlCol="0" anchor="ctr" anchorCtr="0">
              <a:spAutoFit/>
            </a:bodyPr>
            <a:lstStyle/>
            <a:p>
              <a:pPr algn="ctr"/>
              <a:r>
                <a:rPr lang="fr-FR" sz="1600" b="1" dirty="0" smtClean="0"/>
                <a:t> </a:t>
              </a:r>
              <a:r>
                <a:rPr lang="fr-FR" sz="1600" b="1" dirty="0" smtClean="0">
                  <a:solidFill>
                    <a:schemeClr val="bg1"/>
                  </a:solidFill>
                </a:rPr>
                <a:t>V</a:t>
              </a:r>
              <a:endParaRPr lang="fr-FR" sz="1600" b="1" dirty="0">
                <a:solidFill>
                  <a:schemeClr val="bg1"/>
                </a:solidFill>
              </a:endParaRPr>
            </a:p>
          </p:txBody>
        </p:sp>
      </p:grpSp>
      <p:grpSp>
        <p:nvGrpSpPr>
          <p:cNvPr id="18" name="Groupe 17"/>
          <p:cNvGrpSpPr/>
          <p:nvPr>
            <p:custDataLst>
              <p:tags r:id="rId2"/>
            </p:custDataLst>
          </p:nvPr>
        </p:nvGrpSpPr>
        <p:grpSpPr>
          <a:xfrm>
            <a:off x="6722492" y="1877530"/>
            <a:ext cx="2386012" cy="4888197"/>
            <a:chOff x="5097463" y="380716"/>
            <a:chExt cx="2386012" cy="4888197"/>
          </a:xfrm>
        </p:grpSpPr>
        <p:sp>
          <p:nvSpPr>
            <p:cNvPr id="19" name="Rectangle 116"/>
            <p:cNvSpPr>
              <a:spLocks noChangeArrowheads="1"/>
            </p:cNvSpPr>
            <p:nvPr/>
          </p:nvSpPr>
          <p:spPr bwMode="auto">
            <a:xfrm>
              <a:off x="6462713" y="3541713"/>
              <a:ext cx="841375" cy="652462"/>
            </a:xfrm>
            <a:prstGeom prst="rect">
              <a:avLst/>
            </a:prstGeom>
            <a:noFill/>
            <a:ln w="3810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20" name="Line 119"/>
            <p:cNvSpPr>
              <a:spLocks noChangeShapeType="1"/>
            </p:cNvSpPr>
            <p:nvPr/>
          </p:nvSpPr>
          <p:spPr bwMode="auto">
            <a:xfrm rot="5400000">
              <a:off x="6471444" y="-383381"/>
              <a:ext cx="0" cy="1947862"/>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21" name="Line 120"/>
            <p:cNvSpPr>
              <a:spLocks noChangeShapeType="1"/>
            </p:cNvSpPr>
            <p:nvPr/>
          </p:nvSpPr>
          <p:spPr bwMode="auto">
            <a:xfrm rot="5400000">
              <a:off x="6471444" y="4104482"/>
              <a:ext cx="0" cy="1947862"/>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22" name="Line 121"/>
            <p:cNvSpPr>
              <a:spLocks noChangeShapeType="1"/>
            </p:cNvSpPr>
            <p:nvPr/>
          </p:nvSpPr>
          <p:spPr bwMode="auto">
            <a:xfrm rot="5400000">
              <a:off x="4228306" y="2836069"/>
              <a:ext cx="4491038" cy="0"/>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nvGrpSpPr>
            <p:cNvPr id="23" name="Group 125"/>
            <p:cNvGrpSpPr>
              <a:grpSpLocks/>
            </p:cNvGrpSpPr>
            <p:nvPr/>
          </p:nvGrpSpPr>
          <p:grpSpPr bwMode="auto">
            <a:xfrm>
              <a:off x="5921375" y="422275"/>
              <a:ext cx="317500" cy="406400"/>
              <a:chOff x="1872" y="3552"/>
              <a:chExt cx="192" cy="240"/>
            </a:xfrm>
          </p:grpSpPr>
          <p:sp useBgFill="1">
            <p:nvSpPr>
              <p:cNvPr id="91" name="Oval 126"/>
              <p:cNvSpPr>
                <a:spLocks noChangeArrowheads="1"/>
              </p:cNvSpPr>
              <p:nvPr/>
            </p:nvSpPr>
            <p:spPr bwMode="auto">
              <a:xfrm>
                <a:off x="1872" y="3552"/>
                <a:ext cx="192" cy="240"/>
              </a:xfrm>
              <a:prstGeom prst="ellipse">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useBgFill="1">
            <p:nvSpPr>
              <p:cNvPr id="92" name="Line 127"/>
              <p:cNvSpPr>
                <a:spLocks noChangeShapeType="1"/>
              </p:cNvSpPr>
              <p:nvPr/>
            </p:nvSpPr>
            <p:spPr bwMode="auto">
              <a:xfrm flipH="1">
                <a:off x="1872" y="3648"/>
                <a:ext cx="192" cy="96"/>
              </a:xfrm>
              <a:prstGeom prst="line">
                <a:avLst/>
              </a:prstGeom>
              <a:ln w="38100">
                <a:solidFill>
                  <a:srgbClr val="000808"/>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sp>
          <p:nvSpPr>
            <p:cNvPr id="24" name="Line 128"/>
            <p:cNvSpPr>
              <a:spLocks noChangeShapeType="1"/>
            </p:cNvSpPr>
            <p:nvPr/>
          </p:nvSpPr>
          <p:spPr bwMode="auto">
            <a:xfrm rot="16200000" flipH="1">
              <a:off x="5934869" y="816769"/>
              <a:ext cx="363538"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nvGrpSpPr>
            <p:cNvPr id="25" name="Group 129"/>
            <p:cNvGrpSpPr>
              <a:grpSpLocks/>
            </p:cNvGrpSpPr>
            <p:nvPr/>
          </p:nvGrpSpPr>
          <p:grpSpPr bwMode="auto">
            <a:xfrm>
              <a:off x="5975350" y="860425"/>
              <a:ext cx="254000" cy="219075"/>
              <a:chOff x="912" y="1392"/>
              <a:chExt cx="192" cy="144"/>
            </a:xfrm>
          </p:grpSpPr>
          <p:sp>
            <p:nvSpPr>
              <p:cNvPr id="89" name="Line 130"/>
              <p:cNvSpPr>
                <a:spLocks noChangeShapeType="1"/>
              </p:cNvSpPr>
              <p:nvPr/>
            </p:nvSpPr>
            <p:spPr bwMode="auto">
              <a:xfrm flipH="1">
                <a:off x="912" y="1440"/>
                <a:ext cx="144" cy="96"/>
              </a:xfrm>
              <a:prstGeom prst="line">
                <a:avLst/>
              </a:prstGeom>
              <a:noFill/>
              <a:ln w="381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90" name="Oval 131"/>
              <p:cNvSpPr>
                <a:spLocks noChangeArrowheads="1"/>
              </p:cNvSpPr>
              <p:nvPr/>
            </p:nvSpPr>
            <p:spPr bwMode="auto">
              <a:xfrm>
                <a:off x="1056" y="1392"/>
                <a:ext cx="48" cy="48"/>
              </a:xfrm>
              <a:prstGeom prst="ellipse">
                <a:avLst/>
              </a:prstGeom>
              <a:noFill/>
              <a:ln w="3810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sp>
          <p:nvSpPr>
            <p:cNvPr id="26" name="Rectangle 132"/>
            <p:cNvSpPr>
              <a:spLocks noChangeArrowheads="1"/>
            </p:cNvSpPr>
            <p:nvPr/>
          </p:nvSpPr>
          <p:spPr bwMode="auto">
            <a:xfrm>
              <a:off x="5544113" y="804817"/>
              <a:ext cx="407987"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dirty="0">
                  <a:solidFill>
                    <a:srgbClr val="000808"/>
                  </a:solidFill>
                  <a:effectLst>
                    <a:outerShdw blurRad="38100" dist="38100" dir="2700000" algn="tl">
                      <a:srgbClr val="C0C0C0"/>
                    </a:outerShdw>
                  </a:effectLst>
                </a:rPr>
                <a:t>- Q1</a:t>
              </a:r>
            </a:p>
          </p:txBody>
        </p:sp>
        <p:sp>
          <p:nvSpPr>
            <p:cNvPr id="27" name="Rectangle 133"/>
            <p:cNvSpPr>
              <a:spLocks noChangeArrowheads="1"/>
            </p:cNvSpPr>
            <p:nvPr/>
          </p:nvSpPr>
          <p:spPr bwMode="auto">
            <a:xfrm>
              <a:off x="5160963" y="663575"/>
              <a:ext cx="373062"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F1</a:t>
              </a:r>
            </a:p>
          </p:txBody>
        </p:sp>
        <p:sp>
          <p:nvSpPr>
            <p:cNvPr id="28" name="Rectangle 117"/>
            <p:cNvSpPr>
              <a:spLocks noChangeArrowheads="1"/>
            </p:cNvSpPr>
            <p:nvPr/>
          </p:nvSpPr>
          <p:spPr bwMode="auto">
            <a:xfrm>
              <a:off x="5287963" y="5097463"/>
              <a:ext cx="111125"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100" b="1" dirty="0">
                  <a:solidFill>
                    <a:srgbClr val="000808"/>
                  </a:solidFill>
                  <a:effectLst>
                    <a:outerShdw blurRad="38100" dist="38100" dir="2700000" algn="tl">
                      <a:srgbClr val="C0C0C0"/>
                    </a:outerShdw>
                  </a:effectLst>
                </a:rPr>
                <a:t>N</a:t>
              </a:r>
            </a:p>
          </p:txBody>
        </p:sp>
        <p:sp>
          <p:nvSpPr>
            <p:cNvPr id="29" name="Rectangle 118"/>
            <p:cNvSpPr>
              <a:spLocks noChangeArrowheads="1"/>
            </p:cNvSpPr>
            <p:nvPr/>
          </p:nvSpPr>
          <p:spPr bwMode="auto">
            <a:xfrm>
              <a:off x="5526088" y="533400"/>
              <a:ext cx="317500" cy="119063"/>
            </a:xfrm>
            <a:prstGeom prst="rect">
              <a:avLst/>
            </a:prstGeom>
            <a:noFill/>
            <a:ln w="3810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0" name="Rectangle 122"/>
            <p:cNvSpPr>
              <a:spLocks noChangeArrowheads="1"/>
            </p:cNvSpPr>
            <p:nvPr/>
          </p:nvSpPr>
          <p:spPr bwMode="auto">
            <a:xfrm>
              <a:off x="5097463" y="446088"/>
              <a:ext cx="18415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100" b="1" dirty="0">
                  <a:solidFill>
                    <a:srgbClr val="000808"/>
                  </a:solidFill>
                  <a:effectLst>
                    <a:outerShdw blurRad="38100" dist="38100" dir="2700000" algn="tl">
                      <a:srgbClr val="C0C0C0"/>
                    </a:outerShdw>
                  </a:effectLst>
                </a:rPr>
                <a:t>Ph</a:t>
              </a:r>
            </a:p>
          </p:txBody>
        </p:sp>
        <p:sp>
          <p:nvSpPr>
            <p:cNvPr id="31" name="Line 134"/>
            <p:cNvSpPr>
              <a:spLocks noChangeShapeType="1"/>
            </p:cNvSpPr>
            <p:nvPr/>
          </p:nvSpPr>
          <p:spPr bwMode="auto">
            <a:xfrm>
              <a:off x="5589588" y="4978400"/>
              <a:ext cx="0" cy="238125"/>
            </a:xfrm>
            <a:prstGeom prst="line">
              <a:avLst/>
            </a:prstGeom>
            <a:noFill/>
            <a:ln w="381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2" name="Line 135"/>
            <p:cNvSpPr>
              <a:spLocks noChangeShapeType="1"/>
            </p:cNvSpPr>
            <p:nvPr/>
          </p:nvSpPr>
          <p:spPr bwMode="auto">
            <a:xfrm>
              <a:off x="5843588" y="4978400"/>
              <a:ext cx="0" cy="238125"/>
            </a:xfrm>
            <a:prstGeom prst="line">
              <a:avLst/>
            </a:prstGeom>
            <a:noFill/>
            <a:ln w="381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3" name="Rectangle 138"/>
            <p:cNvSpPr>
              <a:spLocks noChangeArrowheads="1"/>
            </p:cNvSpPr>
            <p:nvPr/>
          </p:nvSpPr>
          <p:spPr bwMode="auto">
            <a:xfrm rot="16200000">
              <a:off x="6240462" y="2736851"/>
              <a:ext cx="142875"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a:solidFill>
                    <a:srgbClr val="000000"/>
                  </a:solidFill>
                  <a:effectLst>
                    <a:outerShdw blurRad="38100" dist="38100" dir="2700000" algn="tl">
                      <a:srgbClr val="C0C0C0"/>
                    </a:outerShdw>
                  </a:effectLst>
                  <a:latin typeface="Times New Roman" pitchFamily="18" charset="0"/>
                </a:rPr>
                <a:t>11</a:t>
              </a:r>
            </a:p>
          </p:txBody>
        </p:sp>
        <p:sp useBgFill="1">
          <p:nvSpPr>
            <p:cNvPr id="34" name="Oval 140"/>
            <p:cNvSpPr>
              <a:spLocks noChangeArrowheads="1"/>
            </p:cNvSpPr>
            <p:nvPr/>
          </p:nvSpPr>
          <p:spPr bwMode="auto">
            <a:xfrm>
              <a:off x="6403975" y="3005138"/>
              <a:ext cx="130175" cy="336550"/>
            </a:xfrm>
            <a:prstGeom prst="ellipse">
              <a:avLst/>
            </a:prstGeom>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5" name="Line 141"/>
            <p:cNvSpPr>
              <a:spLocks noChangeShapeType="1"/>
            </p:cNvSpPr>
            <p:nvPr/>
          </p:nvSpPr>
          <p:spPr bwMode="auto">
            <a:xfrm flipH="1">
              <a:off x="6459538" y="2971800"/>
              <a:ext cx="87312" cy="388938"/>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6" name="Line 142"/>
            <p:cNvSpPr>
              <a:spLocks noChangeShapeType="1"/>
            </p:cNvSpPr>
            <p:nvPr/>
          </p:nvSpPr>
          <p:spPr bwMode="auto">
            <a:xfrm>
              <a:off x="6457950" y="3006725"/>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7" name="Rectangle 143"/>
            <p:cNvSpPr>
              <a:spLocks noChangeArrowheads="1"/>
            </p:cNvSpPr>
            <p:nvPr/>
          </p:nvSpPr>
          <p:spPr bwMode="auto">
            <a:xfrm rot="16200000">
              <a:off x="6229350" y="3386138"/>
              <a:ext cx="142875"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a:solidFill>
                    <a:srgbClr val="000000"/>
                  </a:solidFill>
                  <a:effectLst>
                    <a:outerShdw blurRad="38100" dist="38100" dir="2700000" algn="tl">
                      <a:srgbClr val="C0C0C0"/>
                    </a:outerShdw>
                  </a:effectLst>
                  <a:latin typeface="Times New Roman" pitchFamily="18" charset="0"/>
                </a:rPr>
                <a:t>12</a:t>
              </a:r>
            </a:p>
          </p:txBody>
        </p:sp>
        <p:sp>
          <p:nvSpPr>
            <p:cNvPr id="38" name="Line 144"/>
            <p:cNvSpPr>
              <a:spLocks noChangeShapeType="1"/>
            </p:cNvSpPr>
            <p:nvPr/>
          </p:nvSpPr>
          <p:spPr bwMode="auto">
            <a:xfrm flipH="1">
              <a:off x="6154738" y="3124200"/>
              <a:ext cx="3175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39" name="Freeform 145"/>
            <p:cNvSpPr>
              <a:spLocks/>
            </p:cNvSpPr>
            <p:nvPr/>
          </p:nvSpPr>
          <p:spPr bwMode="auto">
            <a:xfrm>
              <a:off x="6127750" y="2974975"/>
              <a:ext cx="127000" cy="296863"/>
            </a:xfrm>
            <a:custGeom>
              <a:avLst/>
              <a:gdLst>
                <a:gd name="T0" fmla="*/ 96 w 96"/>
                <a:gd name="T1" fmla="*/ 0 h 240"/>
                <a:gd name="T2" fmla="*/ 0 w 96"/>
                <a:gd name="T3" fmla="*/ 0 h 240"/>
                <a:gd name="T4" fmla="*/ 0 w 96"/>
                <a:gd name="T5" fmla="*/ 240 h 240"/>
                <a:gd name="T6" fmla="*/ 96 w 96"/>
                <a:gd name="T7" fmla="*/ 240 h 240"/>
              </a:gdLst>
              <a:ahLst/>
              <a:cxnLst>
                <a:cxn ang="0">
                  <a:pos x="T0" y="T1"/>
                </a:cxn>
                <a:cxn ang="0">
                  <a:pos x="T2" y="T3"/>
                </a:cxn>
                <a:cxn ang="0">
                  <a:pos x="T4" y="T5"/>
                </a:cxn>
                <a:cxn ang="0">
                  <a:pos x="T6" y="T7"/>
                </a:cxn>
              </a:cxnLst>
              <a:rect l="0" t="0" r="r" b="b"/>
              <a:pathLst>
                <a:path w="96" h="240">
                  <a:moveTo>
                    <a:pt x="96" y="0"/>
                  </a:moveTo>
                  <a:lnTo>
                    <a:pt x="0" y="0"/>
                  </a:lnTo>
                  <a:lnTo>
                    <a:pt x="0" y="240"/>
                  </a:lnTo>
                  <a:lnTo>
                    <a:pt x="96" y="240"/>
                  </a:lnTo>
                </a:path>
              </a:pathLst>
            </a:custGeom>
            <a:noFill/>
            <a:ln w="38100" cap="flat" cmpd="sng">
              <a:solidFill>
                <a:srgbClr val="000000"/>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40" name="Rectangle 146"/>
            <p:cNvSpPr>
              <a:spLocks noChangeArrowheads="1"/>
            </p:cNvSpPr>
            <p:nvPr/>
          </p:nvSpPr>
          <p:spPr bwMode="auto">
            <a:xfrm>
              <a:off x="5530850" y="3009900"/>
              <a:ext cx="382588"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S2</a:t>
              </a:r>
            </a:p>
          </p:txBody>
        </p:sp>
        <p:sp>
          <p:nvSpPr>
            <p:cNvPr id="41" name="Rectangle 148"/>
            <p:cNvSpPr>
              <a:spLocks noChangeArrowheads="1"/>
            </p:cNvSpPr>
            <p:nvPr/>
          </p:nvSpPr>
          <p:spPr bwMode="auto">
            <a:xfrm rot="16200000">
              <a:off x="6257925" y="1882776"/>
              <a:ext cx="142875"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a:solidFill>
                    <a:srgbClr val="000000"/>
                  </a:solidFill>
                  <a:effectLst>
                    <a:outerShdw blurRad="38100" dist="38100" dir="2700000" algn="tl">
                      <a:srgbClr val="C0C0C0"/>
                    </a:outerShdw>
                  </a:effectLst>
                  <a:latin typeface="Times New Roman" pitchFamily="18" charset="0"/>
                </a:rPr>
                <a:t>11</a:t>
              </a:r>
            </a:p>
          </p:txBody>
        </p:sp>
        <p:sp useBgFill="1">
          <p:nvSpPr>
            <p:cNvPr id="42" name="Oval 150"/>
            <p:cNvSpPr>
              <a:spLocks noChangeArrowheads="1"/>
            </p:cNvSpPr>
            <p:nvPr/>
          </p:nvSpPr>
          <p:spPr bwMode="auto">
            <a:xfrm>
              <a:off x="6415088" y="2049463"/>
              <a:ext cx="130175" cy="336550"/>
            </a:xfrm>
            <a:prstGeom prst="ellipse">
              <a:avLst/>
            </a:prstGeom>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43" name="Line 151"/>
            <p:cNvSpPr>
              <a:spLocks noChangeShapeType="1"/>
            </p:cNvSpPr>
            <p:nvPr/>
          </p:nvSpPr>
          <p:spPr bwMode="auto">
            <a:xfrm flipH="1">
              <a:off x="6470650" y="2016125"/>
              <a:ext cx="87313" cy="38735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44" name="Line 152"/>
            <p:cNvSpPr>
              <a:spLocks noChangeShapeType="1"/>
            </p:cNvSpPr>
            <p:nvPr/>
          </p:nvSpPr>
          <p:spPr bwMode="auto">
            <a:xfrm>
              <a:off x="6469063" y="2051050"/>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45" name="Rectangle 153"/>
            <p:cNvSpPr>
              <a:spLocks noChangeArrowheads="1"/>
            </p:cNvSpPr>
            <p:nvPr/>
          </p:nvSpPr>
          <p:spPr bwMode="auto">
            <a:xfrm rot="16200000">
              <a:off x="6242050" y="2430463"/>
              <a:ext cx="142875"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a:solidFill>
                    <a:srgbClr val="000000"/>
                  </a:solidFill>
                  <a:effectLst>
                    <a:outerShdw blurRad="38100" dist="38100" dir="2700000" algn="tl">
                      <a:srgbClr val="C0C0C0"/>
                    </a:outerShdw>
                  </a:effectLst>
                  <a:latin typeface="Times New Roman" pitchFamily="18" charset="0"/>
                </a:rPr>
                <a:t>12</a:t>
              </a:r>
            </a:p>
          </p:txBody>
        </p:sp>
        <p:sp>
          <p:nvSpPr>
            <p:cNvPr id="46" name="Line 154"/>
            <p:cNvSpPr>
              <a:spLocks noChangeShapeType="1"/>
            </p:cNvSpPr>
            <p:nvPr/>
          </p:nvSpPr>
          <p:spPr bwMode="auto">
            <a:xfrm flipH="1">
              <a:off x="6165850" y="2166938"/>
              <a:ext cx="3175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47" name="Rectangle 155"/>
            <p:cNvSpPr>
              <a:spLocks noChangeArrowheads="1"/>
            </p:cNvSpPr>
            <p:nvPr/>
          </p:nvSpPr>
          <p:spPr bwMode="auto">
            <a:xfrm>
              <a:off x="5467350" y="2016125"/>
              <a:ext cx="382588"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S3</a:t>
              </a:r>
            </a:p>
          </p:txBody>
        </p:sp>
        <p:grpSp>
          <p:nvGrpSpPr>
            <p:cNvPr id="48" name="Group 156"/>
            <p:cNvGrpSpPr>
              <a:grpSpLocks/>
            </p:cNvGrpSpPr>
            <p:nvPr/>
          </p:nvGrpSpPr>
          <p:grpSpPr bwMode="auto">
            <a:xfrm>
              <a:off x="6054725" y="1985963"/>
              <a:ext cx="127000" cy="355600"/>
              <a:chOff x="960" y="1824"/>
              <a:chExt cx="96" cy="288"/>
            </a:xfrm>
          </p:grpSpPr>
          <p:grpSp>
            <p:nvGrpSpPr>
              <p:cNvPr id="85" name="Group 157"/>
              <p:cNvGrpSpPr>
                <a:grpSpLocks/>
              </p:cNvGrpSpPr>
              <p:nvPr/>
            </p:nvGrpSpPr>
            <p:grpSpPr bwMode="auto">
              <a:xfrm>
                <a:off x="960" y="1824"/>
                <a:ext cx="96" cy="288"/>
                <a:chOff x="960" y="1824"/>
                <a:chExt cx="96" cy="288"/>
              </a:xfrm>
            </p:grpSpPr>
            <p:sp>
              <p:nvSpPr>
                <p:cNvPr id="87" name="Arc 158"/>
                <p:cNvSpPr>
                  <a:spLocks/>
                </p:cNvSpPr>
                <p:nvPr/>
              </p:nvSpPr>
              <p:spPr bwMode="auto">
                <a:xfrm flipH="1">
                  <a:off x="960" y="1824"/>
                  <a:ext cx="96"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3810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88" name="Arc 159"/>
                <p:cNvSpPr>
                  <a:spLocks/>
                </p:cNvSpPr>
                <p:nvPr/>
              </p:nvSpPr>
              <p:spPr bwMode="auto">
                <a:xfrm flipH="1" flipV="1">
                  <a:off x="960" y="1968"/>
                  <a:ext cx="96" cy="144"/>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3810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sp>
            <p:nvSpPr>
              <p:cNvPr id="86" name="Line 160"/>
              <p:cNvSpPr>
                <a:spLocks noChangeShapeType="1"/>
              </p:cNvSpPr>
              <p:nvPr/>
            </p:nvSpPr>
            <p:spPr bwMode="auto">
              <a:xfrm>
                <a:off x="1056" y="1824"/>
                <a:ext cx="0" cy="288"/>
              </a:xfrm>
              <a:prstGeom prst="line">
                <a:avLst/>
              </a:prstGeom>
              <a:noFill/>
              <a:ln w="381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sp>
          <p:nvSpPr>
            <p:cNvPr id="49" name="Rectangle 162"/>
            <p:cNvSpPr>
              <a:spLocks noChangeArrowheads="1"/>
            </p:cNvSpPr>
            <p:nvPr/>
          </p:nvSpPr>
          <p:spPr bwMode="auto">
            <a:xfrm rot="16200000">
              <a:off x="6261100" y="1036638"/>
              <a:ext cx="142875"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a:solidFill>
                    <a:srgbClr val="000000"/>
                  </a:solidFill>
                  <a:effectLst>
                    <a:outerShdw blurRad="38100" dist="38100" dir="2700000" algn="tl">
                      <a:srgbClr val="C0C0C0"/>
                    </a:outerShdw>
                  </a:effectLst>
                  <a:latin typeface="Times New Roman" pitchFamily="18" charset="0"/>
                </a:rPr>
                <a:t>95</a:t>
              </a:r>
            </a:p>
          </p:txBody>
        </p:sp>
        <p:sp useBgFill="1">
          <p:nvSpPr>
            <p:cNvPr id="50" name="Oval 164"/>
            <p:cNvSpPr>
              <a:spLocks noChangeArrowheads="1"/>
            </p:cNvSpPr>
            <p:nvPr/>
          </p:nvSpPr>
          <p:spPr bwMode="auto">
            <a:xfrm>
              <a:off x="6418263" y="1219200"/>
              <a:ext cx="130175" cy="336550"/>
            </a:xfrm>
            <a:prstGeom prst="ellipse">
              <a:avLst/>
            </a:prstGeom>
            <a:ln>
              <a:noFill/>
            </a:ln>
            <a:effectLst/>
            <a:extLst>
              <a:ext uri="{91240B29-F687-4F45-9708-019B960494DF}">
                <a14:hiddenLine xmlns:a14="http://schemas.microsoft.com/office/drawing/2010/main" w="254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51" name="Line 165"/>
            <p:cNvSpPr>
              <a:spLocks noChangeShapeType="1"/>
            </p:cNvSpPr>
            <p:nvPr/>
          </p:nvSpPr>
          <p:spPr bwMode="auto">
            <a:xfrm flipH="1">
              <a:off x="6473825" y="1185863"/>
              <a:ext cx="87313" cy="388937"/>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52" name="Line 166"/>
            <p:cNvSpPr>
              <a:spLocks noChangeShapeType="1"/>
            </p:cNvSpPr>
            <p:nvPr/>
          </p:nvSpPr>
          <p:spPr bwMode="auto">
            <a:xfrm>
              <a:off x="6472238" y="1220788"/>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53" name="Rectangle 167"/>
            <p:cNvSpPr>
              <a:spLocks noChangeArrowheads="1"/>
            </p:cNvSpPr>
            <p:nvPr/>
          </p:nvSpPr>
          <p:spPr bwMode="auto">
            <a:xfrm rot="16200000">
              <a:off x="6245225" y="1585913"/>
              <a:ext cx="142875" cy="171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a:solidFill>
                    <a:srgbClr val="000000"/>
                  </a:solidFill>
                  <a:effectLst>
                    <a:outerShdw blurRad="38100" dist="38100" dir="2700000" algn="tl">
                      <a:srgbClr val="C0C0C0"/>
                    </a:outerShdw>
                  </a:effectLst>
                  <a:latin typeface="Times New Roman" pitchFamily="18" charset="0"/>
                </a:rPr>
                <a:t>96</a:t>
              </a:r>
            </a:p>
          </p:txBody>
        </p:sp>
        <p:sp>
          <p:nvSpPr>
            <p:cNvPr id="54" name="Line 168"/>
            <p:cNvSpPr>
              <a:spLocks noChangeShapeType="1"/>
            </p:cNvSpPr>
            <p:nvPr/>
          </p:nvSpPr>
          <p:spPr bwMode="auto">
            <a:xfrm flipH="1">
              <a:off x="6169025" y="1336675"/>
              <a:ext cx="3175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55" name="Rectangle 169"/>
            <p:cNvSpPr>
              <a:spLocks noChangeArrowheads="1"/>
            </p:cNvSpPr>
            <p:nvPr/>
          </p:nvSpPr>
          <p:spPr bwMode="auto">
            <a:xfrm>
              <a:off x="5470525" y="1184275"/>
              <a:ext cx="373063"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F2</a:t>
              </a:r>
            </a:p>
          </p:txBody>
        </p:sp>
        <p:sp>
          <p:nvSpPr>
            <p:cNvPr id="56" name="Freeform 170"/>
            <p:cNvSpPr>
              <a:spLocks/>
            </p:cNvSpPr>
            <p:nvPr/>
          </p:nvSpPr>
          <p:spPr bwMode="auto">
            <a:xfrm>
              <a:off x="5994400" y="1333500"/>
              <a:ext cx="206375" cy="123825"/>
            </a:xfrm>
            <a:custGeom>
              <a:avLst/>
              <a:gdLst>
                <a:gd name="T0" fmla="*/ 156 w 156"/>
                <a:gd name="T1" fmla="*/ 0 h 100"/>
                <a:gd name="T2" fmla="*/ 0 w 156"/>
                <a:gd name="T3" fmla="*/ 0 h 100"/>
                <a:gd name="T4" fmla="*/ 0 w 156"/>
                <a:gd name="T5" fmla="*/ 100 h 100"/>
              </a:gdLst>
              <a:ahLst/>
              <a:cxnLst>
                <a:cxn ang="0">
                  <a:pos x="T0" y="T1"/>
                </a:cxn>
                <a:cxn ang="0">
                  <a:pos x="T2" y="T3"/>
                </a:cxn>
                <a:cxn ang="0">
                  <a:pos x="T4" y="T5"/>
                </a:cxn>
              </a:cxnLst>
              <a:rect l="0" t="0" r="r" b="b"/>
              <a:pathLst>
                <a:path w="156" h="100">
                  <a:moveTo>
                    <a:pt x="156" y="0"/>
                  </a:moveTo>
                  <a:cubicBezTo>
                    <a:pt x="104" y="0"/>
                    <a:pt x="52" y="0"/>
                    <a:pt x="0" y="0"/>
                  </a:cubicBezTo>
                  <a:lnTo>
                    <a:pt x="0" y="100"/>
                  </a:lnTo>
                </a:path>
              </a:pathLst>
            </a:custGeom>
            <a:noFill/>
            <a:ln w="38100" cap="flat" cmpd="sng">
              <a:solidFill>
                <a:srgbClr val="000000"/>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57" name="Line 171"/>
            <p:cNvSpPr>
              <a:spLocks noChangeShapeType="1"/>
            </p:cNvSpPr>
            <p:nvPr/>
          </p:nvSpPr>
          <p:spPr bwMode="auto">
            <a:xfrm>
              <a:off x="6110288" y="1338263"/>
              <a:ext cx="0" cy="88900"/>
            </a:xfrm>
            <a:prstGeom prst="line">
              <a:avLst/>
            </a:prstGeom>
            <a:noFill/>
            <a:ln w="3810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58" name="Rectangle 183"/>
            <p:cNvSpPr>
              <a:spLocks noChangeArrowheads="1"/>
            </p:cNvSpPr>
            <p:nvPr/>
          </p:nvSpPr>
          <p:spPr bwMode="auto">
            <a:xfrm>
              <a:off x="5541963" y="3733800"/>
              <a:ext cx="382587"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S1</a:t>
              </a:r>
            </a:p>
          </p:txBody>
        </p:sp>
        <p:sp useBgFill="1">
          <p:nvSpPr>
            <p:cNvPr id="59" name="Oval 185"/>
            <p:cNvSpPr>
              <a:spLocks noChangeArrowheads="1"/>
            </p:cNvSpPr>
            <p:nvPr/>
          </p:nvSpPr>
          <p:spPr bwMode="auto">
            <a:xfrm rot="5400000">
              <a:off x="6289676" y="3700462"/>
              <a:ext cx="296862" cy="354013"/>
            </a:xfrm>
            <a:prstGeom prst="ellipse">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60" name="Line 186"/>
            <p:cNvSpPr>
              <a:spLocks noChangeShapeType="1"/>
            </p:cNvSpPr>
            <p:nvPr/>
          </p:nvSpPr>
          <p:spPr bwMode="auto">
            <a:xfrm rot="5400000" flipH="1">
              <a:off x="6251575" y="3805238"/>
              <a:ext cx="296863" cy="141287"/>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61" name="Line 187"/>
            <p:cNvSpPr>
              <a:spLocks noChangeShapeType="1"/>
            </p:cNvSpPr>
            <p:nvPr/>
          </p:nvSpPr>
          <p:spPr bwMode="auto">
            <a:xfrm flipH="1">
              <a:off x="6113463" y="3911600"/>
              <a:ext cx="315912"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62" name="Freeform 188"/>
            <p:cNvSpPr>
              <a:spLocks/>
            </p:cNvSpPr>
            <p:nvPr/>
          </p:nvSpPr>
          <p:spPr bwMode="auto">
            <a:xfrm>
              <a:off x="6102350" y="3768725"/>
              <a:ext cx="127000" cy="296863"/>
            </a:xfrm>
            <a:custGeom>
              <a:avLst/>
              <a:gdLst>
                <a:gd name="T0" fmla="*/ 96 w 96"/>
                <a:gd name="T1" fmla="*/ 0 h 240"/>
                <a:gd name="T2" fmla="*/ 0 w 96"/>
                <a:gd name="T3" fmla="*/ 0 h 240"/>
                <a:gd name="T4" fmla="*/ 0 w 96"/>
                <a:gd name="T5" fmla="*/ 240 h 240"/>
                <a:gd name="T6" fmla="*/ 96 w 96"/>
                <a:gd name="T7" fmla="*/ 240 h 240"/>
              </a:gdLst>
              <a:ahLst/>
              <a:cxnLst>
                <a:cxn ang="0">
                  <a:pos x="T0" y="T1"/>
                </a:cxn>
                <a:cxn ang="0">
                  <a:pos x="T2" y="T3"/>
                </a:cxn>
                <a:cxn ang="0">
                  <a:pos x="T4" y="T5"/>
                </a:cxn>
                <a:cxn ang="0">
                  <a:pos x="T6" y="T7"/>
                </a:cxn>
              </a:cxnLst>
              <a:rect l="0" t="0" r="r" b="b"/>
              <a:pathLst>
                <a:path w="96" h="240">
                  <a:moveTo>
                    <a:pt x="96" y="0"/>
                  </a:moveTo>
                  <a:lnTo>
                    <a:pt x="0" y="0"/>
                  </a:lnTo>
                  <a:lnTo>
                    <a:pt x="0" y="240"/>
                  </a:lnTo>
                  <a:lnTo>
                    <a:pt x="96" y="240"/>
                  </a:lnTo>
                </a:path>
              </a:pathLst>
            </a:custGeom>
            <a:noFill/>
            <a:ln w="38100" cap="flat" cmpd="sng">
              <a:solidFill>
                <a:srgbClr val="000000"/>
              </a:solidFill>
              <a:prstDash val="solid"/>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63" name="Rectangle 181"/>
            <p:cNvSpPr>
              <a:spLocks noChangeArrowheads="1"/>
            </p:cNvSpPr>
            <p:nvPr/>
          </p:nvSpPr>
          <p:spPr bwMode="auto">
            <a:xfrm>
              <a:off x="6477000" y="3675063"/>
              <a:ext cx="565150"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KM1</a:t>
              </a:r>
            </a:p>
          </p:txBody>
        </p:sp>
        <p:sp useBgFill="1">
          <p:nvSpPr>
            <p:cNvPr id="64" name="Oval 179"/>
            <p:cNvSpPr>
              <a:spLocks noChangeArrowheads="1"/>
            </p:cNvSpPr>
            <p:nvPr/>
          </p:nvSpPr>
          <p:spPr bwMode="auto">
            <a:xfrm rot="5400000">
              <a:off x="7136607" y="3629819"/>
              <a:ext cx="296862" cy="355600"/>
            </a:xfrm>
            <a:prstGeom prst="ellipse">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useBgFill="1">
          <p:nvSpPr>
            <p:cNvPr id="69" name="AutoShape 270"/>
            <p:cNvSpPr>
              <a:spLocks noChangeArrowheads="1"/>
            </p:cNvSpPr>
            <p:nvPr/>
          </p:nvSpPr>
          <p:spPr bwMode="auto">
            <a:xfrm flipH="1">
              <a:off x="7229475" y="3717925"/>
              <a:ext cx="254000" cy="238125"/>
            </a:xfrm>
            <a:prstGeom prst="rtTriangle">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70" name="Line 180"/>
            <p:cNvSpPr>
              <a:spLocks noChangeShapeType="1"/>
            </p:cNvSpPr>
            <p:nvPr/>
          </p:nvSpPr>
          <p:spPr bwMode="auto">
            <a:xfrm rot="5400000" flipH="1">
              <a:off x="7088981" y="3736182"/>
              <a:ext cx="295275" cy="141288"/>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grpSp>
          <p:nvGrpSpPr>
            <p:cNvPr id="71" name="Group 172"/>
            <p:cNvGrpSpPr>
              <a:grpSpLocks/>
            </p:cNvGrpSpPr>
            <p:nvPr/>
          </p:nvGrpSpPr>
          <p:grpSpPr bwMode="auto">
            <a:xfrm>
              <a:off x="5478463" y="4271963"/>
              <a:ext cx="1271587" cy="906462"/>
              <a:chOff x="768" y="3316"/>
              <a:chExt cx="961" cy="734"/>
            </a:xfrm>
          </p:grpSpPr>
          <p:sp useBgFill="1">
            <p:nvSpPr>
              <p:cNvPr id="81" name="Rectangle 173"/>
              <p:cNvSpPr>
                <a:spLocks noChangeArrowheads="1"/>
              </p:cNvSpPr>
              <p:nvPr/>
            </p:nvSpPr>
            <p:spPr bwMode="auto">
              <a:xfrm rot="5400000">
                <a:off x="1429" y="3467"/>
                <a:ext cx="216" cy="385"/>
              </a:xfrm>
              <a:prstGeom prst="rect">
                <a:avLst/>
              </a:prstGeom>
              <a:ln w="381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82" name="Rectangle 174"/>
              <p:cNvSpPr>
                <a:spLocks noChangeArrowheads="1"/>
              </p:cNvSpPr>
              <p:nvPr/>
            </p:nvSpPr>
            <p:spPr bwMode="auto">
              <a:xfrm rot="-5400000">
                <a:off x="1281" y="3331"/>
                <a:ext cx="206" cy="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A1</a:t>
                </a:r>
              </a:p>
            </p:txBody>
          </p:sp>
          <p:sp>
            <p:nvSpPr>
              <p:cNvPr id="83" name="Rectangle 175"/>
              <p:cNvSpPr>
                <a:spLocks noChangeArrowheads="1"/>
              </p:cNvSpPr>
              <p:nvPr/>
            </p:nvSpPr>
            <p:spPr bwMode="auto">
              <a:xfrm rot="-5400000">
                <a:off x="1281" y="3859"/>
                <a:ext cx="206" cy="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dirty="0">
                    <a:solidFill>
                      <a:srgbClr val="000808"/>
                    </a:solidFill>
                    <a:effectLst>
                      <a:outerShdw blurRad="38100" dist="38100" dir="2700000" algn="tl">
                        <a:srgbClr val="C0C0C0"/>
                      </a:outerShdw>
                    </a:effectLst>
                  </a:rPr>
                  <a:t>A2</a:t>
                </a:r>
              </a:p>
            </p:txBody>
          </p:sp>
          <p:sp>
            <p:nvSpPr>
              <p:cNvPr id="84" name="Rectangle 176"/>
              <p:cNvSpPr>
                <a:spLocks noChangeArrowheads="1"/>
              </p:cNvSpPr>
              <p:nvPr/>
            </p:nvSpPr>
            <p:spPr bwMode="auto">
              <a:xfrm>
                <a:off x="768" y="3552"/>
                <a:ext cx="427" cy="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buFontTx/>
                  <a:buNone/>
                </a:pPr>
                <a:r>
                  <a:rPr kumimoji="0" lang="fr-FR" sz="1500" b="1">
                    <a:solidFill>
                      <a:srgbClr val="000808"/>
                    </a:solidFill>
                    <a:effectLst>
                      <a:outerShdw blurRad="38100" dist="38100" dir="2700000" algn="tl">
                        <a:srgbClr val="C0C0C0"/>
                      </a:outerShdw>
                    </a:effectLst>
                  </a:rPr>
                  <a:t>- KM1</a:t>
                </a:r>
              </a:p>
            </p:txBody>
          </p:sp>
        </p:grpSp>
        <p:sp useBgFill="1">
          <p:nvSpPr>
            <p:cNvPr id="72" name="AutoShape 271"/>
            <p:cNvSpPr>
              <a:spLocks noChangeArrowheads="1"/>
            </p:cNvSpPr>
            <p:nvPr/>
          </p:nvSpPr>
          <p:spPr bwMode="auto">
            <a:xfrm rot="10800000" flipH="1">
              <a:off x="6261100" y="4587875"/>
              <a:ext cx="254000" cy="238125"/>
            </a:xfrm>
            <a:prstGeom prst="rtTriangle">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73" name="Rectangle 138"/>
            <p:cNvSpPr>
              <a:spLocks noChangeArrowheads="1"/>
            </p:cNvSpPr>
            <p:nvPr/>
          </p:nvSpPr>
          <p:spPr bwMode="auto">
            <a:xfrm>
              <a:off x="5383213" y="380716"/>
              <a:ext cx="74646"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6</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74" name="Rectangle 138"/>
            <p:cNvSpPr>
              <a:spLocks noChangeArrowheads="1"/>
            </p:cNvSpPr>
            <p:nvPr/>
          </p:nvSpPr>
          <p:spPr bwMode="auto">
            <a:xfrm>
              <a:off x="5895594" y="407435"/>
              <a:ext cx="74646"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7</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75" name="Rectangle 138"/>
            <p:cNvSpPr>
              <a:spLocks noChangeArrowheads="1"/>
            </p:cNvSpPr>
            <p:nvPr/>
          </p:nvSpPr>
          <p:spPr bwMode="auto">
            <a:xfrm>
              <a:off x="6259762" y="412733"/>
              <a:ext cx="74646"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8</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76" name="Rectangle 138"/>
            <p:cNvSpPr>
              <a:spLocks noChangeArrowheads="1"/>
            </p:cNvSpPr>
            <p:nvPr/>
          </p:nvSpPr>
          <p:spPr bwMode="auto">
            <a:xfrm>
              <a:off x="6516654" y="1544888"/>
              <a:ext cx="74646"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9</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77" name="Rectangle 138"/>
            <p:cNvSpPr>
              <a:spLocks noChangeArrowheads="1"/>
            </p:cNvSpPr>
            <p:nvPr/>
          </p:nvSpPr>
          <p:spPr bwMode="auto">
            <a:xfrm>
              <a:off x="6516654" y="2403475"/>
              <a:ext cx="145178"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10</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78" name="Rectangle 138"/>
            <p:cNvSpPr>
              <a:spLocks noChangeArrowheads="1"/>
            </p:cNvSpPr>
            <p:nvPr/>
          </p:nvSpPr>
          <p:spPr bwMode="auto">
            <a:xfrm>
              <a:off x="6541201" y="3333717"/>
              <a:ext cx="145178"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11</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79" name="Rectangle 138"/>
            <p:cNvSpPr>
              <a:spLocks noChangeArrowheads="1"/>
            </p:cNvSpPr>
            <p:nvPr/>
          </p:nvSpPr>
          <p:spPr bwMode="auto">
            <a:xfrm>
              <a:off x="6524625" y="4227213"/>
              <a:ext cx="145178"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12</a:t>
              </a:r>
              <a:endParaRPr lang="fr-FR" sz="1100" b="1" dirty="0">
                <a:solidFill>
                  <a:srgbClr val="000000"/>
                </a:solidFill>
                <a:effectLst>
                  <a:outerShdw blurRad="38100" dist="38100" dir="2700000" algn="tl">
                    <a:srgbClr val="C0C0C0"/>
                  </a:outerShdw>
                </a:effectLst>
                <a:latin typeface="Times New Roman" pitchFamily="18" charset="0"/>
              </a:endParaRPr>
            </a:p>
          </p:txBody>
        </p:sp>
        <p:sp>
          <p:nvSpPr>
            <p:cNvPr id="80" name="Rectangle 138"/>
            <p:cNvSpPr>
              <a:spLocks noChangeArrowheads="1"/>
            </p:cNvSpPr>
            <p:nvPr/>
          </p:nvSpPr>
          <p:spPr bwMode="auto">
            <a:xfrm>
              <a:off x="6516654" y="4879273"/>
              <a:ext cx="74646" cy="171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pPr defTabSz="739775">
                <a:spcBef>
                  <a:spcPct val="0"/>
                </a:spcBef>
                <a:buFontTx/>
                <a:buNone/>
              </a:pPr>
              <a:r>
                <a:rPr lang="fr-FR" sz="1100" b="1" dirty="0" smtClean="0">
                  <a:solidFill>
                    <a:srgbClr val="000000"/>
                  </a:solidFill>
                  <a:effectLst>
                    <a:outerShdw blurRad="38100" dist="38100" dir="2700000" algn="tl">
                      <a:srgbClr val="C0C0C0"/>
                    </a:outerShdw>
                  </a:effectLst>
                  <a:latin typeface="Times New Roman" pitchFamily="18" charset="0"/>
                </a:rPr>
                <a:t>2</a:t>
              </a:r>
              <a:endParaRPr lang="fr-FR" sz="1100" b="1" dirty="0">
                <a:solidFill>
                  <a:srgbClr val="000000"/>
                </a:solidFill>
                <a:effectLst>
                  <a:outerShdw blurRad="38100" dist="38100" dir="2700000" algn="tl">
                    <a:srgbClr val="C0C0C0"/>
                  </a:outerShdw>
                </a:effectLst>
                <a:latin typeface="Times New Roman" pitchFamily="18" charset="0"/>
              </a:endParaRPr>
            </a:p>
          </p:txBody>
        </p:sp>
      </p:grpSp>
      <p:sp>
        <p:nvSpPr>
          <p:cNvPr id="12" name="Rectangle 11"/>
          <p:cNvSpPr/>
          <p:nvPr>
            <p:custDataLst>
              <p:tags r:id="rId3"/>
            </p:custDataLst>
          </p:nvPr>
        </p:nvSpPr>
        <p:spPr>
          <a:xfrm>
            <a:off x="36984" y="15007"/>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4" name="Rectangle 13"/>
          <p:cNvSpPr/>
          <p:nvPr>
            <p:custDataLst>
              <p:tags r:id="rId4"/>
            </p:custDataLst>
          </p:nvPr>
        </p:nvSpPr>
        <p:spPr>
          <a:xfrm>
            <a:off x="190552" y="548680"/>
            <a:ext cx="5311976"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Mesures sous tension:</a:t>
            </a:r>
            <a:endParaRPr lang="fr-FR" sz="2400" b="1" dirty="0">
              <a:latin typeface="Verdana" panose="020B0604030504040204" pitchFamily="34" charset="0"/>
              <a:cs typeface="Arial" pitchFamily="34" charset="0"/>
            </a:endParaRPr>
          </a:p>
        </p:txBody>
      </p:sp>
      <p:sp>
        <p:nvSpPr>
          <p:cNvPr id="65" name="Rectangle 64"/>
          <p:cNvSpPr/>
          <p:nvPr>
            <p:custDataLst>
              <p:tags r:id="rId5"/>
            </p:custDataLst>
          </p:nvPr>
        </p:nvSpPr>
        <p:spPr>
          <a:xfrm>
            <a:off x="190552" y="1052736"/>
            <a:ext cx="6101028" cy="2308324"/>
          </a:xfrm>
          <a:prstGeom prst="rect">
            <a:avLst/>
          </a:prstGeom>
        </p:spPr>
        <p:txBody>
          <a:bodyPr wrap="square">
            <a:spAutoFit/>
          </a:bodyPr>
          <a:lstStyle/>
          <a:p>
            <a:pPr algn="just"/>
            <a:r>
              <a:rPr lang="fr-FR" sz="1600" b="1" dirty="0" smtClean="0">
                <a:latin typeface="Verdana" panose="020B0604030504040204" pitchFamily="34" charset="0"/>
                <a:cs typeface="Arial" pitchFamily="34" charset="0"/>
              </a:rPr>
              <a:t>Les mesures sous tension constituent la plus grande partie des mesures de vérification. Attention à bien choisir son calibre (continu, alternatif, ou, plus sur TRMS). </a:t>
            </a:r>
          </a:p>
          <a:p>
            <a:pPr algn="just"/>
            <a:r>
              <a:rPr lang="fr-FR" sz="1600" b="1" dirty="0" smtClean="0">
                <a:latin typeface="Verdana" panose="020B0604030504040204" pitchFamily="34" charset="0"/>
                <a:cs typeface="Arial" pitchFamily="34" charset="0"/>
              </a:rPr>
              <a:t>Plus efficaces plus sures elles nécessitent néanmoins de savoir ce que l’on cherche (valeur attendue). Ne pas oublier que c’est une différence de potentiel que l’on cherche et qu’il doit toujours y avoir un récepteur entre les deux pointes de test.</a:t>
            </a:r>
          </a:p>
        </p:txBody>
      </p:sp>
      <p:sp>
        <p:nvSpPr>
          <p:cNvPr id="7" name="Forme libre 6"/>
          <p:cNvSpPr/>
          <p:nvPr>
            <p:custDataLst>
              <p:tags r:id="rId6"/>
            </p:custDataLst>
          </p:nvPr>
        </p:nvSpPr>
        <p:spPr>
          <a:xfrm>
            <a:off x="5502528" y="6156918"/>
            <a:ext cx="2552700" cy="308919"/>
          </a:xfrm>
          <a:custGeom>
            <a:avLst/>
            <a:gdLst>
              <a:gd name="connsiteX0" fmla="*/ 0 w 2552700"/>
              <a:gd name="connsiteY0" fmla="*/ 53382 h 308919"/>
              <a:gd name="connsiteX1" fmla="*/ 160020 w 2552700"/>
              <a:gd name="connsiteY1" fmla="*/ 42 h 308919"/>
              <a:gd name="connsiteX2" fmla="*/ 739140 w 2552700"/>
              <a:gd name="connsiteY2" fmla="*/ 61002 h 308919"/>
              <a:gd name="connsiteX3" fmla="*/ 1943100 w 2552700"/>
              <a:gd name="connsiteY3" fmla="*/ 304842 h 308919"/>
              <a:gd name="connsiteX4" fmla="*/ 2552700 w 2552700"/>
              <a:gd name="connsiteY4" fmla="*/ 190542 h 308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700" h="308919">
                <a:moveTo>
                  <a:pt x="0" y="53382"/>
                </a:moveTo>
                <a:cubicBezTo>
                  <a:pt x="18415" y="26077"/>
                  <a:pt x="36830" y="-1228"/>
                  <a:pt x="160020" y="42"/>
                </a:cubicBezTo>
                <a:cubicBezTo>
                  <a:pt x="283210" y="1312"/>
                  <a:pt x="441960" y="10202"/>
                  <a:pt x="739140" y="61002"/>
                </a:cubicBezTo>
                <a:cubicBezTo>
                  <a:pt x="1036320" y="111802"/>
                  <a:pt x="1640840" y="283252"/>
                  <a:pt x="1943100" y="304842"/>
                </a:cubicBezTo>
                <a:cubicBezTo>
                  <a:pt x="2245360" y="326432"/>
                  <a:pt x="2399030" y="258487"/>
                  <a:pt x="2552700" y="190542"/>
                </a:cubicBezTo>
              </a:path>
            </a:pathLst>
          </a:custGeom>
          <a:noFill/>
          <a:ln w="38100">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orme libre 7"/>
          <p:cNvSpPr/>
          <p:nvPr>
            <p:custDataLst>
              <p:tags r:id="rId7"/>
            </p:custDataLst>
          </p:nvPr>
        </p:nvSpPr>
        <p:spPr>
          <a:xfrm>
            <a:off x="5708268" y="5706824"/>
            <a:ext cx="2362200" cy="420144"/>
          </a:xfrm>
          <a:custGeom>
            <a:avLst/>
            <a:gdLst>
              <a:gd name="connsiteX0" fmla="*/ 0 w 2362200"/>
              <a:gd name="connsiteY0" fmla="*/ 419656 h 420144"/>
              <a:gd name="connsiteX1" fmla="*/ 144780 w 2362200"/>
              <a:gd name="connsiteY1" fmla="*/ 389176 h 420144"/>
              <a:gd name="connsiteX2" fmla="*/ 662940 w 2362200"/>
              <a:gd name="connsiteY2" fmla="*/ 221536 h 420144"/>
              <a:gd name="connsiteX3" fmla="*/ 1493520 w 2362200"/>
              <a:gd name="connsiteY3" fmla="*/ 556 h 420144"/>
              <a:gd name="connsiteX4" fmla="*/ 2362200 w 2362200"/>
              <a:gd name="connsiteY4" fmla="*/ 290116 h 420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2200" h="420144">
                <a:moveTo>
                  <a:pt x="0" y="419656"/>
                </a:moveTo>
                <a:cubicBezTo>
                  <a:pt x="17145" y="420926"/>
                  <a:pt x="34290" y="422196"/>
                  <a:pt x="144780" y="389176"/>
                </a:cubicBezTo>
                <a:cubicBezTo>
                  <a:pt x="255270" y="356156"/>
                  <a:pt x="438150" y="286306"/>
                  <a:pt x="662940" y="221536"/>
                </a:cubicBezTo>
                <a:cubicBezTo>
                  <a:pt x="887730" y="156766"/>
                  <a:pt x="1210310" y="-10874"/>
                  <a:pt x="1493520" y="556"/>
                </a:cubicBezTo>
                <a:cubicBezTo>
                  <a:pt x="1776730" y="11986"/>
                  <a:pt x="2069465" y="151051"/>
                  <a:pt x="2362200" y="290116"/>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orme libre 16"/>
          <p:cNvSpPr/>
          <p:nvPr>
            <p:custDataLst>
              <p:tags r:id="rId8"/>
            </p:custDataLst>
          </p:nvPr>
        </p:nvSpPr>
        <p:spPr>
          <a:xfrm>
            <a:off x="7940928" y="5113020"/>
            <a:ext cx="243840" cy="167640"/>
          </a:xfrm>
          <a:custGeom>
            <a:avLst/>
            <a:gdLst>
              <a:gd name="connsiteX0" fmla="*/ 220980 w 243840"/>
              <a:gd name="connsiteY0" fmla="*/ 0 h 167640"/>
              <a:gd name="connsiteX1" fmla="*/ 0 w 243840"/>
              <a:gd name="connsiteY1" fmla="*/ 167640 h 167640"/>
              <a:gd name="connsiteX2" fmla="*/ 243840 w 243840"/>
              <a:gd name="connsiteY2" fmla="*/ 76200 h 167640"/>
              <a:gd name="connsiteX3" fmla="*/ 243840 w 243840"/>
              <a:gd name="connsiteY3" fmla="*/ 76200 h 167640"/>
            </a:gdLst>
            <a:ahLst/>
            <a:cxnLst>
              <a:cxn ang="0">
                <a:pos x="connsiteX0" y="connsiteY0"/>
              </a:cxn>
              <a:cxn ang="0">
                <a:pos x="connsiteX1" y="connsiteY1"/>
              </a:cxn>
              <a:cxn ang="0">
                <a:pos x="connsiteX2" y="connsiteY2"/>
              </a:cxn>
              <a:cxn ang="0">
                <a:pos x="connsiteX3" y="connsiteY3"/>
              </a:cxn>
            </a:cxnLst>
            <a:rect l="l" t="t" r="r" b="b"/>
            <a:pathLst>
              <a:path w="243840" h="167640">
                <a:moveTo>
                  <a:pt x="220980" y="0"/>
                </a:moveTo>
                <a:lnTo>
                  <a:pt x="0" y="167640"/>
                </a:lnTo>
                <a:lnTo>
                  <a:pt x="243840" y="76200"/>
                </a:lnTo>
                <a:lnTo>
                  <a:pt x="243840" y="762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Forme libre 92"/>
          <p:cNvSpPr/>
          <p:nvPr>
            <p:custDataLst>
              <p:tags r:id="rId9"/>
            </p:custDataLst>
          </p:nvPr>
        </p:nvSpPr>
        <p:spPr>
          <a:xfrm>
            <a:off x="7498968" y="2019300"/>
            <a:ext cx="121920" cy="289560"/>
          </a:xfrm>
          <a:custGeom>
            <a:avLst/>
            <a:gdLst>
              <a:gd name="connsiteX0" fmla="*/ 0 w 121920"/>
              <a:gd name="connsiteY0" fmla="*/ 0 h 289560"/>
              <a:gd name="connsiteX1" fmla="*/ 121920 w 121920"/>
              <a:gd name="connsiteY1" fmla="*/ 289560 h 289560"/>
              <a:gd name="connsiteX2" fmla="*/ 68580 w 121920"/>
              <a:gd name="connsiteY2" fmla="*/ 38100 h 289560"/>
            </a:gdLst>
            <a:ahLst/>
            <a:cxnLst>
              <a:cxn ang="0">
                <a:pos x="connsiteX0" y="connsiteY0"/>
              </a:cxn>
              <a:cxn ang="0">
                <a:pos x="connsiteX1" y="connsiteY1"/>
              </a:cxn>
              <a:cxn ang="0">
                <a:pos x="connsiteX2" y="connsiteY2"/>
              </a:cxn>
            </a:cxnLst>
            <a:rect l="l" t="t" r="r" b="b"/>
            <a:pathLst>
              <a:path w="121920" h="289560">
                <a:moveTo>
                  <a:pt x="0" y="0"/>
                </a:moveTo>
                <a:lnTo>
                  <a:pt x="121920" y="289560"/>
                </a:lnTo>
                <a:lnTo>
                  <a:pt x="68580" y="381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Forme libre 93"/>
          <p:cNvSpPr/>
          <p:nvPr>
            <p:custDataLst>
              <p:tags r:id="rId10"/>
            </p:custDataLst>
          </p:nvPr>
        </p:nvSpPr>
        <p:spPr>
          <a:xfrm>
            <a:off x="8777798" y="5038527"/>
            <a:ext cx="243840" cy="167640"/>
          </a:xfrm>
          <a:custGeom>
            <a:avLst/>
            <a:gdLst>
              <a:gd name="connsiteX0" fmla="*/ 220980 w 243840"/>
              <a:gd name="connsiteY0" fmla="*/ 0 h 167640"/>
              <a:gd name="connsiteX1" fmla="*/ 0 w 243840"/>
              <a:gd name="connsiteY1" fmla="*/ 167640 h 167640"/>
              <a:gd name="connsiteX2" fmla="*/ 243840 w 243840"/>
              <a:gd name="connsiteY2" fmla="*/ 76200 h 167640"/>
              <a:gd name="connsiteX3" fmla="*/ 243840 w 243840"/>
              <a:gd name="connsiteY3" fmla="*/ 76200 h 167640"/>
            </a:gdLst>
            <a:ahLst/>
            <a:cxnLst>
              <a:cxn ang="0">
                <a:pos x="connsiteX0" y="connsiteY0"/>
              </a:cxn>
              <a:cxn ang="0">
                <a:pos x="connsiteX1" y="connsiteY1"/>
              </a:cxn>
              <a:cxn ang="0">
                <a:pos x="connsiteX2" y="connsiteY2"/>
              </a:cxn>
              <a:cxn ang="0">
                <a:pos x="connsiteX3" y="connsiteY3"/>
              </a:cxn>
            </a:cxnLst>
            <a:rect l="l" t="t" r="r" b="b"/>
            <a:pathLst>
              <a:path w="243840" h="167640">
                <a:moveTo>
                  <a:pt x="220980" y="0"/>
                </a:moveTo>
                <a:lnTo>
                  <a:pt x="0" y="167640"/>
                </a:lnTo>
                <a:lnTo>
                  <a:pt x="243840" y="76200"/>
                </a:lnTo>
                <a:lnTo>
                  <a:pt x="243840" y="762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7" name="Forme libre 96"/>
          <p:cNvSpPr/>
          <p:nvPr>
            <p:custDataLst>
              <p:tags r:id="rId11"/>
            </p:custDataLst>
          </p:nvPr>
        </p:nvSpPr>
        <p:spPr>
          <a:xfrm>
            <a:off x="5708268" y="5478780"/>
            <a:ext cx="3162300" cy="655320"/>
          </a:xfrm>
          <a:custGeom>
            <a:avLst/>
            <a:gdLst>
              <a:gd name="connsiteX0" fmla="*/ 0 w 3162300"/>
              <a:gd name="connsiteY0" fmla="*/ 655320 h 655320"/>
              <a:gd name="connsiteX1" fmla="*/ 502920 w 3162300"/>
              <a:gd name="connsiteY1" fmla="*/ 411480 h 655320"/>
              <a:gd name="connsiteX2" fmla="*/ 1432560 w 3162300"/>
              <a:gd name="connsiteY2" fmla="*/ 68580 h 655320"/>
              <a:gd name="connsiteX3" fmla="*/ 2019300 w 3162300"/>
              <a:gd name="connsiteY3" fmla="*/ 213360 h 655320"/>
              <a:gd name="connsiteX4" fmla="*/ 3162300 w 3162300"/>
              <a:gd name="connsiteY4" fmla="*/ 0 h 655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300" h="655320">
                <a:moveTo>
                  <a:pt x="0" y="655320"/>
                </a:moveTo>
                <a:cubicBezTo>
                  <a:pt x="132080" y="582295"/>
                  <a:pt x="264160" y="509270"/>
                  <a:pt x="502920" y="411480"/>
                </a:cubicBezTo>
                <a:cubicBezTo>
                  <a:pt x="741680" y="313690"/>
                  <a:pt x="1179830" y="101600"/>
                  <a:pt x="1432560" y="68580"/>
                </a:cubicBezTo>
                <a:cubicBezTo>
                  <a:pt x="1685290" y="35560"/>
                  <a:pt x="1731010" y="224790"/>
                  <a:pt x="2019300" y="213360"/>
                </a:cubicBezTo>
                <a:cubicBezTo>
                  <a:pt x="2307590" y="201930"/>
                  <a:pt x="2734945" y="100965"/>
                  <a:pt x="3162300" y="0"/>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0" name="Forme libre 99"/>
          <p:cNvSpPr/>
          <p:nvPr>
            <p:custDataLst>
              <p:tags r:id="rId12"/>
            </p:custDataLst>
          </p:nvPr>
        </p:nvSpPr>
        <p:spPr>
          <a:xfrm>
            <a:off x="5685408" y="5475019"/>
            <a:ext cx="2392680" cy="651461"/>
          </a:xfrm>
          <a:custGeom>
            <a:avLst/>
            <a:gdLst>
              <a:gd name="connsiteX0" fmla="*/ 0 w 2392680"/>
              <a:gd name="connsiteY0" fmla="*/ 651461 h 651461"/>
              <a:gd name="connsiteX1" fmla="*/ 403860 w 2392680"/>
              <a:gd name="connsiteY1" fmla="*/ 422861 h 651461"/>
              <a:gd name="connsiteX2" fmla="*/ 1325880 w 2392680"/>
              <a:gd name="connsiteY2" fmla="*/ 26621 h 651461"/>
              <a:gd name="connsiteX3" fmla="*/ 1714500 w 2392680"/>
              <a:gd name="connsiteY3" fmla="*/ 49481 h 651461"/>
              <a:gd name="connsiteX4" fmla="*/ 2087880 w 2392680"/>
              <a:gd name="connsiteY4" fmla="*/ 156161 h 651461"/>
              <a:gd name="connsiteX5" fmla="*/ 2392680 w 2392680"/>
              <a:gd name="connsiteY5" fmla="*/ 110441 h 651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92680" h="651461">
                <a:moveTo>
                  <a:pt x="0" y="651461"/>
                </a:moveTo>
                <a:cubicBezTo>
                  <a:pt x="91440" y="589231"/>
                  <a:pt x="182880" y="527001"/>
                  <a:pt x="403860" y="422861"/>
                </a:cubicBezTo>
                <a:cubicBezTo>
                  <a:pt x="624840" y="318721"/>
                  <a:pt x="1107440" y="88851"/>
                  <a:pt x="1325880" y="26621"/>
                </a:cubicBezTo>
                <a:cubicBezTo>
                  <a:pt x="1544320" y="-35609"/>
                  <a:pt x="1587500" y="27891"/>
                  <a:pt x="1714500" y="49481"/>
                </a:cubicBezTo>
                <a:cubicBezTo>
                  <a:pt x="1841500" y="71071"/>
                  <a:pt x="1974850" y="146001"/>
                  <a:pt x="2087880" y="156161"/>
                </a:cubicBezTo>
                <a:cubicBezTo>
                  <a:pt x="2200910" y="166321"/>
                  <a:pt x="2296795" y="138381"/>
                  <a:pt x="2392680" y="110441"/>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1" name="Forme libre 100"/>
          <p:cNvSpPr/>
          <p:nvPr>
            <p:custDataLst>
              <p:tags r:id="rId13"/>
            </p:custDataLst>
          </p:nvPr>
        </p:nvSpPr>
        <p:spPr>
          <a:xfrm>
            <a:off x="5677788" y="4978417"/>
            <a:ext cx="2377440" cy="1155683"/>
          </a:xfrm>
          <a:custGeom>
            <a:avLst/>
            <a:gdLst>
              <a:gd name="connsiteX0" fmla="*/ 0 w 2377440"/>
              <a:gd name="connsiteY0" fmla="*/ 1155683 h 1155683"/>
              <a:gd name="connsiteX1" fmla="*/ 1005840 w 2377440"/>
              <a:gd name="connsiteY1" fmla="*/ 378443 h 1155683"/>
              <a:gd name="connsiteX2" fmla="*/ 1577340 w 2377440"/>
              <a:gd name="connsiteY2" fmla="*/ 12683 h 1155683"/>
              <a:gd name="connsiteX3" fmla="*/ 2377440 w 2377440"/>
              <a:gd name="connsiteY3" fmla="*/ 119363 h 1155683"/>
            </a:gdLst>
            <a:ahLst/>
            <a:cxnLst>
              <a:cxn ang="0">
                <a:pos x="connsiteX0" y="connsiteY0"/>
              </a:cxn>
              <a:cxn ang="0">
                <a:pos x="connsiteX1" y="connsiteY1"/>
              </a:cxn>
              <a:cxn ang="0">
                <a:pos x="connsiteX2" y="connsiteY2"/>
              </a:cxn>
              <a:cxn ang="0">
                <a:pos x="connsiteX3" y="connsiteY3"/>
              </a:cxn>
            </a:cxnLst>
            <a:rect l="l" t="t" r="r" b="b"/>
            <a:pathLst>
              <a:path w="2377440" h="1155683">
                <a:moveTo>
                  <a:pt x="0" y="1155683"/>
                </a:moveTo>
                <a:cubicBezTo>
                  <a:pt x="371475" y="862313"/>
                  <a:pt x="742950" y="568943"/>
                  <a:pt x="1005840" y="378443"/>
                </a:cubicBezTo>
                <a:cubicBezTo>
                  <a:pt x="1268730" y="187943"/>
                  <a:pt x="1348740" y="55863"/>
                  <a:pt x="1577340" y="12683"/>
                </a:cubicBezTo>
                <a:cubicBezTo>
                  <a:pt x="1805940" y="-30497"/>
                  <a:pt x="2091690" y="44433"/>
                  <a:pt x="2377440" y="119363"/>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Forme libre 101"/>
          <p:cNvSpPr/>
          <p:nvPr>
            <p:custDataLst>
              <p:tags r:id="rId14"/>
            </p:custDataLst>
          </p:nvPr>
        </p:nvSpPr>
        <p:spPr>
          <a:xfrm>
            <a:off x="5654928" y="4792441"/>
            <a:ext cx="2407920" cy="1326419"/>
          </a:xfrm>
          <a:custGeom>
            <a:avLst/>
            <a:gdLst>
              <a:gd name="connsiteX0" fmla="*/ 0 w 2407920"/>
              <a:gd name="connsiteY0" fmla="*/ 1326419 h 1326419"/>
              <a:gd name="connsiteX1" fmla="*/ 1546860 w 2407920"/>
              <a:gd name="connsiteY1" fmla="*/ 107219 h 1326419"/>
              <a:gd name="connsiteX2" fmla="*/ 2407920 w 2407920"/>
              <a:gd name="connsiteY2" fmla="*/ 61499 h 1326419"/>
              <a:gd name="connsiteX3" fmla="*/ 2407920 w 2407920"/>
              <a:gd name="connsiteY3" fmla="*/ 61499 h 1326419"/>
            </a:gdLst>
            <a:ahLst/>
            <a:cxnLst>
              <a:cxn ang="0">
                <a:pos x="connsiteX0" y="connsiteY0"/>
              </a:cxn>
              <a:cxn ang="0">
                <a:pos x="connsiteX1" y="connsiteY1"/>
              </a:cxn>
              <a:cxn ang="0">
                <a:pos x="connsiteX2" y="connsiteY2"/>
              </a:cxn>
              <a:cxn ang="0">
                <a:pos x="connsiteX3" y="connsiteY3"/>
              </a:cxn>
            </a:cxnLst>
            <a:rect l="l" t="t" r="r" b="b"/>
            <a:pathLst>
              <a:path w="2407920" h="1326419">
                <a:moveTo>
                  <a:pt x="0" y="1326419"/>
                </a:moveTo>
                <a:cubicBezTo>
                  <a:pt x="572770" y="822229"/>
                  <a:pt x="1145540" y="318039"/>
                  <a:pt x="1546860" y="107219"/>
                </a:cubicBezTo>
                <a:cubicBezTo>
                  <a:pt x="1948180" y="-103601"/>
                  <a:pt x="2407920" y="61499"/>
                  <a:pt x="2407920" y="61499"/>
                </a:cubicBezTo>
                <a:lnTo>
                  <a:pt x="2407920" y="61499"/>
                </a:ln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Forme libre 102"/>
          <p:cNvSpPr/>
          <p:nvPr>
            <p:custDataLst>
              <p:tags r:id="rId15"/>
            </p:custDataLst>
          </p:nvPr>
        </p:nvSpPr>
        <p:spPr>
          <a:xfrm>
            <a:off x="5632068" y="4885105"/>
            <a:ext cx="3192780" cy="1241375"/>
          </a:xfrm>
          <a:custGeom>
            <a:avLst/>
            <a:gdLst>
              <a:gd name="connsiteX0" fmla="*/ 0 w 3192780"/>
              <a:gd name="connsiteY0" fmla="*/ 1241375 h 1241375"/>
              <a:gd name="connsiteX1" fmla="*/ 1463040 w 3192780"/>
              <a:gd name="connsiteY1" fmla="*/ 113615 h 1241375"/>
              <a:gd name="connsiteX2" fmla="*/ 3192780 w 3192780"/>
              <a:gd name="connsiteY2" fmla="*/ 98375 h 1241375"/>
            </a:gdLst>
            <a:ahLst/>
            <a:cxnLst>
              <a:cxn ang="0">
                <a:pos x="connsiteX0" y="connsiteY0"/>
              </a:cxn>
              <a:cxn ang="0">
                <a:pos x="connsiteX1" y="connsiteY1"/>
              </a:cxn>
              <a:cxn ang="0">
                <a:pos x="connsiteX2" y="connsiteY2"/>
              </a:cxn>
            </a:cxnLst>
            <a:rect l="l" t="t" r="r" b="b"/>
            <a:pathLst>
              <a:path w="3192780" h="1241375">
                <a:moveTo>
                  <a:pt x="0" y="1241375"/>
                </a:moveTo>
                <a:cubicBezTo>
                  <a:pt x="465455" y="772745"/>
                  <a:pt x="930910" y="304115"/>
                  <a:pt x="1463040" y="113615"/>
                </a:cubicBezTo>
                <a:cubicBezTo>
                  <a:pt x="1995170" y="-76885"/>
                  <a:pt x="2593975" y="10745"/>
                  <a:pt x="3192780" y="98375"/>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Forme libre 103"/>
          <p:cNvSpPr/>
          <p:nvPr>
            <p:custDataLst>
              <p:tags r:id="rId16"/>
            </p:custDataLst>
          </p:nvPr>
        </p:nvSpPr>
        <p:spPr>
          <a:xfrm>
            <a:off x="5693028" y="4249154"/>
            <a:ext cx="2362200" cy="1892566"/>
          </a:xfrm>
          <a:custGeom>
            <a:avLst/>
            <a:gdLst>
              <a:gd name="connsiteX0" fmla="*/ 0 w 2362200"/>
              <a:gd name="connsiteY0" fmla="*/ 1892566 h 1892566"/>
              <a:gd name="connsiteX1" fmla="*/ 1478280 w 2362200"/>
              <a:gd name="connsiteY1" fmla="*/ 155206 h 1892566"/>
              <a:gd name="connsiteX2" fmla="*/ 2362200 w 2362200"/>
              <a:gd name="connsiteY2" fmla="*/ 193306 h 1892566"/>
            </a:gdLst>
            <a:ahLst/>
            <a:cxnLst>
              <a:cxn ang="0">
                <a:pos x="connsiteX0" y="connsiteY0"/>
              </a:cxn>
              <a:cxn ang="0">
                <a:pos x="connsiteX1" y="connsiteY1"/>
              </a:cxn>
              <a:cxn ang="0">
                <a:pos x="connsiteX2" y="connsiteY2"/>
              </a:cxn>
            </a:cxnLst>
            <a:rect l="l" t="t" r="r" b="b"/>
            <a:pathLst>
              <a:path w="2362200" h="1892566">
                <a:moveTo>
                  <a:pt x="0" y="1892566"/>
                </a:moveTo>
                <a:cubicBezTo>
                  <a:pt x="542290" y="1165491"/>
                  <a:pt x="1084580" y="438416"/>
                  <a:pt x="1478280" y="155206"/>
                </a:cubicBezTo>
                <a:cubicBezTo>
                  <a:pt x="1871980" y="-128004"/>
                  <a:pt x="2117090" y="32651"/>
                  <a:pt x="2362200" y="193306"/>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Forme libre 104"/>
          <p:cNvSpPr/>
          <p:nvPr>
            <p:custDataLst>
              <p:tags r:id="rId17"/>
            </p:custDataLst>
          </p:nvPr>
        </p:nvSpPr>
        <p:spPr>
          <a:xfrm>
            <a:off x="5693028" y="3333843"/>
            <a:ext cx="2362200" cy="2800257"/>
          </a:xfrm>
          <a:custGeom>
            <a:avLst/>
            <a:gdLst>
              <a:gd name="connsiteX0" fmla="*/ 0 w 2362200"/>
              <a:gd name="connsiteY0" fmla="*/ 2800257 h 2800257"/>
              <a:gd name="connsiteX1" fmla="*/ 1470660 w 2362200"/>
              <a:gd name="connsiteY1" fmla="*/ 780957 h 2800257"/>
              <a:gd name="connsiteX2" fmla="*/ 1882140 w 2362200"/>
              <a:gd name="connsiteY2" fmla="*/ 49437 h 2800257"/>
              <a:gd name="connsiteX3" fmla="*/ 2362200 w 2362200"/>
              <a:gd name="connsiteY3" fmla="*/ 125637 h 2800257"/>
            </a:gdLst>
            <a:ahLst/>
            <a:cxnLst>
              <a:cxn ang="0">
                <a:pos x="connsiteX0" y="connsiteY0"/>
              </a:cxn>
              <a:cxn ang="0">
                <a:pos x="connsiteX1" y="connsiteY1"/>
              </a:cxn>
              <a:cxn ang="0">
                <a:pos x="connsiteX2" y="connsiteY2"/>
              </a:cxn>
              <a:cxn ang="0">
                <a:pos x="connsiteX3" y="connsiteY3"/>
              </a:cxn>
            </a:cxnLst>
            <a:rect l="l" t="t" r="r" b="b"/>
            <a:pathLst>
              <a:path w="2362200" h="2800257">
                <a:moveTo>
                  <a:pt x="0" y="2800257"/>
                </a:moveTo>
                <a:cubicBezTo>
                  <a:pt x="578485" y="2019842"/>
                  <a:pt x="1156970" y="1239427"/>
                  <a:pt x="1470660" y="780957"/>
                </a:cubicBezTo>
                <a:cubicBezTo>
                  <a:pt x="1784350" y="322487"/>
                  <a:pt x="1733550" y="158657"/>
                  <a:pt x="1882140" y="49437"/>
                </a:cubicBezTo>
                <a:cubicBezTo>
                  <a:pt x="2030730" y="-59783"/>
                  <a:pt x="2196465" y="32927"/>
                  <a:pt x="2362200" y="125637"/>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6" name="Forme libre 105"/>
          <p:cNvSpPr/>
          <p:nvPr>
            <p:custDataLst>
              <p:tags r:id="rId18"/>
            </p:custDataLst>
          </p:nvPr>
        </p:nvSpPr>
        <p:spPr>
          <a:xfrm>
            <a:off x="5685408" y="3812707"/>
            <a:ext cx="2369820" cy="2321393"/>
          </a:xfrm>
          <a:custGeom>
            <a:avLst/>
            <a:gdLst>
              <a:gd name="connsiteX0" fmla="*/ 0 w 2369820"/>
              <a:gd name="connsiteY0" fmla="*/ 2321393 h 2321393"/>
              <a:gd name="connsiteX1" fmla="*/ 1676400 w 2369820"/>
              <a:gd name="connsiteY1" fmla="*/ 271613 h 2321393"/>
              <a:gd name="connsiteX2" fmla="*/ 2369820 w 2369820"/>
              <a:gd name="connsiteY2" fmla="*/ 81113 h 2321393"/>
            </a:gdLst>
            <a:ahLst/>
            <a:cxnLst>
              <a:cxn ang="0">
                <a:pos x="connsiteX0" y="connsiteY0"/>
              </a:cxn>
              <a:cxn ang="0">
                <a:pos x="connsiteX1" y="connsiteY1"/>
              </a:cxn>
              <a:cxn ang="0">
                <a:pos x="connsiteX2" y="connsiteY2"/>
              </a:cxn>
            </a:cxnLst>
            <a:rect l="l" t="t" r="r" b="b"/>
            <a:pathLst>
              <a:path w="2369820" h="2321393">
                <a:moveTo>
                  <a:pt x="0" y="2321393"/>
                </a:moveTo>
                <a:cubicBezTo>
                  <a:pt x="640715" y="1483193"/>
                  <a:pt x="1281430" y="644993"/>
                  <a:pt x="1676400" y="271613"/>
                </a:cubicBezTo>
                <a:cubicBezTo>
                  <a:pt x="2071370" y="-101767"/>
                  <a:pt x="2220595" y="-10327"/>
                  <a:pt x="2369820" y="81113"/>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Forme libre 106"/>
          <p:cNvSpPr/>
          <p:nvPr>
            <p:custDataLst>
              <p:tags r:id="rId19"/>
            </p:custDataLst>
          </p:nvPr>
        </p:nvSpPr>
        <p:spPr>
          <a:xfrm>
            <a:off x="5685408" y="2914997"/>
            <a:ext cx="2392680" cy="3234343"/>
          </a:xfrm>
          <a:custGeom>
            <a:avLst/>
            <a:gdLst>
              <a:gd name="connsiteX0" fmla="*/ 0 w 2392680"/>
              <a:gd name="connsiteY0" fmla="*/ 3234343 h 3234343"/>
              <a:gd name="connsiteX1" fmla="*/ 1082040 w 2392680"/>
              <a:gd name="connsiteY1" fmla="*/ 1428403 h 3234343"/>
              <a:gd name="connsiteX2" fmla="*/ 1752600 w 2392680"/>
              <a:gd name="connsiteY2" fmla="*/ 125383 h 3234343"/>
              <a:gd name="connsiteX3" fmla="*/ 2392680 w 2392680"/>
              <a:gd name="connsiteY3" fmla="*/ 125383 h 3234343"/>
            </a:gdLst>
            <a:ahLst/>
            <a:cxnLst>
              <a:cxn ang="0">
                <a:pos x="connsiteX0" y="connsiteY0"/>
              </a:cxn>
              <a:cxn ang="0">
                <a:pos x="connsiteX1" y="connsiteY1"/>
              </a:cxn>
              <a:cxn ang="0">
                <a:pos x="connsiteX2" y="connsiteY2"/>
              </a:cxn>
              <a:cxn ang="0">
                <a:pos x="connsiteX3" y="connsiteY3"/>
              </a:cxn>
            </a:cxnLst>
            <a:rect l="l" t="t" r="r" b="b"/>
            <a:pathLst>
              <a:path w="2392680" h="3234343">
                <a:moveTo>
                  <a:pt x="0" y="3234343"/>
                </a:moveTo>
                <a:cubicBezTo>
                  <a:pt x="394970" y="2590453"/>
                  <a:pt x="789940" y="1946563"/>
                  <a:pt x="1082040" y="1428403"/>
                </a:cubicBezTo>
                <a:cubicBezTo>
                  <a:pt x="1374140" y="910243"/>
                  <a:pt x="1534160" y="342553"/>
                  <a:pt x="1752600" y="125383"/>
                </a:cubicBezTo>
                <a:cubicBezTo>
                  <a:pt x="1971040" y="-91787"/>
                  <a:pt x="2181860" y="16798"/>
                  <a:pt x="2392680" y="125383"/>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0" name="Rectangle 109"/>
          <p:cNvSpPr/>
          <p:nvPr>
            <p:custDataLst>
              <p:tags r:id="rId20"/>
            </p:custDataLst>
          </p:nvPr>
        </p:nvSpPr>
        <p:spPr>
          <a:xfrm>
            <a:off x="190552" y="3520167"/>
            <a:ext cx="6531940" cy="3046988"/>
          </a:xfrm>
          <a:prstGeom prst="rect">
            <a:avLst/>
          </a:prstGeom>
        </p:spPr>
        <p:txBody>
          <a:bodyPr wrap="square">
            <a:spAutoFit/>
          </a:bodyPr>
          <a:lstStyle/>
          <a:p>
            <a:r>
              <a:rPr lang="fr-FR" sz="1600" b="1" dirty="0" smtClean="0">
                <a:latin typeface="Verdana" panose="020B0604030504040204" pitchFamily="34" charset="0"/>
                <a:cs typeface="Arial" pitchFamily="34" charset="0"/>
              </a:rPr>
              <a:t>Dans le cas du test de l’alimentation de KM1 (bobine), on pourra commencer le test par les bornes de la bobine, puis remonter sur le circuit en amont jusqu’à trouver la tension nécessaire au fonctionnement.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À </a:t>
            </a:r>
            <a:r>
              <a:rPr lang="fr-FR" sz="1600" b="1" dirty="0" smtClean="0">
                <a:latin typeface="Verdana" panose="020B0604030504040204" pitchFamily="34" charset="0"/>
                <a:cs typeface="Arial" pitchFamily="34" charset="0"/>
              </a:rPr>
              <a:t>ce moment, la panne se situe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entre les deux derniers points de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test.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Le commun reste au même endroit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sauf si on le pense mal connecté.</a:t>
            </a:r>
          </a:p>
          <a:p>
            <a:r>
              <a:rPr lang="fr-FR" sz="1600" b="1" dirty="0" smtClean="0">
                <a:latin typeface="Verdana" panose="020B0604030504040204" pitchFamily="34" charset="0"/>
                <a:cs typeface="Arial" pitchFamily="34" charset="0"/>
              </a:rPr>
              <a:t>Le circuit doit être en conditions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normales de fonctionnement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(contacts fermés….).</a:t>
            </a:r>
          </a:p>
        </p:txBody>
      </p:sp>
      <p:sp>
        <p:nvSpPr>
          <p:cNvPr id="5" name="Ellipse 4"/>
          <p:cNvSpPr/>
          <p:nvPr>
            <p:custDataLst>
              <p:tags r:id="rId21"/>
            </p:custDataLst>
          </p:nvPr>
        </p:nvSpPr>
        <p:spPr>
          <a:xfrm>
            <a:off x="7498968" y="2914997"/>
            <a:ext cx="1195042" cy="713829"/>
          </a:xfrm>
          <a:prstGeom prst="ellipse">
            <a:avLst/>
          </a:prstGeom>
          <a:noFill/>
          <a:ln w="47625">
            <a:solidFill>
              <a:srgbClr val="22FD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custDataLst>
              <p:tags r:id="rId22"/>
            </p:custDataLst>
          </p:nvPr>
        </p:nvSpPr>
        <p:spPr>
          <a:xfrm>
            <a:off x="6336950" y="2476178"/>
            <a:ext cx="1043876" cy="584775"/>
          </a:xfrm>
          <a:prstGeom prst="rect">
            <a:avLst/>
          </a:prstGeom>
          <a:solidFill>
            <a:srgbClr val="22FD17"/>
          </a:solidFill>
        </p:spPr>
        <p:txBody>
          <a:bodyPr wrap="none" rtlCol="0">
            <a:spAutoFit/>
          </a:bodyPr>
          <a:lstStyle/>
          <a:p>
            <a:r>
              <a:rPr lang="fr-FR" sz="1600" dirty="0" smtClean="0"/>
              <a:t>Mauvaise </a:t>
            </a:r>
          </a:p>
          <a:p>
            <a:r>
              <a:rPr lang="fr-FR" sz="1600" dirty="0" smtClean="0"/>
              <a:t>connexion</a:t>
            </a:r>
            <a:endParaRPr lang="fr-FR" sz="1600" dirty="0"/>
          </a:p>
        </p:txBody>
      </p:sp>
      <p:sp>
        <p:nvSpPr>
          <p:cNvPr id="95" name="ZoneTexte 94"/>
          <p:cNvSpPr txBox="1"/>
          <p:nvPr>
            <p:custDataLst>
              <p:tags r:id="rId23"/>
            </p:custDataLst>
          </p:nvPr>
        </p:nvSpPr>
        <p:spPr>
          <a:xfrm rot="21049589">
            <a:off x="4601296" y="4812676"/>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000V</a:t>
            </a:r>
            <a:endParaRPr lang="fr-FR" dirty="0"/>
          </a:p>
        </p:txBody>
      </p:sp>
      <p:sp>
        <p:nvSpPr>
          <p:cNvPr id="96" name="ZoneTexte 95"/>
          <p:cNvSpPr txBox="1"/>
          <p:nvPr>
            <p:custDataLst>
              <p:tags r:id="rId24"/>
            </p:custDataLst>
          </p:nvPr>
        </p:nvSpPr>
        <p:spPr>
          <a:xfrm rot="21049589">
            <a:off x="4601296" y="4813930"/>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 24V</a:t>
            </a:r>
            <a:endParaRPr lang="fr-FR" dirty="0"/>
          </a:p>
        </p:txBody>
      </p:sp>
      <p:sp>
        <p:nvSpPr>
          <p:cNvPr id="116" name="Rectangle 115"/>
          <p:cNvSpPr/>
          <p:nvPr>
            <p:custDataLst>
              <p:tags r:id="rId25"/>
            </p:custDataLst>
          </p:nvPr>
        </p:nvSpPr>
        <p:spPr>
          <a:xfrm>
            <a:off x="7092280"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117" name="Rectangle 116"/>
          <p:cNvSpPr/>
          <p:nvPr>
            <p:custDataLst>
              <p:tags r:id="rId26"/>
            </p:custDataLst>
          </p:nvPr>
        </p:nvSpPr>
        <p:spPr>
          <a:xfrm>
            <a:off x="7092280" y="287580"/>
            <a:ext cx="2413163"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118" name="Rectangle 117"/>
          <p:cNvSpPr/>
          <p:nvPr>
            <p:custDataLst>
              <p:tags r:id="rId27"/>
            </p:custDataLst>
          </p:nvPr>
        </p:nvSpPr>
        <p:spPr>
          <a:xfrm>
            <a:off x="7092281" y="545941"/>
            <a:ext cx="2051720"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119" name="Rectangle 118"/>
          <p:cNvSpPr/>
          <p:nvPr>
            <p:custDataLst>
              <p:tags r:id="rId28"/>
            </p:custDataLst>
          </p:nvPr>
        </p:nvSpPr>
        <p:spPr>
          <a:xfrm>
            <a:off x="7092280" y="804302"/>
            <a:ext cx="2160240"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IV: Tableau de test:</a:t>
            </a:r>
            <a:endParaRPr lang="fr-FR" sz="1400" b="1" dirty="0">
              <a:latin typeface="Verdana" panose="020B0604030504040204" pitchFamily="34" charset="0"/>
              <a:cs typeface="Arial" pitchFamily="34" charset="0"/>
            </a:endParaRPr>
          </a:p>
        </p:txBody>
      </p:sp>
      <p:sp>
        <p:nvSpPr>
          <p:cNvPr id="120" name="Rectangle 119"/>
          <p:cNvSpPr/>
          <p:nvPr>
            <p:custDataLst>
              <p:tags r:id="rId29"/>
            </p:custDataLst>
          </p:nvPr>
        </p:nvSpPr>
        <p:spPr>
          <a:xfrm>
            <a:off x="7092280" y="1062663"/>
            <a:ext cx="1152128" cy="307777"/>
          </a:xfrm>
          <a:prstGeom prst="rect">
            <a:avLst/>
          </a:prstGeom>
        </p:spPr>
        <p:txBody>
          <a:bodyPr wrap="square">
            <a:spAutoFit/>
          </a:bodyPr>
          <a:lstStyle/>
          <a:p>
            <a:r>
              <a:rPr lang="fr-FR" sz="1400" b="1" u="sng" dirty="0">
                <a:latin typeface="Verdana" panose="020B0604030504040204" pitchFamily="34" charset="0"/>
                <a:cs typeface="Arial" pitchFamily="34" charset="0"/>
              </a:rPr>
              <a:t>V</a:t>
            </a:r>
            <a:r>
              <a:rPr lang="fr-FR" sz="1400" b="1" u="sng" dirty="0" smtClean="0">
                <a:latin typeface="Verdana" panose="020B0604030504040204" pitchFamily="34" charset="0"/>
                <a:cs typeface="Arial" pitchFamily="34" charset="0"/>
              </a:rPr>
              <a:t>: Test :</a:t>
            </a:r>
            <a:endParaRPr lang="fr-FR" sz="1400" b="1" dirty="0">
              <a:latin typeface="Verdana" panose="020B0604030504040204" pitchFamily="34" charset="0"/>
              <a:cs typeface="Arial" pitchFamily="34" charset="0"/>
            </a:endParaRPr>
          </a:p>
        </p:txBody>
      </p:sp>
    </p:spTree>
    <p:extLst>
      <p:ext uri="{BB962C8B-B14F-4D97-AF65-F5344CB8AC3E}">
        <p14:creationId xmlns:p14="http://schemas.microsoft.com/office/powerpoint/2010/main" val="5684037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11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par>
                          <p:cTn id="12" fill="hold">
                            <p:stCondLst>
                              <p:cond delay="5850"/>
                            </p:stCondLst>
                            <p:childTnLst>
                              <p:par>
                                <p:cTn id="13" presetID="10" presetClass="entr" presetSubtype="0" fill="hold" grpId="0" nodeType="afterEffect">
                                  <p:stCondLst>
                                    <p:cond delay="1750"/>
                                  </p:stCondLst>
                                  <p:iterate type="wd">
                                    <p:tmPct val="10000"/>
                                  </p:iterate>
                                  <p:childTnLst>
                                    <p:set>
                                      <p:cBhvr>
                                        <p:cTn id="14" dur="1" fill="hold">
                                          <p:stCondLst>
                                            <p:cond delay="0"/>
                                          </p:stCondLst>
                                        </p:cTn>
                                        <p:tgtEl>
                                          <p:spTgt spid="110"/>
                                        </p:tgtEl>
                                        <p:attrNameLst>
                                          <p:attrName>style.visibility</p:attrName>
                                        </p:attrNameLst>
                                      </p:cBhvr>
                                      <p:to>
                                        <p:strVal val="visible"/>
                                      </p:to>
                                    </p:set>
                                    <p:animEffect transition="in" filter="fade">
                                      <p:cBhvr>
                                        <p:cTn id="15" dur="500"/>
                                        <p:tgtEl>
                                          <p:spTgt spid="110"/>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p:cTn id="20" dur="500" fill="hold"/>
                                        <p:tgtEl>
                                          <p:spTgt spid="18"/>
                                        </p:tgtEl>
                                        <p:attrNameLst>
                                          <p:attrName>ppt_w</p:attrName>
                                        </p:attrNameLst>
                                      </p:cBhvr>
                                      <p:tavLst>
                                        <p:tav tm="0">
                                          <p:val>
                                            <p:fltVal val="0"/>
                                          </p:val>
                                        </p:tav>
                                        <p:tav tm="100000">
                                          <p:val>
                                            <p:strVal val="#ppt_w"/>
                                          </p:val>
                                        </p:tav>
                                      </p:tavLst>
                                    </p:anim>
                                    <p:anim calcmode="lin" valueType="num">
                                      <p:cBhvr>
                                        <p:cTn id="21" dur="500" fill="hold"/>
                                        <p:tgtEl>
                                          <p:spTgt spid="18"/>
                                        </p:tgtEl>
                                        <p:attrNameLst>
                                          <p:attrName>ppt_h</p:attrName>
                                        </p:attrNameLst>
                                      </p:cBhvr>
                                      <p:tavLst>
                                        <p:tav tm="0">
                                          <p:val>
                                            <p:fltVal val="0"/>
                                          </p:val>
                                        </p:tav>
                                        <p:tav tm="100000">
                                          <p:val>
                                            <p:strVal val="#ppt_h"/>
                                          </p:val>
                                        </p:tav>
                                      </p:tavLst>
                                    </p:anim>
                                    <p:animEffect transition="in" filter="fade">
                                      <p:cBhvr>
                                        <p:cTn id="22" dur="500"/>
                                        <p:tgtEl>
                                          <p:spTgt spid="18"/>
                                        </p:tgtEl>
                                      </p:cBhvr>
                                    </p:animEffect>
                                  </p:childTnLst>
                                </p:cTn>
                              </p:par>
                            </p:childTnLst>
                          </p:cTn>
                        </p:par>
                        <p:par>
                          <p:cTn id="23" fill="hold">
                            <p:stCondLst>
                              <p:cond delay="500"/>
                            </p:stCondLst>
                            <p:childTnLst>
                              <p:par>
                                <p:cTn id="24" presetID="10" presetClass="entr" presetSubtype="0" fill="hold" grpId="0" nodeType="afterEffect">
                                  <p:stCondLst>
                                    <p:cond delay="500"/>
                                  </p:stCondLst>
                                  <p:childTnLst>
                                    <p:set>
                                      <p:cBhvr>
                                        <p:cTn id="25" dur="1" fill="hold">
                                          <p:stCondLst>
                                            <p:cond delay="0"/>
                                          </p:stCondLst>
                                        </p:cTn>
                                        <p:tgtEl>
                                          <p:spTgt spid="93"/>
                                        </p:tgtEl>
                                        <p:attrNameLst>
                                          <p:attrName>style.visibility</p:attrName>
                                        </p:attrNameLst>
                                      </p:cBhvr>
                                      <p:to>
                                        <p:strVal val="visible"/>
                                      </p:to>
                                    </p:set>
                                    <p:animEffect transition="in" filter="fade">
                                      <p:cBhvr>
                                        <p:cTn id="26" dur="500"/>
                                        <p:tgtEl>
                                          <p:spTgt spid="93"/>
                                        </p:tgtEl>
                                      </p:cBhvr>
                                    </p:animEffect>
                                  </p:childTnLst>
                                </p:cTn>
                              </p:par>
                            </p:childTnLst>
                          </p:cTn>
                        </p:par>
                        <p:par>
                          <p:cTn id="27" fill="hold">
                            <p:stCondLst>
                              <p:cond delay="1500"/>
                            </p:stCondLst>
                            <p:childTnLst>
                              <p:par>
                                <p:cTn id="28" presetID="10" presetClass="entr" presetSubtype="0" fill="hold" grpId="0" nodeType="afterEffect">
                                  <p:stCondLst>
                                    <p:cond delay="50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childTnLst>
                          </p:cTn>
                        </p:par>
                        <p:par>
                          <p:cTn id="31" fill="hold">
                            <p:stCondLst>
                              <p:cond delay="2500"/>
                            </p:stCondLst>
                            <p:childTnLst>
                              <p:par>
                                <p:cTn id="32" presetID="10" presetClass="entr" presetSubtype="0" fill="hold" grpId="0" nodeType="afterEffect">
                                  <p:stCondLst>
                                    <p:cond delay="500"/>
                                  </p:stCondLst>
                                  <p:childTnLst>
                                    <p:set>
                                      <p:cBhvr>
                                        <p:cTn id="33" dur="1" fill="hold">
                                          <p:stCondLst>
                                            <p:cond delay="0"/>
                                          </p:stCondLst>
                                        </p:cTn>
                                        <p:tgtEl>
                                          <p:spTgt spid="94"/>
                                        </p:tgtEl>
                                        <p:attrNameLst>
                                          <p:attrName>style.visibility</p:attrName>
                                        </p:attrNameLst>
                                      </p:cBhvr>
                                      <p:to>
                                        <p:strVal val="visible"/>
                                      </p:to>
                                    </p:set>
                                    <p:animEffect transition="in" filter="fade">
                                      <p:cBhvr>
                                        <p:cTn id="34" dur="500"/>
                                        <p:tgtEl>
                                          <p:spTgt spid="94"/>
                                        </p:tgtEl>
                                      </p:cBhvr>
                                    </p:animEffect>
                                  </p:childTnLst>
                                </p:cTn>
                              </p:par>
                            </p:childTnLst>
                          </p:cTn>
                        </p:par>
                        <p:par>
                          <p:cTn id="35" fill="hold">
                            <p:stCondLst>
                              <p:cond delay="3500"/>
                            </p:stCondLst>
                            <p:childTnLst>
                              <p:par>
                                <p:cTn id="36" presetID="53" presetClass="entr" presetSubtype="16" fill="hold" nodeType="after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fltVal val="0"/>
                                          </p:val>
                                        </p:tav>
                                        <p:tav tm="100000">
                                          <p:val>
                                            <p:strVal val="#ppt_w"/>
                                          </p:val>
                                        </p:tav>
                                      </p:tavLst>
                                    </p:anim>
                                    <p:anim calcmode="lin" valueType="num">
                                      <p:cBhvr>
                                        <p:cTn id="39" dur="500" fill="hold"/>
                                        <p:tgtEl>
                                          <p:spTgt spid="10"/>
                                        </p:tgtEl>
                                        <p:attrNameLst>
                                          <p:attrName>ppt_h</p:attrName>
                                        </p:attrNameLst>
                                      </p:cBhvr>
                                      <p:tavLst>
                                        <p:tav tm="0">
                                          <p:val>
                                            <p:fltVal val="0"/>
                                          </p:val>
                                        </p:tav>
                                        <p:tav tm="100000">
                                          <p:val>
                                            <p:strVal val="#ppt_h"/>
                                          </p:val>
                                        </p:tav>
                                      </p:tavLst>
                                    </p:anim>
                                    <p:animEffect transition="in" filter="fade">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par>
                          <p:cTn id="46" fill="hold">
                            <p:stCondLst>
                              <p:cond delay="500"/>
                            </p:stCondLst>
                            <p:childTnLst>
                              <p:par>
                                <p:cTn id="47" presetID="22" presetClass="entr" presetSubtype="8" fill="hold" grpId="0" nodeType="afterEffect">
                                  <p:stCondLst>
                                    <p:cond delay="750"/>
                                  </p:stCondLst>
                                  <p:childTnLst>
                                    <p:set>
                                      <p:cBhvr>
                                        <p:cTn id="48" dur="1" fill="hold">
                                          <p:stCondLst>
                                            <p:cond delay="0"/>
                                          </p:stCondLst>
                                        </p:cTn>
                                        <p:tgtEl>
                                          <p:spTgt spid="8"/>
                                        </p:tgtEl>
                                        <p:attrNameLst>
                                          <p:attrName>style.visibility</p:attrName>
                                        </p:attrNameLst>
                                      </p:cBhvr>
                                      <p:to>
                                        <p:strVal val="visible"/>
                                      </p:to>
                                    </p:set>
                                    <p:animEffect transition="in" filter="wipe(left)">
                                      <p:cBhvr>
                                        <p:cTn id="49" dur="500"/>
                                        <p:tgtEl>
                                          <p:spTgt spid="8"/>
                                        </p:tgtEl>
                                      </p:cBhvr>
                                    </p:animEffect>
                                  </p:childTnLst>
                                </p:cTn>
                              </p:par>
                            </p:childTnLst>
                          </p:cTn>
                        </p:par>
                        <p:par>
                          <p:cTn id="50" fill="hold">
                            <p:stCondLst>
                              <p:cond delay="1750"/>
                            </p:stCondLst>
                            <p:childTnLst>
                              <p:par>
                                <p:cTn id="51" presetID="10" presetClass="entr" presetSubtype="0" fill="hold" grpId="0" nodeType="afterEffect">
                                  <p:stCondLst>
                                    <p:cond delay="500"/>
                                  </p:stCondLst>
                                  <p:childTnLst>
                                    <p:set>
                                      <p:cBhvr>
                                        <p:cTn id="52" dur="1" fill="hold">
                                          <p:stCondLst>
                                            <p:cond delay="0"/>
                                          </p:stCondLst>
                                        </p:cTn>
                                        <p:tgtEl>
                                          <p:spTgt spid="95"/>
                                        </p:tgtEl>
                                        <p:attrNameLst>
                                          <p:attrName>style.visibility</p:attrName>
                                        </p:attrNameLst>
                                      </p:cBhvr>
                                      <p:to>
                                        <p:strVal val="visible"/>
                                      </p:to>
                                    </p:set>
                                    <p:animEffect transition="in" filter="fade">
                                      <p:cBhvr>
                                        <p:cTn id="53" dur="500"/>
                                        <p:tgtEl>
                                          <p:spTgt spid="95"/>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xit" presetSubtype="0" fill="hold" grpId="1" nodeType="clickEffect">
                                  <p:stCondLst>
                                    <p:cond delay="0"/>
                                  </p:stCondLst>
                                  <p:childTnLst>
                                    <p:set>
                                      <p:cBhvr>
                                        <p:cTn id="57" dur="1" fill="hold">
                                          <p:stCondLst>
                                            <p:cond delay="0"/>
                                          </p:stCondLst>
                                        </p:cTn>
                                        <p:tgtEl>
                                          <p:spTgt spid="7"/>
                                        </p:tgtEl>
                                        <p:attrNameLst>
                                          <p:attrName>style.visibility</p:attrName>
                                        </p:attrNameLst>
                                      </p:cBhvr>
                                      <p:to>
                                        <p:strVal val="hidden"/>
                                      </p:to>
                                    </p:set>
                                  </p:childTnLst>
                                </p:cTn>
                              </p:par>
                              <p:par>
                                <p:cTn id="58" presetID="1" presetClass="exit" presetSubtype="0" fill="hold" grpId="1" nodeType="withEffect">
                                  <p:stCondLst>
                                    <p:cond delay="0"/>
                                  </p:stCondLst>
                                  <p:childTnLst>
                                    <p:set>
                                      <p:cBhvr>
                                        <p:cTn id="59" dur="1" fill="hold">
                                          <p:stCondLst>
                                            <p:cond delay="0"/>
                                          </p:stCondLst>
                                        </p:cTn>
                                        <p:tgtEl>
                                          <p:spTgt spid="8"/>
                                        </p:tgtEl>
                                        <p:attrNameLst>
                                          <p:attrName>style.visibility</p:attrName>
                                        </p:attrNameLst>
                                      </p:cBhvr>
                                      <p:to>
                                        <p:strVal val="hidden"/>
                                      </p:to>
                                    </p:set>
                                  </p:childTnLst>
                                </p:cTn>
                              </p:par>
                              <p:par>
                                <p:cTn id="60" presetID="1" presetClass="exit" presetSubtype="0" fill="hold" grpId="1" nodeType="withEffect">
                                  <p:stCondLst>
                                    <p:cond delay="0"/>
                                  </p:stCondLst>
                                  <p:childTnLst>
                                    <p:set>
                                      <p:cBhvr>
                                        <p:cTn id="61" dur="1" fill="hold">
                                          <p:stCondLst>
                                            <p:cond delay="0"/>
                                          </p:stCondLst>
                                        </p:cTn>
                                        <p:tgtEl>
                                          <p:spTgt spid="95"/>
                                        </p:tgtEl>
                                        <p:attrNameLst>
                                          <p:attrName>style.visibility</p:attrName>
                                        </p:attrNameLst>
                                      </p:cBhvr>
                                      <p:to>
                                        <p:strVal val="hidden"/>
                                      </p:to>
                                    </p:set>
                                  </p:childTnLst>
                                </p:cTn>
                              </p:par>
                            </p:childTnLst>
                          </p:cTn>
                        </p:par>
                        <p:par>
                          <p:cTn id="62" fill="hold">
                            <p:stCondLst>
                              <p:cond delay="0"/>
                            </p:stCondLst>
                            <p:childTnLst>
                              <p:par>
                                <p:cTn id="63" presetID="22" presetClass="entr" presetSubtype="8" fill="hold" grpId="2" nodeType="afterEffect">
                                  <p:stCondLst>
                                    <p:cond delay="500"/>
                                  </p:stCondLst>
                                  <p:childTnLst>
                                    <p:set>
                                      <p:cBhvr>
                                        <p:cTn id="64" dur="1" fill="hold">
                                          <p:stCondLst>
                                            <p:cond delay="0"/>
                                          </p:stCondLst>
                                        </p:cTn>
                                        <p:tgtEl>
                                          <p:spTgt spid="7"/>
                                        </p:tgtEl>
                                        <p:attrNameLst>
                                          <p:attrName>style.visibility</p:attrName>
                                        </p:attrNameLst>
                                      </p:cBhvr>
                                      <p:to>
                                        <p:strVal val="visible"/>
                                      </p:to>
                                    </p:set>
                                    <p:animEffect transition="in" filter="wipe(left)">
                                      <p:cBhvr>
                                        <p:cTn id="65" dur="500"/>
                                        <p:tgtEl>
                                          <p:spTgt spid="7"/>
                                        </p:tgtEl>
                                      </p:cBhvr>
                                    </p:animEffect>
                                  </p:childTnLst>
                                </p:cTn>
                              </p:par>
                            </p:childTnLst>
                          </p:cTn>
                        </p:par>
                        <p:par>
                          <p:cTn id="66" fill="hold">
                            <p:stCondLst>
                              <p:cond delay="1000"/>
                            </p:stCondLst>
                            <p:childTnLst>
                              <p:par>
                                <p:cTn id="67" presetID="22" presetClass="entr" presetSubtype="8" fill="hold" grpId="0" nodeType="afterEffect">
                                  <p:stCondLst>
                                    <p:cond delay="500"/>
                                  </p:stCondLst>
                                  <p:childTnLst>
                                    <p:set>
                                      <p:cBhvr>
                                        <p:cTn id="68" dur="1" fill="hold">
                                          <p:stCondLst>
                                            <p:cond delay="0"/>
                                          </p:stCondLst>
                                        </p:cTn>
                                        <p:tgtEl>
                                          <p:spTgt spid="97"/>
                                        </p:tgtEl>
                                        <p:attrNameLst>
                                          <p:attrName>style.visibility</p:attrName>
                                        </p:attrNameLst>
                                      </p:cBhvr>
                                      <p:to>
                                        <p:strVal val="visible"/>
                                      </p:to>
                                    </p:set>
                                    <p:animEffect transition="in" filter="wipe(left)">
                                      <p:cBhvr>
                                        <p:cTn id="69" dur="500"/>
                                        <p:tgtEl>
                                          <p:spTgt spid="97"/>
                                        </p:tgtEl>
                                      </p:cBhvr>
                                    </p:animEffect>
                                  </p:childTnLst>
                                </p:cTn>
                              </p:par>
                            </p:childTnLst>
                          </p:cTn>
                        </p:par>
                        <p:par>
                          <p:cTn id="70" fill="hold">
                            <p:stCondLst>
                              <p:cond delay="2000"/>
                            </p:stCondLst>
                            <p:childTnLst>
                              <p:par>
                                <p:cTn id="71" presetID="10" presetClass="entr" presetSubtype="0" fill="hold" grpId="2" nodeType="afterEffect">
                                  <p:stCondLst>
                                    <p:cond delay="750"/>
                                  </p:stCondLst>
                                  <p:childTnLst>
                                    <p:set>
                                      <p:cBhvr>
                                        <p:cTn id="72" dur="1" fill="hold">
                                          <p:stCondLst>
                                            <p:cond delay="0"/>
                                          </p:stCondLst>
                                        </p:cTn>
                                        <p:tgtEl>
                                          <p:spTgt spid="95"/>
                                        </p:tgtEl>
                                        <p:attrNameLst>
                                          <p:attrName>style.visibility</p:attrName>
                                        </p:attrNameLst>
                                      </p:cBhvr>
                                      <p:to>
                                        <p:strVal val="visible"/>
                                      </p:to>
                                    </p:set>
                                    <p:animEffect transition="in" filter="fade">
                                      <p:cBhvr>
                                        <p:cTn id="73" dur="500"/>
                                        <p:tgtEl>
                                          <p:spTgt spid="95"/>
                                        </p:tgtEl>
                                      </p:cBhvr>
                                    </p:animEffect>
                                  </p:childTnLst>
                                </p:cTn>
                              </p:par>
                            </p:childTnLst>
                          </p:cTn>
                        </p:par>
                      </p:childTnLst>
                    </p:cTn>
                  </p:par>
                  <p:par>
                    <p:cTn id="74" fill="hold">
                      <p:stCondLst>
                        <p:cond delay="indefinite"/>
                      </p:stCondLst>
                      <p:childTnLst>
                        <p:par>
                          <p:cTn id="75" fill="hold">
                            <p:stCondLst>
                              <p:cond delay="0"/>
                            </p:stCondLst>
                            <p:childTnLst>
                              <p:par>
                                <p:cTn id="76" presetID="1" presetClass="exit" presetSubtype="0" fill="hold" grpId="3" nodeType="clickEffect">
                                  <p:stCondLst>
                                    <p:cond delay="0"/>
                                  </p:stCondLst>
                                  <p:childTnLst>
                                    <p:set>
                                      <p:cBhvr>
                                        <p:cTn id="77" dur="1" fill="hold">
                                          <p:stCondLst>
                                            <p:cond delay="0"/>
                                          </p:stCondLst>
                                        </p:cTn>
                                        <p:tgtEl>
                                          <p:spTgt spid="7"/>
                                        </p:tgtEl>
                                        <p:attrNameLst>
                                          <p:attrName>style.visibility</p:attrName>
                                        </p:attrNameLst>
                                      </p:cBhvr>
                                      <p:to>
                                        <p:strVal val="hidden"/>
                                      </p:to>
                                    </p:set>
                                  </p:childTnLst>
                                </p:cTn>
                              </p:par>
                              <p:par>
                                <p:cTn id="78" presetID="1" presetClass="exit" presetSubtype="0" fill="hold" grpId="1" nodeType="withEffect">
                                  <p:stCondLst>
                                    <p:cond delay="0"/>
                                  </p:stCondLst>
                                  <p:childTnLst>
                                    <p:set>
                                      <p:cBhvr>
                                        <p:cTn id="79" dur="1" fill="hold">
                                          <p:stCondLst>
                                            <p:cond delay="0"/>
                                          </p:stCondLst>
                                        </p:cTn>
                                        <p:tgtEl>
                                          <p:spTgt spid="97"/>
                                        </p:tgtEl>
                                        <p:attrNameLst>
                                          <p:attrName>style.visibility</p:attrName>
                                        </p:attrNameLst>
                                      </p:cBhvr>
                                      <p:to>
                                        <p:strVal val="hidden"/>
                                      </p:to>
                                    </p:set>
                                  </p:childTnLst>
                                </p:cTn>
                              </p:par>
                              <p:par>
                                <p:cTn id="80" presetID="1" presetClass="exit" presetSubtype="0" fill="hold" grpId="3" nodeType="withEffect">
                                  <p:stCondLst>
                                    <p:cond delay="0"/>
                                  </p:stCondLst>
                                  <p:childTnLst>
                                    <p:set>
                                      <p:cBhvr>
                                        <p:cTn id="81" dur="1" fill="hold">
                                          <p:stCondLst>
                                            <p:cond delay="0"/>
                                          </p:stCondLst>
                                        </p:cTn>
                                        <p:tgtEl>
                                          <p:spTgt spid="95"/>
                                        </p:tgtEl>
                                        <p:attrNameLst>
                                          <p:attrName>style.visibility</p:attrName>
                                        </p:attrNameLst>
                                      </p:cBhvr>
                                      <p:to>
                                        <p:strVal val="hidden"/>
                                      </p:to>
                                    </p:set>
                                  </p:childTnLst>
                                </p:cTn>
                              </p:par>
                            </p:childTnLst>
                          </p:cTn>
                        </p:par>
                        <p:par>
                          <p:cTn id="82" fill="hold">
                            <p:stCondLst>
                              <p:cond delay="0"/>
                            </p:stCondLst>
                            <p:childTnLst>
                              <p:par>
                                <p:cTn id="83" presetID="22" presetClass="entr" presetSubtype="8" fill="hold" grpId="4" nodeType="afterEffect">
                                  <p:stCondLst>
                                    <p:cond delay="750"/>
                                  </p:stCondLst>
                                  <p:childTnLst>
                                    <p:set>
                                      <p:cBhvr>
                                        <p:cTn id="84" dur="1" fill="hold">
                                          <p:stCondLst>
                                            <p:cond delay="0"/>
                                          </p:stCondLst>
                                        </p:cTn>
                                        <p:tgtEl>
                                          <p:spTgt spid="7"/>
                                        </p:tgtEl>
                                        <p:attrNameLst>
                                          <p:attrName>style.visibility</p:attrName>
                                        </p:attrNameLst>
                                      </p:cBhvr>
                                      <p:to>
                                        <p:strVal val="visible"/>
                                      </p:to>
                                    </p:set>
                                    <p:animEffect transition="in" filter="wipe(left)">
                                      <p:cBhvr>
                                        <p:cTn id="85" dur="500"/>
                                        <p:tgtEl>
                                          <p:spTgt spid="7"/>
                                        </p:tgtEl>
                                      </p:cBhvr>
                                    </p:animEffect>
                                  </p:childTnLst>
                                </p:cTn>
                              </p:par>
                            </p:childTnLst>
                          </p:cTn>
                        </p:par>
                        <p:par>
                          <p:cTn id="86" fill="hold">
                            <p:stCondLst>
                              <p:cond delay="1250"/>
                            </p:stCondLst>
                            <p:childTnLst>
                              <p:par>
                                <p:cTn id="87" presetID="22" presetClass="entr" presetSubtype="8" fill="hold" grpId="0" nodeType="afterEffect">
                                  <p:stCondLst>
                                    <p:cond delay="750"/>
                                  </p:stCondLst>
                                  <p:childTnLst>
                                    <p:set>
                                      <p:cBhvr>
                                        <p:cTn id="88" dur="1" fill="hold">
                                          <p:stCondLst>
                                            <p:cond delay="0"/>
                                          </p:stCondLst>
                                        </p:cTn>
                                        <p:tgtEl>
                                          <p:spTgt spid="100"/>
                                        </p:tgtEl>
                                        <p:attrNameLst>
                                          <p:attrName>style.visibility</p:attrName>
                                        </p:attrNameLst>
                                      </p:cBhvr>
                                      <p:to>
                                        <p:strVal val="visible"/>
                                      </p:to>
                                    </p:set>
                                    <p:animEffect transition="in" filter="wipe(left)">
                                      <p:cBhvr>
                                        <p:cTn id="89" dur="500"/>
                                        <p:tgtEl>
                                          <p:spTgt spid="100"/>
                                        </p:tgtEl>
                                      </p:cBhvr>
                                    </p:animEffect>
                                  </p:childTnLst>
                                </p:cTn>
                              </p:par>
                            </p:childTnLst>
                          </p:cTn>
                        </p:par>
                        <p:par>
                          <p:cTn id="90" fill="hold">
                            <p:stCondLst>
                              <p:cond delay="2500"/>
                            </p:stCondLst>
                            <p:childTnLst>
                              <p:par>
                                <p:cTn id="91" presetID="10" presetClass="entr" presetSubtype="0" fill="hold" grpId="4" nodeType="afterEffect">
                                  <p:stCondLst>
                                    <p:cond delay="750"/>
                                  </p:stCondLst>
                                  <p:childTnLst>
                                    <p:set>
                                      <p:cBhvr>
                                        <p:cTn id="92" dur="1" fill="hold">
                                          <p:stCondLst>
                                            <p:cond delay="0"/>
                                          </p:stCondLst>
                                        </p:cTn>
                                        <p:tgtEl>
                                          <p:spTgt spid="95"/>
                                        </p:tgtEl>
                                        <p:attrNameLst>
                                          <p:attrName>style.visibility</p:attrName>
                                        </p:attrNameLst>
                                      </p:cBhvr>
                                      <p:to>
                                        <p:strVal val="visible"/>
                                      </p:to>
                                    </p:set>
                                    <p:animEffect transition="in" filter="fade">
                                      <p:cBhvr>
                                        <p:cTn id="93" dur="500"/>
                                        <p:tgtEl>
                                          <p:spTgt spid="95"/>
                                        </p:tgtEl>
                                      </p:cBhvr>
                                    </p:animEffect>
                                  </p:childTnLst>
                                </p:cTn>
                              </p:par>
                            </p:childTnLst>
                          </p:cTn>
                        </p:par>
                      </p:childTnLst>
                    </p:cTn>
                  </p:par>
                  <p:par>
                    <p:cTn id="94" fill="hold">
                      <p:stCondLst>
                        <p:cond delay="indefinite"/>
                      </p:stCondLst>
                      <p:childTnLst>
                        <p:par>
                          <p:cTn id="95" fill="hold">
                            <p:stCondLst>
                              <p:cond delay="0"/>
                            </p:stCondLst>
                            <p:childTnLst>
                              <p:par>
                                <p:cTn id="96" presetID="1" presetClass="exit" presetSubtype="0" fill="hold" grpId="5" nodeType="clickEffect">
                                  <p:stCondLst>
                                    <p:cond delay="0"/>
                                  </p:stCondLst>
                                  <p:childTnLst>
                                    <p:set>
                                      <p:cBhvr>
                                        <p:cTn id="97" dur="1" fill="hold">
                                          <p:stCondLst>
                                            <p:cond delay="0"/>
                                          </p:stCondLst>
                                        </p:cTn>
                                        <p:tgtEl>
                                          <p:spTgt spid="7"/>
                                        </p:tgtEl>
                                        <p:attrNameLst>
                                          <p:attrName>style.visibility</p:attrName>
                                        </p:attrNameLst>
                                      </p:cBhvr>
                                      <p:to>
                                        <p:strVal val="hidden"/>
                                      </p:to>
                                    </p:set>
                                  </p:childTnLst>
                                </p:cTn>
                              </p:par>
                              <p:par>
                                <p:cTn id="98" presetID="1" presetClass="exit" presetSubtype="0" fill="hold" grpId="1" nodeType="withEffect">
                                  <p:stCondLst>
                                    <p:cond delay="0"/>
                                  </p:stCondLst>
                                  <p:childTnLst>
                                    <p:set>
                                      <p:cBhvr>
                                        <p:cTn id="99" dur="1" fill="hold">
                                          <p:stCondLst>
                                            <p:cond delay="0"/>
                                          </p:stCondLst>
                                        </p:cTn>
                                        <p:tgtEl>
                                          <p:spTgt spid="100"/>
                                        </p:tgtEl>
                                        <p:attrNameLst>
                                          <p:attrName>style.visibility</p:attrName>
                                        </p:attrNameLst>
                                      </p:cBhvr>
                                      <p:to>
                                        <p:strVal val="hidden"/>
                                      </p:to>
                                    </p:set>
                                  </p:childTnLst>
                                </p:cTn>
                              </p:par>
                              <p:par>
                                <p:cTn id="100" presetID="1" presetClass="exit" presetSubtype="0" fill="hold" grpId="5" nodeType="withEffect">
                                  <p:stCondLst>
                                    <p:cond delay="0"/>
                                  </p:stCondLst>
                                  <p:childTnLst>
                                    <p:set>
                                      <p:cBhvr>
                                        <p:cTn id="101" dur="1" fill="hold">
                                          <p:stCondLst>
                                            <p:cond delay="0"/>
                                          </p:stCondLst>
                                        </p:cTn>
                                        <p:tgtEl>
                                          <p:spTgt spid="95"/>
                                        </p:tgtEl>
                                        <p:attrNameLst>
                                          <p:attrName>style.visibility</p:attrName>
                                        </p:attrNameLst>
                                      </p:cBhvr>
                                      <p:to>
                                        <p:strVal val="hidden"/>
                                      </p:to>
                                    </p:set>
                                  </p:childTnLst>
                                </p:cTn>
                              </p:par>
                            </p:childTnLst>
                          </p:cTn>
                        </p:par>
                        <p:par>
                          <p:cTn id="102" fill="hold">
                            <p:stCondLst>
                              <p:cond delay="0"/>
                            </p:stCondLst>
                            <p:childTnLst>
                              <p:par>
                                <p:cTn id="103" presetID="22" presetClass="entr" presetSubtype="8" fill="hold" grpId="6" nodeType="afterEffect">
                                  <p:stCondLst>
                                    <p:cond delay="750"/>
                                  </p:stCondLst>
                                  <p:childTnLst>
                                    <p:set>
                                      <p:cBhvr>
                                        <p:cTn id="104" dur="1" fill="hold">
                                          <p:stCondLst>
                                            <p:cond delay="0"/>
                                          </p:stCondLst>
                                        </p:cTn>
                                        <p:tgtEl>
                                          <p:spTgt spid="7"/>
                                        </p:tgtEl>
                                        <p:attrNameLst>
                                          <p:attrName>style.visibility</p:attrName>
                                        </p:attrNameLst>
                                      </p:cBhvr>
                                      <p:to>
                                        <p:strVal val="visible"/>
                                      </p:to>
                                    </p:set>
                                    <p:animEffect transition="in" filter="wipe(left)">
                                      <p:cBhvr>
                                        <p:cTn id="105" dur="500"/>
                                        <p:tgtEl>
                                          <p:spTgt spid="7"/>
                                        </p:tgtEl>
                                      </p:cBhvr>
                                    </p:animEffect>
                                  </p:childTnLst>
                                </p:cTn>
                              </p:par>
                            </p:childTnLst>
                          </p:cTn>
                        </p:par>
                        <p:par>
                          <p:cTn id="106" fill="hold">
                            <p:stCondLst>
                              <p:cond delay="1250"/>
                            </p:stCondLst>
                            <p:childTnLst>
                              <p:par>
                                <p:cTn id="107" presetID="22" presetClass="entr" presetSubtype="8" fill="hold" grpId="0" nodeType="afterEffect">
                                  <p:stCondLst>
                                    <p:cond delay="750"/>
                                  </p:stCondLst>
                                  <p:childTnLst>
                                    <p:set>
                                      <p:cBhvr>
                                        <p:cTn id="108" dur="1" fill="hold">
                                          <p:stCondLst>
                                            <p:cond delay="0"/>
                                          </p:stCondLst>
                                        </p:cTn>
                                        <p:tgtEl>
                                          <p:spTgt spid="103"/>
                                        </p:tgtEl>
                                        <p:attrNameLst>
                                          <p:attrName>style.visibility</p:attrName>
                                        </p:attrNameLst>
                                      </p:cBhvr>
                                      <p:to>
                                        <p:strVal val="visible"/>
                                      </p:to>
                                    </p:set>
                                    <p:animEffect transition="in" filter="wipe(left)">
                                      <p:cBhvr>
                                        <p:cTn id="109" dur="500"/>
                                        <p:tgtEl>
                                          <p:spTgt spid="103"/>
                                        </p:tgtEl>
                                      </p:cBhvr>
                                    </p:animEffect>
                                  </p:childTnLst>
                                </p:cTn>
                              </p:par>
                            </p:childTnLst>
                          </p:cTn>
                        </p:par>
                        <p:par>
                          <p:cTn id="110" fill="hold">
                            <p:stCondLst>
                              <p:cond delay="2500"/>
                            </p:stCondLst>
                            <p:childTnLst>
                              <p:par>
                                <p:cTn id="111" presetID="10" presetClass="entr" presetSubtype="0" fill="hold" grpId="6" nodeType="afterEffect">
                                  <p:stCondLst>
                                    <p:cond delay="750"/>
                                  </p:stCondLst>
                                  <p:childTnLst>
                                    <p:set>
                                      <p:cBhvr>
                                        <p:cTn id="112" dur="1" fill="hold">
                                          <p:stCondLst>
                                            <p:cond delay="0"/>
                                          </p:stCondLst>
                                        </p:cTn>
                                        <p:tgtEl>
                                          <p:spTgt spid="95"/>
                                        </p:tgtEl>
                                        <p:attrNameLst>
                                          <p:attrName>style.visibility</p:attrName>
                                        </p:attrNameLst>
                                      </p:cBhvr>
                                      <p:to>
                                        <p:strVal val="visible"/>
                                      </p:to>
                                    </p:set>
                                    <p:animEffect transition="in" filter="fade">
                                      <p:cBhvr>
                                        <p:cTn id="113" dur="500"/>
                                        <p:tgtEl>
                                          <p:spTgt spid="95"/>
                                        </p:tgtEl>
                                      </p:cBhvr>
                                    </p:animEffect>
                                  </p:childTnLst>
                                </p:cTn>
                              </p:par>
                            </p:childTnLst>
                          </p:cTn>
                        </p:par>
                      </p:childTnLst>
                    </p:cTn>
                  </p:par>
                  <p:par>
                    <p:cTn id="114" fill="hold">
                      <p:stCondLst>
                        <p:cond delay="indefinite"/>
                      </p:stCondLst>
                      <p:childTnLst>
                        <p:par>
                          <p:cTn id="115" fill="hold">
                            <p:stCondLst>
                              <p:cond delay="0"/>
                            </p:stCondLst>
                            <p:childTnLst>
                              <p:par>
                                <p:cTn id="116" presetID="1" presetClass="exit" presetSubtype="0" fill="hold" grpId="7" nodeType="clickEffect">
                                  <p:stCondLst>
                                    <p:cond delay="0"/>
                                  </p:stCondLst>
                                  <p:childTnLst>
                                    <p:set>
                                      <p:cBhvr>
                                        <p:cTn id="117" dur="1" fill="hold">
                                          <p:stCondLst>
                                            <p:cond delay="0"/>
                                          </p:stCondLst>
                                        </p:cTn>
                                        <p:tgtEl>
                                          <p:spTgt spid="7"/>
                                        </p:tgtEl>
                                        <p:attrNameLst>
                                          <p:attrName>style.visibility</p:attrName>
                                        </p:attrNameLst>
                                      </p:cBhvr>
                                      <p:to>
                                        <p:strVal val="hidden"/>
                                      </p:to>
                                    </p:set>
                                  </p:childTnLst>
                                </p:cTn>
                              </p:par>
                              <p:par>
                                <p:cTn id="118" presetID="1" presetClass="exit" presetSubtype="0" fill="hold" grpId="1" nodeType="withEffect">
                                  <p:stCondLst>
                                    <p:cond delay="0"/>
                                  </p:stCondLst>
                                  <p:childTnLst>
                                    <p:set>
                                      <p:cBhvr>
                                        <p:cTn id="119" dur="1" fill="hold">
                                          <p:stCondLst>
                                            <p:cond delay="0"/>
                                          </p:stCondLst>
                                        </p:cTn>
                                        <p:tgtEl>
                                          <p:spTgt spid="103"/>
                                        </p:tgtEl>
                                        <p:attrNameLst>
                                          <p:attrName>style.visibility</p:attrName>
                                        </p:attrNameLst>
                                      </p:cBhvr>
                                      <p:to>
                                        <p:strVal val="hidden"/>
                                      </p:to>
                                    </p:set>
                                  </p:childTnLst>
                                </p:cTn>
                              </p:par>
                              <p:par>
                                <p:cTn id="120" presetID="1" presetClass="exit" presetSubtype="0" fill="hold" grpId="7" nodeType="withEffect">
                                  <p:stCondLst>
                                    <p:cond delay="0"/>
                                  </p:stCondLst>
                                  <p:childTnLst>
                                    <p:set>
                                      <p:cBhvr>
                                        <p:cTn id="121" dur="1" fill="hold">
                                          <p:stCondLst>
                                            <p:cond delay="0"/>
                                          </p:stCondLst>
                                        </p:cTn>
                                        <p:tgtEl>
                                          <p:spTgt spid="95"/>
                                        </p:tgtEl>
                                        <p:attrNameLst>
                                          <p:attrName>style.visibility</p:attrName>
                                        </p:attrNameLst>
                                      </p:cBhvr>
                                      <p:to>
                                        <p:strVal val="hidden"/>
                                      </p:to>
                                    </p:set>
                                  </p:childTnLst>
                                </p:cTn>
                              </p:par>
                            </p:childTnLst>
                          </p:cTn>
                        </p:par>
                        <p:par>
                          <p:cTn id="122" fill="hold">
                            <p:stCondLst>
                              <p:cond delay="0"/>
                            </p:stCondLst>
                            <p:childTnLst>
                              <p:par>
                                <p:cTn id="123" presetID="22" presetClass="entr" presetSubtype="8" fill="hold" grpId="8" nodeType="afterEffect">
                                  <p:stCondLst>
                                    <p:cond delay="750"/>
                                  </p:stCondLst>
                                  <p:childTnLst>
                                    <p:set>
                                      <p:cBhvr>
                                        <p:cTn id="124" dur="1" fill="hold">
                                          <p:stCondLst>
                                            <p:cond delay="0"/>
                                          </p:stCondLst>
                                        </p:cTn>
                                        <p:tgtEl>
                                          <p:spTgt spid="7"/>
                                        </p:tgtEl>
                                        <p:attrNameLst>
                                          <p:attrName>style.visibility</p:attrName>
                                        </p:attrNameLst>
                                      </p:cBhvr>
                                      <p:to>
                                        <p:strVal val="visible"/>
                                      </p:to>
                                    </p:set>
                                    <p:animEffect transition="in" filter="wipe(left)">
                                      <p:cBhvr>
                                        <p:cTn id="125" dur="500"/>
                                        <p:tgtEl>
                                          <p:spTgt spid="7"/>
                                        </p:tgtEl>
                                      </p:cBhvr>
                                    </p:animEffect>
                                  </p:childTnLst>
                                </p:cTn>
                              </p:par>
                            </p:childTnLst>
                          </p:cTn>
                        </p:par>
                        <p:par>
                          <p:cTn id="126" fill="hold">
                            <p:stCondLst>
                              <p:cond delay="1250"/>
                            </p:stCondLst>
                            <p:childTnLst>
                              <p:par>
                                <p:cTn id="127" presetID="22" presetClass="entr" presetSubtype="8" fill="hold" grpId="0" nodeType="afterEffect">
                                  <p:stCondLst>
                                    <p:cond delay="750"/>
                                  </p:stCondLst>
                                  <p:childTnLst>
                                    <p:set>
                                      <p:cBhvr>
                                        <p:cTn id="128" dur="1" fill="hold">
                                          <p:stCondLst>
                                            <p:cond delay="0"/>
                                          </p:stCondLst>
                                        </p:cTn>
                                        <p:tgtEl>
                                          <p:spTgt spid="101"/>
                                        </p:tgtEl>
                                        <p:attrNameLst>
                                          <p:attrName>style.visibility</p:attrName>
                                        </p:attrNameLst>
                                      </p:cBhvr>
                                      <p:to>
                                        <p:strVal val="visible"/>
                                      </p:to>
                                    </p:set>
                                    <p:animEffect transition="in" filter="wipe(left)">
                                      <p:cBhvr>
                                        <p:cTn id="129" dur="500"/>
                                        <p:tgtEl>
                                          <p:spTgt spid="101"/>
                                        </p:tgtEl>
                                      </p:cBhvr>
                                    </p:animEffect>
                                  </p:childTnLst>
                                </p:cTn>
                              </p:par>
                            </p:childTnLst>
                          </p:cTn>
                        </p:par>
                        <p:par>
                          <p:cTn id="130" fill="hold">
                            <p:stCondLst>
                              <p:cond delay="2500"/>
                            </p:stCondLst>
                            <p:childTnLst>
                              <p:par>
                                <p:cTn id="131" presetID="10" presetClass="entr" presetSubtype="0" fill="hold" grpId="8" nodeType="afterEffect">
                                  <p:stCondLst>
                                    <p:cond delay="750"/>
                                  </p:stCondLst>
                                  <p:childTnLst>
                                    <p:set>
                                      <p:cBhvr>
                                        <p:cTn id="132" dur="1" fill="hold">
                                          <p:stCondLst>
                                            <p:cond delay="0"/>
                                          </p:stCondLst>
                                        </p:cTn>
                                        <p:tgtEl>
                                          <p:spTgt spid="95"/>
                                        </p:tgtEl>
                                        <p:attrNameLst>
                                          <p:attrName>style.visibility</p:attrName>
                                        </p:attrNameLst>
                                      </p:cBhvr>
                                      <p:to>
                                        <p:strVal val="visible"/>
                                      </p:to>
                                    </p:set>
                                    <p:animEffect transition="in" filter="fade">
                                      <p:cBhvr>
                                        <p:cTn id="133" dur="500"/>
                                        <p:tgtEl>
                                          <p:spTgt spid="95"/>
                                        </p:tgtEl>
                                      </p:cBhvr>
                                    </p:animEffect>
                                  </p:childTnLst>
                                </p:cTn>
                              </p:par>
                            </p:childTnLst>
                          </p:cTn>
                        </p:par>
                      </p:childTnLst>
                    </p:cTn>
                  </p:par>
                  <p:par>
                    <p:cTn id="134" fill="hold">
                      <p:stCondLst>
                        <p:cond delay="indefinite"/>
                      </p:stCondLst>
                      <p:childTnLst>
                        <p:par>
                          <p:cTn id="135" fill="hold">
                            <p:stCondLst>
                              <p:cond delay="0"/>
                            </p:stCondLst>
                            <p:childTnLst>
                              <p:par>
                                <p:cTn id="136" presetID="1" presetClass="exit" presetSubtype="0" fill="hold" grpId="9" nodeType="clickEffect">
                                  <p:stCondLst>
                                    <p:cond delay="0"/>
                                  </p:stCondLst>
                                  <p:childTnLst>
                                    <p:set>
                                      <p:cBhvr>
                                        <p:cTn id="137" dur="1" fill="hold">
                                          <p:stCondLst>
                                            <p:cond delay="0"/>
                                          </p:stCondLst>
                                        </p:cTn>
                                        <p:tgtEl>
                                          <p:spTgt spid="7"/>
                                        </p:tgtEl>
                                        <p:attrNameLst>
                                          <p:attrName>style.visibility</p:attrName>
                                        </p:attrNameLst>
                                      </p:cBhvr>
                                      <p:to>
                                        <p:strVal val="hidden"/>
                                      </p:to>
                                    </p:set>
                                  </p:childTnLst>
                                </p:cTn>
                              </p:par>
                              <p:par>
                                <p:cTn id="138" presetID="1" presetClass="exit" presetSubtype="0" fill="hold" grpId="1" nodeType="withEffect">
                                  <p:stCondLst>
                                    <p:cond delay="0"/>
                                  </p:stCondLst>
                                  <p:childTnLst>
                                    <p:set>
                                      <p:cBhvr>
                                        <p:cTn id="139" dur="1" fill="hold">
                                          <p:stCondLst>
                                            <p:cond delay="0"/>
                                          </p:stCondLst>
                                        </p:cTn>
                                        <p:tgtEl>
                                          <p:spTgt spid="101"/>
                                        </p:tgtEl>
                                        <p:attrNameLst>
                                          <p:attrName>style.visibility</p:attrName>
                                        </p:attrNameLst>
                                      </p:cBhvr>
                                      <p:to>
                                        <p:strVal val="hidden"/>
                                      </p:to>
                                    </p:set>
                                  </p:childTnLst>
                                </p:cTn>
                              </p:par>
                              <p:par>
                                <p:cTn id="140" presetID="1" presetClass="exit" presetSubtype="0" fill="hold" grpId="9" nodeType="withEffect">
                                  <p:stCondLst>
                                    <p:cond delay="0"/>
                                  </p:stCondLst>
                                  <p:childTnLst>
                                    <p:set>
                                      <p:cBhvr>
                                        <p:cTn id="141" dur="1" fill="hold">
                                          <p:stCondLst>
                                            <p:cond delay="0"/>
                                          </p:stCondLst>
                                        </p:cTn>
                                        <p:tgtEl>
                                          <p:spTgt spid="95"/>
                                        </p:tgtEl>
                                        <p:attrNameLst>
                                          <p:attrName>style.visibility</p:attrName>
                                        </p:attrNameLst>
                                      </p:cBhvr>
                                      <p:to>
                                        <p:strVal val="hidden"/>
                                      </p:to>
                                    </p:set>
                                  </p:childTnLst>
                                </p:cTn>
                              </p:par>
                            </p:childTnLst>
                          </p:cTn>
                        </p:par>
                        <p:par>
                          <p:cTn id="142" fill="hold">
                            <p:stCondLst>
                              <p:cond delay="0"/>
                            </p:stCondLst>
                            <p:childTnLst>
                              <p:par>
                                <p:cTn id="143" presetID="22" presetClass="entr" presetSubtype="8" fill="hold" grpId="10" nodeType="afterEffect">
                                  <p:stCondLst>
                                    <p:cond delay="750"/>
                                  </p:stCondLst>
                                  <p:childTnLst>
                                    <p:set>
                                      <p:cBhvr>
                                        <p:cTn id="144" dur="1" fill="hold">
                                          <p:stCondLst>
                                            <p:cond delay="0"/>
                                          </p:stCondLst>
                                        </p:cTn>
                                        <p:tgtEl>
                                          <p:spTgt spid="7"/>
                                        </p:tgtEl>
                                        <p:attrNameLst>
                                          <p:attrName>style.visibility</p:attrName>
                                        </p:attrNameLst>
                                      </p:cBhvr>
                                      <p:to>
                                        <p:strVal val="visible"/>
                                      </p:to>
                                    </p:set>
                                    <p:animEffect transition="in" filter="wipe(left)">
                                      <p:cBhvr>
                                        <p:cTn id="145" dur="500"/>
                                        <p:tgtEl>
                                          <p:spTgt spid="7"/>
                                        </p:tgtEl>
                                      </p:cBhvr>
                                    </p:animEffect>
                                  </p:childTnLst>
                                </p:cTn>
                              </p:par>
                            </p:childTnLst>
                          </p:cTn>
                        </p:par>
                        <p:par>
                          <p:cTn id="146" fill="hold">
                            <p:stCondLst>
                              <p:cond delay="1250"/>
                            </p:stCondLst>
                            <p:childTnLst>
                              <p:par>
                                <p:cTn id="147" presetID="10" presetClass="entr" presetSubtype="0" fill="hold" grpId="0" nodeType="afterEffect">
                                  <p:stCondLst>
                                    <p:cond delay="750"/>
                                  </p:stCondLst>
                                  <p:childTnLst>
                                    <p:set>
                                      <p:cBhvr>
                                        <p:cTn id="148" dur="1" fill="hold">
                                          <p:stCondLst>
                                            <p:cond delay="0"/>
                                          </p:stCondLst>
                                        </p:cTn>
                                        <p:tgtEl>
                                          <p:spTgt spid="102"/>
                                        </p:tgtEl>
                                        <p:attrNameLst>
                                          <p:attrName>style.visibility</p:attrName>
                                        </p:attrNameLst>
                                      </p:cBhvr>
                                      <p:to>
                                        <p:strVal val="visible"/>
                                      </p:to>
                                    </p:set>
                                    <p:animEffect transition="in" filter="fade">
                                      <p:cBhvr>
                                        <p:cTn id="149" dur="500"/>
                                        <p:tgtEl>
                                          <p:spTgt spid="102"/>
                                        </p:tgtEl>
                                      </p:cBhvr>
                                    </p:animEffect>
                                  </p:childTnLst>
                                </p:cTn>
                              </p:par>
                            </p:childTnLst>
                          </p:cTn>
                        </p:par>
                        <p:par>
                          <p:cTn id="150" fill="hold">
                            <p:stCondLst>
                              <p:cond delay="2500"/>
                            </p:stCondLst>
                            <p:childTnLst>
                              <p:par>
                                <p:cTn id="151" presetID="10" presetClass="entr" presetSubtype="0" fill="hold" grpId="10" nodeType="afterEffect">
                                  <p:stCondLst>
                                    <p:cond delay="0"/>
                                  </p:stCondLst>
                                  <p:childTnLst>
                                    <p:set>
                                      <p:cBhvr>
                                        <p:cTn id="152" dur="1" fill="hold">
                                          <p:stCondLst>
                                            <p:cond delay="0"/>
                                          </p:stCondLst>
                                        </p:cTn>
                                        <p:tgtEl>
                                          <p:spTgt spid="95"/>
                                        </p:tgtEl>
                                        <p:attrNameLst>
                                          <p:attrName>style.visibility</p:attrName>
                                        </p:attrNameLst>
                                      </p:cBhvr>
                                      <p:to>
                                        <p:strVal val="visible"/>
                                      </p:to>
                                    </p:set>
                                    <p:animEffect transition="in" filter="fade">
                                      <p:cBhvr>
                                        <p:cTn id="153" dur="500"/>
                                        <p:tgtEl>
                                          <p:spTgt spid="95"/>
                                        </p:tgtEl>
                                      </p:cBhvr>
                                    </p:animEffect>
                                  </p:childTnLst>
                                </p:cTn>
                              </p:par>
                            </p:childTnLst>
                          </p:cTn>
                        </p:par>
                      </p:childTnLst>
                    </p:cTn>
                  </p:par>
                  <p:par>
                    <p:cTn id="154" fill="hold">
                      <p:stCondLst>
                        <p:cond delay="indefinite"/>
                      </p:stCondLst>
                      <p:childTnLst>
                        <p:par>
                          <p:cTn id="155" fill="hold">
                            <p:stCondLst>
                              <p:cond delay="0"/>
                            </p:stCondLst>
                            <p:childTnLst>
                              <p:par>
                                <p:cTn id="156" presetID="1" presetClass="exit" presetSubtype="0" fill="hold" grpId="11" nodeType="clickEffect">
                                  <p:stCondLst>
                                    <p:cond delay="0"/>
                                  </p:stCondLst>
                                  <p:childTnLst>
                                    <p:set>
                                      <p:cBhvr>
                                        <p:cTn id="157" dur="1" fill="hold">
                                          <p:stCondLst>
                                            <p:cond delay="0"/>
                                          </p:stCondLst>
                                        </p:cTn>
                                        <p:tgtEl>
                                          <p:spTgt spid="7"/>
                                        </p:tgtEl>
                                        <p:attrNameLst>
                                          <p:attrName>style.visibility</p:attrName>
                                        </p:attrNameLst>
                                      </p:cBhvr>
                                      <p:to>
                                        <p:strVal val="hidden"/>
                                      </p:to>
                                    </p:set>
                                  </p:childTnLst>
                                </p:cTn>
                              </p:par>
                              <p:par>
                                <p:cTn id="158" presetID="1" presetClass="exit" presetSubtype="0" fill="hold" grpId="1" nodeType="withEffect">
                                  <p:stCondLst>
                                    <p:cond delay="0"/>
                                  </p:stCondLst>
                                  <p:childTnLst>
                                    <p:set>
                                      <p:cBhvr>
                                        <p:cTn id="159" dur="1" fill="hold">
                                          <p:stCondLst>
                                            <p:cond delay="0"/>
                                          </p:stCondLst>
                                        </p:cTn>
                                        <p:tgtEl>
                                          <p:spTgt spid="102"/>
                                        </p:tgtEl>
                                        <p:attrNameLst>
                                          <p:attrName>style.visibility</p:attrName>
                                        </p:attrNameLst>
                                      </p:cBhvr>
                                      <p:to>
                                        <p:strVal val="hidden"/>
                                      </p:to>
                                    </p:set>
                                  </p:childTnLst>
                                </p:cTn>
                              </p:par>
                              <p:par>
                                <p:cTn id="160" presetID="1" presetClass="exit" presetSubtype="0" fill="hold" grpId="11" nodeType="withEffect">
                                  <p:stCondLst>
                                    <p:cond delay="0"/>
                                  </p:stCondLst>
                                  <p:childTnLst>
                                    <p:set>
                                      <p:cBhvr>
                                        <p:cTn id="161" dur="1" fill="hold">
                                          <p:stCondLst>
                                            <p:cond delay="0"/>
                                          </p:stCondLst>
                                        </p:cTn>
                                        <p:tgtEl>
                                          <p:spTgt spid="95"/>
                                        </p:tgtEl>
                                        <p:attrNameLst>
                                          <p:attrName>style.visibility</p:attrName>
                                        </p:attrNameLst>
                                      </p:cBhvr>
                                      <p:to>
                                        <p:strVal val="hidden"/>
                                      </p:to>
                                    </p:set>
                                  </p:childTnLst>
                                </p:cTn>
                              </p:par>
                            </p:childTnLst>
                          </p:cTn>
                        </p:par>
                        <p:par>
                          <p:cTn id="162" fill="hold">
                            <p:stCondLst>
                              <p:cond delay="0"/>
                            </p:stCondLst>
                            <p:childTnLst>
                              <p:par>
                                <p:cTn id="163" presetID="22" presetClass="entr" presetSubtype="8" fill="hold" grpId="12" nodeType="afterEffect">
                                  <p:stCondLst>
                                    <p:cond delay="750"/>
                                  </p:stCondLst>
                                  <p:childTnLst>
                                    <p:set>
                                      <p:cBhvr>
                                        <p:cTn id="164" dur="1" fill="hold">
                                          <p:stCondLst>
                                            <p:cond delay="0"/>
                                          </p:stCondLst>
                                        </p:cTn>
                                        <p:tgtEl>
                                          <p:spTgt spid="7"/>
                                        </p:tgtEl>
                                        <p:attrNameLst>
                                          <p:attrName>style.visibility</p:attrName>
                                        </p:attrNameLst>
                                      </p:cBhvr>
                                      <p:to>
                                        <p:strVal val="visible"/>
                                      </p:to>
                                    </p:set>
                                    <p:animEffect transition="in" filter="wipe(left)">
                                      <p:cBhvr>
                                        <p:cTn id="165" dur="500"/>
                                        <p:tgtEl>
                                          <p:spTgt spid="7"/>
                                        </p:tgtEl>
                                      </p:cBhvr>
                                    </p:animEffect>
                                  </p:childTnLst>
                                </p:cTn>
                              </p:par>
                            </p:childTnLst>
                          </p:cTn>
                        </p:par>
                        <p:par>
                          <p:cTn id="166" fill="hold">
                            <p:stCondLst>
                              <p:cond delay="1250"/>
                            </p:stCondLst>
                            <p:childTnLst>
                              <p:par>
                                <p:cTn id="167" presetID="22" presetClass="entr" presetSubtype="8" fill="hold" grpId="0" nodeType="afterEffect">
                                  <p:stCondLst>
                                    <p:cond delay="750"/>
                                  </p:stCondLst>
                                  <p:childTnLst>
                                    <p:set>
                                      <p:cBhvr>
                                        <p:cTn id="168" dur="1" fill="hold">
                                          <p:stCondLst>
                                            <p:cond delay="0"/>
                                          </p:stCondLst>
                                        </p:cTn>
                                        <p:tgtEl>
                                          <p:spTgt spid="104"/>
                                        </p:tgtEl>
                                        <p:attrNameLst>
                                          <p:attrName>style.visibility</p:attrName>
                                        </p:attrNameLst>
                                      </p:cBhvr>
                                      <p:to>
                                        <p:strVal val="visible"/>
                                      </p:to>
                                    </p:set>
                                    <p:animEffect transition="in" filter="wipe(left)">
                                      <p:cBhvr>
                                        <p:cTn id="169" dur="500"/>
                                        <p:tgtEl>
                                          <p:spTgt spid="104"/>
                                        </p:tgtEl>
                                      </p:cBhvr>
                                    </p:animEffect>
                                  </p:childTnLst>
                                </p:cTn>
                              </p:par>
                            </p:childTnLst>
                          </p:cTn>
                        </p:par>
                        <p:par>
                          <p:cTn id="170" fill="hold">
                            <p:stCondLst>
                              <p:cond delay="2500"/>
                            </p:stCondLst>
                            <p:childTnLst>
                              <p:par>
                                <p:cTn id="171" presetID="10" presetClass="entr" presetSubtype="0" fill="hold" grpId="12" nodeType="afterEffect">
                                  <p:stCondLst>
                                    <p:cond delay="750"/>
                                  </p:stCondLst>
                                  <p:childTnLst>
                                    <p:set>
                                      <p:cBhvr>
                                        <p:cTn id="172" dur="1" fill="hold">
                                          <p:stCondLst>
                                            <p:cond delay="0"/>
                                          </p:stCondLst>
                                        </p:cTn>
                                        <p:tgtEl>
                                          <p:spTgt spid="95"/>
                                        </p:tgtEl>
                                        <p:attrNameLst>
                                          <p:attrName>style.visibility</p:attrName>
                                        </p:attrNameLst>
                                      </p:cBhvr>
                                      <p:to>
                                        <p:strVal val="visible"/>
                                      </p:to>
                                    </p:set>
                                    <p:animEffect transition="in" filter="fade">
                                      <p:cBhvr>
                                        <p:cTn id="173" dur="500"/>
                                        <p:tgtEl>
                                          <p:spTgt spid="95"/>
                                        </p:tgtEl>
                                      </p:cBhvr>
                                    </p:animEffect>
                                  </p:childTnLst>
                                </p:cTn>
                              </p:par>
                            </p:childTnLst>
                          </p:cTn>
                        </p:par>
                      </p:childTnLst>
                    </p:cTn>
                  </p:par>
                  <p:par>
                    <p:cTn id="174" fill="hold">
                      <p:stCondLst>
                        <p:cond delay="indefinite"/>
                      </p:stCondLst>
                      <p:childTnLst>
                        <p:par>
                          <p:cTn id="175" fill="hold">
                            <p:stCondLst>
                              <p:cond delay="0"/>
                            </p:stCondLst>
                            <p:childTnLst>
                              <p:par>
                                <p:cTn id="176" presetID="1" presetClass="exit" presetSubtype="0" fill="hold" grpId="13" nodeType="clickEffect">
                                  <p:stCondLst>
                                    <p:cond delay="0"/>
                                  </p:stCondLst>
                                  <p:childTnLst>
                                    <p:set>
                                      <p:cBhvr>
                                        <p:cTn id="177" dur="1" fill="hold">
                                          <p:stCondLst>
                                            <p:cond delay="0"/>
                                          </p:stCondLst>
                                        </p:cTn>
                                        <p:tgtEl>
                                          <p:spTgt spid="7"/>
                                        </p:tgtEl>
                                        <p:attrNameLst>
                                          <p:attrName>style.visibility</p:attrName>
                                        </p:attrNameLst>
                                      </p:cBhvr>
                                      <p:to>
                                        <p:strVal val="hidden"/>
                                      </p:to>
                                    </p:set>
                                  </p:childTnLst>
                                </p:cTn>
                              </p:par>
                              <p:par>
                                <p:cTn id="178" presetID="1" presetClass="exit" presetSubtype="0" fill="hold" grpId="1" nodeType="withEffect">
                                  <p:stCondLst>
                                    <p:cond delay="0"/>
                                  </p:stCondLst>
                                  <p:childTnLst>
                                    <p:set>
                                      <p:cBhvr>
                                        <p:cTn id="179" dur="1" fill="hold">
                                          <p:stCondLst>
                                            <p:cond delay="0"/>
                                          </p:stCondLst>
                                        </p:cTn>
                                        <p:tgtEl>
                                          <p:spTgt spid="104"/>
                                        </p:tgtEl>
                                        <p:attrNameLst>
                                          <p:attrName>style.visibility</p:attrName>
                                        </p:attrNameLst>
                                      </p:cBhvr>
                                      <p:to>
                                        <p:strVal val="hidden"/>
                                      </p:to>
                                    </p:set>
                                  </p:childTnLst>
                                </p:cTn>
                              </p:par>
                              <p:par>
                                <p:cTn id="180" presetID="1" presetClass="exit" presetSubtype="0" fill="hold" grpId="13" nodeType="withEffect">
                                  <p:stCondLst>
                                    <p:cond delay="0"/>
                                  </p:stCondLst>
                                  <p:childTnLst>
                                    <p:set>
                                      <p:cBhvr>
                                        <p:cTn id="181" dur="1" fill="hold">
                                          <p:stCondLst>
                                            <p:cond delay="0"/>
                                          </p:stCondLst>
                                        </p:cTn>
                                        <p:tgtEl>
                                          <p:spTgt spid="95"/>
                                        </p:tgtEl>
                                        <p:attrNameLst>
                                          <p:attrName>style.visibility</p:attrName>
                                        </p:attrNameLst>
                                      </p:cBhvr>
                                      <p:to>
                                        <p:strVal val="hidden"/>
                                      </p:to>
                                    </p:set>
                                  </p:childTnLst>
                                </p:cTn>
                              </p:par>
                            </p:childTnLst>
                          </p:cTn>
                        </p:par>
                        <p:par>
                          <p:cTn id="182" fill="hold">
                            <p:stCondLst>
                              <p:cond delay="0"/>
                            </p:stCondLst>
                            <p:childTnLst>
                              <p:par>
                                <p:cTn id="183" presetID="22" presetClass="entr" presetSubtype="8" fill="hold" grpId="14" nodeType="afterEffect">
                                  <p:stCondLst>
                                    <p:cond delay="750"/>
                                  </p:stCondLst>
                                  <p:childTnLst>
                                    <p:set>
                                      <p:cBhvr>
                                        <p:cTn id="184" dur="1" fill="hold">
                                          <p:stCondLst>
                                            <p:cond delay="0"/>
                                          </p:stCondLst>
                                        </p:cTn>
                                        <p:tgtEl>
                                          <p:spTgt spid="7"/>
                                        </p:tgtEl>
                                        <p:attrNameLst>
                                          <p:attrName>style.visibility</p:attrName>
                                        </p:attrNameLst>
                                      </p:cBhvr>
                                      <p:to>
                                        <p:strVal val="visible"/>
                                      </p:to>
                                    </p:set>
                                    <p:animEffect transition="in" filter="wipe(left)">
                                      <p:cBhvr>
                                        <p:cTn id="185" dur="500"/>
                                        <p:tgtEl>
                                          <p:spTgt spid="7"/>
                                        </p:tgtEl>
                                      </p:cBhvr>
                                    </p:animEffect>
                                  </p:childTnLst>
                                </p:cTn>
                              </p:par>
                            </p:childTnLst>
                          </p:cTn>
                        </p:par>
                        <p:par>
                          <p:cTn id="186" fill="hold">
                            <p:stCondLst>
                              <p:cond delay="1250"/>
                            </p:stCondLst>
                            <p:childTnLst>
                              <p:par>
                                <p:cTn id="187" presetID="22" presetClass="entr" presetSubtype="8" fill="hold" grpId="0" nodeType="afterEffect">
                                  <p:stCondLst>
                                    <p:cond delay="750"/>
                                  </p:stCondLst>
                                  <p:childTnLst>
                                    <p:set>
                                      <p:cBhvr>
                                        <p:cTn id="188" dur="1" fill="hold">
                                          <p:stCondLst>
                                            <p:cond delay="0"/>
                                          </p:stCondLst>
                                        </p:cTn>
                                        <p:tgtEl>
                                          <p:spTgt spid="106"/>
                                        </p:tgtEl>
                                        <p:attrNameLst>
                                          <p:attrName>style.visibility</p:attrName>
                                        </p:attrNameLst>
                                      </p:cBhvr>
                                      <p:to>
                                        <p:strVal val="visible"/>
                                      </p:to>
                                    </p:set>
                                    <p:animEffect transition="in" filter="wipe(left)">
                                      <p:cBhvr>
                                        <p:cTn id="189" dur="500"/>
                                        <p:tgtEl>
                                          <p:spTgt spid="106"/>
                                        </p:tgtEl>
                                      </p:cBhvr>
                                    </p:animEffect>
                                  </p:childTnLst>
                                </p:cTn>
                              </p:par>
                            </p:childTnLst>
                          </p:cTn>
                        </p:par>
                        <p:par>
                          <p:cTn id="190" fill="hold">
                            <p:stCondLst>
                              <p:cond delay="2500"/>
                            </p:stCondLst>
                            <p:childTnLst>
                              <p:par>
                                <p:cTn id="191" presetID="10" presetClass="entr" presetSubtype="0" fill="hold" grpId="14" nodeType="afterEffect">
                                  <p:stCondLst>
                                    <p:cond delay="750"/>
                                  </p:stCondLst>
                                  <p:childTnLst>
                                    <p:set>
                                      <p:cBhvr>
                                        <p:cTn id="192" dur="1" fill="hold">
                                          <p:stCondLst>
                                            <p:cond delay="0"/>
                                          </p:stCondLst>
                                        </p:cTn>
                                        <p:tgtEl>
                                          <p:spTgt spid="95"/>
                                        </p:tgtEl>
                                        <p:attrNameLst>
                                          <p:attrName>style.visibility</p:attrName>
                                        </p:attrNameLst>
                                      </p:cBhvr>
                                      <p:to>
                                        <p:strVal val="visible"/>
                                      </p:to>
                                    </p:set>
                                    <p:animEffect transition="in" filter="fade">
                                      <p:cBhvr>
                                        <p:cTn id="193" dur="500"/>
                                        <p:tgtEl>
                                          <p:spTgt spid="95"/>
                                        </p:tgtEl>
                                      </p:cBhvr>
                                    </p:animEffect>
                                  </p:childTnLst>
                                </p:cTn>
                              </p:par>
                            </p:childTnLst>
                          </p:cTn>
                        </p:par>
                      </p:childTnLst>
                    </p:cTn>
                  </p:par>
                  <p:par>
                    <p:cTn id="194" fill="hold">
                      <p:stCondLst>
                        <p:cond delay="indefinite"/>
                      </p:stCondLst>
                      <p:childTnLst>
                        <p:par>
                          <p:cTn id="195" fill="hold">
                            <p:stCondLst>
                              <p:cond delay="0"/>
                            </p:stCondLst>
                            <p:childTnLst>
                              <p:par>
                                <p:cTn id="196" presetID="1" presetClass="exit" presetSubtype="0" fill="hold" grpId="15" nodeType="clickEffect">
                                  <p:stCondLst>
                                    <p:cond delay="0"/>
                                  </p:stCondLst>
                                  <p:childTnLst>
                                    <p:set>
                                      <p:cBhvr>
                                        <p:cTn id="197" dur="1" fill="hold">
                                          <p:stCondLst>
                                            <p:cond delay="0"/>
                                          </p:stCondLst>
                                        </p:cTn>
                                        <p:tgtEl>
                                          <p:spTgt spid="7"/>
                                        </p:tgtEl>
                                        <p:attrNameLst>
                                          <p:attrName>style.visibility</p:attrName>
                                        </p:attrNameLst>
                                      </p:cBhvr>
                                      <p:to>
                                        <p:strVal val="hidden"/>
                                      </p:to>
                                    </p:set>
                                  </p:childTnLst>
                                </p:cTn>
                              </p:par>
                              <p:par>
                                <p:cTn id="198" presetID="1" presetClass="exit" presetSubtype="0" fill="hold" grpId="1" nodeType="withEffect">
                                  <p:stCondLst>
                                    <p:cond delay="0"/>
                                  </p:stCondLst>
                                  <p:childTnLst>
                                    <p:set>
                                      <p:cBhvr>
                                        <p:cTn id="199" dur="1" fill="hold">
                                          <p:stCondLst>
                                            <p:cond delay="0"/>
                                          </p:stCondLst>
                                        </p:cTn>
                                        <p:tgtEl>
                                          <p:spTgt spid="106"/>
                                        </p:tgtEl>
                                        <p:attrNameLst>
                                          <p:attrName>style.visibility</p:attrName>
                                        </p:attrNameLst>
                                      </p:cBhvr>
                                      <p:to>
                                        <p:strVal val="hidden"/>
                                      </p:to>
                                    </p:set>
                                  </p:childTnLst>
                                </p:cTn>
                              </p:par>
                              <p:par>
                                <p:cTn id="200" presetID="1" presetClass="exit" presetSubtype="0" fill="hold" grpId="15" nodeType="withEffect">
                                  <p:stCondLst>
                                    <p:cond delay="0"/>
                                  </p:stCondLst>
                                  <p:childTnLst>
                                    <p:set>
                                      <p:cBhvr>
                                        <p:cTn id="201" dur="1" fill="hold">
                                          <p:stCondLst>
                                            <p:cond delay="0"/>
                                          </p:stCondLst>
                                        </p:cTn>
                                        <p:tgtEl>
                                          <p:spTgt spid="95"/>
                                        </p:tgtEl>
                                        <p:attrNameLst>
                                          <p:attrName>style.visibility</p:attrName>
                                        </p:attrNameLst>
                                      </p:cBhvr>
                                      <p:to>
                                        <p:strVal val="hidden"/>
                                      </p:to>
                                    </p:set>
                                  </p:childTnLst>
                                </p:cTn>
                              </p:par>
                            </p:childTnLst>
                          </p:cTn>
                        </p:par>
                        <p:par>
                          <p:cTn id="202" fill="hold">
                            <p:stCondLst>
                              <p:cond delay="0"/>
                            </p:stCondLst>
                            <p:childTnLst>
                              <p:par>
                                <p:cTn id="203" presetID="22" presetClass="entr" presetSubtype="8" fill="hold" grpId="16" nodeType="afterEffect">
                                  <p:stCondLst>
                                    <p:cond delay="750"/>
                                  </p:stCondLst>
                                  <p:childTnLst>
                                    <p:set>
                                      <p:cBhvr>
                                        <p:cTn id="204" dur="1" fill="hold">
                                          <p:stCondLst>
                                            <p:cond delay="0"/>
                                          </p:stCondLst>
                                        </p:cTn>
                                        <p:tgtEl>
                                          <p:spTgt spid="7"/>
                                        </p:tgtEl>
                                        <p:attrNameLst>
                                          <p:attrName>style.visibility</p:attrName>
                                        </p:attrNameLst>
                                      </p:cBhvr>
                                      <p:to>
                                        <p:strVal val="visible"/>
                                      </p:to>
                                    </p:set>
                                    <p:animEffect transition="in" filter="wipe(left)">
                                      <p:cBhvr>
                                        <p:cTn id="205" dur="500"/>
                                        <p:tgtEl>
                                          <p:spTgt spid="7"/>
                                        </p:tgtEl>
                                      </p:cBhvr>
                                    </p:animEffect>
                                  </p:childTnLst>
                                </p:cTn>
                              </p:par>
                            </p:childTnLst>
                          </p:cTn>
                        </p:par>
                        <p:par>
                          <p:cTn id="206" fill="hold">
                            <p:stCondLst>
                              <p:cond delay="2500"/>
                            </p:stCondLst>
                            <p:childTnLst>
                              <p:par>
                                <p:cTn id="207" presetID="22" presetClass="entr" presetSubtype="8" fill="hold" grpId="0" nodeType="afterEffect">
                                  <p:stCondLst>
                                    <p:cond delay="750"/>
                                  </p:stCondLst>
                                  <p:childTnLst>
                                    <p:set>
                                      <p:cBhvr>
                                        <p:cTn id="208" dur="1" fill="hold">
                                          <p:stCondLst>
                                            <p:cond delay="0"/>
                                          </p:stCondLst>
                                        </p:cTn>
                                        <p:tgtEl>
                                          <p:spTgt spid="105"/>
                                        </p:tgtEl>
                                        <p:attrNameLst>
                                          <p:attrName>style.visibility</p:attrName>
                                        </p:attrNameLst>
                                      </p:cBhvr>
                                      <p:to>
                                        <p:strVal val="visible"/>
                                      </p:to>
                                    </p:set>
                                    <p:animEffect transition="in" filter="wipe(left)">
                                      <p:cBhvr>
                                        <p:cTn id="209" dur="500"/>
                                        <p:tgtEl>
                                          <p:spTgt spid="105"/>
                                        </p:tgtEl>
                                      </p:cBhvr>
                                    </p:animEffect>
                                  </p:childTnLst>
                                </p:cTn>
                              </p:par>
                            </p:childTnLst>
                          </p:cTn>
                        </p:par>
                        <p:par>
                          <p:cTn id="210" fill="hold">
                            <p:stCondLst>
                              <p:cond delay="3750"/>
                            </p:stCondLst>
                            <p:childTnLst>
                              <p:par>
                                <p:cTn id="211" presetID="22" presetClass="entr" presetSubtype="8" fill="hold" grpId="16" nodeType="afterEffect">
                                  <p:stCondLst>
                                    <p:cond delay="750"/>
                                  </p:stCondLst>
                                  <p:childTnLst>
                                    <p:set>
                                      <p:cBhvr>
                                        <p:cTn id="212" dur="1" fill="hold">
                                          <p:stCondLst>
                                            <p:cond delay="0"/>
                                          </p:stCondLst>
                                        </p:cTn>
                                        <p:tgtEl>
                                          <p:spTgt spid="95"/>
                                        </p:tgtEl>
                                        <p:attrNameLst>
                                          <p:attrName>style.visibility</p:attrName>
                                        </p:attrNameLst>
                                      </p:cBhvr>
                                      <p:to>
                                        <p:strVal val="visible"/>
                                      </p:to>
                                    </p:set>
                                    <p:animEffect transition="in" filter="wipe(left)">
                                      <p:cBhvr>
                                        <p:cTn id="213" dur="500"/>
                                        <p:tgtEl>
                                          <p:spTgt spid="95"/>
                                        </p:tgtEl>
                                      </p:cBhvr>
                                    </p:animEffect>
                                  </p:childTnLst>
                                </p:cTn>
                              </p:par>
                            </p:childTnLst>
                          </p:cTn>
                        </p:par>
                      </p:childTnLst>
                    </p:cTn>
                  </p:par>
                  <p:par>
                    <p:cTn id="214" fill="hold">
                      <p:stCondLst>
                        <p:cond delay="indefinite"/>
                      </p:stCondLst>
                      <p:childTnLst>
                        <p:par>
                          <p:cTn id="215" fill="hold">
                            <p:stCondLst>
                              <p:cond delay="0"/>
                            </p:stCondLst>
                            <p:childTnLst>
                              <p:par>
                                <p:cTn id="216" presetID="1" presetClass="exit" presetSubtype="0" fill="hold" grpId="17" nodeType="clickEffect">
                                  <p:stCondLst>
                                    <p:cond delay="0"/>
                                  </p:stCondLst>
                                  <p:childTnLst>
                                    <p:set>
                                      <p:cBhvr>
                                        <p:cTn id="217" dur="1" fill="hold">
                                          <p:stCondLst>
                                            <p:cond delay="0"/>
                                          </p:stCondLst>
                                        </p:cTn>
                                        <p:tgtEl>
                                          <p:spTgt spid="7"/>
                                        </p:tgtEl>
                                        <p:attrNameLst>
                                          <p:attrName>style.visibility</p:attrName>
                                        </p:attrNameLst>
                                      </p:cBhvr>
                                      <p:to>
                                        <p:strVal val="hidden"/>
                                      </p:to>
                                    </p:set>
                                  </p:childTnLst>
                                </p:cTn>
                              </p:par>
                              <p:par>
                                <p:cTn id="218" presetID="1" presetClass="exit" presetSubtype="0" fill="hold" grpId="17" nodeType="withEffect">
                                  <p:stCondLst>
                                    <p:cond delay="0"/>
                                  </p:stCondLst>
                                  <p:childTnLst>
                                    <p:set>
                                      <p:cBhvr>
                                        <p:cTn id="219" dur="1" fill="hold">
                                          <p:stCondLst>
                                            <p:cond delay="0"/>
                                          </p:stCondLst>
                                        </p:cTn>
                                        <p:tgtEl>
                                          <p:spTgt spid="95"/>
                                        </p:tgtEl>
                                        <p:attrNameLst>
                                          <p:attrName>style.visibility</p:attrName>
                                        </p:attrNameLst>
                                      </p:cBhvr>
                                      <p:to>
                                        <p:strVal val="hidden"/>
                                      </p:to>
                                    </p:set>
                                  </p:childTnLst>
                                </p:cTn>
                              </p:par>
                              <p:par>
                                <p:cTn id="220" presetID="1" presetClass="exit" presetSubtype="0" fill="hold" grpId="1" nodeType="withEffect">
                                  <p:stCondLst>
                                    <p:cond delay="0"/>
                                  </p:stCondLst>
                                  <p:childTnLst>
                                    <p:set>
                                      <p:cBhvr>
                                        <p:cTn id="221" dur="1" fill="hold">
                                          <p:stCondLst>
                                            <p:cond delay="0"/>
                                          </p:stCondLst>
                                        </p:cTn>
                                        <p:tgtEl>
                                          <p:spTgt spid="105"/>
                                        </p:tgtEl>
                                        <p:attrNameLst>
                                          <p:attrName>style.visibility</p:attrName>
                                        </p:attrNameLst>
                                      </p:cBhvr>
                                      <p:to>
                                        <p:strVal val="hidden"/>
                                      </p:to>
                                    </p:set>
                                  </p:childTnLst>
                                </p:cTn>
                              </p:par>
                            </p:childTnLst>
                          </p:cTn>
                        </p:par>
                        <p:par>
                          <p:cTn id="222" fill="hold">
                            <p:stCondLst>
                              <p:cond delay="0"/>
                            </p:stCondLst>
                            <p:childTnLst>
                              <p:par>
                                <p:cTn id="223" presetID="22" presetClass="entr" presetSubtype="8" fill="hold" grpId="18" nodeType="afterEffect">
                                  <p:stCondLst>
                                    <p:cond delay="750"/>
                                  </p:stCondLst>
                                  <p:childTnLst>
                                    <p:set>
                                      <p:cBhvr>
                                        <p:cTn id="224" dur="1" fill="hold">
                                          <p:stCondLst>
                                            <p:cond delay="0"/>
                                          </p:stCondLst>
                                        </p:cTn>
                                        <p:tgtEl>
                                          <p:spTgt spid="7"/>
                                        </p:tgtEl>
                                        <p:attrNameLst>
                                          <p:attrName>style.visibility</p:attrName>
                                        </p:attrNameLst>
                                      </p:cBhvr>
                                      <p:to>
                                        <p:strVal val="visible"/>
                                      </p:to>
                                    </p:set>
                                    <p:animEffect transition="in" filter="wipe(left)">
                                      <p:cBhvr>
                                        <p:cTn id="225" dur="500"/>
                                        <p:tgtEl>
                                          <p:spTgt spid="7"/>
                                        </p:tgtEl>
                                      </p:cBhvr>
                                    </p:animEffect>
                                  </p:childTnLst>
                                </p:cTn>
                              </p:par>
                            </p:childTnLst>
                          </p:cTn>
                        </p:par>
                        <p:par>
                          <p:cTn id="226" fill="hold">
                            <p:stCondLst>
                              <p:cond delay="1250"/>
                            </p:stCondLst>
                            <p:childTnLst>
                              <p:par>
                                <p:cTn id="227" presetID="22" presetClass="entr" presetSubtype="8" fill="hold" grpId="0" nodeType="afterEffect">
                                  <p:stCondLst>
                                    <p:cond delay="750"/>
                                  </p:stCondLst>
                                  <p:childTnLst>
                                    <p:set>
                                      <p:cBhvr>
                                        <p:cTn id="228" dur="1" fill="hold">
                                          <p:stCondLst>
                                            <p:cond delay="0"/>
                                          </p:stCondLst>
                                        </p:cTn>
                                        <p:tgtEl>
                                          <p:spTgt spid="107"/>
                                        </p:tgtEl>
                                        <p:attrNameLst>
                                          <p:attrName>style.visibility</p:attrName>
                                        </p:attrNameLst>
                                      </p:cBhvr>
                                      <p:to>
                                        <p:strVal val="visible"/>
                                      </p:to>
                                    </p:set>
                                    <p:animEffect transition="in" filter="wipe(left)">
                                      <p:cBhvr>
                                        <p:cTn id="229" dur="500"/>
                                        <p:tgtEl>
                                          <p:spTgt spid="107"/>
                                        </p:tgtEl>
                                      </p:cBhvr>
                                    </p:animEffect>
                                  </p:childTnLst>
                                </p:cTn>
                              </p:par>
                            </p:childTnLst>
                          </p:cTn>
                        </p:par>
                        <p:par>
                          <p:cTn id="230" fill="hold">
                            <p:stCondLst>
                              <p:cond delay="2500"/>
                            </p:stCondLst>
                            <p:childTnLst>
                              <p:par>
                                <p:cTn id="231" presetID="10" presetClass="entr" presetSubtype="0" fill="hold" grpId="0" nodeType="afterEffect">
                                  <p:stCondLst>
                                    <p:cond delay="750"/>
                                  </p:stCondLst>
                                  <p:childTnLst>
                                    <p:set>
                                      <p:cBhvr>
                                        <p:cTn id="232" dur="1" fill="hold">
                                          <p:stCondLst>
                                            <p:cond delay="0"/>
                                          </p:stCondLst>
                                        </p:cTn>
                                        <p:tgtEl>
                                          <p:spTgt spid="96"/>
                                        </p:tgtEl>
                                        <p:attrNameLst>
                                          <p:attrName>style.visibility</p:attrName>
                                        </p:attrNameLst>
                                      </p:cBhvr>
                                      <p:to>
                                        <p:strVal val="visible"/>
                                      </p:to>
                                    </p:set>
                                    <p:animEffect transition="in" filter="fade">
                                      <p:cBhvr>
                                        <p:cTn id="233" dur="500"/>
                                        <p:tgtEl>
                                          <p:spTgt spid="96"/>
                                        </p:tgtEl>
                                      </p:cBhvr>
                                    </p:animEffect>
                                  </p:childTnLst>
                                </p:cTn>
                              </p:par>
                            </p:childTnLst>
                          </p:cTn>
                        </p:par>
                        <p:par>
                          <p:cTn id="234" fill="hold">
                            <p:stCondLst>
                              <p:cond delay="3750"/>
                            </p:stCondLst>
                            <p:childTnLst>
                              <p:par>
                                <p:cTn id="235" presetID="53" presetClass="entr" presetSubtype="16" fill="hold" grpId="0" nodeType="afterEffect">
                                  <p:stCondLst>
                                    <p:cond delay="750"/>
                                  </p:stCondLst>
                                  <p:childTnLst>
                                    <p:set>
                                      <p:cBhvr>
                                        <p:cTn id="236" dur="1" fill="hold">
                                          <p:stCondLst>
                                            <p:cond delay="0"/>
                                          </p:stCondLst>
                                        </p:cTn>
                                        <p:tgtEl>
                                          <p:spTgt spid="5"/>
                                        </p:tgtEl>
                                        <p:attrNameLst>
                                          <p:attrName>style.visibility</p:attrName>
                                        </p:attrNameLst>
                                      </p:cBhvr>
                                      <p:to>
                                        <p:strVal val="visible"/>
                                      </p:to>
                                    </p:set>
                                    <p:anim calcmode="lin" valueType="num">
                                      <p:cBhvr>
                                        <p:cTn id="237" dur="500" fill="hold"/>
                                        <p:tgtEl>
                                          <p:spTgt spid="5"/>
                                        </p:tgtEl>
                                        <p:attrNameLst>
                                          <p:attrName>ppt_w</p:attrName>
                                        </p:attrNameLst>
                                      </p:cBhvr>
                                      <p:tavLst>
                                        <p:tav tm="0">
                                          <p:val>
                                            <p:fltVal val="0"/>
                                          </p:val>
                                        </p:tav>
                                        <p:tav tm="100000">
                                          <p:val>
                                            <p:strVal val="#ppt_w"/>
                                          </p:val>
                                        </p:tav>
                                      </p:tavLst>
                                    </p:anim>
                                    <p:anim calcmode="lin" valueType="num">
                                      <p:cBhvr>
                                        <p:cTn id="238" dur="500" fill="hold"/>
                                        <p:tgtEl>
                                          <p:spTgt spid="5"/>
                                        </p:tgtEl>
                                        <p:attrNameLst>
                                          <p:attrName>ppt_h</p:attrName>
                                        </p:attrNameLst>
                                      </p:cBhvr>
                                      <p:tavLst>
                                        <p:tav tm="0">
                                          <p:val>
                                            <p:fltVal val="0"/>
                                          </p:val>
                                        </p:tav>
                                        <p:tav tm="100000">
                                          <p:val>
                                            <p:strVal val="#ppt_h"/>
                                          </p:val>
                                        </p:tav>
                                      </p:tavLst>
                                    </p:anim>
                                    <p:animEffect transition="in" filter="fade">
                                      <p:cBhvr>
                                        <p:cTn id="239" dur="500"/>
                                        <p:tgtEl>
                                          <p:spTgt spid="5"/>
                                        </p:tgtEl>
                                      </p:cBhvr>
                                    </p:animEffect>
                                  </p:childTnLst>
                                </p:cTn>
                              </p:par>
                            </p:childTnLst>
                          </p:cTn>
                        </p:par>
                        <p:par>
                          <p:cTn id="240" fill="hold">
                            <p:stCondLst>
                              <p:cond delay="5000"/>
                            </p:stCondLst>
                            <p:childTnLst>
                              <p:par>
                                <p:cTn id="241" presetID="53" presetClass="entr" presetSubtype="16" fill="hold" grpId="0" nodeType="afterEffect">
                                  <p:stCondLst>
                                    <p:cond delay="750"/>
                                  </p:stCondLst>
                                  <p:childTnLst>
                                    <p:set>
                                      <p:cBhvr>
                                        <p:cTn id="242" dur="1" fill="hold">
                                          <p:stCondLst>
                                            <p:cond delay="0"/>
                                          </p:stCondLst>
                                        </p:cTn>
                                        <p:tgtEl>
                                          <p:spTgt spid="6"/>
                                        </p:tgtEl>
                                        <p:attrNameLst>
                                          <p:attrName>style.visibility</p:attrName>
                                        </p:attrNameLst>
                                      </p:cBhvr>
                                      <p:to>
                                        <p:strVal val="visible"/>
                                      </p:to>
                                    </p:set>
                                    <p:anim calcmode="lin" valueType="num">
                                      <p:cBhvr>
                                        <p:cTn id="243" dur="500" fill="hold"/>
                                        <p:tgtEl>
                                          <p:spTgt spid="6"/>
                                        </p:tgtEl>
                                        <p:attrNameLst>
                                          <p:attrName>ppt_w</p:attrName>
                                        </p:attrNameLst>
                                      </p:cBhvr>
                                      <p:tavLst>
                                        <p:tav tm="0">
                                          <p:val>
                                            <p:fltVal val="0"/>
                                          </p:val>
                                        </p:tav>
                                        <p:tav tm="100000">
                                          <p:val>
                                            <p:strVal val="#ppt_w"/>
                                          </p:val>
                                        </p:tav>
                                      </p:tavLst>
                                    </p:anim>
                                    <p:anim calcmode="lin" valueType="num">
                                      <p:cBhvr>
                                        <p:cTn id="244" dur="500" fill="hold"/>
                                        <p:tgtEl>
                                          <p:spTgt spid="6"/>
                                        </p:tgtEl>
                                        <p:attrNameLst>
                                          <p:attrName>ppt_h</p:attrName>
                                        </p:attrNameLst>
                                      </p:cBhvr>
                                      <p:tavLst>
                                        <p:tav tm="0">
                                          <p:val>
                                            <p:fltVal val="0"/>
                                          </p:val>
                                        </p:tav>
                                        <p:tav tm="100000">
                                          <p:val>
                                            <p:strVal val="#ppt_h"/>
                                          </p:val>
                                        </p:tav>
                                      </p:tavLst>
                                    </p:anim>
                                    <p:animEffect transition="in" filter="fade">
                                      <p:cBhvr>
                                        <p:cTn id="24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5" grpId="0"/>
      <p:bldP spid="7" grpId="0" animBg="1"/>
      <p:bldP spid="7" grpId="1" animBg="1"/>
      <p:bldP spid="7" grpId="2" animBg="1"/>
      <p:bldP spid="7" grpId="3" animBg="1"/>
      <p:bldP spid="7" grpId="4" animBg="1"/>
      <p:bldP spid="7" grpId="5" animBg="1"/>
      <p:bldP spid="7" grpId="6" animBg="1"/>
      <p:bldP spid="7" grpId="7" animBg="1"/>
      <p:bldP spid="7" grpId="8" animBg="1"/>
      <p:bldP spid="7" grpId="9" animBg="1"/>
      <p:bldP spid="7" grpId="10" animBg="1"/>
      <p:bldP spid="7" grpId="11" animBg="1"/>
      <p:bldP spid="7" grpId="12" animBg="1"/>
      <p:bldP spid="7" grpId="13" animBg="1"/>
      <p:bldP spid="7" grpId="14" animBg="1"/>
      <p:bldP spid="7" grpId="15" animBg="1"/>
      <p:bldP spid="7" grpId="16" animBg="1"/>
      <p:bldP spid="7" grpId="17" animBg="1"/>
      <p:bldP spid="7" grpId="18" animBg="1"/>
      <p:bldP spid="8" grpId="0" animBg="1"/>
      <p:bldP spid="8" grpId="1" animBg="1"/>
      <p:bldP spid="17" grpId="0" animBg="1"/>
      <p:bldP spid="93" grpId="0" animBg="1"/>
      <p:bldP spid="94" grpId="0" animBg="1"/>
      <p:bldP spid="97" grpId="0" animBg="1"/>
      <p:bldP spid="97" grpId="1" animBg="1"/>
      <p:bldP spid="100" grpId="0" animBg="1"/>
      <p:bldP spid="100" grpId="1" animBg="1"/>
      <p:bldP spid="101" grpId="0" animBg="1"/>
      <p:bldP spid="101" grpId="1" animBg="1"/>
      <p:bldP spid="102" grpId="0" animBg="1"/>
      <p:bldP spid="102" grpId="1" animBg="1"/>
      <p:bldP spid="103" grpId="0" animBg="1"/>
      <p:bldP spid="103" grpId="1" animBg="1"/>
      <p:bldP spid="104" grpId="0" animBg="1"/>
      <p:bldP spid="104" grpId="1" animBg="1"/>
      <p:bldP spid="105" grpId="0" animBg="1"/>
      <p:bldP spid="105" grpId="1" animBg="1"/>
      <p:bldP spid="106" grpId="0" animBg="1"/>
      <p:bldP spid="106" grpId="1" animBg="1"/>
      <p:bldP spid="107" grpId="0" animBg="1"/>
      <p:bldP spid="110" grpId="0"/>
      <p:bldP spid="5" grpId="0" animBg="1"/>
      <p:bldP spid="6" grpId="0" animBg="1"/>
      <p:bldP spid="95" grpId="0" animBg="1"/>
      <p:bldP spid="95" grpId="1" animBg="1"/>
      <p:bldP spid="95" grpId="2" animBg="1"/>
      <p:bldP spid="95" grpId="3" animBg="1"/>
      <p:bldP spid="95" grpId="4" animBg="1"/>
      <p:bldP spid="95" grpId="5" animBg="1"/>
      <p:bldP spid="95" grpId="6" animBg="1"/>
      <p:bldP spid="95" grpId="7" animBg="1"/>
      <p:bldP spid="95" grpId="8" animBg="1"/>
      <p:bldP spid="95" grpId="9" animBg="1"/>
      <p:bldP spid="95" grpId="10" animBg="1"/>
      <p:bldP spid="95" grpId="11" animBg="1"/>
      <p:bldP spid="95" grpId="12" animBg="1"/>
      <p:bldP spid="95" grpId="13" animBg="1"/>
      <p:bldP spid="95" grpId="14" animBg="1"/>
      <p:bldP spid="95" grpId="15" animBg="1"/>
      <p:bldP spid="95" grpId="16" animBg="1"/>
      <p:bldP spid="95" grpId="17" animBg="1"/>
      <p:bldP spid="9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5" name="Groupe 184"/>
          <p:cNvGrpSpPr/>
          <p:nvPr>
            <p:custDataLst>
              <p:tags r:id="rId1"/>
            </p:custDataLst>
          </p:nvPr>
        </p:nvGrpSpPr>
        <p:grpSpPr>
          <a:xfrm>
            <a:off x="3020137" y="4019004"/>
            <a:ext cx="2766982" cy="1422327"/>
            <a:chOff x="2948127" y="4163443"/>
            <a:chExt cx="2766982" cy="1422327"/>
          </a:xfrm>
        </p:grpSpPr>
        <p:sp>
          <p:nvSpPr>
            <p:cNvPr id="67" name="Forme libre 66"/>
            <p:cNvSpPr/>
            <p:nvPr/>
          </p:nvSpPr>
          <p:spPr>
            <a:xfrm>
              <a:off x="3048000" y="4343400"/>
              <a:ext cx="57150" cy="514350"/>
            </a:xfrm>
            <a:custGeom>
              <a:avLst/>
              <a:gdLst>
                <a:gd name="connsiteX0" fmla="*/ 0 w 57150"/>
                <a:gd name="connsiteY0" fmla="*/ 0 h 514350"/>
                <a:gd name="connsiteX1" fmla="*/ 57150 w 57150"/>
                <a:gd name="connsiteY1" fmla="*/ 514350 h 514350"/>
                <a:gd name="connsiteX2" fmla="*/ 57150 w 57150"/>
                <a:gd name="connsiteY2" fmla="*/ 514350 h 514350"/>
              </a:gdLst>
              <a:ahLst/>
              <a:cxnLst>
                <a:cxn ang="0">
                  <a:pos x="connsiteX0" y="connsiteY0"/>
                </a:cxn>
                <a:cxn ang="0">
                  <a:pos x="connsiteX1" y="connsiteY1"/>
                </a:cxn>
                <a:cxn ang="0">
                  <a:pos x="connsiteX2" y="connsiteY2"/>
                </a:cxn>
              </a:cxnLst>
              <a:rect l="l" t="t" r="r" b="b"/>
              <a:pathLst>
                <a:path w="57150" h="514350">
                  <a:moveTo>
                    <a:pt x="0" y="0"/>
                  </a:moveTo>
                  <a:lnTo>
                    <a:pt x="57150" y="514350"/>
                  </a:lnTo>
                  <a:lnTo>
                    <a:pt x="57150" y="51435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Forme libre 67"/>
            <p:cNvSpPr/>
            <p:nvPr/>
          </p:nvSpPr>
          <p:spPr>
            <a:xfrm>
              <a:off x="3328251" y="4229100"/>
              <a:ext cx="62649" cy="742950"/>
            </a:xfrm>
            <a:custGeom>
              <a:avLst/>
              <a:gdLst>
                <a:gd name="connsiteX0" fmla="*/ 62649 w 62649"/>
                <a:gd name="connsiteY0" fmla="*/ 0 h 742950"/>
                <a:gd name="connsiteX1" fmla="*/ 5499 w 62649"/>
                <a:gd name="connsiteY1" fmla="*/ 457200 h 742950"/>
                <a:gd name="connsiteX2" fmla="*/ 5499 w 62649"/>
                <a:gd name="connsiteY2" fmla="*/ 742950 h 742950"/>
              </a:gdLst>
              <a:ahLst/>
              <a:cxnLst>
                <a:cxn ang="0">
                  <a:pos x="connsiteX0" y="connsiteY0"/>
                </a:cxn>
                <a:cxn ang="0">
                  <a:pos x="connsiteX1" y="connsiteY1"/>
                </a:cxn>
                <a:cxn ang="0">
                  <a:pos x="connsiteX2" y="connsiteY2"/>
                </a:cxn>
              </a:cxnLst>
              <a:rect l="l" t="t" r="r" b="b"/>
              <a:pathLst>
                <a:path w="62649" h="742950">
                  <a:moveTo>
                    <a:pt x="62649" y="0"/>
                  </a:moveTo>
                  <a:cubicBezTo>
                    <a:pt x="38836" y="166687"/>
                    <a:pt x="15024" y="333375"/>
                    <a:pt x="5499" y="457200"/>
                  </a:cubicBezTo>
                  <a:cubicBezTo>
                    <a:pt x="-4026" y="581025"/>
                    <a:pt x="736" y="661987"/>
                    <a:pt x="5499" y="74295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Forme libre 97"/>
            <p:cNvSpPr/>
            <p:nvPr/>
          </p:nvSpPr>
          <p:spPr>
            <a:xfrm>
              <a:off x="3543300" y="4419600"/>
              <a:ext cx="77301" cy="533400"/>
            </a:xfrm>
            <a:custGeom>
              <a:avLst/>
              <a:gdLst>
                <a:gd name="connsiteX0" fmla="*/ 0 w 77301"/>
                <a:gd name="connsiteY0" fmla="*/ 0 h 533400"/>
                <a:gd name="connsiteX1" fmla="*/ 76200 w 77301"/>
                <a:gd name="connsiteY1" fmla="*/ 266700 h 533400"/>
                <a:gd name="connsiteX2" fmla="*/ 38100 w 77301"/>
                <a:gd name="connsiteY2" fmla="*/ 533400 h 533400"/>
              </a:gdLst>
              <a:ahLst/>
              <a:cxnLst>
                <a:cxn ang="0">
                  <a:pos x="connsiteX0" y="connsiteY0"/>
                </a:cxn>
                <a:cxn ang="0">
                  <a:pos x="connsiteX1" y="connsiteY1"/>
                </a:cxn>
                <a:cxn ang="0">
                  <a:pos x="connsiteX2" y="connsiteY2"/>
                </a:cxn>
              </a:cxnLst>
              <a:rect l="l" t="t" r="r" b="b"/>
              <a:pathLst>
                <a:path w="77301" h="533400">
                  <a:moveTo>
                    <a:pt x="0" y="0"/>
                  </a:moveTo>
                  <a:cubicBezTo>
                    <a:pt x="34925" y="88900"/>
                    <a:pt x="69850" y="177800"/>
                    <a:pt x="76200" y="266700"/>
                  </a:cubicBezTo>
                  <a:cubicBezTo>
                    <a:pt x="82550" y="355600"/>
                    <a:pt x="60325" y="444500"/>
                    <a:pt x="38100" y="5334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Forme libre 98"/>
            <p:cNvSpPr/>
            <p:nvPr/>
          </p:nvSpPr>
          <p:spPr>
            <a:xfrm>
              <a:off x="3810000" y="4343400"/>
              <a:ext cx="38100" cy="571500"/>
            </a:xfrm>
            <a:custGeom>
              <a:avLst/>
              <a:gdLst>
                <a:gd name="connsiteX0" fmla="*/ 0 w 38100"/>
                <a:gd name="connsiteY0" fmla="*/ 0 h 571500"/>
                <a:gd name="connsiteX1" fmla="*/ 38100 w 38100"/>
                <a:gd name="connsiteY1" fmla="*/ 571500 h 571500"/>
              </a:gdLst>
              <a:ahLst/>
              <a:cxnLst>
                <a:cxn ang="0">
                  <a:pos x="connsiteX0" y="connsiteY0"/>
                </a:cxn>
                <a:cxn ang="0">
                  <a:pos x="connsiteX1" y="connsiteY1"/>
                </a:cxn>
              </a:cxnLst>
              <a:rect l="l" t="t" r="r" b="b"/>
              <a:pathLst>
                <a:path w="38100" h="571500">
                  <a:moveTo>
                    <a:pt x="0" y="0"/>
                  </a:moveTo>
                  <a:lnTo>
                    <a:pt x="38100" y="57150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5" name="Forme libre 144"/>
            <p:cNvSpPr/>
            <p:nvPr/>
          </p:nvSpPr>
          <p:spPr>
            <a:xfrm>
              <a:off x="4095750" y="4267200"/>
              <a:ext cx="19050" cy="590550"/>
            </a:xfrm>
            <a:custGeom>
              <a:avLst/>
              <a:gdLst>
                <a:gd name="connsiteX0" fmla="*/ 0 w 19050"/>
                <a:gd name="connsiteY0" fmla="*/ 0 h 590550"/>
                <a:gd name="connsiteX1" fmla="*/ 19050 w 19050"/>
                <a:gd name="connsiteY1" fmla="*/ 590550 h 590550"/>
              </a:gdLst>
              <a:ahLst/>
              <a:cxnLst>
                <a:cxn ang="0">
                  <a:pos x="connsiteX0" y="connsiteY0"/>
                </a:cxn>
                <a:cxn ang="0">
                  <a:pos x="connsiteX1" y="connsiteY1"/>
                </a:cxn>
              </a:cxnLst>
              <a:rect l="l" t="t" r="r" b="b"/>
              <a:pathLst>
                <a:path w="19050" h="590550">
                  <a:moveTo>
                    <a:pt x="0" y="0"/>
                  </a:moveTo>
                  <a:lnTo>
                    <a:pt x="19050" y="59055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6" name="Forme libre 145"/>
            <p:cNvSpPr/>
            <p:nvPr/>
          </p:nvSpPr>
          <p:spPr>
            <a:xfrm>
              <a:off x="4324350" y="4457700"/>
              <a:ext cx="57150" cy="476250"/>
            </a:xfrm>
            <a:custGeom>
              <a:avLst/>
              <a:gdLst>
                <a:gd name="connsiteX0" fmla="*/ 57150 w 57150"/>
                <a:gd name="connsiteY0" fmla="*/ 476250 h 476250"/>
                <a:gd name="connsiteX1" fmla="*/ 0 w 57150"/>
                <a:gd name="connsiteY1" fmla="*/ 0 h 476250"/>
              </a:gdLst>
              <a:ahLst/>
              <a:cxnLst>
                <a:cxn ang="0">
                  <a:pos x="connsiteX0" y="connsiteY0"/>
                </a:cxn>
                <a:cxn ang="0">
                  <a:pos x="connsiteX1" y="connsiteY1"/>
                </a:cxn>
              </a:cxnLst>
              <a:rect l="l" t="t" r="r" b="b"/>
              <a:pathLst>
                <a:path w="57150" h="476250">
                  <a:moveTo>
                    <a:pt x="57150" y="47625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Forme libre 146"/>
            <p:cNvSpPr/>
            <p:nvPr/>
          </p:nvSpPr>
          <p:spPr>
            <a:xfrm>
              <a:off x="4626328" y="4163443"/>
              <a:ext cx="40922" cy="751457"/>
            </a:xfrm>
            <a:custGeom>
              <a:avLst/>
              <a:gdLst>
                <a:gd name="connsiteX0" fmla="*/ 40922 w 40922"/>
                <a:gd name="connsiteY0" fmla="*/ 751457 h 751457"/>
                <a:gd name="connsiteX1" fmla="*/ 2822 w 40922"/>
                <a:gd name="connsiteY1" fmla="*/ 65657 h 751457"/>
                <a:gd name="connsiteX2" fmla="*/ 2822 w 40922"/>
                <a:gd name="connsiteY2" fmla="*/ 27557 h 751457"/>
                <a:gd name="connsiteX3" fmla="*/ 2822 w 40922"/>
                <a:gd name="connsiteY3" fmla="*/ 27557 h 751457"/>
              </a:gdLst>
              <a:ahLst/>
              <a:cxnLst>
                <a:cxn ang="0">
                  <a:pos x="connsiteX0" y="connsiteY0"/>
                </a:cxn>
                <a:cxn ang="0">
                  <a:pos x="connsiteX1" y="connsiteY1"/>
                </a:cxn>
                <a:cxn ang="0">
                  <a:pos x="connsiteX2" y="connsiteY2"/>
                </a:cxn>
                <a:cxn ang="0">
                  <a:pos x="connsiteX3" y="connsiteY3"/>
                </a:cxn>
              </a:cxnLst>
              <a:rect l="l" t="t" r="r" b="b"/>
              <a:pathLst>
                <a:path w="40922" h="751457">
                  <a:moveTo>
                    <a:pt x="40922" y="751457"/>
                  </a:moveTo>
                  <a:cubicBezTo>
                    <a:pt x="25047" y="468882"/>
                    <a:pt x="9172" y="186307"/>
                    <a:pt x="2822" y="65657"/>
                  </a:cubicBezTo>
                  <a:cubicBezTo>
                    <a:pt x="-3528" y="-54993"/>
                    <a:pt x="2822" y="27557"/>
                    <a:pt x="2822" y="27557"/>
                  </a:cubicBezTo>
                  <a:lnTo>
                    <a:pt x="2822" y="2755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Forme libre 147"/>
            <p:cNvSpPr/>
            <p:nvPr/>
          </p:nvSpPr>
          <p:spPr>
            <a:xfrm>
              <a:off x="4855917" y="4362450"/>
              <a:ext cx="20883" cy="533400"/>
            </a:xfrm>
            <a:custGeom>
              <a:avLst/>
              <a:gdLst>
                <a:gd name="connsiteX0" fmla="*/ 20883 w 20883"/>
                <a:gd name="connsiteY0" fmla="*/ 533400 h 533400"/>
                <a:gd name="connsiteX1" fmla="*/ 1833 w 20883"/>
                <a:gd name="connsiteY1" fmla="*/ 152400 h 533400"/>
                <a:gd name="connsiteX2" fmla="*/ 1833 w 20883"/>
                <a:gd name="connsiteY2" fmla="*/ 0 h 533400"/>
              </a:gdLst>
              <a:ahLst/>
              <a:cxnLst>
                <a:cxn ang="0">
                  <a:pos x="connsiteX0" y="connsiteY0"/>
                </a:cxn>
                <a:cxn ang="0">
                  <a:pos x="connsiteX1" y="connsiteY1"/>
                </a:cxn>
                <a:cxn ang="0">
                  <a:pos x="connsiteX2" y="connsiteY2"/>
                </a:cxn>
              </a:cxnLst>
              <a:rect l="l" t="t" r="r" b="b"/>
              <a:pathLst>
                <a:path w="20883" h="533400">
                  <a:moveTo>
                    <a:pt x="20883" y="533400"/>
                  </a:moveTo>
                  <a:cubicBezTo>
                    <a:pt x="12945" y="387350"/>
                    <a:pt x="5008" y="241300"/>
                    <a:pt x="1833" y="152400"/>
                  </a:cubicBezTo>
                  <a:cubicBezTo>
                    <a:pt x="-1342" y="63500"/>
                    <a:pt x="245" y="31750"/>
                    <a:pt x="1833"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9" name="Forme libre 148"/>
            <p:cNvSpPr/>
            <p:nvPr/>
          </p:nvSpPr>
          <p:spPr>
            <a:xfrm>
              <a:off x="5105400" y="4309534"/>
              <a:ext cx="20461" cy="605366"/>
            </a:xfrm>
            <a:custGeom>
              <a:avLst/>
              <a:gdLst>
                <a:gd name="connsiteX0" fmla="*/ 19050 w 20461"/>
                <a:gd name="connsiteY0" fmla="*/ 605366 h 605366"/>
                <a:gd name="connsiteX1" fmla="*/ 19050 w 20461"/>
                <a:gd name="connsiteY1" fmla="*/ 224366 h 605366"/>
                <a:gd name="connsiteX2" fmla="*/ 19050 w 20461"/>
                <a:gd name="connsiteY2" fmla="*/ 14816 h 605366"/>
                <a:gd name="connsiteX3" fmla="*/ 0 w 20461"/>
                <a:gd name="connsiteY3" fmla="*/ 33866 h 605366"/>
              </a:gdLst>
              <a:ahLst/>
              <a:cxnLst>
                <a:cxn ang="0">
                  <a:pos x="connsiteX0" y="connsiteY0"/>
                </a:cxn>
                <a:cxn ang="0">
                  <a:pos x="connsiteX1" y="connsiteY1"/>
                </a:cxn>
                <a:cxn ang="0">
                  <a:pos x="connsiteX2" y="connsiteY2"/>
                </a:cxn>
                <a:cxn ang="0">
                  <a:pos x="connsiteX3" y="connsiteY3"/>
                </a:cxn>
              </a:cxnLst>
              <a:rect l="l" t="t" r="r" b="b"/>
              <a:pathLst>
                <a:path w="20461" h="605366">
                  <a:moveTo>
                    <a:pt x="19050" y="605366"/>
                  </a:moveTo>
                  <a:lnTo>
                    <a:pt x="19050" y="224366"/>
                  </a:lnTo>
                  <a:cubicBezTo>
                    <a:pt x="19050" y="125941"/>
                    <a:pt x="22225" y="46566"/>
                    <a:pt x="19050" y="14816"/>
                  </a:cubicBezTo>
                  <a:cubicBezTo>
                    <a:pt x="15875" y="-16934"/>
                    <a:pt x="7937" y="8466"/>
                    <a:pt x="0" y="3386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3" name="Groupe 182"/>
            <p:cNvGrpSpPr/>
            <p:nvPr/>
          </p:nvGrpSpPr>
          <p:grpSpPr>
            <a:xfrm>
              <a:off x="2948127" y="4715779"/>
              <a:ext cx="2766982" cy="869991"/>
              <a:chOff x="2948127" y="4715779"/>
              <a:chExt cx="2766982" cy="869991"/>
            </a:xfrm>
          </p:grpSpPr>
          <p:grpSp>
            <p:nvGrpSpPr>
              <p:cNvPr id="179" name="Groupe 178"/>
              <p:cNvGrpSpPr/>
              <p:nvPr/>
            </p:nvGrpSpPr>
            <p:grpSpPr>
              <a:xfrm>
                <a:off x="2948127" y="4715779"/>
                <a:ext cx="2309832" cy="869991"/>
                <a:chOff x="2948127" y="4715779"/>
                <a:chExt cx="2309832" cy="869991"/>
              </a:xfrm>
            </p:grpSpPr>
            <p:grpSp>
              <p:nvGrpSpPr>
                <p:cNvPr id="16" name="Groupe 15"/>
                <p:cNvGrpSpPr/>
                <p:nvPr/>
              </p:nvGrpSpPr>
              <p:grpSpPr>
                <a:xfrm>
                  <a:off x="2948127" y="4715779"/>
                  <a:ext cx="253422" cy="869991"/>
                  <a:chOff x="5502528" y="4058747"/>
                  <a:chExt cx="725656" cy="1537561"/>
                </a:xfrm>
              </p:grpSpPr>
              <p:sp>
                <p:nvSpPr>
                  <p:cNvPr id="9" name="Rectangle 8"/>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Ellipse 107"/>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2" name="Groupe 111"/>
                <p:cNvGrpSpPr/>
                <p:nvPr/>
              </p:nvGrpSpPr>
              <p:grpSpPr>
                <a:xfrm>
                  <a:off x="3205178" y="4715779"/>
                  <a:ext cx="253422" cy="869991"/>
                  <a:chOff x="5502528" y="4058747"/>
                  <a:chExt cx="725656" cy="1537561"/>
                </a:xfrm>
              </p:grpSpPr>
              <p:sp>
                <p:nvSpPr>
                  <p:cNvPr id="114" name="Rectangle 113"/>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Ellipse 114"/>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Ellipse 115"/>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7" name="Groupe 116"/>
                <p:cNvGrpSpPr/>
                <p:nvPr/>
              </p:nvGrpSpPr>
              <p:grpSpPr>
                <a:xfrm>
                  <a:off x="3462229" y="4715779"/>
                  <a:ext cx="253422" cy="869991"/>
                  <a:chOff x="5502528" y="4058747"/>
                  <a:chExt cx="725656" cy="1537561"/>
                </a:xfrm>
              </p:grpSpPr>
              <p:sp>
                <p:nvSpPr>
                  <p:cNvPr id="118" name="Rectangle 117"/>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Ellipse 118"/>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1" name="Groupe 120"/>
                <p:cNvGrpSpPr/>
                <p:nvPr/>
              </p:nvGrpSpPr>
              <p:grpSpPr>
                <a:xfrm>
                  <a:off x="3719280" y="4715779"/>
                  <a:ext cx="253422" cy="869991"/>
                  <a:chOff x="5502528" y="4058747"/>
                  <a:chExt cx="725656" cy="1537561"/>
                </a:xfrm>
              </p:grpSpPr>
              <p:sp>
                <p:nvSpPr>
                  <p:cNvPr id="122" name="Rectangle 121"/>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5" name="Groupe 124"/>
                <p:cNvGrpSpPr/>
                <p:nvPr/>
              </p:nvGrpSpPr>
              <p:grpSpPr>
                <a:xfrm>
                  <a:off x="3976331" y="4715779"/>
                  <a:ext cx="253422" cy="869991"/>
                  <a:chOff x="5502528" y="4058747"/>
                  <a:chExt cx="725656" cy="1537561"/>
                </a:xfrm>
              </p:grpSpPr>
              <p:sp>
                <p:nvSpPr>
                  <p:cNvPr id="126" name="Rectangle 125"/>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Ellipse 126"/>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8" name="Ellipse 127"/>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9" name="Groupe 128"/>
                <p:cNvGrpSpPr/>
                <p:nvPr/>
              </p:nvGrpSpPr>
              <p:grpSpPr>
                <a:xfrm>
                  <a:off x="4233382" y="4715779"/>
                  <a:ext cx="253422" cy="869991"/>
                  <a:chOff x="5502528" y="4058747"/>
                  <a:chExt cx="725656" cy="1537561"/>
                </a:xfrm>
              </p:grpSpPr>
              <p:sp>
                <p:nvSpPr>
                  <p:cNvPr id="130" name="Rectangle 129"/>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1" name="Ellipse 130"/>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2" name="Ellipse 131"/>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3" name="Groupe 132"/>
                <p:cNvGrpSpPr/>
                <p:nvPr/>
              </p:nvGrpSpPr>
              <p:grpSpPr>
                <a:xfrm>
                  <a:off x="4490433" y="4715779"/>
                  <a:ext cx="253422" cy="869991"/>
                  <a:chOff x="5502528" y="4058747"/>
                  <a:chExt cx="725656" cy="1537561"/>
                </a:xfrm>
              </p:grpSpPr>
              <p:sp>
                <p:nvSpPr>
                  <p:cNvPr id="134" name="Rectangle 133"/>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5" name="Ellipse 134"/>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6" name="Ellipse 135"/>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7" name="Groupe 136"/>
                <p:cNvGrpSpPr/>
                <p:nvPr/>
              </p:nvGrpSpPr>
              <p:grpSpPr>
                <a:xfrm>
                  <a:off x="4747484" y="4715779"/>
                  <a:ext cx="253422" cy="869991"/>
                  <a:chOff x="5502528" y="4058747"/>
                  <a:chExt cx="725656" cy="1537561"/>
                </a:xfrm>
              </p:grpSpPr>
              <p:sp>
                <p:nvSpPr>
                  <p:cNvPr id="138" name="Rectangle 137"/>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9" name="Ellipse 138"/>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Ellipse 139"/>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41" name="Groupe 140"/>
                <p:cNvGrpSpPr/>
                <p:nvPr/>
              </p:nvGrpSpPr>
              <p:grpSpPr>
                <a:xfrm>
                  <a:off x="5004537" y="4715779"/>
                  <a:ext cx="253422" cy="869991"/>
                  <a:chOff x="5502528" y="4058747"/>
                  <a:chExt cx="725656" cy="1537561"/>
                </a:xfrm>
              </p:grpSpPr>
              <p:sp>
                <p:nvSpPr>
                  <p:cNvPr id="142" name="Rectangle 141"/>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3" name="Ellipse 142"/>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4" name="Ellipse 143"/>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80" name="Rectangle 179"/>
              <p:cNvSpPr/>
              <p:nvPr/>
            </p:nvSpPr>
            <p:spPr>
              <a:xfrm>
                <a:off x="5181543" y="4933950"/>
                <a:ext cx="533566" cy="400110"/>
              </a:xfrm>
              <a:prstGeom prst="rect">
                <a:avLst/>
              </a:prstGeom>
            </p:spPr>
            <p:txBody>
              <a:bodyPr wrap="square">
                <a:spAutoFit/>
              </a:bodyPr>
              <a:lstStyle/>
              <a:p>
                <a:r>
                  <a:rPr lang="fr-FR" sz="2000" b="1" u="sng" dirty="0" smtClean="0">
                    <a:latin typeface="Arial" pitchFamily="34" charset="0"/>
                    <a:cs typeface="Arial" pitchFamily="34" charset="0"/>
                  </a:rPr>
                  <a:t>X1</a:t>
                </a:r>
                <a:endParaRPr lang="fr-FR" sz="1600" b="1" dirty="0">
                  <a:latin typeface="Arial" pitchFamily="34" charset="0"/>
                  <a:cs typeface="Arial" pitchFamily="34" charset="0"/>
                </a:endParaRPr>
              </a:p>
            </p:txBody>
          </p:sp>
        </p:grpSp>
      </p:grpSp>
      <p:sp>
        <p:nvSpPr>
          <p:cNvPr id="184" name="Forme libre 183"/>
          <p:cNvSpPr/>
          <p:nvPr>
            <p:custDataLst>
              <p:tags r:id="rId2"/>
            </p:custDataLst>
          </p:nvPr>
        </p:nvSpPr>
        <p:spPr>
          <a:xfrm>
            <a:off x="3873463" y="5256901"/>
            <a:ext cx="462203" cy="776176"/>
          </a:xfrm>
          <a:custGeom>
            <a:avLst/>
            <a:gdLst>
              <a:gd name="connsiteX0" fmla="*/ 26268 w 462203"/>
              <a:gd name="connsiteY0" fmla="*/ 0 h 776176"/>
              <a:gd name="connsiteX1" fmla="*/ 47533 w 462203"/>
              <a:gd name="connsiteY1" fmla="*/ 372139 h 776176"/>
              <a:gd name="connsiteX2" fmla="*/ 462203 w 462203"/>
              <a:gd name="connsiteY2" fmla="*/ 776176 h 776176"/>
            </a:gdLst>
            <a:ahLst/>
            <a:cxnLst>
              <a:cxn ang="0">
                <a:pos x="connsiteX0" y="connsiteY0"/>
              </a:cxn>
              <a:cxn ang="0">
                <a:pos x="connsiteX1" y="connsiteY1"/>
              </a:cxn>
              <a:cxn ang="0">
                <a:pos x="connsiteX2" y="connsiteY2"/>
              </a:cxn>
            </a:cxnLst>
            <a:rect l="l" t="t" r="r" b="b"/>
            <a:pathLst>
              <a:path w="462203" h="776176">
                <a:moveTo>
                  <a:pt x="26268" y="0"/>
                </a:moveTo>
                <a:cubicBezTo>
                  <a:pt x="572" y="121388"/>
                  <a:pt x="-25123" y="242776"/>
                  <a:pt x="47533" y="372139"/>
                </a:cubicBezTo>
                <a:cubicBezTo>
                  <a:pt x="120189" y="501502"/>
                  <a:pt x="291196" y="638839"/>
                  <a:pt x="462203" y="77617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custDataLst>
              <p:tags r:id="rId3"/>
            </p:custDataLst>
          </p:nvPr>
        </p:nvSpPr>
        <p:spPr>
          <a:xfrm>
            <a:off x="36984" y="15007"/>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4" name="Rectangle 13"/>
          <p:cNvSpPr/>
          <p:nvPr>
            <p:custDataLst>
              <p:tags r:id="rId4"/>
            </p:custDataLst>
          </p:nvPr>
        </p:nvSpPr>
        <p:spPr>
          <a:xfrm>
            <a:off x="190552" y="692696"/>
            <a:ext cx="4296252"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Mesures hors tension:</a:t>
            </a:r>
            <a:endParaRPr lang="fr-FR" sz="2400" b="1" dirty="0">
              <a:latin typeface="Verdana" panose="020B0604030504040204" pitchFamily="34" charset="0"/>
              <a:cs typeface="Arial" pitchFamily="34" charset="0"/>
            </a:endParaRPr>
          </a:p>
        </p:txBody>
      </p:sp>
      <p:sp>
        <p:nvSpPr>
          <p:cNvPr id="65" name="Rectangle 64"/>
          <p:cNvSpPr/>
          <p:nvPr>
            <p:custDataLst>
              <p:tags r:id="rId5"/>
            </p:custDataLst>
          </p:nvPr>
        </p:nvSpPr>
        <p:spPr>
          <a:xfrm>
            <a:off x="190552" y="1247442"/>
            <a:ext cx="6685704" cy="2554545"/>
          </a:xfrm>
          <a:prstGeom prst="rect">
            <a:avLst/>
          </a:prstGeom>
        </p:spPr>
        <p:txBody>
          <a:bodyPr wrap="square">
            <a:spAutoFit/>
          </a:bodyPr>
          <a:lstStyle/>
          <a:p>
            <a:r>
              <a:rPr lang="fr-FR" sz="1600" b="1" dirty="0" smtClean="0">
                <a:latin typeface="Verdana" panose="020B0604030504040204" pitchFamily="34" charset="0"/>
                <a:cs typeface="Arial" pitchFamily="34" charset="0"/>
              </a:rPr>
              <a:t>Les mesures hors tension « Ohmmètre » ne sont pas utilisées de manière systématique. Il est très difficile de pouvoir tester un système avec cette méthode, car le risque de retour, de bouclage, par un élément se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situant plus loin dans le schéma est très important.</a:t>
            </a:r>
          </a:p>
          <a:p>
            <a:r>
              <a:rPr lang="fr-FR" sz="1600" b="1" dirty="0" smtClean="0">
                <a:latin typeface="Verdana" panose="020B0604030504040204" pitchFamily="34" charset="0"/>
                <a:cs typeface="Arial" pitchFamily="34" charset="0"/>
              </a:rPr>
              <a:t>Dans le cas par exemple, d’une chaine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d’information, ou d’un câble qui relie un ou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plusieurs fin de courses, il peut être très efficace.</a:t>
            </a:r>
          </a:p>
          <a:p>
            <a:r>
              <a:rPr lang="fr-FR" sz="1600" b="1" dirty="0" smtClean="0">
                <a:latin typeface="Verdana" panose="020B0604030504040204" pitchFamily="34" charset="0"/>
                <a:cs typeface="Arial" pitchFamily="34" charset="0"/>
              </a:rPr>
              <a:t>Il faudra prendre soin de débrancher un des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fils testés pour éviter tout risque de bouclage.</a:t>
            </a:r>
          </a:p>
        </p:txBody>
      </p:sp>
      <p:sp>
        <p:nvSpPr>
          <p:cNvPr id="152" name="Forme libre 151"/>
          <p:cNvSpPr/>
          <p:nvPr>
            <p:custDataLst>
              <p:tags r:id="rId6"/>
            </p:custDataLst>
          </p:nvPr>
        </p:nvSpPr>
        <p:spPr>
          <a:xfrm>
            <a:off x="3596260" y="5932511"/>
            <a:ext cx="800100" cy="133350"/>
          </a:xfrm>
          <a:custGeom>
            <a:avLst/>
            <a:gdLst>
              <a:gd name="connsiteX0" fmla="*/ 0 w 800100"/>
              <a:gd name="connsiteY0" fmla="*/ 0 h 133350"/>
              <a:gd name="connsiteX1" fmla="*/ 495300 w 800100"/>
              <a:gd name="connsiteY1" fmla="*/ 57150 h 133350"/>
              <a:gd name="connsiteX2" fmla="*/ 800100 w 800100"/>
              <a:gd name="connsiteY2" fmla="*/ 133350 h 133350"/>
            </a:gdLst>
            <a:ahLst/>
            <a:cxnLst>
              <a:cxn ang="0">
                <a:pos x="connsiteX0" y="connsiteY0"/>
              </a:cxn>
              <a:cxn ang="0">
                <a:pos x="connsiteX1" y="connsiteY1"/>
              </a:cxn>
              <a:cxn ang="0">
                <a:pos x="connsiteX2" y="connsiteY2"/>
              </a:cxn>
            </a:cxnLst>
            <a:rect l="l" t="t" r="r" b="b"/>
            <a:pathLst>
              <a:path w="800100" h="133350">
                <a:moveTo>
                  <a:pt x="0" y="0"/>
                </a:moveTo>
                <a:cubicBezTo>
                  <a:pt x="180975" y="17462"/>
                  <a:pt x="361950" y="34925"/>
                  <a:pt x="495300" y="57150"/>
                </a:cubicBezTo>
                <a:cubicBezTo>
                  <a:pt x="628650" y="79375"/>
                  <a:pt x="714375" y="106362"/>
                  <a:pt x="800100" y="13335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9" name="Groupe 158"/>
          <p:cNvGrpSpPr/>
          <p:nvPr>
            <p:custDataLst>
              <p:tags r:id="rId7"/>
            </p:custDataLst>
          </p:nvPr>
        </p:nvGrpSpPr>
        <p:grpSpPr>
          <a:xfrm>
            <a:off x="8383911" y="4434750"/>
            <a:ext cx="436563" cy="1010051"/>
            <a:chOff x="8311901" y="4579189"/>
            <a:chExt cx="436563" cy="1010051"/>
          </a:xfrm>
        </p:grpSpPr>
        <p:sp>
          <p:nvSpPr>
            <p:cNvPr id="153" name="Line 121"/>
            <p:cNvSpPr>
              <a:spLocks noChangeShapeType="1"/>
            </p:cNvSpPr>
            <p:nvPr/>
          </p:nvSpPr>
          <p:spPr bwMode="auto">
            <a:xfrm rot="5400000" flipV="1">
              <a:off x="8457851" y="5417689"/>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54" name="Line 151"/>
            <p:cNvSpPr>
              <a:spLocks noChangeShapeType="1"/>
            </p:cNvSpPr>
            <p:nvPr/>
          </p:nvSpPr>
          <p:spPr bwMode="auto">
            <a:xfrm flipH="1">
              <a:off x="8616701" y="4873077"/>
              <a:ext cx="87313" cy="38735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5" name="Line 152"/>
            <p:cNvSpPr>
              <a:spLocks noChangeShapeType="1"/>
            </p:cNvSpPr>
            <p:nvPr/>
          </p:nvSpPr>
          <p:spPr bwMode="auto">
            <a:xfrm>
              <a:off x="8615114" y="4908002"/>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6" name="Line 154"/>
            <p:cNvSpPr>
              <a:spLocks noChangeShapeType="1"/>
            </p:cNvSpPr>
            <p:nvPr/>
          </p:nvSpPr>
          <p:spPr bwMode="auto">
            <a:xfrm flipH="1">
              <a:off x="8311901" y="5023890"/>
              <a:ext cx="3175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7" name="Line 121"/>
            <p:cNvSpPr>
              <a:spLocks noChangeShapeType="1"/>
            </p:cNvSpPr>
            <p:nvPr/>
          </p:nvSpPr>
          <p:spPr bwMode="auto">
            <a:xfrm rot="5400000" flipV="1">
              <a:off x="8452294" y="4736451"/>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useBgFill="1">
          <p:nvSpPr>
            <p:cNvPr id="158" name="Ellipse 157"/>
            <p:cNvSpPr/>
            <p:nvPr/>
          </p:nvSpPr>
          <p:spPr>
            <a:xfrm>
              <a:off x="8311901" y="4941168"/>
              <a:ext cx="158750" cy="15655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86" name="Groupe 185"/>
          <p:cNvGrpSpPr/>
          <p:nvPr>
            <p:custDataLst>
              <p:tags r:id="rId8"/>
            </p:custDataLst>
          </p:nvPr>
        </p:nvGrpSpPr>
        <p:grpSpPr>
          <a:xfrm>
            <a:off x="4177645" y="1916832"/>
            <a:ext cx="4543021" cy="4453829"/>
            <a:chOff x="4105635" y="2061271"/>
            <a:chExt cx="4543021" cy="4453829"/>
          </a:xfrm>
        </p:grpSpPr>
        <p:sp>
          <p:nvSpPr>
            <p:cNvPr id="150" name="Forme libre 149"/>
            <p:cNvSpPr/>
            <p:nvPr/>
          </p:nvSpPr>
          <p:spPr>
            <a:xfrm>
              <a:off x="4248150" y="2061271"/>
              <a:ext cx="4151986" cy="4453829"/>
            </a:xfrm>
            <a:custGeom>
              <a:avLst/>
              <a:gdLst>
                <a:gd name="connsiteX0" fmla="*/ 0 w 4151986"/>
                <a:gd name="connsiteY0" fmla="*/ 4091879 h 4453829"/>
                <a:gd name="connsiteX1" fmla="*/ 876300 w 4151986"/>
                <a:gd name="connsiteY1" fmla="*/ 4453829 h 4453829"/>
                <a:gd name="connsiteX2" fmla="*/ 2171700 w 4151986"/>
                <a:gd name="connsiteY2" fmla="*/ 4091879 h 4453829"/>
                <a:gd name="connsiteX3" fmla="*/ 2247900 w 4151986"/>
                <a:gd name="connsiteY3" fmla="*/ 2491679 h 4453829"/>
                <a:gd name="connsiteX4" fmla="*/ 1809750 w 4151986"/>
                <a:gd name="connsiteY4" fmla="*/ 777179 h 4453829"/>
                <a:gd name="connsiteX5" fmla="*/ 2381250 w 4151986"/>
                <a:gd name="connsiteY5" fmla="*/ 15179 h 4453829"/>
                <a:gd name="connsiteX6" fmla="*/ 3924300 w 4151986"/>
                <a:gd name="connsiteY6" fmla="*/ 358079 h 4453829"/>
                <a:gd name="connsiteX7" fmla="*/ 4095750 w 4151986"/>
                <a:gd name="connsiteY7" fmla="*/ 1405829 h 4453829"/>
                <a:gd name="connsiteX8" fmla="*/ 3448050 w 4151986"/>
                <a:gd name="connsiteY8" fmla="*/ 2167829 h 4453829"/>
                <a:gd name="connsiteX9" fmla="*/ 3714750 w 4151986"/>
                <a:gd name="connsiteY9" fmla="*/ 2758379 h 445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1986" h="4453829">
                  <a:moveTo>
                    <a:pt x="0" y="4091879"/>
                  </a:moveTo>
                  <a:cubicBezTo>
                    <a:pt x="257175" y="4272854"/>
                    <a:pt x="514350" y="4453829"/>
                    <a:pt x="876300" y="4453829"/>
                  </a:cubicBezTo>
                  <a:cubicBezTo>
                    <a:pt x="1238250" y="4453829"/>
                    <a:pt x="1943100" y="4418904"/>
                    <a:pt x="2171700" y="4091879"/>
                  </a:cubicBezTo>
                  <a:cubicBezTo>
                    <a:pt x="2400300" y="3764854"/>
                    <a:pt x="2308225" y="3044129"/>
                    <a:pt x="2247900" y="2491679"/>
                  </a:cubicBezTo>
                  <a:cubicBezTo>
                    <a:pt x="2187575" y="1939229"/>
                    <a:pt x="1787525" y="1189929"/>
                    <a:pt x="1809750" y="777179"/>
                  </a:cubicBezTo>
                  <a:cubicBezTo>
                    <a:pt x="1831975" y="364429"/>
                    <a:pt x="2028825" y="85029"/>
                    <a:pt x="2381250" y="15179"/>
                  </a:cubicBezTo>
                  <a:cubicBezTo>
                    <a:pt x="2733675" y="-54671"/>
                    <a:pt x="3638550" y="126304"/>
                    <a:pt x="3924300" y="358079"/>
                  </a:cubicBezTo>
                  <a:cubicBezTo>
                    <a:pt x="4210050" y="589854"/>
                    <a:pt x="4175125" y="1104204"/>
                    <a:pt x="4095750" y="1405829"/>
                  </a:cubicBezTo>
                  <a:cubicBezTo>
                    <a:pt x="4016375" y="1707454"/>
                    <a:pt x="3511550" y="1942404"/>
                    <a:pt x="3448050" y="2167829"/>
                  </a:cubicBezTo>
                  <a:cubicBezTo>
                    <a:pt x="3384550" y="2393254"/>
                    <a:pt x="3549650" y="2575816"/>
                    <a:pt x="3714750" y="2758379"/>
                  </a:cubicBezTo>
                </a:path>
              </a:pathLst>
            </a:custGeom>
            <a:noFill/>
            <a:ln w="1047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Forme libre 150"/>
            <p:cNvSpPr/>
            <p:nvPr/>
          </p:nvSpPr>
          <p:spPr>
            <a:xfrm>
              <a:off x="4105635" y="5391150"/>
              <a:ext cx="161565" cy="819150"/>
            </a:xfrm>
            <a:custGeom>
              <a:avLst/>
              <a:gdLst>
                <a:gd name="connsiteX0" fmla="*/ 9165 w 161565"/>
                <a:gd name="connsiteY0" fmla="*/ 0 h 819150"/>
                <a:gd name="connsiteX1" fmla="*/ 9165 w 161565"/>
                <a:gd name="connsiteY1" fmla="*/ 323850 h 819150"/>
                <a:gd name="connsiteX2" fmla="*/ 104415 w 161565"/>
                <a:gd name="connsiteY2" fmla="*/ 685800 h 819150"/>
                <a:gd name="connsiteX3" fmla="*/ 161565 w 161565"/>
                <a:gd name="connsiteY3" fmla="*/ 819150 h 819150"/>
              </a:gdLst>
              <a:ahLst/>
              <a:cxnLst>
                <a:cxn ang="0">
                  <a:pos x="connsiteX0" y="connsiteY0"/>
                </a:cxn>
                <a:cxn ang="0">
                  <a:pos x="connsiteX1" y="connsiteY1"/>
                </a:cxn>
                <a:cxn ang="0">
                  <a:pos x="connsiteX2" y="connsiteY2"/>
                </a:cxn>
                <a:cxn ang="0">
                  <a:pos x="connsiteX3" y="connsiteY3"/>
                </a:cxn>
              </a:cxnLst>
              <a:rect l="l" t="t" r="r" b="b"/>
              <a:pathLst>
                <a:path w="161565" h="819150">
                  <a:moveTo>
                    <a:pt x="9165" y="0"/>
                  </a:moveTo>
                  <a:cubicBezTo>
                    <a:pt x="1227" y="104775"/>
                    <a:pt x="-6710" y="209550"/>
                    <a:pt x="9165" y="323850"/>
                  </a:cubicBezTo>
                  <a:cubicBezTo>
                    <a:pt x="25040" y="438150"/>
                    <a:pt x="79015" y="603250"/>
                    <a:pt x="104415" y="685800"/>
                  </a:cubicBezTo>
                  <a:cubicBezTo>
                    <a:pt x="129815" y="768350"/>
                    <a:pt x="145690" y="793750"/>
                    <a:pt x="161565" y="81915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0" name="Forme libre 159"/>
            <p:cNvSpPr/>
            <p:nvPr/>
          </p:nvSpPr>
          <p:spPr>
            <a:xfrm>
              <a:off x="7938655" y="4779818"/>
              <a:ext cx="710001" cy="1010151"/>
            </a:xfrm>
            <a:custGeom>
              <a:avLst/>
              <a:gdLst>
                <a:gd name="connsiteX0" fmla="*/ 0 w 710001"/>
                <a:gd name="connsiteY0" fmla="*/ 0 h 1010151"/>
                <a:gd name="connsiteX1" fmla="*/ 135081 w 710001"/>
                <a:gd name="connsiteY1" fmla="*/ 135082 h 1010151"/>
                <a:gd name="connsiteX2" fmla="*/ 290945 w 710001"/>
                <a:gd name="connsiteY2" fmla="*/ 446809 h 1010151"/>
                <a:gd name="connsiteX3" fmla="*/ 353290 w 710001"/>
                <a:gd name="connsiteY3" fmla="*/ 955964 h 1010151"/>
                <a:gd name="connsiteX4" fmla="*/ 675409 w 710001"/>
                <a:gd name="connsiteY4" fmla="*/ 976746 h 1010151"/>
                <a:gd name="connsiteX5" fmla="*/ 685800 w 710001"/>
                <a:gd name="connsiteY5" fmla="*/ 789709 h 101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0001" h="1010151">
                  <a:moveTo>
                    <a:pt x="0" y="0"/>
                  </a:moveTo>
                  <a:cubicBezTo>
                    <a:pt x="43295" y="30307"/>
                    <a:pt x="86590" y="60614"/>
                    <a:pt x="135081" y="135082"/>
                  </a:cubicBezTo>
                  <a:cubicBezTo>
                    <a:pt x="183572" y="209550"/>
                    <a:pt x="254577" y="309995"/>
                    <a:pt x="290945" y="446809"/>
                  </a:cubicBezTo>
                  <a:cubicBezTo>
                    <a:pt x="327313" y="583623"/>
                    <a:pt x="289213" y="867641"/>
                    <a:pt x="353290" y="955964"/>
                  </a:cubicBezTo>
                  <a:cubicBezTo>
                    <a:pt x="417367" y="1044287"/>
                    <a:pt x="619991" y="1004455"/>
                    <a:pt x="675409" y="976746"/>
                  </a:cubicBezTo>
                  <a:cubicBezTo>
                    <a:pt x="730827" y="949037"/>
                    <a:pt x="708313" y="869373"/>
                    <a:pt x="685800" y="789709"/>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Forme libre 160"/>
            <p:cNvSpPr/>
            <p:nvPr/>
          </p:nvSpPr>
          <p:spPr>
            <a:xfrm>
              <a:off x="7938655" y="4477316"/>
              <a:ext cx="692347" cy="339601"/>
            </a:xfrm>
            <a:custGeom>
              <a:avLst/>
              <a:gdLst>
                <a:gd name="connsiteX0" fmla="*/ 0 w 692347"/>
                <a:gd name="connsiteY0" fmla="*/ 342463 h 416857"/>
                <a:gd name="connsiteX1" fmla="*/ 145472 w 692347"/>
                <a:gd name="connsiteY1" fmla="*/ 394417 h 416857"/>
                <a:gd name="connsiteX2" fmla="*/ 467590 w 692347"/>
                <a:gd name="connsiteY2" fmla="*/ 20345 h 416857"/>
                <a:gd name="connsiteX3" fmla="*/ 665018 w 692347"/>
                <a:gd name="connsiteY3" fmla="*/ 61908 h 416857"/>
                <a:gd name="connsiteX4" fmla="*/ 685800 w 692347"/>
                <a:gd name="connsiteY4" fmla="*/ 165817 h 416857"/>
                <a:gd name="connsiteX0" fmla="*/ 0 w 692347"/>
                <a:gd name="connsiteY0" fmla="*/ 342463 h 412051"/>
                <a:gd name="connsiteX1" fmla="*/ 145472 w 692347"/>
                <a:gd name="connsiteY1" fmla="*/ 394417 h 412051"/>
                <a:gd name="connsiteX2" fmla="*/ 467590 w 692347"/>
                <a:gd name="connsiteY2" fmla="*/ 20345 h 412051"/>
                <a:gd name="connsiteX3" fmla="*/ 665018 w 692347"/>
                <a:gd name="connsiteY3" fmla="*/ 61908 h 412051"/>
                <a:gd name="connsiteX4" fmla="*/ 685800 w 692347"/>
                <a:gd name="connsiteY4" fmla="*/ 165817 h 412051"/>
                <a:gd name="connsiteX0" fmla="*/ 0 w 692347"/>
                <a:gd name="connsiteY0" fmla="*/ 333675 h 339601"/>
                <a:gd name="connsiteX1" fmla="*/ 238991 w 692347"/>
                <a:gd name="connsiteY1" fmla="*/ 260938 h 339601"/>
                <a:gd name="connsiteX2" fmla="*/ 467590 w 692347"/>
                <a:gd name="connsiteY2" fmla="*/ 11557 h 339601"/>
                <a:gd name="connsiteX3" fmla="*/ 665018 w 692347"/>
                <a:gd name="connsiteY3" fmla="*/ 53120 h 339601"/>
                <a:gd name="connsiteX4" fmla="*/ 685800 w 692347"/>
                <a:gd name="connsiteY4" fmla="*/ 157029 h 339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347" h="339601">
                  <a:moveTo>
                    <a:pt x="0" y="333675"/>
                  </a:moveTo>
                  <a:cubicBezTo>
                    <a:pt x="75334" y="355323"/>
                    <a:pt x="161059" y="314624"/>
                    <a:pt x="238991" y="260938"/>
                  </a:cubicBezTo>
                  <a:cubicBezTo>
                    <a:pt x="316923" y="207252"/>
                    <a:pt x="396586" y="46193"/>
                    <a:pt x="467590" y="11557"/>
                  </a:cubicBezTo>
                  <a:cubicBezTo>
                    <a:pt x="538594" y="-23079"/>
                    <a:pt x="628650" y="28875"/>
                    <a:pt x="665018" y="53120"/>
                  </a:cubicBezTo>
                  <a:cubicBezTo>
                    <a:pt x="701386" y="77365"/>
                    <a:pt x="693593" y="117197"/>
                    <a:pt x="685800" y="157029"/>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5" name="Groupe 164"/>
          <p:cNvGrpSpPr/>
          <p:nvPr>
            <p:custDataLst>
              <p:tags r:id="rId9"/>
            </p:custDataLst>
          </p:nvPr>
        </p:nvGrpSpPr>
        <p:grpSpPr>
          <a:xfrm>
            <a:off x="8380781" y="4404497"/>
            <a:ext cx="601569" cy="1010051"/>
            <a:chOff x="8311901" y="4579189"/>
            <a:chExt cx="601569" cy="1010051"/>
          </a:xfrm>
        </p:grpSpPr>
        <p:sp>
          <p:nvSpPr>
            <p:cNvPr id="166" name="Line 121"/>
            <p:cNvSpPr>
              <a:spLocks noChangeShapeType="1"/>
            </p:cNvSpPr>
            <p:nvPr/>
          </p:nvSpPr>
          <p:spPr bwMode="auto">
            <a:xfrm rot="5400000" flipV="1">
              <a:off x="8457851" y="5417689"/>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67" name="Line 151"/>
            <p:cNvSpPr>
              <a:spLocks noChangeShapeType="1"/>
            </p:cNvSpPr>
            <p:nvPr/>
          </p:nvSpPr>
          <p:spPr bwMode="auto">
            <a:xfrm flipH="1">
              <a:off x="8616700" y="4908001"/>
              <a:ext cx="296770" cy="3524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68" name="Line 152"/>
            <p:cNvSpPr>
              <a:spLocks noChangeShapeType="1"/>
            </p:cNvSpPr>
            <p:nvPr/>
          </p:nvSpPr>
          <p:spPr bwMode="auto">
            <a:xfrm>
              <a:off x="8615114" y="4908002"/>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69" name="Line 154"/>
            <p:cNvSpPr>
              <a:spLocks noChangeShapeType="1"/>
            </p:cNvSpPr>
            <p:nvPr/>
          </p:nvSpPr>
          <p:spPr bwMode="auto">
            <a:xfrm flipH="1" flipV="1">
              <a:off x="8311901" y="5023889"/>
              <a:ext cx="436563" cy="60323"/>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70" name="Line 121"/>
            <p:cNvSpPr>
              <a:spLocks noChangeShapeType="1"/>
            </p:cNvSpPr>
            <p:nvPr/>
          </p:nvSpPr>
          <p:spPr bwMode="auto">
            <a:xfrm rot="5400000" flipV="1">
              <a:off x="8452294" y="4736451"/>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useBgFill="1">
          <p:nvSpPr>
            <p:cNvPr id="171" name="Ellipse 170"/>
            <p:cNvSpPr/>
            <p:nvPr/>
          </p:nvSpPr>
          <p:spPr>
            <a:xfrm>
              <a:off x="8311901" y="4955937"/>
              <a:ext cx="158750" cy="15655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7" name="ZoneTexte 176"/>
          <p:cNvSpPr txBox="1"/>
          <p:nvPr>
            <p:custDataLst>
              <p:tags r:id="rId10"/>
            </p:custDataLst>
          </p:nvPr>
        </p:nvSpPr>
        <p:spPr>
          <a:xfrm>
            <a:off x="1377588" y="4000050"/>
            <a:ext cx="2008883" cy="369332"/>
          </a:xfrm>
          <a:prstGeom prst="rect">
            <a:avLst/>
          </a:prstGeom>
          <a:solidFill>
            <a:srgbClr val="22FD17"/>
          </a:solidFill>
        </p:spPr>
        <p:txBody>
          <a:bodyPr wrap="none" rtlCol="0">
            <a:spAutoFit/>
          </a:bodyPr>
          <a:lstStyle/>
          <a:p>
            <a:r>
              <a:rPr lang="fr-FR" dirty="0" smtClean="0">
                <a:latin typeface="Verdana" panose="020B0604030504040204" pitchFamily="34" charset="0"/>
              </a:rPr>
              <a:t>Liaison correcte</a:t>
            </a:r>
            <a:endParaRPr lang="fr-FR" dirty="0">
              <a:latin typeface="Verdana" panose="020B0604030504040204" pitchFamily="34" charset="0"/>
            </a:endParaRPr>
          </a:p>
        </p:txBody>
      </p:sp>
      <p:sp>
        <p:nvSpPr>
          <p:cNvPr id="178" name="Rectangle 177"/>
          <p:cNvSpPr/>
          <p:nvPr>
            <p:custDataLst>
              <p:tags r:id="rId11"/>
            </p:custDataLst>
          </p:nvPr>
        </p:nvSpPr>
        <p:spPr>
          <a:xfrm>
            <a:off x="1387592" y="6457890"/>
            <a:ext cx="7151939" cy="400110"/>
          </a:xfrm>
          <a:prstGeom prst="rect">
            <a:avLst/>
          </a:prstGeom>
        </p:spPr>
        <p:txBody>
          <a:bodyPr wrap="square">
            <a:spAutoFit/>
          </a:bodyPr>
          <a:lstStyle/>
          <a:p>
            <a:r>
              <a:rPr lang="fr-FR" sz="2000" b="1" u="sng" dirty="0" smtClean="0">
                <a:latin typeface="Verdana" panose="020B0604030504040204" pitchFamily="34" charset="0"/>
                <a:cs typeface="Arial" pitchFamily="34" charset="0"/>
              </a:rPr>
              <a:t>Uniquement après consignation du système:</a:t>
            </a:r>
            <a:endParaRPr lang="fr-FR" sz="1600" b="1" dirty="0">
              <a:latin typeface="Verdana" panose="020B0604030504040204" pitchFamily="34" charset="0"/>
              <a:cs typeface="Arial" pitchFamily="34" charset="0"/>
            </a:endParaRPr>
          </a:p>
        </p:txBody>
      </p:sp>
      <p:grpSp>
        <p:nvGrpSpPr>
          <p:cNvPr id="182" name="Groupe 181"/>
          <p:cNvGrpSpPr/>
          <p:nvPr>
            <p:custDataLst>
              <p:tags r:id="rId12"/>
            </p:custDataLst>
          </p:nvPr>
        </p:nvGrpSpPr>
        <p:grpSpPr>
          <a:xfrm>
            <a:off x="467544" y="4266891"/>
            <a:ext cx="1840097" cy="2348880"/>
            <a:chOff x="395534" y="4411330"/>
            <a:chExt cx="1840097" cy="2348880"/>
          </a:xfrm>
        </p:grpSpPr>
        <p:pic>
          <p:nvPicPr>
            <p:cNvPr id="3" name="Image 2"/>
            <p:cNvPicPr>
              <a:picLocks noChangeAspect="1"/>
            </p:cNvPicPr>
            <p:nvPr/>
          </p:nvPicPr>
          <p:blipFill>
            <a:blip r:embed="rId24">
              <a:extLst>
                <a:ext uri="{BEBA8EAE-BF5A-486C-A8C5-ECC9F3942E4B}">
                  <a14:imgProps xmlns:a14="http://schemas.microsoft.com/office/drawing/2010/main">
                    <a14:imgLayer r:embed="rId25">
                      <a14:imgEffect>
                        <a14:backgroundRemoval t="722" b="98556" l="922" r="97235">
                          <a14:foregroundMark x1="10138" y1="7220" x2="52535" y2="2888"/>
                          <a14:foregroundMark x1="34562" y1="35379" x2="32258" y2="37906"/>
                        </a14:backgroundRemoval>
                      </a14:imgEffect>
                    </a14:imgLayer>
                  </a14:imgProps>
                </a:ext>
                <a:ext uri="{28A0092B-C50C-407E-A947-70E740481C1C}">
                  <a14:useLocalDpi xmlns:a14="http://schemas.microsoft.com/office/drawing/2010/main" val="0"/>
                </a:ext>
              </a:extLst>
            </a:blip>
            <a:stretch>
              <a:fillRect/>
            </a:stretch>
          </p:blipFill>
          <p:spPr>
            <a:xfrm>
              <a:off x="395534" y="4411330"/>
              <a:ext cx="1840097" cy="2348880"/>
            </a:xfrm>
            <a:prstGeom prst="rect">
              <a:avLst/>
            </a:prstGeom>
          </p:spPr>
        </p:pic>
        <p:sp>
          <p:nvSpPr>
            <p:cNvPr id="96" name="ZoneTexte 95"/>
            <p:cNvSpPr txBox="1"/>
            <p:nvPr/>
          </p:nvSpPr>
          <p:spPr>
            <a:xfrm rot="21049589">
              <a:off x="771973" y="4709880"/>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 OL</a:t>
              </a:r>
              <a:endParaRPr lang="fr-FR" dirty="0"/>
            </a:p>
          </p:txBody>
        </p:sp>
        <p:sp>
          <p:nvSpPr>
            <p:cNvPr id="181" name="ZoneTexte 180"/>
            <p:cNvSpPr txBox="1"/>
            <p:nvPr/>
          </p:nvSpPr>
          <p:spPr>
            <a:xfrm rot="21049589">
              <a:off x="917304" y="5536736"/>
              <a:ext cx="299587" cy="246221"/>
            </a:xfrm>
            <a:prstGeom prst="rect">
              <a:avLst/>
            </a:prstGeom>
            <a:solidFill>
              <a:schemeClr val="tx1"/>
            </a:solidFill>
            <a:effectLst>
              <a:softEdge rad="50800"/>
            </a:effectLst>
          </p:spPr>
          <p:txBody>
            <a:bodyPr wrap="square" lIns="0" tIns="0" rIns="0" bIns="0" rtlCol="0" anchor="ctr" anchorCtr="0">
              <a:spAutoFit/>
            </a:bodyPr>
            <a:lstStyle/>
            <a:p>
              <a:pPr algn="ctr"/>
              <a:r>
                <a:rPr lang="fr-FR" sz="1600" b="1" dirty="0" smtClean="0"/>
                <a:t> </a:t>
              </a:r>
              <a:r>
                <a:rPr lang="fr-FR" sz="1600" b="1" dirty="0" smtClean="0">
                  <a:solidFill>
                    <a:schemeClr val="bg1"/>
                  </a:solidFill>
                  <a:sym typeface="Symbol"/>
                </a:rPr>
                <a:t></a:t>
              </a:r>
              <a:endParaRPr lang="fr-FR" sz="1600" b="1" dirty="0">
                <a:solidFill>
                  <a:schemeClr val="bg1"/>
                </a:solidFill>
              </a:endParaRPr>
            </a:p>
          </p:txBody>
        </p:sp>
      </p:grpSp>
      <p:sp>
        <p:nvSpPr>
          <p:cNvPr id="162" name="Forme libre 161"/>
          <p:cNvSpPr/>
          <p:nvPr>
            <p:custDataLst>
              <p:tags r:id="rId13"/>
            </p:custDataLst>
          </p:nvPr>
        </p:nvSpPr>
        <p:spPr>
          <a:xfrm>
            <a:off x="1755337" y="5893470"/>
            <a:ext cx="1818409" cy="342256"/>
          </a:xfrm>
          <a:custGeom>
            <a:avLst/>
            <a:gdLst>
              <a:gd name="connsiteX0" fmla="*/ 0 w 1818409"/>
              <a:gd name="connsiteY0" fmla="*/ 61555 h 342256"/>
              <a:gd name="connsiteX1" fmla="*/ 249382 w 1818409"/>
              <a:gd name="connsiteY1" fmla="*/ 19991 h 342256"/>
              <a:gd name="connsiteX2" fmla="*/ 737755 w 1818409"/>
              <a:gd name="connsiteY2" fmla="*/ 342109 h 342256"/>
              <a:gd name="connsiteX3" fmla="*/ 1620982 w 1818409"/>
              <a:gd name="connsiteY3" fmla="*/ 61555 h 342256"/>
              <a:gd name="connsiteX4" fmla="*/ 1818409 w 1818409"/>
              <a:gd name="connsiteY4" fmla="*/ 51164 h 342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409" h="342256">
                <a:moveTo>
                  <a:pt x="0" y="61555"/>
                </a:moveTo>
                <a:cubicBezTo>
                  <a:pt x="63211" y="17393"/>
                  <a:pt x="126423" y="-26768"/>
                  <a:pt x="249382" y="19991"/>
                </a:cubicBezTo>
                <a:cubicBezTo>
                  <a:pt x="372341" y="66750"/>
                  <a:pt x="509155" y="335182"/>
                  <a:pt x="737755" y="342109"/>
                </a:cubicBezTo>
                <a:cubicBezTo>
                  <a:pt x="966355" y="349036"/>
                  <a:pt x="1440873" y="110046"/>
                  <a:pt x="1620982" y="61555"/>
                </a:cubicBezTo>
                <a:cubicBezTo>
                  <a:pt x="1801091" y="13064"/>
                  <a:pt x="1809750" y="32114"/>
                  <a:pt x="1818409" y="51164"/>
                </a:cubicBezTo>
              </a:path>
            </a:pathLst>
          </a:custGeom>
          <a:noFill/>
          <a:ln w="38100">
            <a:solidFill>
              <a:schemeClr val="tx1"/>
            </a:solidFill>
            <a:headEnd type="none" w="med" len="med"/>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4" name="Forme libre 163"/>
          <p:cNvSpPr/>
          <p:nvPr>
            <p:custDataLst>
              <p:tags r:id="rId14"/>
            </p:custDataLst>
          </p:nvPr>
        </p:nvSpPr>
        <p:spPr>
          <a:xfrm>
            <a:off x="1963155" y="5248443"/>
            <a:ext cx="2222781" cy="710180"/>
          </a:xfrm>
          <a:custGeom>
            <a:avLst/>
            <a:gdLst>
              <a:gd name="connsiteX0" fmla="*/ 0 w 2222781"/>
              <a:gd name="connsiteY0" fmla="*/ 665018 h 710180"/>
              <a:gd name="connsiteX1" fmla="*/ 207819 w 2222781"/>
              <a:gd name="connsiteY1" fmla="*/ 602673 h 710180"/>
              <a:gd name="connsiteX2" fmla="*/ 779319 w 2222781"/>
              <a:gd name="connsiteY2" fmla="*/ 706582 h 710180"/>
              <a:gd name="connsiteX3" fmla="*/ 2036619 w 2222781"/>
              <a:gd name="connsiteY3" fmla="*/ 446809 h 710180"/>
              <a:gd name="connsiteX4" fmla="*/ 2192482 w 2222781"/>
              <a:gd name="connsiteY4" fmla="*/ 0 h 710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781" h="710180">
                <a:moveTo>
                  <a:pt x="0" y="665018"/>
                </a:moveTo>
                <a:cubicBezTo>
                  <a:pt x="38966" y="630382"/>
                  <a:pt x="77933" y="595746"/>
                  <a:pt x="207819" y="602673"/>
                </a:cubicBezTo>
                <a:cubicBezTo>
                  <a:pt x="337706" y="609600"/>
                  <a:pt x="474519" y="732559"/>
                  <a:pt x="779319" y="706582"/>
                </a:cubicBezTo>
                <a:cubicBezTo>
                  <a:pt x="1084119" y="680605"/>
                  <a:pt x="1801092" y="564573"/>
                  <a:pt x="2036619" y="446809"/>
                </a:cubicBezTo>
                <a:cubicBezTo>
                  <a:pt x="2272146" y="329045"/>
                  <a:pt x="2232314" y="164522"/>
                  <a:pt x="2192482" y="0"/>
                </a:cubicBezTo>
              </a:path>
            </a:pathLst>
          </a:custGeom>
          <a:noFill/>
          <a:ln w="38100">
            <a:solidFill>
              <a:srgbClr val="FF0000"/>
            </a:solidFill>
            <a:headEnd type="none" w="med" len="med"/>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7" name="Rectangle 186"/>
          <p:cNvSpPr/>
          <p:nvPr>
            <p:custDataLst>
              <p:tags r:id="rId15"/>
            </p:custDataLst>
          </p:nvPr>
        </p:nvSpPr>
        <p:spPr>
          <a:xfrm>
            <a:off x="7605333" y="5742695"/>
            <a:ext cx="1518364" cy="646331"/>
          </a:xfrm>
          <a:prstGeom prst="rect">
            <a:avLst/>
          </a:prstGeom>
        </p:spPr>
        <p:txBody>
          <a:bodyPr wrap="none">
            <a:spAutoFit/>
          </a:bodyPr>
          <a:lstStyle/>
          <a:p>
            <a:r>
              <a:rPr lang="fr-FR" b="1" dirty="0" smtClean="0">
                <a:latin typeface="Verdana" panose="020B0604030504040204" pitchFamily="34" charset="0"/>
                <a:cs typeface="Arial" pitchFamily="34" charset="0"/>
              </a:rPr>
              <a:t>Cliquez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sur  le </a:t>
            </a:r>
            <a:r>
              <a:rPr lang="fr-FR" b="1" dirty="0" err="1" smtClean="0">
                <a:latin typeface="Verdana" panose="020B0604030504040204" pitchFamily="34" charset="0"/>
                <a:cs typeface="Arial" pitchFamily="34" charset="0"/>
              </a:rPr>
              <a:t>Fdc</a:t>
            </a:r>
            <a:endParaRPr lang="fr-FR" dirty="0">
              <a:latin typeface="Verdana" panose="020B0604030504040204" pitchFamily="34" charset="0"/>
            </a:endParaRPr>
          </a:p>
        </p:txBody>
      </p:sp>
      <p:sp>
        <p:nvSpPr>
          <p:cNvPr id="95" name="ZoneTexte 94"/>
          <p:cNvSpPr txBox="1"/>
          <p:nvPr>
            <p:custDataLst>
              <p:tags r:id="rId16"/>
            </p:custDataLst>
          </p:nvPr>
        </p:nvSpPr>
        <p:spPr>
          <a:xfrm rot="21049589">
            <a:off x="843984" y="4555403"/>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0000</a:t>
            </a:r>
            <a:endParaRPr lang="fr-FR" dirty="0"/>
          </a:p>
        </p:txBody>
      </p:sp>
      <p:sp>
        <p:nvSpPr>
          <p:cNvPr id="188" name="Rectangle 187"/>
          <p:cNvSpPr/>
          <p:nvPr>
            <p:custDataLst>
              <p:tags r:id="rId17"/>
            </p:custDataLst>
          </p:nvPr>
        </p:nvSpPr>
        <p:spPr>
          <a:xfrm>
            <a:off x="7092280"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189" name="Rectangle 188"/>
          <p:cNvSpPr/>
          <p:nvPr>
            <p:custDataLst>
              <p:tags r:id="rId18"/>
            </p:custDataLst>
          </p:nvPr>
        </p:nvSpPr>
        <p:spPr>
          <a:xfrm>
            <a:off x="7092280" y="287580"/>
            <a:ext cx="2413163"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190" name="Rectangle 189"/>
          <p:cNvSpPr/>
          <p:nvPr>
            <p:custDataLst>
              <p:tags r:id="rId19"/>
            </p:custDataLst>
          </p:nvPr>
        </p:nvSpPr>
        <p:spPr>
          <a:xfrm>
            <a:off x="7092280" y="545941"/>
            <a:ext cx="1743383"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191" name="Rectangle 190"/>
          <p:cNvSpPr/>
          <p:nvPr>
            <p:custDataLst>
              <p:tags r:id="rId20"/>
            </p:custDataLst>
          </p:nvPr>
        </p:nvSpPr>
        <p:spPr>
          <a:xfrm>
            <a:off x="7092280" y="804302"/>
            <a:ext cx="223224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IV: Tableau de test:</a:t>
            </a:r>
            <a:endParaRPr lang="fr-FR" sz="1400" b="1" dirty="0">
              <a:latin typeface="Verdana" panose="020B0604030504040204" pitchFamily="34" charset="0"/>
              <a:cs typeface="Arial" pitchFamily="34" charset="0"/>
            </a:endParaRPr>
          </a:p>
        </p:txBody>
      </p:sp>
      <p:sp>
        <p:nvSpPr>
          <p:cNvPr id="192" name="Rectangle 191"/>
          <p:cNvSpPr/>
          <p:nvPr>
            <p:custDataLst>
              <p:tags r:id="rId21"/>
            </p:custDataLst>
          </p:nvPr>
        </p:nvSpPr>
        <p:spPr>
          <a:xfrm>
            <a:off x="7092280" y="1062663"/>
            <a:ext cx="1152128" cy="307777"/>
          </a:xfrm>
          <a:prstGeom prst="rect">
            <a:avLst/>
          </a:prstGeom>
        </p:spPr>
        <p:txBody>
          <a:bodyPr wrap="square">
            <a:spAutoFit/>
          </a:bodyPr>
          <a:lstStyle/>
          <a:p>
            <a:r>
              <a:rPr lang="fr-FR" sz="1400" b="1" u="sng" dirty="0">
                <a:latin typeface="Verdana" panose="020B0604030504040204" pitchFamily="34" charset="0"/>
                <a:cs typeface="Arial" pitchFamily="34" charset="0"/>
              </a:rPr>
              <a:t>V</a:t>
            </a:r>
            <a:r>
              <a:rPr lang="fr-FR" sz="1400" b="1" u="sng" dirty="0" smtClean="0">
                <a:latin typeface="Verdana" panose="020B0604030504040204" pitchFamily="34" charset="0"/>
                <a:cs typeface="Arial" pitchFamily="34" charset="0"/>
              </a:rPr>
              <a:t>: Test :</a:t>
            </a:r>
            <a:endParaRPr lang="fr-FR" sz="1400" b="1" dirty="0">
              <a:latin typeface="Verdana" panose="020B0604030504040204" pitchFamily="34" charset="0"/>
              <a:cs typeface="Arial" pitchFamily="34" charset="0"/>
            </a:endParaRPr>
          </a:p>
        </p:txBody>
      </p:sp>
    </p:spTree>
    <p:extLst>
      <p:ext uri="{BB962C8B-B14F-4D97-AF65-F5344CB8AC3E}">
        <p14:creationId xmlns:p14="http://schemas.microsoft.com/office/powerpoint/2010/main" val="38508775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14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par>
                          <p:cTn id="12" fill="hold">
                            <p:stCondLst>
                              <p:cond delay="7400"/>
                            </p:stCondLst>
                            <p:childTnLst>
                              <p:par>
                                <p:cTn id="13" presetID="53" presetClass="entr" presetSubtype="16" fill="hold" nodeType="afterEffect">
                                  <p:stCondLst>
                                    <p:cond delay="0"/>
                                  </p:stCondLst>
                                  <p:childTnLst>
                                    <p:set>
                                      <p:cBhvr>
                                        <p:cTn id="14" dur="1" fill="hold">
                                          <p:stCondLst>
                                            <p:cond delay="0"/>
                                          </p:stCondLst>
                                        </p:cTn>
                                        <p:tgtEl>
                                          <p:spTgt spid="159"/>
                                        </p:tgtEl>
                                        <p:attrNameLst>
                                          <p:attrName>style.visibility</p:attrName>
                                        </p:attrNameLst>
                                      </p:cBhvr>
                                      <p:to>
                                        <p:strVal val="visible"/>
                                      </p:to>
                                    </p:set>
                                    <p:anim calcmode="lin" valueType="num">
                                      <p:cBhvr>
                                        <p:cTn id="15" dur="500" fill="hold"/>
                                        <p:tgtEl>
                                          <p:spTgt spid="159"/>
                                        </p:tgtEl>
                                        <p:attrNameLst>
                                          <p:attrName>ppt_w</p:attrName>
                                        </p:attrNameLst>
                                      </p:cBhvr>
                                      <p:tavLst>
                                        <p:tav tm="0">
                                          <p:val>
                                            <p:fltVal val="0"/>
                                          </p:val>
                                        </p:tav>
                                        <p:tav tm="100000">
                                          <p:val>
                                            <p:strVal val="#ppt_w"/>
                                          </p:val>
                                        </p:tav>
                                      </p:tavLst>
                                    </p:anim>
                                    <p:anim calcmode="lin" valueType="num">
                                      <p:cBhvr>
                                        <p:cTn id="16" dur="500" fill="hold"/>
                                        <p:tgtEl>
                                          <p:spTgt spid="159"/>
                                        </p:tgtEl>
                                        <p:attrNameLst>
                                          <p:attrName>ppt_h</p:attrName>
                                        </p:attrNameLst>
                                      </p:cBhvr>
                                      <p:tavLst>
                                        <p:tav tm="0">
                                          <p:val>
                                            <p:fltVal val="0"/>
                                          </p:val>
                                        </p:tav>
                                        <p:tav tm="100000">
                                          <p:val>
                                            <p:strVal val="#ppt_h"/>
                                          </p:val>
                                        </p:tav>
                                      </p:tavLst>
                                    </p:anim>
                                    <p:animEffect transition="in" filter="fade">
                                      <p:cBhvr>
                                        <p:cTn id="17" dur="500"/>
                                        <p:tgtEl>
                                          <p:spTgt spid="159"/>
                                        </p:tgtEl>
                                      </p:cBhvr>
                                    </p:animEffect>
                                  </p:childTnLst>
                                </p:cTn>
                              </p:par>
                            </p:childTnLst>
                          </p:cTn>
                        </p:par>
                        <p:par>
                          <p:cTn id="18" fill="hold">
                            <p:stCondLst>
                              <p:cond delay="7900"/>
                            </p:stCondLst>
                            <p:childTnLst>
                              <p:par>
                                <p:cTn id="19" presetID="53" presetClass="entr" presetSubtype="16" fill="hold" nodeType="afterEffect">
                                  <p:stCondLst>
                                    <p:cond delay="0"/>
                                  </p:stCondLst>
                                  <p:childTnLst>
                                    <p:set>
                                      <p:cBhvr>
                                        <p:cTn id="20" dur="1" fill="hold">
                                          <p:stCondLst>
                                            <p:cond delay="0"/>
                                          </p:stCondLst>
                                        </p:cTn>
                                        <p:tgtEl>
                                          <p:spTgt spid="185"/>
                                        </p:tgtEl>
                                        <p:attrNameLst>
                                          <p:attrName>style.visibility</p:attrName>
                                        </p:attrNameLst>
                                      </p:cBhvr>
                                      <p:to>
                                        <p:strVal val="visible"/>
                                      </p:to>
                                    </p:set>
                                    <p:anim calcmode="lin" valueType="num">
                                      <p:cBhvr>
                                        <p:cTn id="21" dur="500" fill="hold"/>
                                        <p:tgtEl>
                                          <p:spTgt spid="185"/>
                                        </p:tgtEl>
                                        <p:attrNameLst>
                                          <p:attrName>ppt_w</p:attrName>
                                        </p:attrNameLst>
                                      </p:cBhvr>
                                      <p:tavLst>
                                        <p:tav tm="0">
                                          <p:val>
                                            <p:fltVal val="0"/>
                                          </p:val>
                                        </p:tav>
                                        <p:tav tm="100000">
                                          <p:val>
                                            <p:strVal val="#ppt_w"/>
                                          </p:val>
                                        </p:tav>
                                      </p:tavLst>
                                    </p:anim>
                                    <p:anim calcmode="lin" valueType="num">
                                      <p:cBhvr>
                                        <p:cTn id="22" dur="500" fill="hold"/>
                                        <p:tgtEl>
                                          <p:spTgt spid="185"/>
                                        </p:tgtEl>
                                        <p:attrNameLst>
                                          <p:attrName>ppt_h</p:attrName>
                                        </p:attrNameLst>
                                      </p:cBhvr>
                                      <p:tavLst>
                                        <p:tav tm="0">
                                          <p:val>
                                            <p:fltVal val="0"/>
                                          </p:val>
                                        </p:tav>
                                        <p:tav tm="100000">
                                          <p:val>
                                            <p:strVal val="#ppt_h"/>
                                          </p:val>
                                        </p:tav>
                                      </p:tavLst>
                                    </p:anim>
                                    <p:animEffect transition="in" filter="fade">
                                      <p:cBhvr>
                                        <p:cTn id="23" dur="500"/>
                                        <p:tgtEl>
                                          <p:spTgt spid="185"/>
                                        </p:tgtEl>
                                      </p:cBhvr>
                                    </p:animEffect>
                                  </p:childTnLst>
                                </p:cTn>
                              </p:par>
                            </p:childTnLst>
                          </p:cTn>
                        </p:par>
                        <p:par>
                          <p:cTn id="24" fill="hold">
                            <p:stCondLst>
                              <p:cond delay="8400"/>
                            </p:stCondLst>
                            <p:childTnLst>
                              <p:par>
                                <p:cTn id="25" presetID="22" presetClass="entr" presetSubtype="8" fill="hold" grpId="0" nodeType="afterEffect">
                                  <p:stCondLst>
                                    <p:cond delay="0"/>
                                  </p:stCondLst>
                                  <p:childTnLst>
                                    <p:set>
                                      <p:cBhvr>
                                        <p:cTn id="26" dur="1" fill="hold">
                                          <p:stCondLst>
                                            <p:cond delay="0"/>
                                          </p:stCondLst>
                                        </p:cTn>
                                        <p:tgtEl>
                                          <p:spTgt spid="184"/>
                                        </p:tgtEl>
                                        <p:attrNameLst>
                                          <p:attrName>style.visibility</p:attrName>
                                        </p:attrNameLst>
                                      </p:cBhvr>
                                      <p:to>
                                        <p:strVal val="visible"/>
                                      </p:to>
                                    </p:set>
                                    <p:animEffect transition="in" filter="wipe(left)">
                                      <p:cBhvr>
                                        <p:cTn id="27" dur="500"/>
                                        <p:tgtEl>
                                          <p:spTgt spid="184"/>
                                        </p:tgtEl>
                                      </p:cBhvr>
                                    </p:animEffect>
                                  </p:childTnLst>
                                </p:cTn>
                              </p:par>
                            </p:childTnLst>
                          </p:cTn>
                        </p:par>
                        <p:par>
                          <p:cTn id="28" fill="hold">
                            <p:stCondLst>
                              <p:cond delay="8900"/>
                            </p:stCondLst>
                            <p:childTnLst>
                              <p:par>
                                <p:cTn id="29" presetID="22" presetClass="entr" presetSubtype="8" fill="hold" nodeType="afterEffect">
                                  <p:stCondLst>
                                    <p:cond delay="0"/>
                                  </p:stCondLst>
                                  <p:childTnLst>
                                    <p:set>
                                      <p:cBhvr>
                                        <p:cTn id="30" dur="1" fill="hold">
                                          <p:stCondLst>
                                            <p:cond delay="0"/>
                                          </p:stCondLst>
                                        </p:cTn>
                                        <p:tgtEl>
                                          <p:spTgt spid="186"/>
                                        </p:tgtEl>
                                        <p:attrNameLst>
                                          <p:attrName>style.visibility</p:attrName>
                                        </p:attrNameLst>
                                      </p:cBhvr>
                                      <p:to>
                                        <p:strVal val="visible"/>
                                      </p:to>
                                    </p:set>
                                    <p:animEffect transition="in" filter="wipe(left)">
                                      <p:cBhvr>
                                        <p:cTn id="31" dur="500"/>
                                        <p:tgtEl>
                                          <p:spTgt spid="186"/>
                                        </p:tgtEl>
                                      </p:cBhvr>
                                    </p:animEffect>
                                  </p:childTnLst>
                                </p:cTn>
                              </p:par>
                            </p:childTnLst>
                          </p:cTn>
                        </p:par>
                        <p:par>
                          <p:cTn id="32" fill="hold">
                            <p:stCondLst>
                              <p:cond delay="9400"/>
                            </p:stCondLst>
                            <p:childTnLst>
                              <p:par>
                                <p:cTn id="33" presetID="53" presetClass="entr" presetSubtype="16" fill="hold" nodeType="afterEffect">
                                  <p:stCondLst>
                                    <p:cond delay="0"/>
                                  </p:stCondLst>
                                  <p:childTnLst>
                                    <p:set>
                                      <p:cBhvr>
                                        <p:cTn id="34" dur="1" fill="hold">
                                          <p:stCondLst>
                                            <p:cond delay="0"/>
                                          </p:stCondLst>
                                        </p:cTn>
                                        <p:tgtEl>
                                          <p:spTgt spid="182"/>
                                        </p:tgtEl>
                                        <p:attrNameLst>
                                          <p:attrName>style.visibility</p:attrName>
                                        </p:attrNameLst>
                                      </p:cBhvr>
                                      <p:to>
                                        <p:strVal val="visible"/>
                                      </p:to>
                                    </p:set>
                                    <p:anim calcmode="lin" valueType="num">
                                      <p:cBhvr>
                                        <p:cTn id="35" dur="500" fill="hold"/>
                                        <p:tgtEl>
                                          <p:spTgt spid="182"/>
                                        </p:tgtEl>
                                        <p:attrNameLst>
                                          <p:attrName>ppt_w</p:attrName>
                                        </p:attrNameLst>
                                      </p:cBhvr>
                                      <p:tavLst>
                                        <p:tav tm="0">
                                          <p:val>
                                            <p:fltVal val="0"/>
                                          </p:val>
                                        </p:tav>
                                        <p:tav tm="100000">
                                          <p:val>
                                            <p:strVal val="#ppt_w"/>
                                          </p:val>
                                        </p:tav>
                                      </p:tavLst>
                                    </p:anim>
                                    <p:anim calcmode="lin" valueType="num">
                                      <p:cBhvr>
                                        <p:cTn id="36" dur="500" fill="hold"/>
                                        <p:tgtEl>
                                          <p:spTgt spid="182"/>
                                        </p:tgtEl>
                                        <p:attrNameLst>
                                          <p:attrName>ppt_h</p:attrName>
                                        </p:attrNameLst>
                                      </p:cBhvr>
                                      <p:tavLst>
                                        <p:tav tm="0">
                                          <p:val>
                                            <p:fltVal val="0"/>
                                          </p:val>
                                        </p:tav>
                                        <p:tav tm="100000">
                                          <p:val>
                                            <p:strVal val="#ppt_h"/>
                                          </p:val>
                                        </p:tav>
                                      </p:tavLst>
                                    </p:anim>
                                    <p:animEffect transition="in" filter="fade">
                                      <p:cBhvr>
                                        <p:cTn id="37" dur="500"/>
                                        <p:tgtEl>
                                          <p:spTgt spid="182"/>
                                        </p:tgtEl>
                                      </p:cBhvr>
                                    </p:animEffect>
                                  </p:childTnLst>
                                </p:cTn>
                              </p:par>
                            </p:childTnLst>
                          </p:cTn>
                        </p:par>
                        <p:par>
                          <p:cTn id="38" fill="hold">
                            <p:stCondLst>
                              <p:cond delay="9900"/>
                            </p:stCondLst>
                            <p:childTnLst>
                              <p:par>
                                <p:cTn id="39" presetID="10" presetClass="entr" presetSubtype="0" fill="hold" grpId="0" nodeType="afterEffect">
                                  <p:stCondLst>
                                    <p:cond delay="0"/>
                                  </p:stCondLst>
                                  <p:iterate type="wd">
                                    <p:tmPct val="10000"/>
                                  </p:iterate>
                                  <p:childTnLst>
                                    <p:set>
                                      <p:cBhvr>
                                        <p:cTn id="40" dur="1" fill="hold">
                                          <p:stCondLst>
                                            <p:cond delay="0"/>
                                          </p:stCondLst>
                                        </p:cTn>
                                        <p:tgtEl>
                                          <p:spTgt spid="178"/>
                                        </p:tgtEl>
                                        <p:attrNameLst>
                                          <p:attrName>style.visibility</p:attrName>
                                        </p:attrNameLst>
                                      </p:cBhvr>
                                      <p:to>
                                        <p:strVal val="visible"/>
                                      </p:to>
                                    </p:set>
                                    <p:animEffect transition="in" filter="fade">
                                      <p:cBhvr>
                                        <p:cTn id="41" dur="500"/>
                                        <p:tgtEl>
                                          <p:spTgt spid="178"/>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xit" presetSubtype="1" fill="hold" grpId="1" nodeType="clickEffect">
                                  <p:stCondLst>
                                    <p:cond delay="750"/>
                                  </p:stCondLst>
                                  <p:childTnLst>
                                    <p:animEffect transition="out" filter="wipe(up)">
                                      <p:cBhvr>
                                        <p:cTn id="45" dur="500"/>
                                        <p:tgtEl>
                                          <p:spTgt spid="184"/>
                                        </p:tgtEl>
                                      </p:cBhvr>
                                    </p:animEffect>
                                    <p:set>
                                      <p:cBhvr>
                                        <p:cTn id="46" dur="1" fill="hold">
                                          <p:stCondLst>
                                            <p:cond delay="499"/>
                                          </p:stCondLst>
                                        </p:cTn>
                                        <p:tgtEl>
                                          <p:spTgt spid="184"/>
                                        </p:tgtEl>
                                        <p:attrNameLst>
                                          <p:attrName>style.visibility</p:attrName>
                                        </p:attrNameLst>
                                      </p:cBhvr>
                                      <p:to>
                                        <p:strVal val="hidden"/>
                                      </p:to>
                                    </p:set>
                                  </p:childTnLst>
                                </p:cTn>
                              </p:par>
                            </p:childTnLst>
                          </p:cTn>
                        </p:par>
                        <p:par>
                          <p:cTn id="47" fill="hold">
                            <p:stCondLst>
                              <p:cond delay="1250"/>
                            </p:stCondLst>
                            <p:childTnLst>
                              <p:par>
                                <p:cTn id="48" presetID="22" presetClass="entr" presetSubtype="2" fill="hold" grpId="0" nodeType="afterEffect">
                                  <p:stCondLst>
                                    <p:cond delay="750"/>
                                  </p:stCondLst>
                                  <p:childTnLst>
                                    <p:set>
                                      <p:cBhvr>
                                        <p:cTn id="49" dur="1" fill="hold">
                                          <p:stCondLst>
                                            <p:cond delay="0"/>
                                          </p:stCondLst>
                                        </p:cTn>
                                        <p:tgtEl>
                                          <p:spTgt spid="152"/>
                                        </p:tgtEl>
                                        <p:attrNameLst>
                                          <p:attrName>style.visibility</p:attrName>
                                        </p:attrNameLst>
                                      </p:cBhvr>
                                      <p:to>
                                        <p:strVal val="visible"/>
                                      </p:to>
                                    </p:set>
                                    <p:animEffect transition="in" filter="wipe(right)">
                                      <p:cBhvr>
                                        <p:cTn id="50" dur="500"/>
                                        <p:tgtEl>
                                          <p:spTgt spid="152"/>
                                        </p:tgtEl>
                                      </p:cBhvr>
                                    </p:animEffect>
                                  </p:childTnLst>
                                </p:cTn>
                              </p:par>
                            </p:childTnLst>
                          </p:cTn>
                        </p:par>
                        <p:par>
                          <p:cTn id="51" fill="hold">
                            <p:stCondLst>
                              <p:cond delay="2500"/>
                            </p:stCondLst>
                            <p:childTnLst>
                              <p:par>
                                <p:cTn id="52" presetID="22" presetClass="entr" presetSubtype="8" fill="hold" grpId="0" nodeType="afterEffect">
                                  <p:stCondLst>
                                    <p:cond delay="750"/>
                                  </p:stCondLst>
                                  <p:childTnLst>
                                    <p:set>
                                      <p:cBhvr>
                                        <p:cTn id="53" dur="1" fill="hold">
                                          <p:stCondLst>
                                            <p:cond delay="0"/>
                                          </p:stCondLst>
                                        </p:cTn>
                                        <p:tgtEl>
                                          <p:spTgt spid="162"/>
                                        </p:tgtEl>
                                        <p:attrNameLst>
                                          <p:attrName>style.visibility</p:attrName>
                                        </p:attrNameLst>
                                      </p:cBhvr>
                                      <p:to>
                                        <p:strVal val="visible"/>
                                      </p:to>
                                    </p:set>
                                    <p:animEffect transition="in" filter="wipe(left)">
                                      <p:cBhvr>
                                        <p:cTn id="54" dur="500"/>
                                        <p:tgtEl>
                                          <p:spTgt spid="162"/>
                                        </p:tgtEl>
                                      </p:cBhvr>
                                    </p:animEffect>
                                  </p:childTnLst>
                                </p:cTn>
                              </p:par>
                            </p:childTnLst>
                          </p:cTn>
                        </p:par>
                        <p:par>
                          <p:cTn id="55" fill="hold">
                            <p:stCondLst>
                              <p:cond delay="3750"/>
                            </p:stCondLst>
                            <p:childTnLst>
                              <p:par>
                                <p:cTn id="56" presetID="22" presetClass="entr" presetSubtype="8" fill="hold" grpId="0" nodeType="afterEffect">
                                  <p:stCondLst>
                                    <p:cond delay="750"/>
                                  </p:stCondLst>
                                  <p:childTnLst>
                                    <p:set>
                                      <p:cBhvr>
                                        <p:cTn id="57" dur="1" fill="hold">
                                          <p:stCondLst>
                                            <p:cond delay="0"/>
                                          </p:stCondLst>
                                        </p:cTn>
                                        <p:tgtEl>
                                          <p:spTgt spid="164"/>
                                        </p:tgtEl>
                                        <p:attrNameLst>
                                          <p:attrName>style.visibility</p:attrName>
                                        </p:attrNameLst>
                                      </p:cBhvr>
                                      <p:to>
                                        <p:strVal val="visible"/>
                                      </p:to>
                                    </p:set>
                                    <p:animEffect transition="in" filter="wipe(left)">
                                      <p:cBhvr>
                                        <p:cTn id="58" dur="500"/>
                                        <p:tgtEl>
                                          <p:spTgt spid="164"/>
                                        </p:tgtEl>
                                      </p:cBhvr>
                                    </p:animEffect>
                                  </p:childTnLst>
                                </p:cTn>
                              </p:par>
                            </p:childTnLst>
                          </p:cTn>
                        </p:par>
                        <p:par>
                          <p:cTn id="59" fill="hold">
                            <p:stCondLst>
                              <p:cond delay="5000"/>
                            </p:stCondLst>
                            <p:childTnLst>
                              <p:par>
                                <p:cTn id="60" presetID="10" presetClass="entr" presetSubtype="0" fill="hold" grpId="0" nodeType="afterEffect">
                                  <p:stCondLst>
                                    <p:cond delay="750"/>
                                  </p:stCondLst>
                                  <p:childTnLst>
                                    <p:set>
                                      <p:cBhvr>
                                        <p:cTn id="61" dur="1" fill="hold">
                                          <p:stCondLst>
                                            <p:cond delay="0"/>
                                          </p:stCondLst>
                                        </p:cTn>
                                        <p:tgtEl>
                                          <p:spTgt spid="95"/>
                                        </p:tgtEl>
                                        <p:attrNameLst>
                                          <p:attrName>style.visibility</p:attrName>
                                        </p:attrNameLst>
                                      </p:cBhvr>
                                      <p:to>
                                        <p:strVal val="visible"/>
                                      </p:to>
                                    </p:set>
                                    <p:animEffect transition="in" filter="fade">
                                      <p:cBhvr>
                                        <p:cTn id="62" dur="500"/>
                                        <p:tgtEl>
                                          <p:spTgt spid="95"/>
                                        </p:tgtEl>
                                      </p:cBhvr>
                                    </p:animEffect>
                                  </p:childTnLst>
                                </p:cTn>
                              </p:par>
                            </p:childTnLst>
                          </p:cTn>
                        </p:par>
                        <p:par>
                          <p:cTn id="63" fill="hold">
                            <p:stCondLst>
                              <p:cond delay="6250"/>
                            </p:stCondLst>
                            <p:childTnLst>
                              <p:par>
                                <p:cTn id="64" presetID="10" presetClass="entr" presetSubtype="0" fill="hold" grpId="0" nodeType="afterEffect">
                                  <p:stCondLst>
                                    <p:cond delay="750"/>
                                  </p:stCondLst>
                                  <p:childTnLst>
                                    <p:set>
                                      <p:cBhvr>
                                        <p:cTn id="65" dur="1" fill="hold">
                                          <p:stCondLst>
                                            <p:cond delay="0"/>
                                          </p:stCondLst>
                                        </p:cTn>
                                        <p:tgtEl>
                                          <p:spTgt spid="187"/>
                                        </p:tgtEl>
                                        <p:attrNameLst>
                                          <p:attrName>style.visibility</p:attrName>
                                        </p:attrNameLst>
                                      </p:cBhvr>
                                      <p:to>
                                        <p:strVal val="visible"/>
                                      </p:to>
                                    </p:set>
                                    <p:animEffect transition="in" filter="fade">
                                      <p:cBhvr>
                                        <p:cTn id="66" dur="500"/>
                                        <p:tgtEl>
                                          <p:spTgt spid="187"/>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iterate type="wd">
                                    <p:tmPct val="10000"/>
                                  </p:iterate>
                                  <p:childTnLst>
                                    <p:set>
                                      <p:cBhvr>
                                        <p:cTn id="70" dur="1" fill="hold">
                                          <p:stCondLst>
                                            <p:cond delay="0"/>
                                          </p:stCondLst>
                                        </p:cTn>
                                        <p:tgtEl>
                                          <p:spTgt spid="177"/>
                                        </p:tgtEl>
                                        <p:attrNameLst>
                                          <p:attrName>style.visibility</p:attrName>
                                        </p:attrNameLst>
                                      </p:cBhvr>
                                      <p:to>
                                        <p:strVal val="visible"/>
                                      </p:to>
                                    </p:set>
                                    <p:animEffect transition="in" filter="fade">
                                      <p:cBhvr>
                                        <p:cTn id="71" dur="500"/>
                                        <p:tgtEl>
                                          <p:spTgt spid="17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2" restart="whenNotActive" fill="hold" evtFilter="cancelBubble" nodeType="interactiveSeq">
                <p:stCondLst>
                  <p:cond evt="onClick" delay="0">
                    <p:tgtEl>
                      <p:spTgt spid="159"/>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165"/>
                                        </p:tgtEl>
                                        <p:attrNameLst>
                                          <p:attrName>style.visibility</p:attrName>
                                        </p:attrNameLst>
                                      </p:cBhvr>
                                      <p:to>
                                        <p:strVal val="visible"/>
                                      </p:to>
                                    </p:set>
                                  </p:childTnLst>
                                </p:cTn>
                              </p:par>
                              <p:par>
                                <p:cTn id="77" presetID="1" presetClass="exit" presetSubtype="0" fill="hold" nodeType="withEffect">
                                  <p:stCondLst>
                                    <p:cond delay="0"/>
                                  </p:stCondLst>
                                  <p:childTnLst>
                                    <p:set>
                                      <p:cBhvr>
                                        <p:cTn id="78" dur="1" fill="hold">
                                          <p:stCondLst>
                                            <p:cond delay="0"/>
                                          </p:stCondLst>
                                        </p:cTn>
                                        <p:tgtEl>
                                          <p:spTgt spid="159"/>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95"/>
                                        </p:tgtEl>
                                        <p:attrNameLst>
                                          <p:attrName>style.visibility</p:attrName>
                                        </p:attrNameLst>
                                      </p:cBhvr>
                                      <p:to>
                                        <p:strVal val="hidden"/>
                                      </p:to>
                                    </p:set>
                                  </p:childTnLst>
                                </p:cTn>
                              </p:par>
                            </p:childTnLst>
                          </p:cTn>
                        </p:par>
                      </p:childTnLst>
                    </p:cTn>
                  </p:par>
                </p:childTnLst>
              </p:cTn>
              <p:nextCondLst>
                <p:cond evt="onClick" delay="0">
                  <p:tgtEl>
                    <p:spTgt spid="159"/>
                  </p:tgtEl>
                </p:cond>
              </p:nextCondLst>
            </p:seq>
            <p:seq concurrent="1" nextAc="seek">
              <p:cTn id="81" restart="whenNotActive" fill="hold" evtFilter="cancelBubble" nodeType="interactiveSeq">
                <p:stCondLst>
                  <p:cond evt="onClick" delay="0">
                    <p:tgtEl>
                      <p:spTgt spid="165"/>
                    </p:tgtEl>
                  </p:cond>
                </p:stCondLst>
                <p:endSync evt="end" delay="0">
                  <p:rtn val="all"/>
                </p:endSync>
                <p:childTnLst>
                  <p:par>
                    <p:cTn id="82" fill="hold">
                      <p:stCondLst>
                        <p:cond delay="0"/>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159"/>
                                        </p:tgtEl>
                                        <p:attrNameLst>
                                          <p:attrName>style.visibility</p:attrName>
                                        </p:attrNameLst>
                                      </p:cBhvr>
                                      <p:to>
                                        <p:strVal val="visible"/>
                                      </p:to>
                                    </p:set>
                                  </p:childTnLst>
                                </p:cTn>
                              </p:par>
                              <p:par>
                                <p:cTn id="86" presetID="1" presetClass="exit" presetSubtype="0" fill="hold" nodeType="withEffect">
                                  <p:stCondLst>
                                    <p:cond delay="0"/>
                                  </p:stCondLst>
                                  <p:childTnLst>
                                    <p:set>
                                      <p:cBhvr>
                                        <p:cTn id="87" dur="1" fill="hold">
                                          <p:stCondLst>
                                            <p:cond delay="0"/>
                                          </p:stCondLst>
                                        </p:cTn>
                                        <p:tgtEl>
                                          <p:spTgt spid="165"/>
                                        </p:tgtEl>
                                        <p:attrNameLst>
                                          <p:attrName>style.visibility</p:attrName>
                                        </p:attrNameLst>
                                      </p:cBhvr>
                                      <p:to>
                                        <p:strVal val="hidden"/>
                                      </p:to>
                                    </p:set>
                                  </p:childTnLst>
                                </p:cTn>
                              </p:par>
                              <p:par>
                                <p:cTn id="88" presetID="1" presetClass="entr" presetSubtype="0" fill="hold" grpId="2" nodeType="withEffect">
                                  <p:stCondLst>
                                    <p:cond delay="0"/>
                                  </p:stCondLst>
                                  <p:childTnLst>
                                    <p:set>
                                      <p:cBhvr>
                                        <p:cTn id="89" dur="1" fill="hold">
                                          <p:stCondLst>
                                            <p:cond delay="0"/>
                                          </p:stCondLst>
                                        </p:cTn>
                                        <p:tgtEl>
                                          <p:spTgt spid="95"/>
                                        </p:tgtEl>
                                        <p:attrNameLst>
                                          <p:attrName>style.visibility</p:attrName>
                                        </p:attrNameLst>
                                      </p:cBhvr>
                                      <p:to>
                                        <p:strVal val="visible"/>
                                      </p:to>
                                    </p:set>
                                  </p:childTnLst>
                                </p:cTn>
                              </p:par>
                            </p:childTnLst>
                          </p:cTn>
                        </p:par>
                      </p:childTnLst>
                    </p:cTn>
                  </p:par>
                </p:childTnLst>
              </p:cTn>
              <p:nextCondLst>
                <p:cond evt="onClick" delay="0">
                  <p:tgtEl>
                    <p:spTgt spid="165"/>
                  </p:tgtEl>
                </p:cond>
              </p:nextCondLst>
            </p:seq>
          </p:childTnLst>
        </p:cTn>
      </p:par>
    </p:tnLst>
    <p:bldLst>
      <p:bldP spid="184" grpId="0" animBg="1"/>
      <p:bldP spid="184" grpId="1" animBg="1"/>
      <p:bldP spid="14" grpId="0"/>
      <p:bldP spid="65" grpId="0"/>
      <p:bldP spid="152" grpId="0" animBg="1"/>
      <p:bldP spid="177" grpId="0" animBg="1"/>
      <p:bldP spid="178" grpId="0"/>
      <p:bldP spid="162" grpId="0" animBg="1"/>
      <p:bldP spid="164" grpId="0" animBg="1"/>
      <p:bldP spid="187" grpId="0"/>
      <p:bldP spid="95" grpId="0" animBg="1"/>
      <p:bldP spid="95" grpId="1" animBg="1"/>
      <p:bldP spid="95" grpId="2"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Forme libre 151"/>
          <p:cNvSpPr/>
          <p:nvPr>
            <p:custDataLst>
              <p:tags r:id="rId1"/>
            </p:custDataLst>
          </p:nvPr>
        </p:nvSpPr>
        <p:spPr>
          <a:xfrm>
            <a:off x="3596260" y="5932511"/>
            <a:ext cx="800100" cy="133350"/>
          </a:xfrm>
          <a:custGeom>
            <a:avLst/>
            <a:gdLst>
              <a:gd name="connsiteX0" fmla="*/ 0 w 800100"/>
              <a:gd name="connsiteY0" fmla="*/ 0 h 133350"/>
              <a:gd name="connsiteX1" fmla="*/ 495300 w 800100"/>
              <a:gd name="connsiteY1" fmla="*/ 57150 h 133350"/>
              <a:gd name="connsiteX2" fmla="*/ 800100 w 800100"/>
              <a:gd name="connsiteY2" fmla="*/ 133350 h 133350"/>
            </a:gdLst>
            <a:ahLst/>
            <a:cxnLst>
              <a:cxn ang="0">
                <a:pos x="connsiteX0" y="connsiteY0"/>
              </a:cxn>
              <a:cxn ang="0">
                <a:pos x="connsiteX1" y="connsiteY1"/>
              </a:cxn>
              <a:cxn ang="0">
                <a:pos x="connsiteX2" y="connsiteY2"/>
              </a:cxn>
            </a:cxnLst>
            <a:rect l="l" t="t" r="r" b="b"/>
            <a:pathLst>
              <a:path w="800100" h="133350">
                <a:moveTo>
                  <a:pt x="0" y="0"/>
                </a:moveTo>
                <a:cubicBezTo>
                  <a:pt x="180975" y="17462"/>
                  <a:pt x="361950" y="34925"/>
                  <a:pt x="495300" y="57150"/>
                </a:cubicBezTo>
                <a:cubicBezTo>
                  <a:pt x="628650" y="79375"/>
                  <a:pt x="714375" y="106362"/>
                  <a:pt x="800100" y="13335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9" name="Groupe 158"/>
          <p:cNvGrpSpPr/>
          <p:nvPr>
            <p:custDataLst>
              <p:tags r:id="rId2"/>
            </p:custDataLst>
          </p:nvPr>
        </p:nvGrpSpPr>
        <p:grpSpPr>
          <a:xfrm>
            <a:off x="8383911" y="4434750"/>
            <a:ext cx="436563" cy="1010051"/>
            <a:chOff x="8311901" y="4579189"/>
            <a:chExt cx="436563" cy="1010051"/>
          </a:xfrm>
        </p:grpSpPr>
        <p:sp>
          <p:nvSpPr>
            <p:cNvPr id="153" name="Line 121"/>
            <p:cNvSpPr>
              <a:spLocks noChangeShapeType="1"/>
            </p:cNvSpPr>
            <p:nvPr/>
          </p:nvSpPr>
          <p:spPr bwMode="auto">
            <a:xfrm rot="5400000" flipV="1">
              <a:off x="8457851" y="5417689"/>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54" name="Line 151"/>
            <p:cNvSpPr>
              <a:spLocks noChangeShapeType="1"/>
            </p:cNvSpPr>
            <p:nvPr/>
          </p:nvSpPr>
          <p:spPr bwMode="auto">
            <a:xfrm flipH="1">
              <a:off x="8616701" y="4873077"/>
              <a:ext cx="87313" cy="38735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5" name="Line 152"/>
            <p:cNvSpPr>
              <a:spLocks noChangeShapeType="1"/>
            </p:cNvSpPr>
            <p:nvPr/>
          </p:nvSpPr>
          <p:spPr bwMode="auto">
            <a:xfrm>
              <a:off x="8615114" y="4908002"/>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6" name="Line 154"/>
            <p:cNvSpPr>
              <a:spLocks noChangeShapeType="1"/>
            </p:cNvSpPr>
            <p:nvPr/>
          </p:nvSpPr>
          <p:spPr bwMode="auto">
            <a:xfrm flipH="1">
              <a:off x="8311901" y="5023890"/>
              <a:ext cx="3175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7" name="Line 121"/>
            <p:cNvSpPr>
              <a:spLocks noChangeShapeType="1"/>
            </p:cNvSpPr>
            <p:nvPr/>
          </p:nvSpPr>
          <p:spPr bwMode="auto">
            <a:xfrm rot="5400000" flipV="1">
              <a:off x="8452294" y="4736451"/>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useBgFill="1">
          <p:nvSpPr>
            <p:cNvPr id="158" name="Ellipse 157"/>
            <p:cNvSpPr/>
            <p:nvPr/>
          </p:nvSpPr>
          <p:spPr>
            <a:xfrm>
              <a:off x="8311901" y="4941168"/>
              <a:ext cx="158750" cy="15655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86" name="Groupe 185"/>
          <p:cNvGrpSpPr/>
          <p:nvPr>
            <p:custDataLst>
              <p:tags r:id="rId3"/>
            </p:custDataLst>
          </p:nvPr>
        </p:nvGrpSpPr>
        <p:grpSpPr>
          <a:xfrm>
            <a:off x="4177645" y="1916832"/>
            <a:ext cx="4543021" cy="4453829"/>
            <a:chOff x="4105635" y="2061271"/>
            <a:chExt cx="4543021" cy="4453829"/>
          </a:xfrm>
        </p:grpSpPr>
        <p:sp>
          <p:nvSpPr>
            <p:cNvPr id="150" name="Forme libre 149"/>
            <p:cNvSpPr/>
            <p:nvPr/>
          </p:nvSpPr>
          <p:spPr>
            <a:xfrm>
              <a:off x="4248150" y="2061271"/>
              <a:ext cx="4151986" cy="4453829"/>
            </a:xfrm>
            <a:custGeom>
              <a:avLst/>
              <a:gdLst>
                <a:gd name="connsiteX0" fmla="*/ 0 w 4151986"/>
                <a:gd name="connsiteY0" fmla="*/ 4091879 h 4453829"/>
                <a:gd name="connsiteX1" fmla="*/ 876300 w 4151986"/>
                <a:gd name="connsiteY1" fmla="*/ 4453829 h 4453829"/>
                <a:gd name="connsiteX2" fmla="*/ 2171700 w 4151986"/>
                <a:gd name="connsiteY2" fmla="*/ 4091879 h 4453829"/>
                <a:gd name="connsiteX3" fmla="*/ 2247900 w 4151986"/>
                <a:gd name="connsiteY3" fmla="*/ 2491679 h 4453829"/>
                <a:gd name="connsiteX4" fmla="*/ 1809750 w 4151986"/>
                <a:gd name="connsiteY4" fmla="*/ 777179 h 4453829"/>
                <a:gd name="connsiteX5" fmla="*/ 2381250 w 4151986"/>
                <a:gd name="connsiteY5" fmla="*/ 15179 h 4453829"/>
                <a:gd name="connsiteX6" fmla="*/ 3924300 w 4151986"/>
                <a:gd name="connsiteY6" fmla="*/ 358079 h 4453829"/>
                <a:gd name="connsiteX7" fmla="*/ 4095750 w 4151986"/>
                <a:gd name="connsiteY7" fmla="*/ 1405829 h 4453829"/>
                <a:gd name="connsiteX8" fmla="*/ 3448050 w 4151986"/>
                <a:gd name="connsiteY8" fmla="*/ 2167829 h 4453829"/>
                <a:gd name="connsiteX9" fmla="*/ 3714750 w 4151986"/>
                <a:gd name="connsiteY9" fmla="*/ 2758379 h 445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1986" h="4453829">
                  <a:moveTo>
                    <a:pt x="0" y="4091879"/>
                  </a:moveTo>
                  <a:cubicBezTo>
                    <a:pt x="257175" y="4272854"/>
                    <a:pt x="514350" y="4453829"/>
                    <a:pt x="876300" y="4453829"/>
                  </a:cubicBezTo>
                  <a:cubicBezTo>
                    <a:pt x="1238250" y="4453829"/>
                    <a:pt x="1943100" y="4418904"/>
                    <a:pt x="2171700" y="4091879"/>
                  </a:cubicBezTo>
                  <a:cubicBezTo>
                    <a:pt x="2400300" y="3764854"/>
                    <a:pt x="2308225" y="3044129"/>
                    <a:pt x="2247900" y="2491679"/>
                  </a:cubicBezTo>
                  <a:cubicBezTo>
                    <a:pt x="2187575" y="1939229"/>
                    <a:pt x="1787525" y="1189929"/>
                    <a:pt x="1809750" y="777179"/>
                  </a:cubicBezTo>
                  <a:cubicBezTo>
                    <a:pt x="1831975" y="364429"/>
                    <a:pt x="2028825" y="85029"/>
                    <a:pt x="2381250" y="15179"/>
                  </a:cubicBezTo>
                  <a:cubicBezTo>
                    <a:pt x="2733675" y="-54671"/>
                    <a:pt x="3638550" y="126304"/>
                    <a:pt x="3924300" y="358079"/>
                  </a:cubicBezTo>
                  <a:cubicBezTo>
                    <a:pt x="4210050" y="589854"/>
                    <a:pt x="4175125" y="1104204"/>
                    <a:pt x="4095750" y="1405829"/>
                  </a:cubicBezTo>
                  <a:cubicBezTo>
                    <a:pt x="4016375" y="1707454"/>
                    <a:pt x="3511550" y="1942404"/>
                    <a:pt x="3448050" y="2167829"/>
                  </a:cubicBezTo>
                  <a:cubicBezTo>
                    <a:pt x="3384550" y="2393254"/>
                    <a:pt x="3549650" y="2575816"/>
                    <a:pt x="3714750" y="2758379"/>
                  </a:cubicBezTo>
                </a:path>
              </a:pathLst>
            </a:custGeom>
            <a:noFill/>
            <a:ln w="1047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Forme libre 150"/>
            <p:cNvSpPr/>
            <p:nvPr/>
          </p:nvSpPr>
          <p:spPr>
            <a:xfrm>
              <a:off x="4105635" y="5391150"/>
              <a:ext cx="161565" cy="819150"/>
            </a:xfrm>
            <a:custGeom>
              <a:avLst/>
              <a:gdLst>
                <a:gd name="connsiteX0" fmla="*/ 9165 w 161565"/>
                <a:gd name="connsiteY0" fmla="*/ 0 h 819150"/>
                <a:gd name="connsiteX1" fmla="*/ 9165 w 161565"/>
                <a:gd name="connsiteY1" fmla="*/ 323850 h 819150"/>
                <a:gd name="connsiteX2" fmla="*/ 104415 w 161565"/>
                <a:gd name="connsiteY2" fmla="*/ 685800 h 819150"/>
                <a:gd name="connsiteX3" fmla="*/ 161565 w 161565"/>
                <a:gd name="connsiteY3" fmla="*/ 819150 h 819150"/>
              </a:gdLst>
              <a:ahLst/>
              <a:cxnLst>
                <a:cxn ang="0">
                  <a:pos x="connsiteX0" y="connsiteY0"/>
                </a:cxn>
                <a:cxn ang="0">
                  <a:pos x="connsiteX1" y="connsiteY1"/>
                </a:cxn>
                <a:cxn ang="0">
                  <a:pos x="connsiteX2" y="connsiteY2"/>
                </a:cxn>
                <a:cxn ang="0">
                  <a:pos x="connsiteX3" y="connsiteY3"/>
                </a:cxn>
              </a:cxnLst>
              <a:rect l="l" t="t" r="r" b="b"/>
              <a:pathLst>
                <a:path w="161565" h="819150">
                  <a:moveTo>
                    <a:pt x="9165" y="0"/>
                  </a:moveTo>
                  <a:cubicBezTo>
                    <a:pt x="1227" y="104775"/>
                    <a:pt x="-6710" y="209550"/>
                    <a:pt x="9165" y="323850"/>
                  </a:cubicBezTo>
                  <a:cubicBezTo>
                    <a:pt x="25040" y="438150"/>
                    <a:pt x="79015" y="603250"/>
                    <a:pt x="104415" y="685800"/>
                  </a:cubicBezTo>
                  <a:cubicBezTo>
                    <a:pt x="129815" y="768350"/>
                    <a:pt x="145690" y="793750"/>
                    <a:pt x="161565" y="81915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0" name="Forme libre 159"/>
            <p:cNvSpPr/>
            <p:nvPr/>
          </p:nvSpPr>
          <p:spPr>
            <a:xfrm>
              <a:off x="7938655" y="4779818"/>
              <a:ext cx="710001" cy="1010151"/>
            </a:xfrm>
            <a:custGeom>
              <a:avLst/>
              <a:gdLst>
                <a:gd name="connsiteX0" fmla="*/ 0 w 710001"/>
                <a:gd name="connsiteY0" fmla="*/ 0 h 1010151"/>
                <a:gd name="connsiteX1" fmla="*/ 135081 w 710001"/>
                <a:gd name="connsiteY1" fmla="*/ 135082 h 1010151"/>
                <a:gd name="connsiteX2" fmla="*/ 290945 w 710001"/>
                <a:gd name="connsiteY2" fmla="*/ 446809 h 1010151"/>
                <a:gd name="connsiteX3" fmla="*/ 353290 w 710001"/>
                <a:gd name="connsiteY3" fmla="*/ 955964 h 1010151"/>
                <a:gd name="connsiteX4" fmla="*/ 675409 w 710001"/>
                <a:gd name="connsiteY4" fmla="*/ 976746 h 1010151"/>
                <a:gd name="connsiteX5" fmla="*/ 685800 w 710001"/>
                <a:gd name="connsiteY5" fmla="*/ 789709 h 101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0001" h="1010151">
                  <a:moveTo>
                    <a:pt x="0" y="0"/>
                  </a:moveTo>
                  <a:cubicBezTo>
                    <a:pt x="43295" y="30307"/>
                    <a:pt x="86590" y="60614"/>
                    <a:pt x="135081" y="135082"/>
                  </a:cubicBezTo>
                  <a:cubicBezTo>
                    <a:pt x="183572" y="209550"/>
                    <a:pt x="254577" y="309995"/>
                    <a:pt x="290945" y="446809"/>
                  </a:cubicBezTo>
                  <a:cubicBezTo>
                    <a:pt x="327313" y="583623"/>
                    <a:pt x="289213" y="867641"/>
                    <a:pt x="353290" y="955964"/>
                  </a:cubicBezTo>
                  <a:cubicBezTo>
                    <a:pt x="417367" y="1044287"/>
                    <a:pt x="619991" y="1004455"/>
                    <a:pt x="675409" y="976746"/>
                  </a:cubicBezTo>
                  <a:cubicBezTo>
                    <a:pt x="730827" y="949037"/>
                    <a:pt x="708313" y="869373"/>
                    <a:pt x="685800" y="789709"/>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Forme libre 160"/>
            <p:cNvSpPr/>
            <p:nvPr/>
          </p:nvSpPr>
          <p:spPr>
            <a:xfrm>
              <a:off x="7938655" y="4477316"/>
              <a:ext cx="692347" cy="339601"/>
            </a:xfrm>
            <a:custGeom>
              <a:avLst/>
              <a:gdLst>
                <a:gd name="connsiteX0" fmla="*/ 0 w 692347"/>
                <a:gd name="connsiteY0" fmla="*/ 342463 h 416857"/>
                <a:gd name="connsiteX1" fmla="*/ 145472 w 692347"/>
                <a:gd name="connsiteY1" fmla="*/ 394417 h 416857"/>
                <a:gd name="connsiteX2" fmla="*/ 467590 w 692347"/>
                <a:gd name="connsiteY2" fmla="*/ 20345 h 416857"/>
                <a:gd name="connsiteX3" fmla="*/ 665018 w 692347"/>
                <a:gd name="connsiteY3" fmla="*/ 61908 h 416857"/>
                <a:gd name="connsiteX4" fmla="*/ 685800 w 692347"/>
                <a:gd name="connsiteY4" fmla="*/ 165817 h 416857"/>
                <a:gd name="connsiteX0" fmla="*/ 0 w 692347"/>
                <a:gd name="connsiteY0" fmla="*/ 342463 h 412051"/>
                <a:gd name="connsiteX1" fmla="*/ 145472 w 692347"/>
                <a:gd name="connsiteY1" fmla="*/ 394417 h 412051"/>
                <a:gd name="connsiteX2" fmla="*/ 467590 w 692347"/>
                <a:gd name="connsiteY2" fmla="*/ 20345 h 412051"/>
                <a:gd name="connsiteX3" fmla="*/ 665018 w 692347"/>
                <a:gd name="connsiteY3" fmla="*/ 61908 h 412051"/>
                <a:gd name="connsiteX4" fmla="*/ 685800 w 692347"/>
                <a:gd name="connsiteY4" fmla="*/ 165817 h 412051"/>
                <a:gd name="connsiteX0" fmla="*/ 0 w 692347"/>
                <a:gd name="connsiteY0" fmla="*/ 333675 h 339601"/>
                <a:gd name="connsiteX1" fmla="*/ 238991 w 692347"/>
                <a:gd name="connsiteY1" fmla="*/ 260938 h 339601"/>
                <a:gd name="connsiteX2" fmla="*/ 467590 w 692347"/>
                <a:gd name="connsiteY2" fmla="*/ 11557 h 339601"/>
                <a:gd name="connsiteX3" fmla="*/ 665018 w 692347"/>
                <a:gd name="connsiteY3" fmla="*/ 53120 h 339601"/>
                <a:gd name="connsiteX4" fmla="*/ 685800 w 692347"/>
                <a:gd name="connsiteY4" fmla="*/ 157029 h 339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347" h="339601">
                  <a:moveTo>
                    <a:pt x="0" y="333675"/>
                  </a:moveTo>
                  <a:cubicBezTo>
                    <a:pt x="75334" y="355323"/>
                    <a:pt x="161059" y="314624"/>
                    <a:pt x="238991" y="260938"/>
                  </a:cubicBezTo>
                  <a:cubicBezTo>
                    <a:pt x="316923" y="207252"/>
                    <a:pt x="396586" y="46193"/>
                    <a:pt x="467590" y="11557"/>
                  </a:cubicBezTo>
                  <a:cubicBezTo>
                    <a:pt x="538594" y="-23079"/>
                    <a:pt x="628650" y="28875"/>
                    <a:pt x="665018" y="53120"/>
                  </a:cubicBezTo>
                  <a:cubicBezTo>
                    <a:pt x="701386" y="77365"/>
                    <a:pt x="693593" y="117197"/>
                    <a:pt x="685800" y="157029"/>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5" name="Groupe 164"/>
          <p:cNvGrpSpPr/>
          <p:nvPr>
            <p:custDataLst>
              <p:tags r:id="rId4"/>
            </p:custDataLst>
          </p:nvPr>
        </p:nvGrpSpPr>
        <p:grpSpPr>
          <a:xfrm>
            <a:off x="8380781" y="4404497"/>
            <a:ext cx="601569" cy="1010051"/>
            <a:chOff x="8311901" y="4579189"/>
            <a:chExt cx="601569" cy="1010051"/>
          </a:xfrm>
        </p:grpSpPr>
        <p:sp>
          <p:nvSpPr>
            <p:cNvPr id="166" name="Line 121"/>
            <p:cNvSpPr>
              <a:spLocks noChangeShapeType="1"/>
            </p:cNvSpPr>
            <p:nvPr/>
          </p:nvSpPr>
          <p:spPr bwMode="auto">
            <a:xfrm rot="5400000" flipV="1">
              <a:off x="8457851" y="5417689"/>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67" name="Line 151"/>
            <p:cNvSpPr>
              <a:spLocks noChangeShapeType="1"/>
            </p:cNvSpPr>
            <p:nvPr/>
          </p:nvSpPr>
          <p:spPr bwMode="auto">
            <a:xfrm flipH="1">
              <a:off x="8616700" y="4908001"/>
              <a:ext cx="296770" cy="3524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68" name="Line 152"/>
            <p:cNvSpPr>
              <a:spLocks noChangeShapeType="1"/>
            </p:cNvSpPr>
            <p:nvPr/>
          </p:nvSpPr>
          <p:spPr bwMode="auto">
            <a:xfrm>
              <a:off x="8615114" y="4908002"/>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69" name="Line 154"/>
            <p:cNvSpPr>
              <a:spLocks noChangeShapeType="1"/>
            </p:cNvSpPr>
            <p:nvPr/>
          </p:nvSpPr>
          <p:spPr bwMode="auto">
            <a:xfrm flipH="1" flipV="1">
              <a:off x="8311901" y="5023889"/>
              <a:ext cx="436563" cy="60323"/>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70" name="Line 121"/>
            <p:cNvSpPr>
              <a:spLocks noChangeShapeType="1"/>
            </p:cNvSpPr>
            <p:nvPr/>
          </p:nvSpPr>
          <p:spPr bwMode="auto">
            <a:xfrm rot="5400000" flipV="1">
              <a:off x="8452294" y="4736451"/>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useBgFill="1">
          <p:nvSpPr>
            <p:cNvPr id="171" name="Ellipse 170"/>
            <p:cNvSpPr/>
            <p:nvPr/>
          </p:nvSpPr>
          <p:spPr>
            <a:xfrm>
              <a:off x="8311901" y="4955937"/>
              <a:ext cx="158750" cy="15655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8" name="Rectangle 177"/>
          <p:cNvSpPr/>
          <p:nvPr>
            <p:custDataLst>
              <p:tags r:id="rId5"/>
            </p:custDataLst>
          </p:nvPr>
        </p:nvSpPr>
        <p:spPr>
          <a:xfrm>
            <a:off x="1610384" y="6413266"/>
            <a:ext cx="6562018" cy="400110"/>
          </a:xfrm>
          <a:prstGeom prst="rect">
            <a:avLst/>
          </a:prstGeom>
        </p:spPr>
        <p:txBody>
          <a:bodyPr wrap="square">
            <a:spAutoFit/>
          </a:bodyPr>
          <a:lstStyle/>
          <a:p>
            <a:r>
              <a:rPr lang="fr-FR" sz="2000" b="1" u="sng" dirty="0" smtClean="0">
                <a:latin typeface="Verdana" panose="020B0604030504040204" pitchFamily="34" charset="0"/>
                <a:cs typeface="Arial" pitchFamily="34" charset="0"/>
              </a:rPr>
              <a:t>Uniquement après consignation du système:</a:t>
            </a:r>
            <a:endParaRPr lang="fr-FR" sz="1600" b="1" dirty="0">
              <a:latin typeface="Verdana" panose="020B0604030504040204" pitchFamily="34" charset="0"/>
              <a:cs typeface="Arial" pitchFamily="34" charset="0"/>
            </a:endParaRPr>
          </a:p>
        </p:txBody>
      </p:sp>
      <p:grpSp>
        <p:nvGrpSpPr>
          <p:cNvPr id="185" name="Groupe 184"/>
          <p:cNvGrpSpPr/>
          <p:nvPr>
            <p:custDataLst>
              <p:tags r:id="rId6"/>
            </p:custDataLst>
          </p:nvPr>
        </p:nvGrpSpPr>
        <p:grpSpPr>
          <a:xfrm>
            <a:off x="3020137" y="4019004"/>
            <a:ext cx="2766982" cy="1422327"/>
            <a:chOff x="2948127" y="4163443"/>
            <a:chExt cx="2766982" cy="1422327"/>
          </a:xfrm>
        </p:grpSpPr>
        <p:sp>
          <p:nvSpPr>
            <p:cNvPr id="67" name="Forme libre 66"/>
            <p:cNvSpPr/>
            <p:nvPr/>
          </p:nvSpPr>
          <p:spPr>
            <a:xfrm>
              <a:off x="3048000" y="4343400"/>
              <a:ext cx="57150" cy="514350"/>
            </a:xfrm>
            <a:custGeom>
              <a:avLst/>
              <a:gdLst>
                <a:gd name="connsiteX0" fmla="*/ 0 w 57150"/>
                <a:gd name="connsiteY0" fmla="*/ 0 h 514350"/>
                <a:gd name="connsiteX1" fmla="*/ 57150 w 57150"/>
                <a:gd name="connsiteY1" fmla="*/ 514350 h 514350"/>
                <a:gd name="connsiteX2" fmla="*/ 57150 w 57150"/>
                <a:gd name="connsiteY2" fmla="*/ 514350 h 514350"/>
              </a:gdLst>
              <a:ahLst/>
              <a:cxnLst>
                <a:cxn ang="0">
                  <a:pos x="connsiteX0" y="connsiteY0"/>
                </a:cxn>
                <a:cxn ang="0">
                  <a:pos x="connsiteX1" y="connsiteY1"/>
                </a:cxn>
                <a:cxn ang="0">
                  <a:pos x="connsiteX2" y="connsiteY2"/>
                </a:cxn>
              </a:cxnLst>
              <a:rect l="l" t="t" r="r" b="b"/>
              <a:pathLst>
                <a:path w="57150" h="514350">
                  <a:moveTo>
                    <a:pt x="0" y="0"/>
                  </a:moveTo>
                  <a:lnTo>
                    <a:pt x="57150" y="514350"/>
                  </a:lnTo>
                  <a:lnTo>
                    <a:pt x="57150" y="51435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Forme libre 67"/>
            <p:cNvSpPr/>
            <p:nvPr/>
          </p:nvSpPr>
          <p:spPr>
            <a:xfrm>
              <a:off x="3328251" y="4229100"/>
              <a:ext cx="62649" cy="742950"/>
            </a:xfrm>
            <a:custGeom>
              <a:avLst/>
              <a:gdLst>
                <a:gd name="connsiteX0" fmla="*/ 62649 w 62649"/>
                <a:gd name="connsiteY0" fmla="*/ 0 h 742950"/>
                <a:gd name="connsiteX1" fmla="*/ 5499 w 62649"/>
                <a:gd name="connsiteY1" fmla="*/ 457200 h 742950"/>
                <a:gd name="connsiteX2" fmla="*/ 5499 w 62649"/>
                <a:gd name="connsiteY2" fmla="*/ 742950 h 742950"/>
              </a:gdLst>
              <a:ahLst/>
              <a:cxnLst>
                <a:cxn ang="0">
                  <a:pos x="connsiteX0" y="connsiteY0"/>
                </a:cxn>
                <a:cxn ang="0">
                  <a:pos x="connsiteX1" y="connsiteY1"/>
                </a:cxn>
                <a:cxn ang="0">
                  <a:pos x="connsiteX2" y="connsiteY2"/>
                </a:cxn>
              </a:cxnLst>
              <a:rect l="l" t="t" r="r" b="b"/>
              <a:pathLst>
                <a:path w="62649" h="742950">
                  <a:moveTo>
                    <a:pt x="62649" y="0"/>
                  </a:moveTo>
                  <a:cubicBezTo>
                    <a:pt x="38836" y="166687"/>
                    <a:pt x="15024" y="333375"/>
                    <a:pt x="5499" y="457200"/>
                  </a:cubicBezTo>
                  <a:cubicBezTo>
                    <a:pt x="-4026" y="581025"/>
                    <a:pt x="736" y="661987"/>
                    <a:pt x="5499" y="74295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Forme libre 97"/>
            <p:cNvSpPr/>
            <p:nvPr/>
          </p:nvSpPr>
          <p:spPr>
            <a:xfrm>
              <a:off x="3543300" y="4419600"/>
              <a:ext cx="77301" cy="533400"/>
            </a:xfrm>
            <a:custGeom>
              <a:avLst/>
              <a:gdLst>
                <a:gd name="connsiteX0" fmla="*/ 0 w 77301"/>
                <a:gd name="connsiteY0" fmla="*/ 0 h 533400"/>
                <a:gd name="connsiteX1" fmla="*/ 76200 w 77301"/>
                <a:gd name="connsiteY1" fmla="*/ 266700 h 533400"/>
                <a:gd name="connsiteX2" fmla="*/ 38100 w 77301"/>
                <a:gd name="connsiteY2" fmla="*/ 533400 h 533400"/>
              </a:gdLst>
              <a:ahLst/>
              <a:cxnLst>
                <a:cxn ang="0">
                  <a:pos x="connsiteX0" y="connsiteY0"/>
                </a:cxn>
                <a:cxn ang="0">
                  <a:pos x="connsiteX1" y="connsiteY1"/>
                </a:cxn>
                <a:cxn ang="0">
                  <a:pos x="connsiteX2" y="connsiteY2"/>
                </a:cxn>
              </a:cxnLst>
              <a:rect l="l" t="t" r="r" b="b"/>
              <a:pathLst>
                <a:path w="77301" h="533400">
                  <a:moveTo>
                    <a:pt x="0" y="0"/>
                  </a:moveTo>
                  <a:cubicBezTo>
                    <a:pt x="34925" y="88900"/>
                    <a:pt x="69850" y="177800"/>
                    <a:pt x="76200" y="266700"/>
                  </a:cubicBezTo>
                  <a:cubicBezTo>
                    <a:pt x="82550" y="355600"/>
                    <a:pt x="60325" y="444500"/>
                    <a:pt x="38100" y="5334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Forme libre 98"/>
            <p:cNvSpPr/>
            <p:nvPr/>
          </p:nvSpPr>
          <p:spPr>
            <a:xfrm>
              <a:off x="3810000" y="4343400"/>
              <a:ext cx="38100" cy="571500"/>
            </a:xfrm>
            <a:custGeom>
              <a:avLst/>
              <a:gdLst>
                <a:gd name="connsiteX0" fmla="*/ 0 w 38100"/>
                <a:gd name="connsiteY0" fmla="*/ 0 h 571500"/>
                <a:gd name="connsiteX1" fmla="*/ 38100 w 38100"/>
                <a:gd name="connsiteY1" fmla="*/ 571500 h 571500"/>
              </a:gdLst>
              <a:ahLst/>
              <a:cxnLst>
                <a:cxn ang="0">
                  <a:pos x="connsiteX0" y="connsiteY0"/>
                </a:cxn>
                <a:cxn ang="0">
                  <a:pos x="connsiteX1" y="connsiteY1"/>
                </a:cxn>
              </a:cxnLst>
              <a:rect l="l" t="t" r="r" b="b"/>
              <a:pathLst>
                <a:path w="38100" h="571500">
                  <a:moveTo>
                    <a:pt x="0" y="0"/>
                  </a:moveTo>
                  <a:lnTo>
                    <a:pt x="38100" y="57150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5" name="Forme libre 144"/>
            <p:cNvSpPr/>
            <p:nvPr/>
          </p:nvSpPr>
          <p:spPr>
            <a:xfrm>
              <a:off x="4095750" y="4267200"/>
              <a:ext cx="19050" cy="590550"/>
            </a:xfrm>
            <a:custGeom>
              <a:avLst/>
              <a:gdLst>
                <a:gd name="connsiteX0" fmla="*/ 0 w 19050"/>
                <a:gd name="connsiteY0" fmla="*/ 0 h 590550"/>
                <a:gd name="connsiteX1" fmla="*/ 19050 w 19050"/>
                <a:gd name="connsiteY1" fmla="*/ 590550 h 590550"/>
              </a:gdLst>
              <a:ahLst/>
              <a:cxnLst>
                <a:cxn ang="0">
                  <a:pos x="connsiteX0" y="connsiteY0"/>
                </a:cxn>
                <a:cxn ang="0">
                  <a:pos x="connsiteX1" y="connsiteY1"/>
                </a:cxn>
              </a:cxnLst>
              <a:rect l="l" t="t" r="r" b="b"/>
              <a:pathLst>
                <a:path w="19050" h="590550">
                  <a:moveTo>
                    <a:pt x="0" y="0"/>
                  </a:moveTo>
                  <a:lnTo>
                    <a:pt x="19050" y="59055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6" name="Forme libre 145"/>
            <p:cNvSpPr/>
            <p:nvPr/>
          </p:nvSpPr>
          <p:spPr>
            <a:xfrm>
              <a:off x="4324350" y="4457700"/>
              <a:ext cx="57150" cy="476250"/>
            </a:xfrm>
            <a:custGeom>
              <a:avLst/>
              <a:gdLst>
                <a:gd name="connsiteX0" fmla="*/ 57150 w 57150"/>
                <a:gd name="connsiteY0" fmla="*/ 476250 h 476250"/>
                <a:gd name="connsiteX1" fmla="*/ 0 w 57150"/>
                <a:gd name="connsiteY1" fmla="*/ 0 h 476250"/>
              </a:gdLst>
              <a:ahLst/>
              <a:cxnLst>
                <a:cxn ang="0">
                  <a:pos x="connsiteX0" y="connsiteY0"/>
                </a:cxn>
                <a:cxn ang="0">
                  <a:pos x="connsiteX1" y="connsiteY1"/>
                </a:cxn>
              </a:cxnLst>
              <a:rect l="l" t="t" r="r" b="b"/>
              <a:pathLst>
                <a:path w="57150" h="476250">
                  <a:moveTo>
                    <a:pt x="57150" y="47625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Forme libre 146"/>
            <p:cNvSpPr/>
            <p:nvPr/>
          </p:nvSpPr>
          <p:spPr>
            <a:xfrm>
              <a:off x="4626328" y="4163443"/>
              <a:ext cx="40922" cy="751457"/>
            </a:xfrm>
            <a:custGeom>
              <a:avLst/>
              <a:gdLst>
                <a:gd name="connsiteX0" fmla="*/ 40922 w 40922"/>
                <a:gd name="connsiteY0" fmla="*/ 751457 h 751457"/>
                <a:gd name="connsiteX1" fmla="*/ 2822 w 40922"/>
                <a:gd name="connsiteY1" fmla="*/ 65657 h 751457"/>
                <a:gd name="connsiteX2" fmla="*/ 2822 w 40922"/>
                <a:gd name="connsiteY2" fmla="*/ 27557 h 751457"/>
                <a:gd name="connsiteX3" fmla="*/ 2822 w 40922"/>
                <a:gd name="connsiteY3" fmla="*/ 27557 h 751457"/>
              </a:gdLst>
              <a:ahLst/>
              <a:cxnLst>
                <a:cxn ang="0">
                  <a:pos x="connsiteX0" y="connsiteY0"/>
                </a:cxn>
                <a:cxn ang="0">
                  <a:pos x="connsiteX1" y="connsiteY1"/>
                </a:cxn>
                <a:cxn ang="0">
                  <a:pos x="connsiteX2" y="connsiteY2"/>
                </a:cxn>
                <a:cxn ang="0">
                  <a:pos x="connsiteX3" y="connsiteY3"/>
                </a:cxn>
              </a:cxnLst>
              <a:rect l="l" t="t" r="r" b="b"/>
              <a:pathLst>
                <a:path w="40922" h="751457">
                  <a:moveTo>
                    <a:pt x="40922" y="751457"/>
                  </a:moveTo>
                  <a:cubicBezTo>
                    <a:pt x="25047" y="468882"/>
                    <a:pt x="9172" y="186307"/>
                    <a:pt x="2822" y="65657"/>
                  </a:cubicBezTo>
                  <a:cubicBezTo>
                    <a:pt x="-3528" y="-54993"/>
                    <a:pt x="2822" y="27557"/>
                    <a:pt x="2822" y="27557"/>
                  </a:cubicBezTo>
                  <a:lnTo>
                    <a:pt x="2822" y="2755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Forme libre 147"/>
            <p:cNvSpPr/>
            <p:nvPr/>
          </p:nvSpPr>
          <p:spPr>
            <a:xfrm>
              <a:off x="4855917" y="4362450"/>
              <a:ext cx="20883" cy="533400"/>
            </a:xfrm>
            <a:custGeom>
              <a:avLst/>
              <a:gdLst>
                <a:gd name="connsiteX0" fmla="*/ 20883 w 20883"/>
                <a:gd name="connsiteY0" fmla="*/ 533400 h 533400"/>
                <a:gd name="connsiteX1" fmla="*/ 1833 w 20883"/>
                <a:gd name="connsiteY1" fmla="*/ 152400 h 533400"/>
                <a:gd name="connsiteX2" fmla="*/ 1833 w 20883"/>
                <a:gd name="connsiteY2" fmla="*/ 0 h 533400"/>
              </a:gdLst>
              <a:ahLst/>
              <a:cxnLst>
                <a:cxn ang="0">
                  <a:pos x="connsiteX0" y="connsiteY0"/>
                </a:cxn>
                <a:cxn ang="0">
                  <a:pos x="connsiteX1" y="connsiteY1"/>
                </a:cxn>
                <a:cxn ang="0">
                  <a:pos x="connsiteX2" y="connsiteY2"/>
                </a:cxn>
              </a:cxnLst>
              <a:rect l="l" t="t" r="r" b="b"/>
              <a:pathLst>
                <a:path w="20883" h="533400">
                  <a:moveTo>
                    <a:pt x="20883" y="533400"/>
                  </a:moveTo>
                  <a:cubicBezTo>
                    <a:pt x="12945" y="387350"/>
                    <a:pt x="5008" y="241300"/>
                    <a:pt x="1833" y="152400"/>
                  </a:cubicBezTo>
                  <a:cubicBezTo>
                    <a:pt x="-1342" y="63500"/>
                    <a:pt x="245" y="31750"/>
                    <a:pt x="1833"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9" name="Forme libre 148"/>
            <p:cNvSpPr/>
            <p:nvPr/>
          </p:nvSpPr>
          <p:spPr>
            <a:xfrm>
              <a:off x="5105400" y="4309534"/>
              <a:ext cx="20461" cy="605366"/>
            </a:xfrm>
            <a:custGeom>
              <a:avLst/>
              <a:gdLst>
                <a:gd name="connsiteX0" fmla="*/ 19050 w 20461"/>
                <a:gd name="connsiteY0" fmla="*/ 605366 h 605366"/>
                <a:gd name="connsiteX1" fmla="*/ 19050 w 20461"/>
                <a:gd name="connsiteY1" fmla="*/ 224366 h 605366"/>
                <a:gd name="connsiteX2" fmla="*/ 19050 w 20461"/>
                <a:gd name="connsiteY2" fmla="*/ 14816 h 605366"/>
                <a:gd name="connsiteX3" fmla="*/ 0 w 20461"/>
                <a:gd name="connsiteY3" fmla="*/ 33866 h 605366"/>
              </a:gdLst>
              <a:ahLst/>
              <a:cxnLst>
                <a:cxn ang="0">
                  <a:pos x="connsiteX0" y="connsiteY0"/>
                </a:cxn>
                <a:cxn ang="0">
                  <a:pos x="connsiteX1" y="connsiteY1"/>
                </a:cxn>
                <a:cxn ang="0">
                  <a:pos x="connsiteX2" y="connsiteY2"/>
                </a:cxn>
                <a:cxn ang="0">
                  <a:pos x="connsiteX3" y="connsiteY3"/>
                </a:cxn>
              </a:cxnLst>
              <a:rect l="l" t="t" r="r" b="b"/>
              <a:pathLst>
                <a:path w="20461" h="605366">
                  <a:moveTo>
                    <a:pt x="19050" y="605366"/>
                  </a:moveTo>
                  <a:lnTo>
                    <a:pt x="19050" y="224366"/>
                  </a:lnTo>
                  <a:cubicBezTo>
                    <a:pt x="19050" y="125941"/>
                    <a:pt x="22225" y="46566"/>
                    <a:pt x="19050" y="14816"/>
                  </a:cubicBezTo>
                  <a:cubicBezTo>
                    <a:pt x="15875" y="-16934"/>
                    <a:pt x="7937" y="8466"/>
                    <a:pt x="0" y="3386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3" name="Groupe 182"/>
            <p:cNvGrpSpPr/>
            <p:nvPr/>
          </p:nvGrpSpPr>
          <p:grpSpPr>
            <a:xfrm>
              <a:off x="2948127" y="4715779"/>
              <a:ext cx="2766982" cy="869991"/>
              <a:chOff x="2948127" y="4715779"/>
              <a:chExt cx="2766982" cy="869991"/>
            </a:xfrm>
          </p:grpSpPr>
          <p:grpSp>
            <p:nvGrpSpPr>
              <p:cNvPr id="179" name="Groupe 178"/>
              <p:cNvGrpSpPr/>
              <p:nvPr/>
            </p:nvGrpSpPr>
            <p:grpSpPr>
              <a:xfrm>
                <a:off x="2948127" y="4715779"/>
                <a:ext cx="2309832" cy="869991"/>
                <a:chOff x="2948127" y="4715779"/>
                <a:chExt cx="2309832" cy="869991"/>
              </a:xfrm>
            </p:grpSpPr>
            <p:grpSp>
              <p:nvGrpSpPr>
                <p:cNvPr id="16" name="Groupe 15"/>
                <p:cNvGrpSpPr/>
                <p:nvPr/>
              </p:nvGrpSpPr>
              <p:grpSpPr>
                <a:xfrm>
                  <a:off x="2948127" y="4715779"/>
                  <a:ext cx="253422" cy="869991"/>
                  <a:chOff x="5502528" y="4058747"/>
                  <a:chExt cx="725656" cy="1537561"/>
                </a:xfrm>
              </p:grpSpPr>
              <p:sp>
                <p:nvSpPr>
                  <p:cNvPr id="9" name="Rectangle 8"/>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Ellipse 107"/>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2" name="Groupe 111"/>
                <p:cNvGrpSpPr/>
                <p:nvPr/>
              </p:nvGrpSpPr>
              <p:grpSpPr>
                <a:xfrm>
                  <a:off x="3205178" y="4715779"/>
                  <a:ext cx="253422" cy="869991"/>
                  <a:chOff x="5502528" y="4058747"/>
                  <a:chExt cx="725656" cy="1537561"/>
                </a:xfrm>
              </p:grpSpPr>
              <p:sp>
                <p:nvSpPr>
                  <p:cNvPr id="114" name="Rectangle 113"/>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Ellipse 114"/>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Ellipse 115"/>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7" name="Groupe 116"/>
                <p:cNvGrpSpPr/>
                <p:nvPr/>
              </p:nvGrpSpPr>
              <p:grpSpPr>
                <a:xfrm>
                  <a:off x="3462229" y="4715779"/>
                  <a:ext cx="253422" cy="869991"/>
                  <a:chOff x="5502528" y="4058747"/>
                  <a:chExt cx="725656" cy="1537561"/>
                </a:xfrm>
              </p:grpSpPr>
              <p:sp>
                <p:nvSpPr>
                  <p:cNvPr id="118" name="Rectangle 117"/>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Ellipse 118"/>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1" name="Groupe 120"/>
                <p:cNvGrpSpPr/>
                <p:nvPr/>
              </p:nvGrpSpPr>
              <p:grpSpPr>
                <a:xfrm>
                  <a:off x="3719280" y="4715779"/>
                  <a:ext cx="253422" cy="869991"/>
                  <a:chOff x="5502528" y="4058747"/>
                  <a:chExt cx="725656" cy="1537561"/>
                </a:xfrm>
              </p:grpSpPr>
              <p:sp>
                <p:nvSpPr>
                  <p:cNvPr id="122" name="Rectangle 121"/>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5" name="Groupe 124"/>
                <p:cNvGrpSpPr/>
                <p:nvPr/>
              </p:nvGrpSpPr>
              <p:grpSpPr>
                <a:xfrm>
                  <a:off x="3976331" y="4715779"/>
                  <a:ext cx="253422" cy="869991"/>
                  <a:chOff x="5502528" y="4058747"/>
                  <a:chExt cx="725656" cy="1537561"/>
                </a:xfrm>
              </p:grpSpPr>
              <p:sp>
                <p:nvSpPr>
                  <p:cNvPr id="126" name="Rectangle 125"/>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Ellipse 126"/>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8" name="Ellipse 127"/>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9" name="Groupe 128"/>
                <p:cNvGrpSpPr/>
                <p:nvPr/>
              </p:nvGrpSpPr>
              <p:grpSpPr>
                <a:xfrm>
                  <a:off x="4233382" y="4715779"/>
                  <a:ext cx="253422" cy="869991"/>
                  <a:chOff x="5502528" y="4058747"/>
                  <a:chExt cx="725656" cy="1537561"/>
                </a:xfrm>
              </p:grpSpPr>
              <p:sp>
                <p:nvSpPr>
                  <p:cNvPr id="130" name="Rectangle 129"/>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1" name="Ellipse 130"/>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2" name="Ellipse 131"/>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3" name="Groupe 132"/>
                <p:cNvGrpSpPr/>
                <p:nvPr/>
              </p:nvGrpSpPr>
              <p:grpSpPr>
                <a:xfrm>
                  <a:off x="4490433" y="4715779"/>
                  <a:ext cx="253422" cy="869991"/>
                  <a:chOff x="5502528" y="4058747"/>
                  <a:chExt cx="725656" cy="1537561"/>
                </a:xfrm>
              </p:grpSpPr>
              <p:sp>
                <p:nvSpPr>
                  <p:cNvPr id="134" name="Rectangle 133"/>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5" name="Ellipse 134"/>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6" name="Ellipse 135"/>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7" name="Groupe 136"/>
                <p:cNvGrpSpPr/>
                <p:nvPr/>
              </p:nvGrpSpPr>
              <p:grpSpPr>
                <a:xfrm>
                  <a:off x="4747484" y="4715779"/>
                  <a:ext cx="253422" cy="869991"/>
                  <a:chOff x="5502528" y="4058747"/>
                  <a:chExt cx="725656" cy="1537561"/>
                </a:xfrm>
              </p:grpSpPr>
              <p:sp>
                <p:nvSpPr>
                  <p:cNvPr id="138" name="Rectangle 137"/>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9" name="Ellipse 138"/>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Ellipse 139"/>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41" name="Groupe 140"/>
                <p:cNvGrpSpPr/>
                <p:nvPr/>
              </p:nvGrpSpPr>
              <p:grpSpPr>
                <a:xfrm>
                  <a:off x="5004537" y="4715779"/>
                  <a:ext cx="253422" cy="869991"/>
                  <a:chOff x="5502528" y="4058747"/>
                  <a:chExt cx="725656" cy="1537561"/>
                </a:xfrm>
              </p:grpSpPr>
              <p:sp>
                <p:nvSpPr>
                  <p:cNvPr id="142" name="Rectangle 141"/>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3" name="Ellipse 142"/>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4" name="Ellipse 143"/>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80" name="Rectangle 179"/>
              <p:cNvSpPr/>
              <p:nvPr/>
            </p:nvSpPr>
            <p:spPr>
              <a:xfrm>
                <a:off x="5181543" y="4933950"/>
                <a:ext cx="533566" cy="400110"/>
              </a:xfrm>
              <a:prstGeom prst="rect">
                <a:avLst/>
              </a:prstGeom>
            </p:spPr>
            <p:txBody>
              <a:bodyPr wrap="square">
                <a:spAutoFit/>
              </a:bodyPr>
              <a:lstStyle/>
              <a:p>
                <a:r>
                  <a:rPr lang="fr-FR" sz="2000" b="1" u="sng" dirty="0" smtClean="0">
                    <a:latin typeface="Arial" pitchFamily="34" charset="0"/>
                    <a:cs typeface="Arial" pitchFamily="34" charset="0"/>
                  </a:rPr>
                  <a:t>X1</a:t>
                </a:r>
                <a:endParaRPr lang="fr-FR" sz="1600" b="1" dirty="0">
                  <a:latin typeface="Arial" pitchFamily="34" charset="0"/>
                  <a:cs typeface="Arial" pitchFamily="34" charset="0"/>
                </a:endParaRPr>
              </a:p>
            </p:txBody>
          </p:sp>
        </p:grpSp>
      </p:grpSp>
      <p:grpSp>
        <p:nvGrpSpPr>
          <p:cNvPr id="182" name="Groupe 181"/>
          <p:cNvGrpSpPr/>
          <p:nvPr>
            <p:custDataLst>
              <p:tags r:id="rId7"/>
            </p:custDataLst>
          </p:nvPr>
        </p:nvGrpSpPr>
        <p:grpSpPr>
          <a:xfrm>
            <a:off x="467544" y="4266891"/>
            <a:ext cx="1840097" cy="2348880"/>
            <a:chOff x="395534" y="4411330"/>
            <a:chExt cx="1840097" cy="2348880"/>
          </a:xfrm>
        </p:grpSpPr>
        <p:pic>
          <p:nvPicPr>
            <p:cNvPr id="3" name="Image 2"/>
            <p:cNvPicPr>
              <a:picLocks noChangeAspect="1"/>
            </p:cNvPicPr>
            <p:nvPr/>
          </p:nvPicPr>
          <p:blipFill>
            <a:blip r:embed="rId24">
              <a:extLst>
                <a:ext uri="{BEBA8EAE-BF5A-486C-A8C5-ECC9F3942E4B}">
                  <a14:imgProps xmlns:a14="http://schemas.microsoft.com/office/drawing/2010/main">
                    <a14:imgLayer r:embed="rId25">
                      <a14:imgEffect>
                        <a14:backgroundRemoval t="722" b="98556" l="922" r="97235">
                          <a14:foregroundMark x1="10138" y1="7220" x2="52535" y2="2888"/>
                          <a14:foregroundMark x1="34562" y1="35379" x2="32258" y2="37906"/>
                        </a14:backgroundRemoval>
                      </a14:imgEffect>
                    </a14:imgLayer>
                  </a14:imgProps>
                </a:ext>
                <a:ext uri="{28A0092B-C50C-407E-A947-70E740481C1C}">
                  <a14:useLocalDpi xmlns:a14="http://schemas.microsoft.com/office/drawing/2010/main" val="0"/>
                </a:ext>
              </a:extLst>
            </a:blip>
            <a:stretch>
              <a:fillRect/>
            </a:stretch>
          </p:blipFill>
          <p:spPr>
            <a:xfrm>
              <a:off x="395534" y="4411330"/>
              <a:ext cx="1840097" cy="2348880"/>
            </a:xfrm>
            <a:prstGeom prst="rect">
              <a:avLst/>
            </a:prstGeom>
          </p:spPr>
        </p:pic>
        <p:sp>
          <p:nvSpPr>
            <p:cNvPr id="96" name="ZoneTexte 95"/>
            <p:cNvSpPr txBox="1"/>
            <p:nvPr/>
          </p:nvSpPr>
          <p:spPr>
            <a:xfrm rot="21049589">
              <a:off x="771973" y="4709880"/>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 OL</a:t>
              </a:r>
              <a:endParaRPr lang="fr-FR" dirty="0"/>
            </a:p>
          </p:txBody>
        </p:sp>
        <p:sp>
          <p:nvSpPr>
            <p:cNvPr id="181" name="ZoneTexte 180"/>
            <p:cNvSpPr txBox="1"/>
            <p:nvPr/>
          </p:nvSpPr>
          <p:spPr>
            <a:xfrm rot="21049589">
              <a:off x="917304" y="5536736"/>
              <a:ext cx="299587" cy="246221"/>
            </a:xfrm>
            <a:prstGeom prst="rect">
              <a:avLst/>
            </a:prstGeom>
            <a:solidFill>
              <a:schemeClr val="tx1"/>
            </a:solidFill>
            <a:effectLst>
              <a:softEdge rad="50800"/>
            </a:effectLst>
          </p:spPr>
          <p:txBody>
            <a:bodyPr wrap="square" lIns="0" tIns="0" rIns="0" bIns="0" rtlCol="0" anchor="ctr" anchorCtr="0">
              <a:spAutoFit/>
            </a:bodyPr>
            <a:lstStyle/>
            <a:p>
              <a:pPr algn="ctr"/>
              <a:r>
                <a:rPr lang="fr-FR" sz="1600" b="1" dirty="0" smtClean="0"/>
                <a:t> </a:t>
              </a:r>
              <a:r>
                <a:rPr lang="fr-FR" sz="1600" b="1" dirty="0" smtClean="0">
                  <a:solidFill>
                    <a:schemeClr val="bg1"/>
                  </a:solidFill>
                  <a:sym typeface="Symbol"/>
                </a:rPr>
                <a:t></a:t>
              </a:r>
              <a:endParaRPr lang="fr-FR" sz="1600" b="1" dirty="0">
                <a:solidFill>
                  <a:schemeClr val="bg1"/>
                </a:solidFill>
              </a:endParaRPr>
            </a:p>
          </p:txBody>
        </p:sp>
      </p:grpSp>
      <p:sp>
        <p:nvSpPr>
          <p:cNvPr id="162" name="Forme libre 161"/>
          <p:cNvSpPr/>
          <p:nvPr>
            <p:custDataLst>
              <p:tags r:id="rId8"/>
            </p:custDataLst>
          </p:nvPr>
        </p:nvSpPr>
        <p:spPr>
          <a:xfrm>
            <a:off x="1755337" y="5893470"/>
            <a:ext cx="1818409" cy="342256"/>
          </a:xfrm>
          <a:custGeom>
            <a:avLst/>
            <a:gdLst>
              <a:gd name="connsiteX0" fmla="*/ 0 w 1818409"/>
              <a:gd name="connsiteY0" fmla="*/ 61555 h 342256"/>
              <a:gd name="connsiteX1" fmla="*/ 249382 w 1818409"/>
              <a:gd name="connsiteY1" fmla="*/ 19991 h 342256"/>
              <a:gd name="connsiteX2" fmla="*/ 737755 w 1818409"/>
              <a:gd name="connsiteY2" fmla="*/ 342109 h 342256"/>
              <a:gd name="connsiteX3" fmla="*/ 1620982 w 1818409"/>
              <a:gd name="connsiteY3" fmla="*/ 61555 h 342256"/>
              <a:gd name="connsiteX4" fmla="*/ 1818409 w 1818409"/>
              <a:gd name="connsiteY4" fmla="*/ 51164 h 342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409" h="342256">
                <a:moveTo>
                  <a:pt x="0" y="61555"/>
                </a:moveTo>
                <a:cubicBezTo>
                  <a:pt x="63211" y="17393"/>
                  <a:pt x="126423" y="-26768"/>
                  <a:pt x="249382" y="19991"/>
                </a:cubicBezTo>
                <a:cubicBezTo>
                  <a:pt x="372341" y="66750"/>
                  <a:pt x="509155" y="335182"/>
                  <a:pt x="737755" y="342109"/>
                </a:cubicBezTo>
                <a:cubicBezTo>
                  <a:pt x="966355" y="349036"/>
                  <a:pt x="1440873" y="110046"/>
                  <a:pt x="1620982" y="61555"/>
                </a:cubicBezTo>
                <a:cubicBezTo>
                  <a:pt x="1801091" y="13064"/>
                  <a:pt x="1809750" y="32114"/>
                  <a:pt x="1818409" y="51164"/>
                </a:cubicBezTo>
              </a:path>
            </a:pathLst>
          </a:custGeom>
          <a:noFill/>
          <a:ln w="38100">
            <a:solidFill>
              <a:schemeClr val="tx1"/>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4" name="Forme libre 163"/>
          <p:cNvSpPr/>
          <p:nvPr>
            <p:custDataLst>
              <p:tags r:id="rId9"/>
            </p:custDataLst>
          </p:nvPr>
        </p:nvSpPr>
        <p:spPr>
          <a:xfrm>
            <a:off x="1963155" y="5248443"/>
            <a:ext cx="2222781" cy="710180"/>
          </a:xfrm>
          <a:custGeom>
            <a:avLst/>
            <a:gdLst>
              <a:gd name="connsiteX0" fmla="*/ 0 w 2222781"/>
              <a:gd name="connsiteY0" fmla="*/ 665018 h 710180"/>
              <a:gd name="connsiteX1" fmla="*/ 207819 w 2222781"/>
              <a:gd name="connsiteY1" fmla="*/ 602673 h 710180"/>
              <a:gd name="connsiteX2" fmla="*/ 779319 w 2222781"/>
              <a:gd name="connsiteY2" fmla="*/ 706582 h 710180"/>
              <a:gd name="connsiteX3" fmla="*/ 2036619 w 2222781"/>
              <a:gd name="connsiteY3" fmla="*/ 446809 h 710180"/>
              <a:gd name="connsiteX4" fmla="*/ 2192482 w 2222781"/>
              <a:gd name="connsiteY4" fmla="*/ 0 h 710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781" h="710180">
                <a:moveTo>
                  <a:pt x="0" y="665018"/>
                </a:moveTo>
                <a:cubicBezTo>
                  <a:pt x="38966" y="630382"/>
                  <a:pt x="77933" y="595746"/>
                  <a:pt x="207819" y="602673"/>
                </a:cubicBezTo>
                <a:cubicBezTo>
                  <a:pt x="337706" y="609600"/>
                  <a:pt x="474519" y="732559"/>
                  <a:pt x="779319" y="706582"/>
                </a:cubicBezTo>
                <a:cubicBezTo>
                  <a:pt x="1084119" y="680605"/>
                  <a:pt x="1801092" y="564573"/>
                  <a:pt x="2036619" y="446809"/>
                </a:cubicBezTo>
                <a:cubicBezTo>
                  <a:pt x="2272146" y="329045"/>
                  <a:pt x="2232314" y="164522"/>
                  <a:pt x="2192482" y="0"/>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7" name="Rectangle 186"/>
          <p:cNvSpPr/>
          <p:nvPr>
            <p:custDataLst>
              <p:tags r:id="rId10"/>
            </p:custDataLst>
          </p:nvPr>
        </p:nvSpPr>
        <p:spPr>
          <a:xfrm>
            <a:off x="7956378" y="5742695"/>
            <a:ext cx="1205779" cy="646331"/>
          </a:xfrm>
          <a:prstGeom prst="rect">
            <a:avLst/>
          </a:prstGeom>
        </p:spPr>
        <p:txBody>
          <a:bodyPr wrap="none">
            <a:spAutoFit/>
          </a:bodyPr>
          <a:lstStyle/>
          <a:p>
            <a:r>
              <a:rPr lang="fr-FR" b="1" dirty="0" smtClean="0">
                <a:latin typeface="Verdana" panose="020B0604030504040204" pitchFamily="34" charset="0"/>
                <a:cs typeface="Arial" pitchFamily="34" charset="0"/>
              </a:rPr>
              <a:t>Cliquez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sur </a:t>
            </a:r>
            <a:r>
              <a:rPr lang="fr-FR" b="1" dirty="0" err="1" smtClean="0">
                <a:latin typeface="Verdana" panose="020B0604030504040204" pitchFamily="34" charset="0"/>
                <a:cs typeface="Arial" pitchFamily="34" charset="0"/>
              </a:rPr>
              <a:t>Fdc</a:t>
            </a:r>
            <a:endParaRPr lang="fr-FR" dirty="0">
              <a:latin typeface="Verdana" panose="020B0604030504040204" pitchFamily="34" charset="0"/>
            </a:endParaRPr>
          </a:p>
        </p:txBody>
      </p:sp>
      <p:sp>
        <p:nvSpPr>
          <p:cNvPr id="95" name="ZoneTexte 94"/>
          <p:cNvSpPr txBox="1"/>
          <p:nvPr>
            <p:custDataLst>
              <p:tags r:id="rId11"/>
            </p:custDataLst>
          </p:nvPr>
        </p:nvSpPr>
        <p:spPr>
          <a:xfrm rot="21049589">
            <a:off x="843984" y="4555403"/>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0000</a:t>
            </a:r>
            <a:endParaRPr lang="fr-FR" dirty="0"/>
          </a:p>
        </p:txBody>
      </p:sp>
      <p:sp>
        <p:nvSpPr>
          <p:cNvPr id="90" name="Éclair 89"/>
          <p:cNvSpPr/>
          <p:nvPr>
            <p:custDataLst>
              <p:tags r:id="rId12"/>
            </p:custDataLst>
          </p:nvPr>
        </p:nvSpPr>
        <p:spPr>
          <a:xfrm>
            <a:off x="5868146" y="2996529"/>
            <a:ext cx="528007" cy="504056"/>
          </a:xfrm>
          <a:prstGeom prst="lightningBolt">
            <a:avLst/>
          </a:prstGeom>
          <a:gradFill>
            <a:gsLst>
              <a:gs pos="0">
                <a:srgbClr val="FFF200"/>
              </a:gs>
              <a:gs pos="45000">
                <a:srgbClr val="FF7A00"/>
              </a:gs>
              <a:gs pos="70000">
                <a:srgbClr val="FF0300"/>
              </a:gs>
              <a:gs pos="100000">
                <a:srgbClr val="4D0808"/>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ZoneTexte 101"/>
          <p:cNvSpPr txBox="1"/>
          <p:nvPr>
            <p:custDataLst>
              <p:tags r:id="rId13"/>
            </p:custDataLst>
          </p:nvPr>
        </p:nvSpPr>
        <p:spPr>
          <a:xfrm>
            <a:off x="6346923" y="2308374"/>
            <a:ext cx="2273379" cy="646331"/>
          </a:xfrm>
          <a:prstGeom prst="rect">
            <a:avLst/>
          </a:prstGeom>
          <a:solidFill>
            <a:srgbClr val="22FD17"/>
          </a:solidFill>
        </p:spPr>
        <p:txBody>
          <a:bodyPr wrap="none" rtlCol="0">
            <a:spAutoFit/>
          </a:bodyPr>
          <a:lstStyle/>
          <a:p>
            <a:r>
              <a:rPr lang="fr-FR" dirty="0" smtClean="0">
                <a:latin typeface="Verdana" panose="020B0604030504040204" pitchFamily="34" charset="0"/>
              </a:rPr>
              <a:t>Câble écrasé….</a:t>
            </a:r>
          </a:p>
          <a:p>
            <a:r>
              <a:rPr lang="fr-FR" dirty="0" smtClean="0">
                <a:latin typeface="Verdana" panose="020B0604030504040204" pitchFamily="34" charset="0"/>
              </a:rPr>
              <a:t>Fil en court circuit</a:t>
            </a:r>
            <a:endParaRPr lang="fr-FR" dirty="0">
              <a:latin typeface="Verdana" panose="020B0604030504040204" pitchFamily="34" charset="0"/>
            </a:endParaRPr>
          </a:p>
        </p:txBody>
      </p:sp>
      <p:sp>
        <p:nvSpPr>
          <p:cNvPr id="91" name="Rectangle 90"/>
          <p:cNvSpPr/>
          <p:nvPr>
            <p:custDataLst>
              <p:tags r:id="rId14"/>
            </p:custDataLst>
          </p:nvPr>
        </p:nvSpPr>
        <p:spPr>
          <a:xfrm>
            <a:off x="36984" y="15007"/>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01" name="Rectangle 100"/>
          <p:cNvSpPr/>
          <p:nvPr>
            <p:custDataLst>
              <p:tags r:id="rId15"/>
            </p:custDataLst>
          </p:nvPr>
        </p:nvSpPr>
        <p:spPr>
          <a:xfrm>
            <a:off x="244146" y="727357"/>
            <a:ext cx="6205601"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Mesures hors tension (défaut 1):</a:t>
            </a:r>
            <a:endParaRPr lang="fr-FR" sz="2400" b="1" dirty="0">
              <a:latin typeface="Verdana" panose="020B0604030504040204" pitchFamily="34" charset="0"/>
              <a:cs typeface="Arial" pitchFamily="34" charset="0"/>
            </a:endParaRPr>
          </a:p>
        </p:txBody>
      </p:sp>
      <p:sp>
        <p:nvSpPr>
          <p:cNvPr id="103" name="Rectangle 102"/>
          <p:cNvSpPr/>
          <p:nvPr>
            <p:custDataLst>
              <p:tags r:id="rId16"/>
            </p:custDataLst>
          </p:nvPr>
        </p:nvSpPr>
        <p:spPr>
          <a:xfrm>
            <a:off x="7092280"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104" name="Rectangle 103"/>
          <p:cNvSpPr/>
          <p:nvPr>
            <p:custDataLst>
              <p:tags r:id="rId17"/>
            </p:custDataLst>
          </p:nvPr>
        </p:nvSpPr>
        <p:spPr>
          <a:xfrm>
            <a:off x="7092280" y="287580"/>
            <a:ext cx="2413163"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105" name="Rectangle 104"/>
          <p:cNvSpPr/>
          <p:nvPr>
            <p:custDataLst>
              <p:tags r:id="rId18"/>
            </p:custDataLst>
          </p:nvPr>
        </p:nvSpPr>
        <p:spPr>
          <a:xfrm>
            <a:off x="7092280" y="545941"/>
            <a:ext cx="1743383"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106" name="Rectangle 105"/>
          <p:cNvSpPr/>
          <p:nvPr>
            <p:custDataLst>
              <p:tags r:id="rId19"/>
            </p:custDataLst>
          </p:nvPr>
        </p:nvSpPr>
        <p:spPr>
          <a:xfrm>
            <a:off x="7092280" y="804302"/>
            <a:ext cx="223224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IV: Tableau de test:</a:t>
            </a:r>
            <a:endParaRPr lang="fr-FR" sz="1400" b="1" dirty="0">
              <a:latin typeface="Verdana" panose="020B0604030504040204" pitchFamily="34" charset="0"/>
              <a:cs typeface="Arial" pitchFamily="34" charset="0"/>
            </a:endParaRPr>
          </a:p>
        </p:txBody>
      </p:sp>
      <p:sp>
        <p:nvSpPr>
          <p:cNvPr id="107" name="Rectangle 106"/>
          <p:cNvSpPr/>
          <p:nvPr>
            <p:custDataLst>
              <p:tags r:id="rId20"/>
            </p:custDataLst>
          </p:nvPr>
        </p:nvSpPr>
        <p:spPr>
          <a:xfrm>
            <a:off x="7092280" y="1062663"/>
            <a:ext cx="1152128" cy="307777"/>
          </a:xfrm>
          <a:prstGeom prst="rect">
            <a:avLst/>
          </a:prstGeom>
        </p:spPr>
        <p:txBody>
          <a:bodyPr wrap="square">
            <a:spAutoFit/>
          </a:bodyPr>
          <a:lstStyle/>
          <a:p>
            <a:r>
              <a:rPr lang="fr-FR" sz="1400" b="1" u="sng" dirty="0">
                <a:latin typeface="Verdana" panose="020B0604030504040204" pitchFamily="34" charset="0"/>
                <a:cs typeface="Arial" pitchFamily="34" charset="0"/>
              </a:rPr>
              <a:t>V</a:t>
            </a:r>
            <a:r>
              <a:rPr lang="fr-FR" sz="1400" b="1" u="sng" dirty="0" smtClean="0">
                <a:latin typeface="Verdana" panose="020B0604030504040204" pitchFamily="34" charset="0"/>
                <a:cs typeface="Arial" pitchFamily="34" charset="0"/>
              </a:rPr>
              <a:t>: Test :</a:t>
            </a:r>
            <a:endParaRPr lang="fr-FR" sz="1400" b="1" dirty="0">
              <a:latin typeface="Verdana" panose="020B0604030504040204" pitchFamily="34" charset="0"/>
              <a:cs typeface="Arial" pitchFamily="34" charset="0"/>
            </a:endParaRPr>
          </a:p>
        </p:txBody>
      </p:sp>
      <p:sp>
        <p:nvSpPr>
          <p:cNvPr id="109" name="Rectangle 108"/>
          <p:cNvSpPr/>
          <p:nvPr>
            <p:custDataLst>
              <p:tags r:id="rId21"/>
            </p:custDataLst>
          </p:nvPr>
        </p:nvSpPr>
        <p:spPr>
          <a:xfrm>
            <a:off x="190552" y="1247442"/>
            <a:ext cx="6685704" cy="2554545"/>
          </a:xfrm>
          <a:prstGeom prst="rect">
            <a:avLst/>
          </a:prstGeom>
        </p:spPr>
        <p:txBody>
          <a:bodyPr wrap="square">
            <a:spAutoFit/>
          </a:bodyPr>
          <a:lstStyle/>
          <a:p>
            <a:r>
              <a:rPr lang="fr-FR" sz="1600" b="1" dirty="0" smtClean="0">
                <a:latin typeface="Verdana" panose="020B0604030504040204" pitchFamily="34" charset="0"/>
                <a:cs typeface="Arial" pitchFamily="34" charset="0"/>
              </a:rPr>
              <a:t>Les mesures hors tension « Ohmmètre » ne sont pas utilisées de manière systématique. Il est très difficile de pouvoir tester un système avec cette méthode, car le risque de retour, de bouclage, par un élément se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situant plus loin dans le schéma est très important.</a:t>
            </a:r>
          </a:p>
          <a:p>
            <a:r>
              <a:rPr lang="fr-FR" sz="1600" b="1" dirty="0" smtClean="0">
                <a:latin typeface="Verdana" panose="020B0604030504040204" pitchFamily="34" charset="0"/>
                <a:cs typeface="Arial" pitchFamily="34" charset="0"/>
              </a:rPr>
              <a:t>Dans le cas par exemple, d’une chaine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d’information, ou d’un câble qui relie un ou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plusieurs fin de courses, il peut être très efficace.</a:t>
            </a:r>
          </a:p>
          <a:p>
            <a:r>
              <a:rPr lang="fr-FR" sz="1600" b="1" dirty="0" smtClean="0">
                <a:latin typeface="Verdana" panose="020B0604030504040204" pitchFamily="34" charset="0"/>
                <a:cs typeface="Arial" pitchFamily="34" charset="0"/>
              </a:rPr>
              <a:t>Il faudra prendre soin de débrancher un des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fils testés pour éviter tout risque de bouclage.</a:t>
            </a:r>
          </a:p>
        </p:txBody>
      </p:sp>
    </p:spTree>
    <p:extLst>
      <p:ext uri="{BB962C8B-B14F-4D97-AF65-F5344CB8AC3E}">
        <p14:creationId xmlns:p14="http://schemas.microsoft.com/office/powerpoint/2010/main" val="40263529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3" nodeType="withEffect">
                                  <p:stCondLst>
                                    <p:cond delay="0"/>
                                  </p:stCondLst>
                                  <p:childTnLst>
                                    <p:set>
                                      <p:cBhvr>
                                        <p:cTn id="6" dur="1" fill="hold">
                                          <p:stCondLst>
                                            <p:cond delay="0"/>
                                          </p:stCondLst>
                                        </p:cTn>
                                        <p:tgtEl>
                                          <p:spTgt spid="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02"/>
                                        </p:tgtEl>
                                        <p:attrNameLst>
                                          <p:attrName>style.visibility</p:attrName>
                                        </p:attrNameLst>
                                      </p:cBhvr>
                                      <p:to>
                                        <p:strVal val="visible"/>
                                      </p:to>
                                    </p:set>
                                    <p:animEffect transition="in" filter="fade">
                                      <p:cBhvr>
                                        <p:cTn id="11" dur="500"/>
                                        <p:tgtEl>
                                          <p:spTgt spid="102"/>
                                        </p:tgtEl>
                                      </p:cBhvr>
                                    </p:animEffect>
                                  </p:childTnLst>
                                </p:cTn>
                              </p:par>
                            </p:childTnLst>
                          </p:cTn>
                        </p:par>
                        <p:par>
                          <p:cTn id="12" fill="hold">
                            <p:stCondLst>
                              <p:cond delay="500"/>
                            </p:stCondLst>
                            <p:childTnLst>
                              <p:par>
                                <p:cTn id="13" presetID="53" presetClass="entr" presetSubtype="16" fill="hold" grpId="0" nodeType="afterEffect">
                                  <p:stCondLst>
                                    <p:cond delay="0"/>
                                  </p:stCondLst>
                                  <p:childTnLst>
                                    <p:set>
                                      <p:cBhvr>
                                        <p:cTn id="14" dur="1" fill="hold">
                                          <p:stCondLst>
                                            <p:cond delay="0"/>
                                          </p:stCondLst>
                                        </p:cTn>
                                        <p:tgtEl>
                                          <p:spTgt spid="90"/>
                                        </p:tgtEl>
                                        <p:attrNameLst>
                                          <p:attrName>style.visibility</p:attrName>
                                        </p:attrNameLst>
                                      </p:cBhvr>
                                      <p:to>
                                        <p:strVal val="visible"/>
                                      </p:to>
                                    </p:set>
                                    <p:anim calcmode="lin" valueType="num">
                                      <p:cBhvr>
                                        <p:cTn id="15" dur="500" fill="hold"/>
                                        <p:tgtEl>
                                          <p:spTgt spid="90"/>
                                        </p:tgtEl>
                                        <p:attrNameLst>
                                          <p:attrName>ppt_w</p:attrName>
                                        </p:attrNameLst>
                                      </p:cBhvr>
                                      <p:tavLst>
                                        <p:tav tm="0">
                                          <p:val>
                                            <p:fltVal val="0"/>
                                          </p:val>
                                        </p:tav>
                                        <p:tav tm="100000">
                                          <p:val>
                                            <p:strVal val="#ppt_w"/>
                                          </p:val>
                                        </p:tav>
                                      </p:tavLst>
                                    </p:anim>
                                    <p:anim calcmode="lin" valueType="num">
                                      <p:cBhvr>
                                        <p:cTn id="16" dur="500" fill="hold"/>
                                        <p:tgtEl>
                                          <p:spTgt spid="90"/>
                                        </p:tgtEl>
                                        <p:attrNameLst>
                                          <p:attrName>ppt_h</p:attrName>
                                        </p:attrNameLst>
                                      </p:cBhvr>
                                      <p:tavLst>
                                        <p:tav tm="0">
                                          <p:val>
                                            <p:fltVal val="0"/>
                                          </p:val>
                                        </p:tav>
                                        <p:tav tm="100000">
                                          <p:val>
                                            <p:strVal val="#ppt_h"/>
                                          </p:val>
                                        </p:tav>
                                      </p:tavLst>
                                    </p:anim>
                                    <p:animEffect transition="in" filter="fade">
                                      <p:cBhvr>
                                        <p:cTn id="17"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159"/>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5"/>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159"/>
                                        </p:tgtEl>
                                        <p:attrNameLst>
                                          <p:attrName>style.visibility</p:attrName>
                                        </p:attrNameLst>
                                      </p:cBhvr>
                                      <p:to>
                                        <p:strVal val="hidden"/>
                                      </p:to>
                                    </p:set>
                                  </p:childTnLst>
                                </p:cTn>
                              </p:par>
                            </p:childTnLst>
                          </p:cTn>
                        </p:par>
                      </p:childTnLst>
                    </p:cTn>
                  </p:par>
                </p:childTnLst>
              </p:cTn>
              <p:nextCondLst>
                <p:cond evt="onClick" delay="0">
                  <p:tgtEl>
                    <p:spTgt spid="159"/>
                  </p:tgtEl>
                </p:cond>
              </p:nextCondLst>
            </p:seq>
            <p:seq concurrent="1" nextAc="seek">
              <p:cTn id="25" restart="whenNotActive" fill="hold" evtFilter="cancelBubble" nodeType="interactiveSeq">
                <p:stCondLst>
                  <p:cond evt="onClick" delay="0">
                    <p:tgtEl>
                      <p:spTgt spid="165"/>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59"/>
                                        </p:tgtEl>
                                        <p:attrNameLst>
                                          <p:attrName>style.visibility</p:attrName>
                                        </p:attrNameLst>
                                      </p:cBhvr>
                                      <p:to>
                                        <p:strVal val="visible"/>
                                      </p:to>
                                    </p:set>
                                  </p:childTnLst>
                                </p:cTn>
                              </p:par>
                              <p:par>
                                <p:cTn id="30" presetID="1" presetClass="exit" presetSubtype="0" fill="hold" nodeType="withEffect">
                                  <p:stCondLst>
                                    <p:cond delay="0"/>
                                  </p:stCondLst>
                                  <p:childTnLst>
                                    <p:set>
                                      <p:cBhvr>
                                        <p:cTn id="31" dur="1" fill="hold">
                                          <p:stCondLst>
                                            <p:cond delay="0"/>
                                          </p:stCondLst>
                                        </p:cTn>
                                        <p:tgtEl>
                                          <p:spTgt spid="165"/>
                                        </p:tgtEl>
                                        <p:attrNameLst>
                                          <p:attrName>style.visibility</p:attrName>
                                        </p:attrNameLst>
                                      </p:cBhvr>
                                      <p:to>
                                        <p:strVal val="hidden"/>
                                      </p:to>
                                    </p:set>
                                  </p:childTnLst>
                                </p:cTn>
                              </p:par>
                              <p:par>
                                <p:cTn id="32" presetID="1" presetClass="entr" presetSubtype="0" fill="hold" grpId="2" nodeType="withEffect">
                                  <p:stCondLst>
                                    <p:cond delay="0"/>
                                  </p:stCondLst>
                                  <p:childTnLst>
                                    <p:set>
                                      <p:cBhvr>
                                        <p:cTn id="33" dur="1" fill="hold">
                                          <p:stCondLst>
                                            <p:cond delay="0"/>
                                          </p:stCondLst>
                                        </p:cTn>
                                        <p:tgtEl>
                                          <p:spTgt spid="95"/>
                                        </p:tgtEl>
                                        <p:attrNameLst>
                                          <p:attrName>style.visibility</p:attrName>
                                        </p:attrNameLst>
                                      </p:cBhvr>
                                      <p:to>
                                        <p:strVal val="visible"/>
                                      </p:to>
                                    </p:set>
                                  </p:childTnLst>
                                </p:cTn>
                              </p:par>
                            </p:childTnLst>
                          </p:cTn>
                        </p:par>
                      </p:childTnLst>
                    </p:cTn>
                  </p:par>
                </p:childTnLst>
              </p:cTn>
              <p:nextCondLst>
                <p:cond evt="onClick" delay="0">
                  <p:tgtEl>
                    <p:spTgt spid="165"/>
                  </p:tgtEl>
                </p:cond>
              </p:nextCondLst>
            </p:seq>
          </p:childTnLst>
        </p:cTn>
      </p:par>
    </p:tnLst>
    <p:bldLst>
      <p:bldP spid="95" grpId="2" animBg="1"/>
      <p:bldP spid="95" grpId="3" animBg="1"/>
      <p:bldP spid="90" grpId="0" animBg="1"/>
      <p:bldP spid="10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Forme libre 151"/>
          <p:cNvSpPr/>
          <p:nvPr>
            <p:custDataLst>
              <p:tags r:id="rId1"/>
            </p:custDataLst>
          </p:nvPr>
        </p:nvSpPr>
        <p:spPr>
          <a:xfrm>
            <a:off x="3596260" y="5932511"/>
            <a:ext cx="800100" cy="133350"/>
          </a:xfrm>
          <a:custGeom>
            <a:avLst/>
            <a:gdLst>
              <a:gd name="connsiteX0" fmla="*/ 0 w 800100"/>
              <a:gd name="connsiteY0" fmla="*/ 0 h 133350"/>
              <a:gd name="connsiteX1" fmla="*/ 495300 w 800100"/>
              <a:gd name="connsiteY1" fmla="*/ 57150 h 133350"/>
              <a:gd name="connsiteX2" fmla="*/ 800100 w 800100"/>
              <a:gd name="connsiteY2" fmla="*/ 133350 h 133350"/>
            </a:gdLst>
            <a:ahLst/>
            <a:cxnLst>
              <a:cxn ang="0">
                <a:pos x="connsiteX0" y="connsiteY0"/>
              </a:cxn>
              <a:cxn ang="0">
                <a:pos x="connsiteX1" y="connsiteY1"/>
              </a:cxn>
              <a:cxn ang="0">
                <a:pos x="connsiteX2" y="connsiteY2"/>
              </a:cxn>
            </a:cxnLst>
            <a:rect l="l" t="t" r="r" b="b"/>
            <a:pathLst>
              <a:path w="800100" h="133350">
                <a:moveTo>
                  <a:pt x="0" y="0"/>
                </a:moveTo>
                <a:cubicBezTo>
                  <a:pt x="180975" y="17462"/>
                  <a:pt x="361950" y="34925"/>
                  <a:pt x="495300" y="57150"/>
                </a:cubicBezTo>
                <a:cubicBezTo>
                  <a:pt x="628650" y="79375"/>
                  <a:pt x="714375" y="106362"/>
                  <a:pt x="800100" y="13335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9" name="Groupe 158"/>
          <p:cNvGrpSpPr/>
          <p:nvPr>
            <p:custDataLst>
              <p:tags r:id="rId2"/>
            </p:custDataLst>
          </p:nvPr>
        </p:nvGrpSpPr>
        <p:grpSpPr>
          <a:xfrm>
            <a:off x="8383911" y="4434750"/>
            <a:ext cx="436563" cy="1010051"/>
            <a:chOff x="8311901" y="4579189"/>
            <a:chExt cx="436563" cy="1010051"/>
          </a:xfrm>
        </p:grpSpPr>
        <p:sp>
          <p:nvSpPr>
            <p:cNvPr id="153" name="Line 121"/>
            <p:cNvSpPr>
              <a:spLocks noChangeShapeType="1"/>
            </p:cNvSpPr>
            <p:nvPr/>
          </p:nvSpPr>
          <p:spPr bwMode="auto">
            <a:xfrm rot="5400000" flipV="1">
              <a:off x="8457851" y="5417689"/>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54" name="Line 151"/>
            <p:cNvSpPr>
              <a:spLocks noChangeShapeType="1"/>
            </p:cNvSpPr>
            <p:nvPr/>
          </p:nvSpPr>
          <p:spPr bwMode="auto">
            <a:xfrm flipH="1">
              <a:off x="8616701" y="4873077"/>
              <a:ext cx="87313" cy="38735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5" name="Line 152"/>
            <p:cNvSpPr>
              <a:spLocks noChangeShapeType="1"/>
            </p:cNvSpPr>
            <p:nvPr/>
          </p:nvSpPr>
          <p:spPr bwMode="auto">
            <a:xfrm>
              <a:off x="8615114" y="4908002"/>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6" name="Line 154"/>
            <p:cNvSpPr>
              <a:spLocks noChangeShapeType="1"/>
            </p:cNvSpPr>
            <p:nvPr/>
          </p:nvSpPr>
          <p:spPr bwMode="auto">
            <a:xfrm flipH="1">
              <a:off x="8311901" y="5023890"/>
              <a:ext cx="317500" cy="0"/>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57" name="Line 121"/>
            <p:cNvSpPr>
              <a:spLocks noChangeShapeType="1"/>
            </p:cNvSpPr>
            <p:nvPr/>
          </p:nvSpPr>
          <p:spPr bwMode="auto">
            <a:xfrm rot="5400000" flipV="1">
              <a:off x="8452294" y="4736451"/>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useBgFill="1">
          <p:nvSpPr>
            <p:cNvPr id="158" name="Ellipse 157"/>
            <p:cNvSpPr/>
            <p:nvPr/>
          </p:nvSpPr>
          <p:spPr>
            <a:xfrm>
              <a:off x="8311901" y="4941168"/>
              <a:ext cx="158750" cy="15655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86" name="Groupe 185"/>
          <p:cNvGrpSpPr/>
          <p:nvPr>
            <p:custDataLst>
              <p:tags r:id="rId3"/>
            </p:custDataLst>
          </p:nvPr>
        </p:nvGrpSpPr>
        <p:grpSpPr>
          <a:xfrm>
            <a:off x="4177645" y="1916832"/>
            <a:ext cx="4543021" cy="4453829"/>
            <a:chOff x="4105635" y="2061271"/>
            <a:chExt cx="4543021" cy="4453829"/>
          </a:xfrm>
        </p:grpSpPr>
        <p:sp>
          <p:nvSpPr>
            <p:cNvPr id="150" name="Forme libre 149"/>
            <p:cNvSpPr/>
            <p:nvPr/>
          </p:nvSpPr>
          <p:spPr>
            <a:xfrm>
              <a:off x="4248150" y="2061271"/>
              <a:ext cx="4151986" cy="4453829"/>
            </a:xfrm>
            <a:custGeom>
              <a:avLst/>
              <a:gdLst>
                <a:gd name="connsiteX0" fmla="*/ 0 w 4151986"/>
                <a:gd name="connsiteY0" fmla="*/ 4091879 h 4453829"/>
                <a:gd name="connsiteX1" fmla="*/ 876300 w 4151986"/>
                <a:gd name="connsiteY1" fmla="*/ 4453829 h 4453829"/>
                <a:gd name="connsiteX2" fmla="*/ 2171700 w 4151986"/>
                <a:gd name="connsiteY2" fmla="*/ 4091879 h 4453829"/>
                <a:gd name="connsiteX3" fmla="*/ 2247900 w 4151986"/>
                <a:gd name="connsiteY3" fmla="*/ 2491679 h 4453829"/>
                <a:gd name="connsiteX4" fmla="*/ 1809750 w 4151986"/>
                <a:gd name="connsiteY4" fmla="*/ 777179 h 4453829"/>
                <a:gd name="connsiteX5" fmla="*/ 2381250 w 4151986"/>
                <a:gd name="connsiteY5" fmla="*/ 15179 h 4453829"/>
                <a:gd name="connsiteX6" fmla="*/ 3924300 w 4151986"/>
                <a:gd name="connsiteY6" fmla="*/ 358079 h 4453829"/>
                <a:gd name="connsiteX7" fmla="*/ 4095750 w 4151986"/>
                <a:gd name="connsiteY7" fmla="*/ 1405829 h 4453829"/>
                <a:gd name="connsiteX8" fmla="*/ 3448050 w 4151986"/>
                <a:gd name="connsiteY8" fmla="*/ 2167829 h 4453829"/>
                <a:gd name="connsiteX9" fmla="*/ 3714750 w 4151986"/>
                <a:gd name="connsiteY9" fmla="*/ 2758379 h 445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1986" h="4453829">
                  <a:moveTo>
                    <a:pt x="0" y="4091879"/>
                  </a:moveTo>
                  <a:cubicBezTo>
                    <a:pt x="257175" y="4272854"/>
                    <a:pt x="514350" y="4453829"/>
                    <a:pt x="876300" y="4453829"/>
                  </a:cubicBezTo>
                  <a:cubicBezTo>
                    <a:pt x="1238250" y="4453829"/>
                    <a:pt x="1943100" y="4418904"/>
                    <a:pt x="2171700" y="4091879"/>
                  </a:cubicBezTo>
                  <a:cubicBezTo>
                    <a:pt x="2400300" y="3764854"/>
                    <a:pt x="2308225" y="3044129"/>
                    <a:pt x="2247900" y="2491679"/>
                  </a:cubicBezTo>
                  <a:cubicBezTo>
                    <a:pt x="2187575" y="1939229"/>
                    <a:pt x="1787525" y="1189929"/>
                    <a:pt x="1809750" y="777179"/>
                  </a:cubicBezTo>
                  <a:cubicBezTo>
                    <a:pt x="1831975" y="364429"/>
                    <a:pt x="2028825" y="85029"/>
                    <a:pt x="2381250" y="15179"/>
                  </a:cubicBezTo>
                  <a:cubicBezTo>
                    <a:pt x="2733675" y="-54671"/>
                    <a:pt x="3638550" y="126304"/>
                    <a:pt x="3924300" y="358079"/>
                  </a:cubicBezTo>
                  <a:cubicBezTo>
                    <a:pt x="4210050" y="589854"/>
                    <a:pt x="4175125" y="1104204"/>
                    <a:pt x="4095750" y="1405829"/>
                  </a:cubicBezTo>
                  <a:cubicBezTo>
                    <a:pt x="4016375" y="1707454"/>
                    <a:pt x="3511550" y="1942404"/>
                    <a:pt x="3448050" y="2167829"/>
                  </a:cubicBezTo>
                  <a:cubicBezTo>
                    <a:pt x="3384550" y="2393254"/>
                    <a:pt x="3549650" y="2575816"/>
                    <a:pt x="3714750" y="2758379"/>
                  </a:cubicBezTo>
                </a:path>
              </a:pathLst>
            </a:custGeom>
            <a:noFill/>
            <a:ln w="1047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Forme libre 150"/>
            <p:cNvSpPr/>
            <p:nvPr/>
          </p:nvSpPr>
          <p:spPr>
            <a:xfrm>
              <a:off x="4105635" y="5391150"/>
              <a:ext cx="161565" cy="819150"/>
            </a:xfrm>
            <a:custGeom>
              <a:avLst/>
              <a:gdLst>
                <a:gd name="connsiteX0" fmla="*/ 9165 w 161565"/>
                <a:gd name="connsiteY0" fmla="*/ 0 h 819150"/>
                <a:gd name="connsiteX1" fmla="*/ 9165 w 161565"/>
                <a:gd name="connsiteY1" fmla="*/ 323850 h 819150"/>
                <a:gd name="connsiteX2" fmla="*/ 104415 w 161565"/>
                <a:gd name="connsiteY2" fmla="*/ 685800 h 819150"/>
                <a:gd name="connsiteX3" fmla="*/ 161565 w 161565"/>
                <a:gd name="connsiteY3" fmla="*/ 819150 h 819150"/>
              </a:gdLst>
              <a:ahLst/>
              <a:cxnLst>
                <a:cxn ang="0">
                  <a:pos x="connsiteX0" y="connsiteY0"/>
                </a:cxn>
                <a:cxn ang="0">
                  <a:pos x="connsiteX1" y="connsiteY1"/>
                </a:cxn>
                <a:cxn ang="0">
                  <a:pos x="connsiteX2" y="connsiteY2"/>
                </a:cxn>
                <a:cxn ang="0">
                  <a:pos x="connsiteX3" y="connsiteY3"/>
                </a:cxn>
              </a:cxnLst>
              <a:rect l="l" t="t" r="r" b="b"/>
              <a:pathLst>
                <a:path w="161565" h="819150">
                  <a:moveTo>
                    <a:pt x="9165" y="0"/>
                  </a:moveTo>
                  <a:cubicBezTo>
                    <a:pt x="1227" y="104775"/>
                    <a:pt x="-6710" y="209550"/>
                    <a:pt x="9165" y="323850"/>
                  </a:cubicBezTo>
                  <a:cubicBezTo>
                    <a:pt x="25040" y="438150"/>
                    <a:pt x="79015" y="603250"/>
                    <a:pt x="104415" y="685800"/>
                  </a:cubicBezTo>
                  <a:cubicBezTo>
                    <a:pt x="129815" y="768350"/>
                    <a:pt x="145690" y="793750"/>
                    <a:pt x="161565" y="81915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0" name="Forme libre 159"/>
            <p:cNvSpPr/>
            <p:nvPr/>
          </p:nvSpPr>
          <p:spPr>
            <a:xfrm>
              <a:off x="7938655" y="4779818"/>
              <a:ext cx="710001" cy="1010151"/>
            </a:xfrm>
            <a:custGeom>
              <a:avLst/>
              <a:gdLst>
                <a:gd name="connsiteX0" fmla="*/ 0 w 710001"/>
                <a:gd name="connsiteY0" fmla="*/ 0 h 1010151"/>
                <a:gd name="connsiteX1" fmla="*/ 135081 w 710001"/>
                <a:gd name="connsiteY1" fmla="*/ 135082 h 1010151"/>
                <a:gd name="connsiteX2" fmla="*/ 290945 w 710001"/>
                <a:gd name="connsiteY2" fmla="*/ 446809 h 1010151"/>
                <a:gd name="connsiteX3" fmla="*/ 353290 w 710001"/>
                <a:gd name="connsiteY3" fmla="*/ 955964 h 1010151"/>
                <a:gd name="connsiteX4" fmla="*/ 675409 w 710001"/>
                <a:gd name="connsiteY4" fmla="*/ 976746 h 1010151"/>
                <a:gd name="connsiteX5" fmla="*/ 685800 w 710001"/>
                <a:gd name="connsiteY5" fmla="*/ 789709 h 101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0001" h="1010151">
                  <a:moveTo>
                    <a:pt x="0" y="0"/>
                  </a:moveTo>
                  <a:cubicBezTo>
                    <a:pt x="43295" y="30307"/>
                    <a:pt x="86590" y="60614"/>
                    <a:pt x="135081" y="135082"/>
                  </a:cubicBezTo>
                  <a:cubicBezTo>
                    <a:pt x="183572" y="209550"/>
                    <a:pt x="254577" y="309995"/>
                    <a:pt x="290945" y="446809"/>
                  </a:cubicBezTo>
                  <a:cubicBezTo>
                    <a:pt x="327313" y="583623"/>
                    <a:pt x="289213" y="867641"/>
                    <a:pt x="353290" y="955964"/>
                  </a:cubicBezTo>
                  <a:cubicBezTo>
                    <a:pt x="417367" y="1044287"/>
                    <a:pt x="619991" y="1004455"/>
                    <a:pt x="675409" y="976746"/>
                  </a:cubicBezTo>
                  <a:cubicBezTo>
                    <a:pt x="730827" y="949037"/>
                    <a:pt x="708313" y="869373"/>
                    <a:pt x="685800" y="789709"/>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Forme libre 160"/>
            <p:cNvSpPr/>
            <p:nvPr/>
          </p:nvSpPr>
          <p:spPr>
            <a:xfrm>
              <a:off x="7938655" y="4477316"/>
              <a:ext cx="692347" cy="339601"/>
            </a:xfrm>
            <a:custGeom>
              <a:avLst/>
              <a:gdLst>
                <a:gd name="connsiteX0" fmla="*/ 0 w 692347"/>
                <a:gd name="connsiteY0" fmla="*/ 342463 h 416857"/>
                <a:gd name="connsiteX1" fmla="*/ 145472 w 692347"/>
                <a:gd name="connsiteY1" fmla="*/ 394417 h 416857"/>
                <a:gd name="connsiteX2" fmla="*/ 467590 w 692347"/>
                <a:gd name="connsiteY2" fmla="*/ 20345 h 416857"/>
                <a:gd name="connsiteX3" fmla="*/ 665018 w 692347"/>
                <a:gd name="connsiteY3" fmla="*/ 61908 h 416857"/>
                <a:gd name="connsiteX4" fmla="*/ 685800 w 692347"/>
                <a:gd name="connsiteY4" fmla="*/ 165817 h 416857"/>
                <a:gd name="connsiteX0" fmla="*/ 0 w 692347"/>
                <a:gd name="connsiteY0" fmla="*/ 342463 h 412051"/>
                <a:gd name="connsiteX1" fmla="*/ 145472 w 692347"/>
                <a:gd name="connsiteY1" fmla="*/ 394417 h 412051"/>
                <a:gd name="connsiteX2" fmla="*/ 467590 w 692347"/>
                <a:gd name="connsiteY2" fmla="*/ 20345 h 412051"/>
                <a:gd name="connsiteX3" fmla="*/ 665018 w 692347"/>
                <a:gd name="connsiteY3" fmla="*/ 61908 h 412051"/>
                <a:gd name="connsiteX4" fmla="*/ 685800 w 692347"/>
                <a:gd name="connsiteY4" fmla="*/ 165817 h 412051"/>
                <a:gd name="connsiteX0" fmla="*/ 0 w 692347"/>
                <a:gd name="connsiteY0" fmla="*/ 333675 h 339601"/>
                <a:gd name="connsiteX1" fmla="*/ 238991 w 692347"/>
                <a:gd name="connsiteY1" fmla="*/ 260938 h 339601"/>
                <a:gd name="connsiteX2" fmla="*/ 467590 w 692347"/>
                <a:gd name="connsiteY2" fmla="*/ 11557 h 339601"/>
                <a:gd name="connsiteX3" fmla="*/ 665018 w 692347"/>
                <a:gd name="connsiteY3" fmla="*/ 53120 h 339601"/>
                <a:gd name="connsiteX4" fmla="*/ 685800 w 692347"/>
                <a:gd name="connsiteY4" fmla="*/ 157029 h 339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347" h="339601">
                  <a:moveTo>
                    <a:pt x="0" y="333675"/>
                  </a:moveTo>
                  <a:cubicBezTo>
                    <a:pt x="75334" y="355323"/>
                    <a:pt x="161059" y="314624"/>
                    <a:pt x="238991" y="260938"/>
                  </a:cubicBezTo>
                  <a:cubicBezTo>
                    <a:pt x="316923" y="207252"/>
                    <a:pt x="396586" y="46193"/>
                    <a:pt x="467590" y="11557"/>
                  </a:cubicBezTo>
                  <a:cubicBezTo>
                    <a:pt x="538594" y="-23079"/>
                    <a:pt x="628650" y="28875"/>
                    <a:pt x="665018" y="53120"/>
                  </a:cubicBezTo>
                  <a:cubicBezTo>
                    <a:pt x="701386" y="77365"/>
                    <a:pt x="693593" y="117197"/>
                    <a:pt x="685800" y="157029"/>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5" name="Groupe 164"/>
          <p:cNvGrpSpPr/>
          <p:nvPr>
            <p:custDataLst>
              <p:tags r:id="rId4"/>
            </p:custDataLst>
          </p:nvPr>
        </p:nvGrpSpPr>
        <p:grpSpPr>
          <a:xfrm>
            <a:off x="8380781" y="4404497"/>
            <a:ext cx="601569" cy="1010051"/>
            <a:chOff x="8311901" y="4579189"/>
            <a:chExt cx="601569" cy="1010051"/>
          </a:xfrm>
        </p:grpSpPr>
        <p:sp>
          <p:nvSpPr>
            <p:cNvPr id="166" name="Line 121"/>
            <p:cNvSpPr>
              <a:spLocks noChangeShapeType="1"/>
            </p:cNvSpPr>
            <p:nvPr/>
          </p:nvSpPr>
          <p:spPr bwMode="auto">
            <a:xfrm rot="5400000" flipV="1">
              <a:off x="8457851" y="5417689"/>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67" name="Line 151"/>
            <p:cNvSpPr>
              <a:spLocks noChangeShapeType="1"/>
            </p:cNvSpPr>
            <p:nvPr/>
          </p:nvSpPr>
          <p:spPr bwMode="auto">
            <a:xfrm flipH="1">
              <a:off x="8616700" y="4908001"/>
              <a:ext cx="296770" cy="352425"/>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68" name="Line 152"/>
            <p:cNvSpPr>
              <a:spLocks noChangeShapeType="1"/>
            </p:cNvSpPr>
            <p:nvPr/>
          </p:nvSpPr>
          <p:spPr bwMode="auto">
            <a:xfrm>
              <a:off x="8615114" y="4908002"/>
              <a:ext cx="133350" cy="0"/>
            </a:xfrm>
            <a:prstGeom prst="line">
              <a:avLst/>
            </a:prstGeom>
            <a:noFill/>
            <a:ln w="38100">
              <a:solidFill>
                <a:srgbClr val="000000"/>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2037" tIns="1018" rIns="2037" bIns="1018">
              <a:spAutoFit/>
            </a:bodyPr>
            <a:lstStyle/>
            <a:p>
              <a:endParaRPr lang="fr-FR"/>
            </a:p>
          </p:txBody>
        </p:sp>
        <p:sp>
          <p:nvSpPr>
            <p:cNvPr id="169" name="Line 154"/>
            <p:cNvSpPr>
              <a:spLocks noChangeShapeType="1"/>
            </p:cNvSpPr>
            <p:nvPr/>
          </p:nvSpPr>
          <p:spPr bwMode="auto">
            <a:xfrm flipH="1" flipV="1">
              <a:off x="8311901" y="5023889"/>
              <a:ext cx="436563" cy="60323"/>
            </a:xfrm>
            <a:prstGeom prst="line">
              <a:avLst/>
            </a:prstGeom>
            <a:noFill/>
            <a:ln w="38100">
              <a:solidFill>
                <a:srgbClr val="000000"/>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p:nvSpPr>
            <p:cNvPr id="170" name="Line 121"/>
            <p:cNvSpPr>
              <a:spLocks noChangeShapeType="1"/>
            </p:cNvSpPr>
            <p:nvPr/>
          </p:nvSpPr>
          <p:spPr bwMode="auto">
            <a:xfrm rot="5400000" flipV="1">
              <a:off x="8452294" y="4736451"/>
              <a:ext cx="328813" cy="14289"/>
            </a:xfrm>
            <a:prstGeom prst="line">
              <a:avLst/>
            </a:prstGeom>
            <a:noFill/>
            <a:ln w="38100">
              <a:solidFill>
                <a:srgbClr val="000808"/>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037" tIns="1018" rIns="2037" bIns="1018">
              <a:spAutoFit/>
            </a:bodyPr>
            <a:lstStyle/>
            <a:p>
              <a:endParaRPr lang="fr-FR"/>
            </a:p>
          </p:txBody>
        </p:sp>
        <p:sp useBgFill="1">
          <p:nvSpPr>
            <p:cNvPr id="171" name="Ellipse 170"/>
            <p:cNvSpPr/>
            <p:nvPr/>
          </p:nvSpPr>
          <p:spPr>
            <a:xfrm>
              <a:off x="8311901" y="4955937"/>
              <a:ext cx="158750" cy="156553"/>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8" name="Rectangle 177"/>
          <p:cNvSpPr/>
          <p:nvPr>
            <p:custDataLst>
              <p:tags r:id="rId5"/>
            </p:custDataLst>
          </p:nvPr>
        </p:nvSpPr>
        <p:spPr>
          <a:xfrm>
            <a:off x="1624367" y="6413266"/>
            <a:ext cx="6548033" cy="400110"/>
          </a:xfrm>
          <a:prstGeom prst="rect">
            <a:avLst/>
          </a:prstGeom>
        </p:spPr>
        <p:txBody>
          <a:bodyPr wrap="square">
            <a:spAutoFit/>
          </a:bodyPr>
          <a:lstStyle/>
          <a:p>
            <a:r>
              <a:rPr lang="fr-FR" sz="2000" b="1" u="sng" dirty="0" smtClean="0">
                <a:latin typeface="Verdana" panose="020B0604030504040204" pitchFamily="34" charset="0"/>
                <a:cs typeface="Arial" pitchFamily="34" charset="0"/>
              </a:rPr>
              <a:t>Uniquement après consignation du système:</a:t>
            </a:r>
            <a:endParaRPr lang="fr-FR" sz="1600" b="1" dirty="0">
              <a:latin typeface="Verdana" panose="020B0604030504040204" pitchFamily="34" charset="0"/>
              <a:cs typeface="Arial" pitchFamily="34" charset="0"/>
            </a:endParaRPr>
          </a:p>
        </p:txBody>
      </p:sp>
      <p:grpSp>
        <p:nvGrpSpPr>
          <p:cNvPr id="185" name="Groupe 184"/>
          <p:cNvGrpSpPr/>
          <p:nvPr>
            <p:custDataLst>
              <p:tags r:id="rId6"/>
            </p:custDataLst>
          </p:nvPr>
        </p:nvGrpSpPr>
        <p:grpSpPr>
          <a:xfrm>
            <a:off x="3020137" y="4019004"/>
            <a:ext cx="2766982" cy="1422327"/>
            <a:chOff x="2948127" y="4163443"/>
            <a:chExt cx="2766982" cy="1422327"/>
          </a:xfrm>
        </p:grpSpPr>
        <p:sp>
          <p:nvSpPr>
            <p:cNvPr id="67" name="Forme libre 66"/>
            <p:cNvSpPr/>
            <p:nvPr/>
          </p:nvSpPr>
          <p:spPr>
            <a:xfrm>
              <a:off x="3048000" y="4343400"/>
              <a:ext cx="57150" cy="514350"/>
            </a:xfrm>
            <a:custGeom>
              <a:avLst/>
              <a:gdLst>
                <a:gd name="connsiteX0" fmla="*/ 0 w 57150"/>
                <a:gd name="connsiteY0" fmla="*/ 0 h 514350"/>
                <a:gd name="connsiteX1" fmla="*/ 57150 w 57150"/>
                <a:gd name="connsiteY1" fmla="*/ 514350 h 514350"/>
                <a:gd name="connsiteX2" fmla="*/ 57150 w 57150"/>
                <a:gd name="connsiteY2" fmla="*/ 514350 h 514350"/>
              </a:gdLst>
              <a:ahLst/>
              <a:cxnLst>
                <a:cxn ang="0">
                  <a:pos x="connsiteX0" y="connsiteY0"/>
                </a:cxn>
                <a:cxn ang="0">
                  <a:pos x="connsiteX1" y="connsiteY1"/>
                </a:cxn>
                <a:cxn ang="0">
                  <a:pos x="connsiteX2" y="connsiteY2"/>
                </a:cxn>
              </a:cxnLst>
              <a:rect l="l" t="t" r="r" b="b"/>
              <a:pathLst>
                <a:path w="57150" h="514350">
                  <a:moveTo>
                    <a:pt x="0" y="0"/>
                  </a:moveTo>
                  <a:lnTo>
                    <a:pt x="57150" y="514350"/>
                  </a:lnTo>
                  <a:lnTo>
                    <a:pt x="57150" y="51435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Forme libre 67"/>
            <p:cNvSpPr/>
            <p:nvPr/>
          </p:nvSpPr>
          <p:spPr>
            <a:xfrm>
              <a:off x="3328251" y="4229100"/>
              <a:ext cx="62649" cy="742950"/>
            </a:xfrm>
            <a:custGeom>
              <a:avLst/>
              <a:gdLst>
                <a:gd name="connsiteX0" fmla="*/ 62649 w 62649"/>
                <a:gd name="connsiteY0" fmla="*/ 0 h 742950"/>
                <a:gd name="connsiteX1" fmla="*/ 5499 w 62649"/>
                <a:gd name="connsiteY1" fmla="*/ 457200 h 742950"/>
                <a:gd name="connsiteX2" fmla="*/ 5499 w 62649"/>
                <a:gd name="connsiteY2" fmla="*/ 742950 h 742950"/>
              </a:gdLst>
              <a:ahLst/>
              <a:cxnLst>
                <a:cxn ang="0">
                  <a:pos x="connsiteX0" y="connsiteY0"/>
                </a:cxn>
                <a:cxn ang="0">
                  <a:pos x="connsiteX1" y="connsiteY1"/>
                </a:cxn>
                <a:cxn ang="0">
                  <a:pos x="connsiteX2" y="connsiteY2"/>
                </a:cxn>
              </a:cxnLst>
              <a:rect l="l" t="t" r="r" b="b"/>
              <a:pathLst>
                <a:path w="62649" h="742950">
                  <a:moveTo>
                    <a:pt x="62649" y="0"/>
                  </a:moveTo>
                  <a:cubicBezTo>
                    <a:pt x="38836" y="166687"/>
                    <a:pt x="15024" y="333375"/>
                    <a:pt x="5499" y="457200"/>
                  </a:cubicBezTo>
                  <a:cubicBezTo>
                    <a:pt x="-4026" y="581025"/>
                    <a:pt x="736" y="661987"/>
                    <a:pt x="5499" y="74295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8" name="Forme libre 97"/>
            <p:cNvSpPr/>
            <p:nvPr/>
          </p:nvSpPr>
          <p:spPr>
            <a:xfrm>
              <a:off x="3543300" y="4419600"/>
              <a:ext cx="77301" cy="533400"/>
            </a:xfrm>
            <a:custGeom>
              <a:avLst/>
              <a:gdLst>
                <a:gd name="connsiteX0" fmla="*/ 0 w 77301"/>
                <a:gd name="connsiteY0" fmla="*/ 0 h 533400"/>
                <a:gd name="connsiteX1" fmla="*/ 76200 w 77301"/>
                <a:gd name="connsiteY1" fmla="*/ 266700 h 533400"/>
                <a:gd name="connsiteX2" fmla="*/ 38100 w 77301"/>
                <a:gd name="connsiteY2" fmla="*/ 533400 h 533400"/>
              </a:gdLst>
              <a:ahLst/>
              <a:cxnLst>
                <a:cxn ang="0">
                  <a:pos x="connsiteX0" y="connsiteY0"/>
                </a:cxn>
                <a:cxn ang="0">
                  <a:pos x="connsiteX1" y="connsiteY1"/>
                </a:cxn>
                <a:cxn ang="0">
                  <a:pos x="connsiteX2" y="connsiteY2"/>
                </a:cxn>
              </a:cxnLst>
              <a:rect l="l" t="t" r="r" b="b"/>
              <a:pathLst>
                <a:path w="77301" h="533400">
                  <a:moveTo>
                    <a:pt x="0" y="0"/>
                  </a:moveTo>
                  <a:cubicBezTo>
                    <a:pt x="34925" y="88900"/>
                    <a:pt x="69850" y="177800"/>
                    <a:pt x="76200" y="266700"/>
                  </a:cubicBezTo>
                  <a:cubicBezTo>
                    <a:pt x="82550" y="355600"/>
                    <a:pt x="60325" y="444500"/>
                    <a:pt x="38100" y="5334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Forme libre 98"/>
            <p:cNvSpPr/>
            <p:nvPr/>
          </p:nvSpPr>
          <p:spPr>
            <a:xfrm>
              <a:off x="3810000" y="4343400"/>
              <a:ext cx="38100" cy="571500"/>
            </a:xfrm>
            <a:custGeom>
              <a:avLst/>
              <a:gdLst>
                <a:gd name="connsiteX0" fmla="*/ 0 w 38100"/>
                <a:gd name="connsiteY0" fmla="*/ 0 h 571500"/>
                <a:gd name="connsiteX1" fmla="*/ 38100 w 38100"/>
                <a:gd name="connsiteY1" fmla="*/ 571500 h 571500"/>
              </a:gdLst>
              <a:ahLst/>
              <a:cxnLst>
                <a:cxn ang="0">
                  <a:pos x="connsiteX0" y="connsiteY0"/>
                </a:cxn>
                <a:cxn ang="0">
                  <a:pos x="connsiteX1" y="connsiteY1"/>
                </a:cxn>
              </a:cxnLst>
              <a:rect l="l" t="t" r="r" b="b"/>
              <a:pathLst>
                <a:path w="38100" h="571500">
                  <a:moveTo>
                    <a:pt x="0" y="0"/>
                  </a:moveTo>
                  <a:lnTo>
                    <a:pt x="38100" y="57150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5" name="Forme libre 144"/>
            <p:cNvSpPr/>
            <p:nvPr/>
          </p:nvSpPr>
          <p:spPr>
            <a:xfrm>
              <a:off x="4095750" y="4267200"/>
              <a:ext cx="19050" cy="590550"/>
            </a:xfrm>
            <a:custGeom>
              <a:avLst/>
              <a:gdLst>
                <a:gd name="connsiteX0" fmla="*/ 0 w 19050"/>
                <a:gd name="connsiteY0" fmla="*/ 0 h 590550"/>
                <a:gd name="connsiteX1" fmla="*/ 19050 w 19050"/>
                <a:gd name="connsiteY1" fmla="*/ 590550 h 590550"/>
              </a:gdLst>
              <a:ahLst/>
              <a:cxnLst>
                <a:cxn ang="0">
                  <a:pos x="connsiteX0" y="connsiteY0"/>
                </a:cxn>
                <a:cxn ang="0">
                  <a:pos x="connsiteX1" y="connsiteY1"/>
                </a:cxn>
              </a:cxnLst>
              <a:rect l="l" t="t" r="r" b="b"/>
              <a:pathLst>
                <a:path w="19050" h="590550">
                  <a:moveTo>
                    <a:pt x="0" y="0"/>
                  </a:moveTo>
                  <a:lnTo>
                    <a:pt x="19050" y="59055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6" name="Forme libre 145"/>
            <p:cNvSpPr/>
            <p:nvPr/>
          </p:nvSpPr>
          <p:spPr>
            <a:xfrm>
              <a:off x="4324350" y="4457700"/>
              <a:ext cx="57150" cy="476250"/>
            </a:xfrm>
            <a:custGeom>
              <a:avLst/>
              <a:gdLst>
                <a:gd name="connsiteX0" fmla="*/ 57150 w 57150"/>
                <a:gd name="connsiteY0" fmla="*/ 476250 h 476250"/>
                <a:gd name="connsiteX1" fmla="*/ 0 w 57150"/>
                <a:gd name="connsiteY1" fmla="*/ 0 h 476250"/>
              </a:gdLst>
              <a:ahLst/>
              <a:cxnLst>
                <a:cxn ang="0">
                  <a:pos x="connsiteX0" y="connsiteY0"/>
                </a:cxn>
                <a:cxn ang="0">
                  <a:pos x="connsiteX1" y="connsiteY1"/>
                </a:cxn>
              </a:cxnLst>
              <a:rect l="l" t="t" r="r" b="b"/>
              <a:pathLst>
                <a:path w="57150" h="476250">
                  <a:moveTo>
                    <a:pt x="57150" y="476250"/>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Forme libre 146"/>
            <p:cNvSpPr/>
            <p:nvPr/>
          </p:nvSpPr>
          <p:spPr>
            <a:xfrm>
              <a:off x="4626328" y="4163443"/>
              <a:ext cx="40922" cy="751457"/>
            </a:xfrm>
            <a:custGeom>
              <a:avLst/>
              <a:gdLst>
                <a:gd name="connsiteX0" fmla="*/ 40922 w 40922"/>
                <a:gd name="connsiteY0" fmla="*/ 751457 h 751457"/>
                <a:gd name="connsiteX1" fmla="*/ 2822 w 40922"/>
                <a:gd name="connsiteY1" fmla="*/ 65657 h 751457"/>
                <a:gd name="connsiteX2" fmla="*/ 2822 w 40922"/>
                <a:gd name="connsiteY2" fmla="*/ 27557 h 751457"/>
                <a:gd name="connsiteX3" fmla="*/ 2822 w 40922"/>
                <a:gd name="connsiteY3" fmla="*/ 27557 h 751457"/>
              </a:gdLst>
              <a:ahLst/>
              <a:cxnLst>
                <a:cxn ang="0">
                  <a:pos x="connsiteX0" y="connsiteY0"/>
                </a:cxn>
                <a:cxn ang="0">
                  <a:pos x="connsiteX1" y="connsiteY1"/>
                </a:cxn>
                <a:cxn ang="0">
                  <a:pos x="connsiteX2" y="connsiteY2"/>
                </a:cxn>
                <a:cxn ang="0">
                  <a:pos x="connsiteX3" y="connsiteY3"/>
                </a:cxn>
              </a:cxnLst>
              <a:rect l="l" t="t" r="r" b="b"/>
              <a:pathLst>
                <a:path w="40922" h="751457">
                  <a:moveTo>
                    <a:pt x="40922" y="751457"/>
                  </a:moveTo>
                  <a:cubicBezTo>
                    <a:pt x="25047" y="468882"/>
                    <a:pt x="9172" y="186307"/>
                    <a:pt x="2822" y="65657"/>
                  </a:cubicBezTo>
                  <a:cubicBezTo>
                    <a:pt x="-3528" y="-54993"/>
                    <a:pt x="2822" y="27557"/>
                    <a:pt x="2822" y="27557"/>
                  </a:cubicBezTo>
                  <a:lnTo>
                    <a:pt x="2822" y="27557"/>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Forme libre 147"/>
            <p:cNvSpPr/>
            <p:nvPr/>
          </p:nvSpPr>
          <p:spPr>
            <a:xfrm>
              <a:off x="4855917" y="4362450"/>
              <a:ext cx="20883" cy="533400"/>
            </a:xfrm>
            <a:custGeom>
              <a:avLst/>
              <a:gdLst>
                <a:gd name="connsiteX0" fmla="*/ 20883 w 20883"/>
                <a:gd name="connsiteY0" fmla="*/ 533400 h 533400"/>
                <a:gd name="connsiteX1" fmla="*/ 1833 w 20883"/>
                <a:gd name="connsiteY1" fmla="*/ 152400 h 533400"/>
                <a:gd name="connsiteX2" fmla="*/ 1833 w 20883"/>
                <a:gd name="connsiteY2" fmla="*/ 0 h 533400"/>
              </a:gdLst>
              <a:ahLst/>
              <a:cxnLst>
                <a:cxn ang="0">
                  <a:pos x="connsiteX0" y="connsiteY0"/>
                </a:cxn>
                <a:cxn ang="0">
                  <a:pos x="connsiteX1" y="connsiteY1"/>
                </a:cxn>
                <a:cxn ang="0">
                  <a:pos x="connsiteX2" y="connsiteY2"/>
                </a:cxn>
              </a:cxnLst>
              <a:rect l="l" t="t" r="r" b="b"/>
              <a:pathLst>
                <a:path w="20883" h="533400">
                  <a:moveTo>
                    <a:pt x="20883" y="533400"/>
                  </a:moveTo>
                  <a:cubicBezTo>
                    <a:pt x="12945" y="387350"/>
                    <a:pt x="5008" y="241300"/>
                    <a:pt x="1833" y="152400"/>
                  </a:cubicBezTo>
                  <a:cubicBezTo>
                    <a:pt x="-1342" y="63500"/>
                    <a:pt x="245" y="31750"/>
                    <a:pt x="1833" y="0"/>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9" name="Forme libre 148"/>
            <p:cNvSpPr/>
            <p:nvPr/>
          </p:nvSpPr>
          <p:spPr>
            <a:xfrm>
              <a:off x="5105400" y="4309534"/>
              <a:ext cx="20461" cy="605366"/>
            </a:xfrm>
            <a:custGeom>
              <a:avLst/>
              <a:gdLst>
                <a:gd name="connsiteX0" fmla="*/ 19050 w 20461"/>
                <a:gd name="connsiteY0" fmla="*/ 605366 h 605366"/>
                <a:gd name="connsiteX1" fmla="*/ 19050 w 20461"/>
                <a:gd name="connsiteY1" fmla="*/ 224366 h 605366"/>
                <a:gd name="connsiteX2" fmla="*/ 19050 w 20461"/>
                <a:gd name="connsiteY2" fmla="*/ 14816 h 605366"/>
                <a:gd name="connsiteX3" fmla="*/ 0 w 20461"/>
                <a:gd name="connsiteY3" fmla="*/ 33866 h 605366"/>
              </a:gdLst>
              <a:ahLst/>
              <a:cxnLst>
                <a:cxn ang="0">
                  <a:pos x="connsiteX0" y="connsiteY0"/>
                </a:cxn>
                <a:cxn ang="0">
                  <a:pos x="connsiteX1" y="connsiteY1"/>
                </a:cxn>
                <a:cxn ang="0">
                  <a:pos x="connsiteX2" y="connsiteY2"/>
                </a:cxn>
                <a:cxn ang="0">
                  <a:pos x="connsiteX3" y="connsiteY3"/>
                </a:cxn>
              </a:cxnLst>
              <a:rect l="l" t="t" r="r" b="b"/>
              <a:pathLst>
                <a:path w="20461" h="605366">
                  <a:moveTo>
                    <a:pt x="19050" y="605366"/>
                  </a:moveTo>
                  <a:lnTo>
                    <a:pt x="19050" y="224366"/>
                  </a:lnTo>
                  <a:cubicBezTo>
                    <a:pt x="19050" y="125941"/>
                    <a:pt x="22225" y="46566"/>
                    <a:pt x="19050" y="14816"/>
                  </a:cubicBezTo>
                  <a:cubicBezTo>
                    <a:pt x="15875" y="-16934"/>
                    <a:pt x="7937" y="8466"/>
                    <a:pt x="0" y="3386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3" name="Groupe 182"/>
            <p:cNvGrpSpPr/>
            <p:nvPr/>
          </p:nvGrpSpPr>
          <p:grpSpPr>
            <a:xfrm>
              <a:off x="2948127" y="4715779"/>
              <a:ext cx="2766982" cy="869991"/>
              <a:chOff x="2948127" y="4715779"/>
              <a:chExt cx="2766982" cy="869991"/>
            </a:xfrm>
          </p:grpSpPr>
          <p:grpSp>
            <p:nvGrpSpPr>
              <p:cNvPr id="179" name="Groupe 178"/>
              <p:cNvGrpSpPr/>
              <p:nvPr/>
            </p:nvGrpSpPr>
            <p:grpSpPr>
              <a:xfrm>
                <a:off x="2948127" y="4715779"/>
                <a:ext cx="2309832" cy="869991"/>
                <a:chOff x="2948127" y="4715779"/>
                <a:chExt cx="2309832" cy="869991"/>
              </a:xfrm>
            </p:grpSpPr>
            <p:grpSp>
              <p:nvGrpSpPr>
                <p:cNvPr id="16" name="Groupe 15"/>
                <p:cNvGrpSpPr/>
                <p:nvPr/>
              </p:nvGrpSpPr>
              <p:grpSpPr>
                <a:xfrm>
                  <a:off x="2948127" y="4715779"/>
                  <a:ext cx="253422" cy="869991"/>
                  <a:chOff x="5502528" y="4058747"/>
                  <a:chExt cx="725656" cy="1537561"/>
                </a:xfrm>
              </p:grpSpPr>
              <p:sp>
                <p:nvSpPr>
                  <p:cNvPr id="9" name="Rectangle 8"/>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Ellipse 107"/>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2" name="Groupe 111"/>
                <p:cNvGrpSpPr/>
                <p:nvPr/>
              </p:nvGrpSpPr>
              <p:grpSpPr>
                <a:xfrm>
                  <a:off x="3205178" y="4715779"/>
                  <a:ext cx="253422" cy="869991"/>
                  <a:chOff x="5502528" y="4058747"/>
                  <a:chExt cx="725656" cy="1537561"/>
                </a:xfrm>
              </p:grpSpPr>
              <p:sp>
                <p:nvSpPr>
                  <p:cNvPr id="114" name="Rectangle 113"/>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Ellipse 114"/>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6" name="Ellipse 115"/>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7" name="Groupe 116"/>
                <p:cNvGrpSpPr/>
                <p:nvPr/>
              </p:nvGrpSpPr>
              <p:grpSpPr>
                <a:xfrm>
                  <a:off x="3462229" y="4715779"/>
                  <a:ext cx="253422" cy="869991"/>
                  <a:chOff x="5502528" y="4058747"/>
                  <a:chExt cx="725656" cy="1537561"/>
                </a:xfrm>
              </p:grpSpPr>
              <p:sp>
                <p:nvSpPr>
                  <p:cNvPr id="118" name="Rectangle 117"/>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9" name="Ellipse 118"/>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Ellipse 119"/>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1" name="Groupe 120"/>
                <p:cNvGrpSpPr/>
                <p:nvPr/>
              </p:nvGrpSpPr>
              <p:grpSpPr>
                <a:xfrm>
                  <a:off x="3719280" y="4715779"/>
                  <a:ext cx="253422" cy="869991"/>
                  <a:chOff x="5502528" y="4058747"/>
                  <a:chExt cx="725656" cy="1537561"/>
                </a:xfrm>
              </p:grpSpPr>
              <p:sp>
                <p:nvSpPr>
                  <p:cNvPr id="122" name="Rectangle 121"/>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5" name="Groupe 124"/>
                <p:cNvGrpSpPr/>
                <p:nvPr/>
              </p:nvGrpSpPr>
              <p:grpSpPr>
                <a:xfrm>
                  <a:off x="3976331" y="4715779"/>
                  <a:ext cx="253422" cy="869991"/>
                  <a:chOff x="5502528" y="4058747"/>
                  <a:chExt cx="725656" cy="1537561"/>
                </a:xfrm>
              </p:grpSpPr>
              <p:sp>
                <p:nvSpPr>
                  <p:cNvPr id="126" name="Rectangle 125"/>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Ellipse 126"/>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8" name="Ellipse 127"/>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9" name="Groupe 128"/>
                <p:cNvGrpSpPr/>
                <p:nvPr/>
              </p:nvGrpSpPr>
              <p:grpSpPr>
                <a:xfrm>
                  <a:off x="4233382" y="4715779"/>
                  <a:ext cx="253422" cy="869991"/>
                  <a:chOff x="5502528" y="4058747"/>
                  <a:chExt cx="725656" cy="1537561"/>
                </a:xfrm>
              </p:grpSpPr>
              <p:sp>
                <p:nvSpPr>
                  <p:cNvPr id="130" name="Rectangle 129"/>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1" name="Ellipse 130"/>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2" name="Ellipse 131"/>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3" name="Groupe 132"/>
                <p:cNvGrpSpPr/>
                <p:nvPr/>
              </p:nvGrpSpPr>
              <p:grpSpPr>
                <a:xfrm>
                  <a:off x="4490433" y="4715779"/>
                  <a:ext cx="253422" cy="869991"/>
                  <a:chOff x="5502528" y="4058747"/>
                  <a:chExt cx="725656" cy="1537561"/>
                </a:xfrm>
              </p:grpSpPr>
              <p:sp>
                <p:nvSpPr>
                  <p:cNvPr id="134" name="Rectangle 133"/>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5" name="Ellipse 134"/>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6" name="Ellipse 135"/>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7" name="Groupe 136"/>
                <p:cNvGrpSpPr/>
                <p:nvPr/>
              </p:nvGrpSpPr>
              <p:grpSpPr>
                <a:xfrm>
                  <a:off x="4747484" y="4715779"/>
                  <a:ext cx="253422" cy="869991"/>
                  <a:chOff x="5502528" y="4058747"/>
                  <a:chExt cx="725656" cy="1537561"/>
                </a:xfrm>
              </p:grpSpPr>
              <p:sp>
                <p:nvSpPr>
                  <p:cNvPr id="138" name="Rectangle 137"/>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9" name="Ellipse 138"/>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Ellipse 139"/>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41" name="Groupe 140"/>
                <p:cNvGrpSpPr/>
                <p:nvPr/>
              </p:nvGrpSpPr>
              <p:grpSpPr>
                <a:xfrm>
                  <a:off x="5004537" y="4715779"/>
                  <a:ext cx="253422" cy="869991"/>
                  <a:chOff x="5502528" y="4058747"/>
                  <a:chExt cx="725656" cy="1537561"/>
                </a:xfrm>
              </p:grpSpPr>
              <p:sp>
                <p:nvSpPr>
                  <p:cNvPr id="142" name="Rectangle 141"/>
                  <p:cNvSpPr/>
                  <p:nvPr/>
                </p:nvSpPr>
                <p:spPr>
                  <a:xfrm>
                    <a:off x="5502528" y="4058747"/>
                    <a:ext cx="725656" cy="15375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3" name="Ellipse 142"/>
                  <p:cNvSpPr/>
                  <p:nvPr/>
                </p:nvSpPr>
                <p:spPr>
                  <a:xfrm>
                    <a:off x="5721340" y="4293096"/>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4" name="Ellipse 143"/>
                  <p:cNvSpPr/>
                  <p:nvPr/>
                </p:nvSpPr>
                <p:spPr>
                  <a:xfrm>
                    <a:off x="5721340" y="5085184"/>
                    <a:ext cx="288032" cy="27677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80" name="Rectangle 179"/>
              <p:cNvSpPr/>
              <p:nvPr/>
            </p:nvSpPr>
            <p:spPr>
              <a:xfrm>
                <a:off x="5181543" y="4933950"/>
                <a:ext cx="533566" cy="400110"/>
              </a:xfrm>
              <a:prstGeom prst="rect">
                <a:avLst/>
              </a:prstGeom>
            </p:spPr>
            <p:txBody>
              <a:bodyPr wrap="square">
                <a:spAutoFit/>
              </a:bodyPr>
              <a:lstStyle/>
              <a:p>
                <a:r>
                  <a:rPr lang="fr-FR" sz="2000" b="1" u="sng" dirty="0" smtClean="0">
                    <a:latin typeface="Arial" pitchFamily="34" charset="0"/>
                    <a:cs typeface="Arial" pitchFamily="34" charset="0"/>
                  </a:rPr>
                  <a:t>X1</a:t>
                </a:r>
                <a:endParaRPr lang="fr-FR" sz="1600" b="1" dirty="0">
                  <a:latin typeface="Arial" pitchFamily="34" charset="0"/>
                  <a:cs typeface="Arial" pitchFamily="34" charset="0"/>
                </a:endParaRPr>
              </a:p>
            </p:txBody>
          </p:sp>
        </p:grpSp>
      </p:grpSp>
      <p:grpSp>
        <p:nvGrpSpPr>
          <p:cNvPr id="182" name="Groupe 181"/>
          <p:cNvGrpSpPr/>
          <p:nvPr>
            <p:custDataLst>
              <p:tags r:id="rId7"/>
            </p:custDataLst>
          </p:nvPr>
        </p:nvGrpSpPr>
        <p:grpSpPr>
          <a:xfrm>
            <a:off x="467544" y="4266891"/>
            <a:ext cx="1840097" cy="2348880"/>
            <a:chOff x="395534" y="4411330"/>
            <a:chExt cx="1840097" cy="2348880"/>
          </a:xfrm>
        </p:grpSpPr>
        <p:pic>
          <p:nvPicPr>
            <p:cNvPr id="3" name="Image 2"/>
            <p:cNvPicPr>
              <a:picLocks noChangeAspect="1"/>
            </p:cNvPicPr>
            <p:nvPr/>
          </p:nvPicPr>
          <p:blipFill>
            <a:blip r:embed="rId23">
              <a:extLst>
                <a:ext uri="{BEBA8EAE-BF5A-486C-A8C5-ECC9F3942E4B}">
                  <a14:imgProps xmlns:a14="http://schemas.microsoft.com/office/drawing/2010/main">
                    <a14:imgLayer r:embed="rId24">
                      <a14:imgEffect>
                        <a14:backgroundRemoval t="722" b="98556" l="922" r="97235">
                          <a14:foregroundMark x1="10138" y1="7220" x2="52535" y2="2888"/>
                          <a14:foregroundMark x1="34562" y1="35379" x2="32258" y2="37906"/>
                        </a14:backgroundRemoval>
                      </a14:imgEffect>
                    </a14:imgLayer>
                  </a14:imgProps>
                </a:ext>
                <a:ext uri="{28A0092B-C50C-407E-A947-70E740481C1C}">
                  <a14:useLocalDpi xmlns:a14="http://schemas.microsoft.com/office/drawing/2010/main" val="0"/>
                </a:ext>
              </a:extLst>
            </a:blip>
            <a:stretch>
              <a:fillRect/>
            </a:stretch>
          </p:blipFill>
          <p:spPr>
            <a:xfrm>
              <a:off x="395534" y="4411330"/>
              <a:ext cx="1840097" cy="2348880"/>
            </a:xfrm>
            <a:prstGeom prst="rect">
              <a:avLst/>
            </a:prstGeom>
          </p:spPr>
        </p:pic>
        <p:sp>
          <p:nvSpPr>
            <p:cNvPr id="96" name="ZoneTexte 95"/>
            <p:cNvSpPr txBox="1"/>
            <p:nvPr/>
          </p:nvSpPr>
          <p:spPr>
            <a:xfrm rot="21049589">
              <a:off x="771973" y="4709880"/>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 OL</a:t>
              </a:r>
              <a:endParaRPr lang="fr-FR" dirty="0"/>
            </a:p>
          </p:txBody>
        </p:sp>
        <p:sp>
          <p:nvSpPr>
            <p:cNvPr id="181" name="ZoneTexte 180"/>
            <p:cNvSpPr txBox="1"/>
            <p:nvPr/>
          </p:nvSpPr>
          <p:spPr>
            <a:xfrm rot="21049589">
              <a:off x="917304" y="5536736"/>
              <a:ext cx="299587" cy="246221"/>
            </a:xfrm>
            <a:prstGeom prst="rect">
              <a:avLst/>
            </a:prstGeom>
            <a:solidFill>
              <a:schemeClr val="tx1"/>
            </a:solidFill>
            <a:effectLst>
              <a:softEdge rad="50800"/>
            </a:effectLst>
          </p:spPr>
          <p:txBody>
            <a:bodyPr wrap="square" lIns="0" tIns="0" rIns="0" bIns="0" rtlCol="0" anchor="ctr" anchorCtr="0">
              <a:spAutoFit/>
            </a:bodyPr>
            <a:lstStyle/>
            <a:p>
              <a:pPr algn="ctr"/>
              <a:r>
                <a:rPr lang="fr-FR" sz="1600" b="1" dirty="0" smtClean="0"/>
                <a:t> </a:t>
              </a:r>
              <a:r>
                <a:rPr lang="fr-FR" sz="1600" b="1" dirty="0" smtClean="0">
                  <a:solidFill>
                    <a:schemeClr val="bg1"/>
                  </a:solidFill>
                  <a:sym typeface="Symbol"/>
                </a:rPr>
                <a:t></a:t>
              </a:r>
              <a:endParaRPr lang="fr-FR" sz="1600" b="1" dirty="0">
                <a:solidFill>
                  <a:schemeClr val="bg1"/>
                </a:solidFill>
              </a:endParaRPr>
            </a:p>
          </p:txBody>
        </p:sp>
      </p:grpSp>
      <p:sp>
        <p:nvSpPr>
          <p:cNvPr id="162" name="Forme libre 161"/>
          <p:cNvSpPr/>
          <p:nvPr>
            <p:custDataLst>
              <p:tags r:id="rId8"/>
            </p:custDataLst>
          </p:nvPr>
        </p:nvSpPr>
        <p:spPr>
          <a:xfrm>
            <a:off x="1755337" y="5893470"/>
            <a:ext cx="1818409" cy="342256"/>
          </a:xfrm>
          <a:custGeom>
            <a:avLst/>
            <a:gdLst>
              <a:gd name="connsiteX0" fmla="*/ 0 w 1818409"/>
              <a:gd name="connsiteY0" fmla="*/ 61555 h 342256"/>
              <a:gd name="connsiteX1" fmla="*/ 249382 w 1818409"/>
              <a:gd name="connsiteY1" fmla="*/ 19991 h 342256"/>
              <a:gd name="connsiteX2" fmla="*/ 737755 w 1818409"/>
              <a:gd name="connsiteY2" fmla="*/ 342109 h 342256"/>
              <a:gd name="connsiteX3" fmla="*/ 1620982 w 1818409"/>
              <a:gd name="connsiteY3" fmla="*/ 61555 h 342256"/>
              <a:gd name="connsiteX4" fmla="*/ 1818409 w 1818409"/>
              <a:gd name="connsiteY4" fmla="*/ 51164 h 342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409" h="342256">
                <a:moveTo>
                  <a:pt x="0" y="61555"/>
                </a:moveTo>
                <a:cubicBezTo>
                  <a:pt x="63211" y="17393"/>
                  <a:pt x="126423" y="-26768"/>
                  <a:pt x="249382" y="19991"/>
                </a:cubicBezTo>
                <a:cubicBezTo>
                  <a:pt x="372341" y="66750"/>
                  <a:pt x="509155" y="335182"/>
                  <a:pt x="737755" y="342109"/>
                </a:cubicBezTo>
                <a:cubicBezTo>
                  <a:pt x="966355" y="349036"/>
                  <a:pt x="1440873" y="110046"/>
                  <a:pt x="1620982" y="61555"/>
                </a:cubicBezTo>
                <a:cubicBezTo>
                  <a:pt x="1801091" y="13064"/>
                  <a:pt x="1809750" y="32114"/>
                  <a:pt x="1818409" y="51164"/>
                </a:cubicBezTo>
              </a:path>
            </a:pathLst>
          </a:custGeom>
          <a:noFill/>
          <a:ln w="38100">
            <a:solidFill>
              <a:schemeClr val="tx1"/>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4" name="Forme libre 163"/>
          <p:cNvSpPr/>
          <p:nvPr>
            <p:custDataLst>
              <p:tags r:id="rId9"/>
            </p:custDataLst>
          </p:nvPr>
        </p:nvSpPr>
        <p:spPr>
          <a:xfrm>
            <a:off x="1963155" y="5248443"/>
            <a:ext cx="2222781" cy="710180"/>
          </a:xfrm>
          <a:custGeom>
            <a:avLst/>
            <a:gdLst>
              <a:gd name="connsiteX0" fmla="*/ 0 w 2222781"/>
              <a:gd name="connsiteY0" fmla="*/ 665018 h 710180"/>
              <a:gd name="connsiteX1" fmla="*/ 207819 w 2222781"/>
              <a:gd name="connsiteY1" fmla="*/ 602673 h 710180"/>
              <a:gd name="connsiteX2" fmla="*/ 779319 w 2222781"/>
              <a:gd name="connsiteY2" fmla="*/ 706582 h 710180"/>
              <a:gd name="connsiteX3" fmla="*/ 2036619 w 2222781"/>
              <a:gd name="connsiteY3" fmla="*/ 446809 h 710180"/>
              <a:gd name="connsiteX4" fmla="*/ 2192482 w 2222781"/>
              <a:gd name="connsiteY4" fmla="*/ 0 h 710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781" h="710180">
                <a:moveTo>
                  <a:pt x="0" y="665018"/>
                </a:moveTo>
                <a:cubicBezTo>
                  <a:pt x="38966" y="630382"/>
                  <a:pt x="77933" y="595746"/>
                  <a:pt x="207819" y="602673"/>
                </a:cubicBezTo>
                <a:cubicBezTo>
                  <a:pt x="337706" y="609600"/>
                  <a:pt x="474519" y="732559"/>
                  <a:pt x="779319" y="706582"/>
                </a:cubicBezTo>
                <a:cubicBezTo>
                  <a:pt x="1084119" y="680605"/>
                  <a:pt x="1801092" y="564573"/>
                  <a:pt x="2036619" y="446809"/>
                </a:cubicBezTo>
                <a:cubicBezTo>
                  <a:pt x="2272146" y="329045"/>
                  <a:pt x="2232314" y="164522"/>
                  <a:pt x="2192482" y="0"/>
                </a:cubicBezTo>
              </a:path>
            </a:pathLst>
          </a:custGeom>
          <a:noFill/>
          <a:ln w="38100">
            <a:solidFill>
              <a:srgbClr val="FF0000"/>
            </a:solidFill>
            <a:headEnd type="none" w="med" len="med"/>
            <a:tailEnd type="stealth"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7" name="Rectangle 186"/>
          <p:cNvSpPr/>
          <p:nvPr>
            <p:custDataLst>
              <p:tags r:id="rId10"/>
            </p:custDataLst>
          </p:nvPr>
        </p:nvSpPr>
        <p:spPr>
          <a:xfrm>
            <a:off x="7956376" y="5742695"/>
            <a:ext cx="1395100" cy="646331"/>
          </a:xfrm>
          <a:prstGeom prst="rect">
            <a:avLst/>
          </a:prstGeom>
        </p:spPr>
        <p:txBody>
          <a:bodyPr wrap="square">
            <a:spAutoFit/>
          </a:bodyPr>
          <a:lstStyle/>
          <a:p>
            <a:r>
              <a:rPr lang="fr-FR" b="1" dirty="0" smtClean="0">
                <a:latin typeface="Verdana" panose="020B0604030504040204" pitchFamily="34" charset="0"/>
                <a:cs typeface="Arial" pitchFamily="34" charset="0"/>
              </a:rPr>
              <a:t>Cliquez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sur </a:t>
            </a:r>
            <a:r>
              <a:rPr lang="fr-FR" b="1" dirty="0" err="1" smtClean="0">
                <a:latin typeface="Verdana" panose="020B0604030504040204" pitchFamily="34" charset="0"/>
                <a:cs typeface="Arial" pitchFamily="34" charset="0"/>
              </a:rPr>
              <a:t>Fdc</a:t>
            </a:r>
            <a:endParaRPr lang="fr-FR" dirty="0">
              <a:latin typeface="Verdana" panose="020B0604030504040204" pitchFamily="34" charset="0"/>
            </a:endParaRPr>
          </a:p>
        </p:txBody>
      </p:sp>
      <p:sp>
        <p:nvSpPr>
          <p:cNvPr id="90" name="Éclair 89"/>
          <p:cNvSpPr/>
          <p:nvPr>
            <p:custDataLst>
              <p:tags r:id="rId11"/>
            </p:custDataLst>
          </p:nvPr>
        </p:nvSpPr>
        <p:spPr>
          <a:xfrm>
            <a:off x="5868146" y="2996529"/>
            <a:ext cx="528007" cy="504056"/>
          </a:xfrm>
          <a:prstGeom prst="lightningBolt">
            <a:avLst/>
          </a:prstGeom>
          <a:gradFill>
            <a:gsLst>
              <a:gs pos="0">
                <a:srgbClr val="FFF200"/>
              </a:gs>
              <a:gs pos="45000">
                <a:srgbClr val="FF7A00"/>
              </a:gs>
              <a:gs pos="70000">
                <a:srgbClr val="FF0300"/>
              </a:gs>
              <a:gs pos="100000">
                <a:srgbClr val="4D0808"/>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3" name="ZoneTexte 102"/>
          <p:cNvSpPr txBox="1"/>
          <p:nvPr>
            <p:custDataLst>
              <p:tags r:id="rId12"/>
            </p:custDataLst>
          </p:nvPr>
        </p:nvSpPr>
        <p:spPr>
          <a:xfrm>
            <a:off x="6346923" y="2503386"/>
            <a:ext cx="2454129" cy="646331"/>
          </a:xfrm>
          <a:prstGeom prst="rect">
            <a:avLst/>
          </a:prstGeom>
          <a:solidFill>
            <a:srgbClr val="22FD17"/>
          </a:solidFill>
        </p:spPr>
        <p:txBody>
          <a:bodyPr wrap="square" rtlCol="0">
            <a:spAutoFit/>
          </a:bodyPr>
          <a:lstStyle/>
          <a:p>
            <a:r>
              <a:rPr lang="fr-FR" dirty="0" smtClean="0">
                <a:latin typeface="Verdana" panose="020B0604030504040204" pitchFamily="34" charset="0"/>
              </a:rPr>
              <a:t>Câble coupé </a:t>
            </a:r>
          </a:p>
          <a:p>
            <a:r>
              <a:rPr lang="fr-FR" dirty="0" smtClean="0">
                <a:latin typeface="Verdana" panose="020B0604030504040204" pitchFamily="34" charset="0"/>
              </a:rPr>
              <a:t>Fil déconnecté,…</a:t>
            </a:r>
          </a:p>
        </p:txBody>
      </p:sp>
      <p:sp>
        <p:nvSpPr>
          <p:cNvPr id="91" name="Rectangle 90"/>
          <p:cNvSpPr/>
          <p:nvPr>
            <p:custDataLst>
              <p:tags r:id="rId13"/>
            </p:custDataLst>
          </p:nvPr>
        </p:nvSpPr>
        <p:spPr>
          <a:xfrm>
            <a:off x="36984" y="15007"/>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92" name="Rectangle 91"/>
          <p:cNvSpPr/>
          <p:nvPr>
            <p:custDataLst>
              <p:tags r:id="rId14"/>
            </p:custDataLst>
          </p:nvPr>
        </p:nvSpPr>
        <p:spPr>
          <a:xfrm>
            <a:off x="190551" y="692696"/>
            <a:ext cx="6156372"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Mesures hors tension (défaut 2):</a:t>
            </a:r>
            <a:endParaRPr lang="fr-FR" sz="2400" b="1" dirty="0">
              <a:latin typeface="Verdana" panose="020B0604030504040204" pitchFamily="34" charset="0"/>
              <a:cs typeface="Arial" pitchFamily="34" charset="0"/>
            </a:endParaRPr>
          </a:p>
        </p:txBody>
      </p:sp>
      <p:sp>
        <p:nvSpPr>
          <p:cNvPr id="95" name="Rectangle 94"/>
          <p:cNvSpPr/>
          <p:nvPr>
            <p:custDataLst>
              <p:tags r:id="rId15"/>
            </p:custDataLst>
          </p:nvPr>
        </p:nvSpPr>
        <p:spPr>
          <a:xfrm>
            <a:off x="7092280"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102" name="Rectangle 101"/>
          <p:cNvSpPr/>
          <p:nvPr>
            <p:custDataLst>
              <p:tags r:id="rId16"/>
            </p:custDataLst>
          </p:nvPr>
        </p:nvSpPr>
        <p:spPr>
          <a:xfrm>
            <a:off x="7092280" y="287580"/>
            <a:ext cx="2413163"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104" name="Rectangle 103"/>
          <p:cNvSpPr/>
          <p:nvPr>
            <p:custDataLst>
              <p:tags r:id="rId17"/>
            </p:custDataLst>
          </p:nvPr>
        </p:nvSpPr>
        <p:spPr>
          <a:xfrm>
            <a:off x="7092280" y="545941"/>
            <a:ext cx="1743383"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105" name="Rectangle 104"/>
          <p:cNvSpPr/>
          <p:nvPr>
            <p:custDataLst>
              <p:tags r:id="rId18"/>
            </p:custDataLst>
          </p:nvPr>
        </p:nvSpPr>
        <p:spPr>
          <a:xfrm>
            <a:off x="7092280" y="804302"/>
            <a:ext cx="223224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IV: Tableau de test:</a:t>
            </a:r>
            <a:endParaRPr lang="fr-FR" sz="1400" b="1" dirty="0">
              <a:latin typeface="Verdana" panose="020B0604030504040204" pitchFamily="34" charset="0"/>
              <a:cs typeface="Arial" pitchFamily="34" charset="0"/>
            </a:endParaRPr>
          </a:p>
        </p:txBody>
      </p:sp>
      <p:sp>
        <p:nvSpPr>
          <p:cNvPr id="106" name="Rectangle 105"/>
          <p:cNvSpPr/>
          <p:nvPr>
            <p:custDataLst>
              <p:tags r:id="rId19"/>
            </p:custDataLst>
          </p:nvPr>
        </p:nvSpPr>
        <p:spPr>
          <a:xfrm>
            <a:off x="7092280" y="1062663"/>
            <a:ext cx="1152128" cy="307777"/>
          </a:xfrm>
          <a:prstGeom prst="rect">
            <a:avLst/>
          </a:prstGeom>
        </p:spPr>
        <p:txBody>
          <a:bodyPr wrap="square">
            <a:spAutoFit/>
          </a:bodyPr>
          <a:lstStyle/>
          <a:p>
            <a:r>
              <a:rPr lang="fr-FR" sz="1400" b="1" u="sng" dirty="0">
                <a:latin typeface="Verdana" panose="020B0604030504040204" pitchFamily="34" charset="0"/>
                <a:cs typeface="Arial" pitchFamily="34" charset="0"/>
              </a:rPr>
              <a:t>V</a:t>
            </a:r>
            <a:r>
              <a:rPr lang="fr-FR" sz="1400" b="1" u="sng" dirty="0" smtClean="0">
                <a:latin typeface="Verdana" panose="020B0604030504040204" pitchFamily="34" charset="0"/>
                <a:cs typeface="Arial" pitchFamily="34" charset="0"/>
              </a:rPr>
              <a:t>: Test :</a:t>
            </a:r>
            <a:endParaRPr lang="fr-FR" sz="1400" b="1" dirty="0">
              <a:latin typeface="Verdana" panose="020B0604030504040204" pitchFamily="34" charset="0"/>
              <a:cs typeface="Arial" pitchFamily="34" charset="0"/>
            </a:endParaRPr>
          </a:p>
        </p:txBody>
      </p:sp>
      <p:sp>
        <p:nvSpPr>
          <p:cNvPr id="107" name="Rectangle 106"/>
          <p:cNvSpPr/>
          <p:nvPr>
            <p:custDataLst>
              <p:tags r:id="rId20"/>
            </p:custDataLst>
          </p:nvPr>
        </p:nvSpPr>
        <p:spPr>
          <a:xfrm>
            <a:off x="190552" y="1247442"/>
            <a:ext cx="6685704" cy="2554545"/>
          </a:xfrm>
          <a:prstGeom prst="rect">
            <a:avLst/>
          </a:prstGeom>
        </p:spPr>
        <p:txBody>
          <a:bodyPr wrap="square">
            <a:spAutoFit/>
          </a:bodyPr>
          <a:lstStyle/>
          <a:p>
            <a:r>
              <a:rPr lang="fr-FR" sz="1600" b="1" dirty="0" smtClean="0">
                <a:latin typeface="Verdana" panose="020B0604030504040204" pitchFamily="34" charset="0"/>
                <a:cs typeface="Arial" pitchFamily="34" charset="0"/>
              </a:rPr>
              <a:t>Les mesures hors tension « Ohmmètre » ne sont pas utilisées de manière systématique. Il est très difficile de pouvoir tester un système avec cette méthode, car le risque de retour, de bouclage, par un élément se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situant plus loin dans le schéma est très important.</a:t>
            </a:r>
          </a:p>
          <a:p>
            <a:r>
              <a:rPr lang="fr-FR" sz="1600" b="1" dirty="0" smtClean="0">
                <a:latin typeface="Verdana" panose="020B0604030504040204" pitchFamily="34" charset="0"/>
                <a:cs typeface="Arial" pitchFamily="34" charset="0"/>
              </a:rPr>
              <a:t>Dans le cas par exemple, d’une chaine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d’information, ou d’un câble qui relie un ou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plusieurs fin de courses, il peut être très efficace.</a:t>
            </a:r>
          </a:p>
          <a:p>
            <a:r>
              <a:rPr lang="fr-FR" sz="1600" b="1" dirty="0" smtClean="0">
                <a:latin typeface="Verdana" panose="020B0604030504040204" pitchFamily="34" charset="0"/>
                <a:cs typeface="Arial" pitchFamily="34" charset="0"/>
              </a:rPr>
              <a:t>Il faudra prendre soin de débrancher un des </a:t>
            </a:r>
            <a:br>
              <a:rPr lang="fr-FR" sz="1600" b="1" dirty="0" smtClean="0">
                <a:latin typeface="Verdana" panose="020B0604030504040204" pitchFamily="34" charset="0"/>
                <a:cs typeface="Arial" pitchFamily="34" charset="0"/>
              </a:rPr>
            </a:br>
            <a:r>
              <a:rPr lang="fr-FR" sz="1600" b="1" dirty="0" smtClean="0">
                <a:latin typeface="Verdana" panose="020B0604030504040204" pitchFamily="34" charset="0"/>
                <a:cs typeface="Arial" pitchFamily="34" charset="0"/>
              </a:rPr>
              <a:t>fils testés pour éviter tout risque de bouclage.</a:t>
            </a:r>
          </a:p>
        </p:txBody>
      </p:sp>
    </p:spTree>
    <p:extLst>
      <p:ext uri="{BB962C8B-B14F-4D97-AF65-F5344CB8AC3E}">
        <p14:creationId xmlns:p14="http://schemas.microsoft.com/office/powerpoint/2010/main" val="21710585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p:cTn id="7" dur="500" fill="hold"/>
                                        <p:tgtEl>
                                          <p:spTgt spid="90"/>
                                        </p:tgtEl>
                                        <p:attrNameLst>
                                          <p:attrName>ppt_w</p:attrName>
                                        </p:attrNameLst>
                                      </p:cBhvr>
                                      <p:tavLst>
                                        <p:tav tm="0">
                                          <p:val>
                                            <p:fltVal val="0"/>
                                          </p:val>
                                        </p:tav>
                                        <p:tav tm="100000">
                                          <p:val>
                                            <p:strVal val="#ppt_w"/>
                                          </p:val>
                                        </p:tav>
                                      </p:tavLst>
                                    </p:anim>
                                    <p:anim calcmode="lin" valueType="num">
                                      <p:cBhvr>
                                        <p:cTn id="8" dur="500" fill="hold"/>
                                        <p:tgtEl>
                                          <p:spTgt spid="90"/>
                                        </p:tgtEl>
                                        <p:attrNameLst>
                                          <p:attrName>ppt_h</p:attrName>
                                        </p:attrNameLst>
                                      </p:cBhvr>
                                      <p:tavLst>
                                        <p:tav tm="0">
                                          <p:val>
                                            <p:fltVal val="0"/>
                                          </p:val>
                                        </p:tav>
                                        <p:tav tm="100000">
                                          <p:val>
                                            <p:strVal val="#ppt_h"/>
                                          </p:val>
                                        </p:tav>
                                      </p:tavLst>
                                    </p:anim>
                                    <p:animEffect transition="in" filter="fade">
                                      <p:cBhvr>
                                        <p:cTn id="9" dur="500"/>
                                        <p:tgtEl>
                                          <p:spTgt spid="90"/>
                                        </p:tgtEl>
                                      </p:cBhvr>
                                    </p:animEffect>
                                  </p:childTnLst>
                                </p:cTn>
                              </p:par>
                            </p:childTnLst>
                          </p:cTn>
                        </p:par>
                        <p:par>
                          <p:cTn id="10" fill="hold">
                            <p:stCondLst>
                              <p:cond delay="500"/>
                            </p:stCondLst>
                            <p:childTnLst>
                              <p:par>
                                <p:cTn id="11" presetID="10" presetClass="entr" presetSubtype="0" fill="hold" grpId="0" nodeType="afterEffect">
                                  <p:stCondLst>
                                    <p:cond delay="750"/>
                                  </p:stCondLst>
                                  <p:childTnLst>
                                    <p:set>
                                      <p:cBhvr>
                                        <p:cTn id="12" dur="1" fill="hold">
                                          <p:stCondLst>
                                            <p:cond delay="0"/>
                                          </p:stCondLst>
                                        </p:cTn>
                                        <p:tgtEl>
                                          <p:spTgt spid="103"/>
                                        </p:tgtEl>
                                        <p:attrNameLst>
                                          <p:attrName>style.visibility</p:attrName>
                                        </p:attrNameLst>
                                      </p:cBhvr>
                                      <p:to>
                                        <p:strVal val="visible"/>
                                      </p:to>
                                    </p:set>
                                    <p:animEffect transition="in" filter="fade">
                                      <p:cBhvr>
                                        <p:cTn id="13"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59"/>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5"/>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159"/>
                                        </p:tgtEl>
                                        <p:attrNameLst>
                                          <p:attrName>style.visibility</p:attrName>
                                        </p:attrNameLst>
                                      </p:cBhvr>
                                      <p:to>
                                        <p:strVal val="hidden"/>
                                      </p:to>
                                    </p:set>
                                  </p:childTnLst>
                                </p:cTn>
                              </p:par>
                            </p:childTnLst>
                          </p:cTn>
                        </p:par>
                      </p:childTnLst>
                    </p:cTn>
                  </p:par>
                </p:childTnLst>
              </p:cTn>
              <p:nextCondLst>
                <p:cond evt="onClick" delay="0">
                  <p:tgtEl>
                    <p:spTgt spid="159"/>
                  </p:tgtEl>
                </p:cond>
              </p:nextCondLst>
            </p:seq>
            <p:seq concurrent="1" nextAc="seek">
              <p:cTn id="21" restart="whenNotActive" fill="hold" evtFilter="cancelBubble" nodeType="interactiveSeq">
                <p:stCondLst>
                  <p:cond evt="onClick" delay="0">
                    <p:tgtEl>
                      <p:spTgt spid="165"/>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59"/>
                                        </p:tgtEl>
                                        <p:attrNameLst>
                                          <p:attrName>style.visibility</p:attrName>
                                        </p:attrNameLst>
                                      </p:cBhvr>
                                      <p:to>
                                        <p:strVal val="visible"/>
                                      </p:to>
                                    </p:set>
                                  </p:childTnLst>
                                </p:cTn>
                              </p:par>
                              <p:par>
                                <p:cTn id="26" presetID="1" presetClass="exit" presetSubtype="0" fill="hold" nodeType="withEffect">
                                  <p:stCondLst>
                                    <p:cond delay="0"/>
                                  </p:stCondLst>
                                  <p:childTnLst>
                                    <p:set>
                                      <p:cBhvr>
                                        <p:cTn id="27" dur="1" fill="hold">
                                          <p:stCondLst>
                                            <p:cond delay="0"/>
                                          </p:stCondLst>
                                        </p:cTn>
                                        <p:tgtEl>
                                          <p:spTgt spid="165"/>
                                        </p:tgtEl>
                                        <p:attrNameLst>
                                          <p:attrName>style.visibility</p:attrName>
                                        </p:attrNameLst>
                                      </p:cBhvr>
                                      <p:to>
                                        <p:strVal val="hidden"/>
                                      </p:to>
                                    </p:set>
                                  </p:childTnLst>
                                </p:cTn>
                              </p:par>
                            </p:childTnLst>
                          </p:cTn>
                        </p:par>
                      </p:childTnLst>
                    </p:cTn>
                  </p:par>
                </p:childTnLst>
              </p:cTn>
              <p:nextCondLst>
                <p:cond evt="onClick" delay="0">
                  <p:tgtEl>
                    <p:spTgt spid="165"/>
                  </p:tgtEl>
                </p:cond>
              </p:nextCondLst>
            </p:seq>
          </p:childTnLst>
        </p:cTn>
      </p:par>
    </p:tnLst>
    <p:bldLst>
      <p:bldP spid="90" grpId="0" animBg="1"/>
      <p:bldP spid="10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custDataLst>
              <p:tags r:id="rId1"/>
            </p:custDataLst>
          </p:nvPr>
        </p:nvSpPr>
        <p:spPr>
          <a:xfrm>
            <a:off x="395536" y="1455167"/>
            <a:ext cx="3153005" cy="461665"/>
          </a:xfrm>
          <a:prstGeom prst="rect">
            <a:avLst/>
          </a:prstGeom>
        </p:spPr>
        <p:txBody>
          <a:bodyPr wrap="square">
            <a:spAutoFit/>
          </a:bodyPr>
          <a:lstStyle/>
          <a:p>
            <a:r>
              <a:rPr lang="fr-FR" sz="2400" b="1" u="sng" dirty="0" err="1" smtClean="0">
                <a:latin typeface="Verdana" panose="020B0604030504040204" pitchFamily="34" charset="0"/>
                <a:cs typeface="Arial" pitchFamily="34" charset="0"/>
              </a:rPr>
              <a:t>VI:Dépannage</a:t>
            </a:r>
            <a:r>
              <a:rPr lang="fr-FR" sz="2400" b="1" u="sng" dirty="0" smtClean="0">
                <a:latin typeface="Verdana" panose="020B0604030504040204" pitchFamily="34" charset="0"/>
                <a:cs typeface="Arial" pitchFamily="34" charset="0"/>
              </a:rPr>
              <a:t>:</a:t>
            </a:r>
            <a:endParaRPr lang="fr-FR" sz="2400" b="1" dirty="0">
              <a:latin typeface="Verdana" panose="020B0604030504040204" pitchFamily="34" charset="0"/>
              <a:cs typeface="Arial" pitchFamily="34" charset="0"/>
            </a:endParaRPr>
          </a:p>
        </p:txBody>
      </p:sp>
      <p:sp>
        <p:nvSpPr>
          <p:cNvPr id="65" name="Rectangle 64"/>
          <p:cNvSpPr/>
          <p:nvPr>
            <p:custDataLst>
              <p:tags r:id="rId2"/>
            </p:custDataLst>
          </p:nvPr>
        </p:nvSpPr>
        <p:spPr>
          <a:xfrm>
            <a:off x="251520" y="2060848"/>
            <a:ext cx="8352928" cy="2893100"/>
          </a:xfrm>
          <a:prstGeom prst="rect">
            <a:avLst/>
          </a:prstGeom>
        </p:spPr>
        <p:txBody>
          <a:bodyPr wrap="square">
            <a:spAutoFit/>
          </a:bodyPr>
          <a:lstStyle/>
          <a:p>
            <a:pPr algn="just"/>
            <a:r>
              <a:rPr lang="fr-FR" b="1" dirty="0" smtClean="0">
                <a:latin typeface="Verdana" panose="020B0604030504040204" pitchFamily="34" charset="0"/>
                <a:cs typeface="Arial" pitchFamily="34" charset="0"/>
              </a:rPr>
              <a:t>La panne est « localisée ». On sait maintenant où elle se situe. </a:t>
            </a:r>
          </a:p>
          <a:p>
            <a:pPr algn="just"/>
            <a:r>
              <a:rPr lang="fr-FR" sz="2000" b="1" u="sng" dirty="0" smtClean="0">
                <a:latin typeface="Verdana" panose="020B0604030504040204" pitchFamily="34" charset="0"/>
                <a:cs typeface="Arial" pitchFamily="34" charset="0"/>
              </a:rPr>
              <a:t>Le système sera consigné </a:t>
            </a:r>
            <a:r>
              <a:rPr lang="fr-FR" b="1" dirty="0" smtClean="0">
                <a:latin typeface="Verdana" panose="020B0604030504040204" pitchFamily="34" charset="0"/>
                <a:cs typeface="Arial" pitchFamily="34" charset="0"/>
              </a:rPr>
              <a:t>, s’il ne l’était pas déjà pour des tests hors tension puis en toute sécurité, on va pouvoir réparer, en ayant toujours l’attention sur ce qui </a:t>
            </a:r>
            <a:r>
              <a:rPr lang="fr-FR" b="1" dirty="0" smtClean="0">
                <a:latin typeface="Verdana" panose="020B0604030504040204" pitchFamily="34" charset="0"/>
                <a:cs typeface="Arial" pitchFamily="34" charset="0"/>
              </a:rPr>
              <a:t>a </a:t>
            </a:r>
            <a:r>
              <a:rPr lang="fr-FR" b="1" dirty="0" smtClean="0">
                <a:latin typeface="Verdana" panose="020B0604030504040204" pitchFamily="34" charset="0"/>
                <a:cs typeface="Arial" pitchFamily="34" charset="0"/>
              </a:rPr>
              <a:t>pu causer le dysfonctionnement et la possibilité que cela se reproduise (vis desserrée, on regarde les autres….).</a:t>
            </a:r>
          </a:p>
          <a:p>
            <a:pPr algn="just"/>
            <a:endParaRPr lang="fr-FR" b="1" dirty="0" smtClean="0">
              <a:latin typeface="Verdana" panose="020B0604030504040204" pitchFamily="34" charset="0"/>
              <a:cs typeface="Arial" pitchFamily="34" charset="0"/>
            </a:endParaRPr>
          </a:p>
          <a:p>
            <a:pPr algn="just"/>
            <a:r>
              <a:rPr lang="fr-FR" b="1" dirty="0" smtClean="0">
                <a:latin typeface="Verdana" panose="020B0604030504040204" pitchFamily="34" charset="0"/>
                <a:cs typeface="Arial" pitchFamily="34" charset="0"/>
              </a:rPr>
              <a:t>Au niveau du compte rendu, on notera l’explication de la phase consignation, les particularités, et les dernières vérifications « fil à fil ».</a:t>
            </a:r>
          </a:p>
        </p:txBody>
      </p:sp>
      <p:sp>
        <p:nvSpPr>
          <p:cNvPr id="82" name="Rectangle 81"/>
          <p:cNvSpPr/>
          <p:nvPr>
            <p:custDataLst>
              <p:tags r:id="rId3"/>
            </p:custDataLst>
          </p:nvPr>
        </p:nvSpPr>
        <p:spPr>
          <a:xfrm>
            <a:off x="651601" y="5262656"/>
            <a:ext cx="7912806" cy="1200329"/>
          </a:xfrm>
          <a:prstGeom prst="rect">
            <a:avLst/>
          </a:prstGeom>
        </p:spPr>
        <p:txBody>
          <a:bodyPr wrap="square">
            <a:spAutoFit/>
          </a:bodyPr>
          <a:lstStyle/>
          <a:p>
            <a:pPr algn="just"/>
            <a:r>
              <a:rPr lang="fr-FR" b="1" dirty="0" smtClean="0">
                <a:latin typeface="Verdana" panose="020B0604030504040204" pitchFamily="34" charset="0"/>
                <a:cs typeface="Arial" pitchFamily="34" charset="0"/>
              </a:rPr>
              <a:t>Le dépannage effectué on reportera le lieu exact de la panne sur la partie du schéma électrique recopié en spécifiant la nature de la panne (fil coupé, composant défectueux……)</a:t>
            </a:r>
          </a:p>
        </p:txBody>
      </p:sp>
      <p:sp>
        <p:nvSpPr>
          <p:cNvPr id="83" name="Rectangle 82"/>
          <p:cNvSpPr/>
          <p:nvPr>
            <p:custDataLst>
              <p:tags r:id="rId4"/>
            </p:custDataLst>
          </p:nvPr>
        </p:nvSpPr>
        <p:spPr>
          <a:xfrm>
            <a:off x="7092280"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84" name="Rectangle 83"/>
          <p:cNvSpPr/>
          <p:nvPr>
            <p:custDataLst>
              <p:tags r:id="rId5"/>
            </p:custDataLst>
          </p:nvPr>
        </p:nvSpPr>
        <p:spPr>
          <a:xfrm>
            <a:off x="7092281" y="287580"/>
            <a:ext cx="1656184"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85" name="Rectangle 84"/>
          <p:cNvSpPr/>
          <p:nvPr>
            <p:custDataLst>
              <p:tags r:id="rId6"/>
            </p:custDataLst>
          </p:nvPr>
        </p:nvSpPr>
        <p:spPr>
          <a:xfrm>
            <a:off x="7092281" y="545941"/>
            <a:ext cx="151216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86" name="Rectangle 85"/>
          <p:cNvSpPr/>
          <p:nvPr>
            <p:custDataLst>
              <p:tags r:id="rId7"/>
            </p:custDataLst>
          </p:nvPr>
        </p:nvSpPr>
        <p:spPr>
          <a:xfrm>
            <a:off x="7092280" y="804302"/>
            <a:ext cx="2160240"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IV: Tableau de test:</a:t>
            </a:r>
            <a:endParaRPr lang="fr-FR" sz="1400" b="1" dirty="0">
              <a:latin typeface="Verdana" panose="020B0604030504040204" pitchFamily="34" charset="0"/>
              <a:cs typeface="Arial" pitchFamily="34" charset="0"/>
            </a:endParaRPr>
          </a:p>
        </p:txBody>
      </p:sp>
      <p:sp>
        <p:nvSpPr>
          <p:cNvPr id="87" name="Rectangle 86"/>
          <p:cNvSpPr/>
          <p:nvPr>
            <p:custDataLst>
              <p:tags r:id="rId8"/>
            </p:custDataLst>
          </p:nvPr>
        </p:nvSpPr>
        <p:spPr>
          <a:xfrm>
            <a:off x="7092280" y="1062663"/>
            <a:ext cx="1152128" cy="307777"/>
          </a:xfrm>
          <a:prstGeom prst="rect">
            <a:avLst/>
          </a:prstGeom>
        </p:spPr>
        <p:txBody>
          <a:bodyPr wrap="square">
            <a:spAutoFit/>
          </a:bodyPr>
          <a:lstStyle/>
          <a:p>
            <a:r>
              <a:rPr lang="fr-FR" sz="1400" b="1" u="sng" dirty="0">
                <a:latin typeface="Verdana" panose="020B0604030504040204" pitchFamily="34" charset="0"/>
                <a:cs typeface="Arial" pitchFamily="34" charset="0"/>
              </a:rPr>
              <a:t>V</a:t>
            </a:r>
            <a:r>
              <a:rPr lang="fr-FR" sz="1400" b="1" u="sng" dirty="0" smtClean="0">
                <a:latin typeface="Verdana" panose="020B0604030504040204" pitchFamily="34" charset="0"/>
                <a:cs typeface="Arial" pitchFamily="34" charset="0"/>
              </a:rPr>
              <a:t>: Test :</a:t>
            </a:r>
            <a:endParaRPr lang="fr-FR" sz="1400" b="1" dirty="0">
              <a:latin typeface="Verdana" panose="020B0604030504040204" pitchFamily="34" charset="0"/>
              <a:cs typeface="Arial" pitchFamily="34" charset="0"/>
            </a:endParaRPr>
          </a:p>
        </p:txBody>
      </p:sp>
      <p:sp>
        <p:nvSpPr>
          <p:cNvPr id="11" name="Rectangle 10"/>
          <p:cNvSpPr/>
          <p:nvPr>
            <p:custDataLst>
              <p:tags r:id="rId9"/>
            </p:custDataLst>
          </p:nvPr>
        </p:nvSpPr>
        <p:spPr>
          <a:xfrm>
            <a:off x="36984" y="835200"/>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3" name="ZoneTexte 12"/>
          <p:cNvSpPr txBox="1"/>
          <p:nvPr>
            <p:custDataLst>
              <p:tags r:id="rId10"/>
            </p:custDataLst>
          </p:nvPr>
        </p:nvSpPr>
        <p:spPr>
          <a:xfrm>
            <a:off x="1904400" y="18000"/>
            <a:ext cx="5341549" cy="646331"/>
          </a:xfrm>
          <a:prstGeom prst="rect">
            <a:avLst/>
          </a:prstGeom>
          <a:noFill/>
        </p:spPr>
        <p:txBody>
          <a:bodyPr wrap="square" rtlCol="0">
            <a:spAutoFit/>
          </a:bodyPr>
          <a:lstStyle/>
          <a:p>
            <a:pPr algn="ctr"/>
            <a:r>
              <a:rPr lang="fr-FR" sz="3600" b="1" dirty="0" smtClean="0">
                <a:effectLst>
                  <a:outerShdw blurRad="12700" dist="63500" dir="2700000" algn="tl" rotWithShape="0">
                    <a:schemeClr val="bg1"/>
                  </a:outerShdw>
                </a:effectLst>
                <a:latin typeface="Verdana" panose="020B0604030504040204" pitchFamily="34" charset="0"/>
                <a:cs typeface="Arial" pitchFamily="34" charset="0"/>
              </a:rPr>
              <a:t>Le dépannage</a:t>
            </a:r>
            <a:endParaRPr lang="fr-FR" sz="3600" b="1" dirty="0">
              <a:effectLst>
                <a:outerShdw blurRad="12700" dist="63500" dir="2700000" algn="tl" rotWithShape="0">
                  <a:schemeClr val="bg1"/>
                </a:outerShdw>
              </a:effectLst>
              <a:latin typeface="Verdana" panose="020B0604030504040204" pitchFamily="34" charset="0"/>
              <a:cs typeface="Arial" pitchFamily="34" charset="0"/>
            </a:endParaRPr>
          </a:p>
        </p:txBody>
      </p:sp>
      <p:sp>
        <p:nvSpPr>
          <p:cNvPr id="15" name="Rectangle 14"/>
          <p:cNvSpPr/>
          <p:nvPr>
            <p:custDataLst>
              <p:tags r:id="rId11"/>
            </p:custDataLst>
          </p:nvPr>
        </p:nvSpPr>
        <p:spPr>
          <a:xfrm>
            <a:off x="7092280" y="1321023"/>
            <a:ext cx="176368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VI: Dépannage:</a:t>
            </a:r>
            <a:endParaRPr lang="fr-FR" sz="1400" b="1" dirty="0">
              <a:latin typeface="Verdana" panose="020B0604030504040204" pitchFamily="34" charset="0"/>
              <a:cs typeface="Arial" pitchFamily="34" charset="0"/>
            </a:endParaRPr>
          </a:p>
        </p:txBody>
      </p:sp>
    </p:spTree>
    <p:extLst>
      <p:ext uri="{BB962C8B-B14F-4D97-AF65-F5344CB8AC3E}">
        <p14:creationId xmlns:p14="http://schemas.microsoft.com/office/powerpoint/2010/main" val="9462487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6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2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65"/>
                                        </p:tgtEl>
                                        <p:attrNameLst>
                                          <p:attrName>style.visibility</p:attrName>
                                        </p:attrNameLst>
                                      </p:cBhvr>
                                      <p:to>
                                        <p:strVal val="visible"/>
                                      </p:to>
                                    </p:set>
                                    <p:animEffect transition="in" filter="fade">
                                      <p:cBhvr>
                                        <p:cTn id="15" dur="500"/>
                                        <p:tgtEl>
                                          <p:spTgt spid="65"/>
                                        </p:tgtEl>
                                      </p:cBhvr>
                                    </p:animEffect>
                                  </p:childTnLst>
                                </p:cTn>
                              </p:par>
                            </p:childTnLst>
                          </p:cTn>
                        </p:par>
                        <p:par>
                          <p:cTn id="16" fill="hold">
                            <p:stCondLst>
                              <p:cond delay="6300"/>
                            </p:stCondLst>
                            <p:childTnLst>
                              <p:par>
                                <p:cTn id="17" presetID="10" presetClass="entr" presetSubtype="0" fill="hold" grpId="0" nodeType="afterEffect">
                                  <p:stCondLst>
                                    <p:cond delay="1750"/>
                                  </p:stCondLst>
                                  <p:iterate type="wd">
                                    <p:tmPct val="10000"/>
                                  </p:iterate>
                                  <p:childTnLst>
                                    <p:set>
                                      <p:cBhvr>
                                        <p:cTn id="18" dur="1" fill="hold">
                                          <p:stCondLst>
                                            <p:cond delay="0"/>
                                          </p:stCondLst>
                                        </p:cTn>
                                        <p:tgtEl>
                                          <p:spTgt spid="82"/>
                                        </p:tgtEl>
                                        <p:attrNameLst>
                                          <p:attrName>style.visibility</p:attrName>
                                        </p:attrNameLst>
                                      </p:cBhvr>
                                      <p:to>
                                        <p:strVal val="visible"/>
                                      </p:to>
                                    </p:set>
                                    <p:animEffect transition="in" filter="fade">
                                      <p:cBhvr>
                                        <p:cTn id="19"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5" grpId="0"/>
      <p:bldP spid="82"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custDataLst>
              <p:tags r:id="rId1"/>
            </p:custDataLst>
          </p:nvPr>
        </p:nvSpPr>
        <p:spPr>
          <a:xfrm>
            <a:off x="7092280"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13" name="Rectangle 12"/>
          <p:cNvSpPr/>
          <p:nvPr>
            <p:custDataLst>
              <p:tags r:id="rId2"/>
            </p:custDataLst>
          </p:nvPr>
        </p:nvSpPr>
        <p:spPr>
          <a:xfrm>
            <a:off x="7092280" y="287580"/>
            <a:ext cx="176368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15" name="Rectangle 14"/>
          <p:cNvSpPr/>
          <p:nvPr>
            <p:custDataLst>
              <p:tags r:id="rId3"/>
            </p:custDataLst>
          </p:nvPr>
        </p:nvSpPr>
        <p:spPr>
          <a:xfrm>
            <a:off x="7092280" y="545941"/>
            <a:ext cx="176368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14" name="Rectangle 13"/>
          <p:cNvSpPr/>
          <p:nvPr>
            <p:custDataLst>
              <p:tags r:id="rId4"/>
            </p:custDataLst>
          </p:nvPr>
        </p:nvSpPr>
        <p:spPr>
          <a:xfrm>
            <a:off x="395536" y="1690306"/>
            <a:ext cx="3153005" cy="461665"/>
          </a:xfrm>
          <a:prstGeom prst="rect">
            <a:avLst/>
          </a:prstGeom>
        </p:spPr>
        <p:txBody>
          <a:bodyPr wrap="square">
            <a:spAutoFit/>
          </a:bodyPr>
          <a:lstStyle/>
          <a:p>
            <a:r>
              <a:rPr lang="fr-FR" sz="2400" b="1" u="sng" dirty="0" err="1" smtClean="0">
                <a:latin typeface="Verdana" panose="020B0604030504040204" pitchFamily="34" charset="0"/>
                <a:cs typeface="Arial" pitchFamily="34" charset="0"/>
              </a:rPr>
              <a:t>VII:Conclusion</a:t>
            </a:r>
            <a:r>
              <a:rPr lang="fr-FR" sz="2400" b="1" u="sng" dirty="0" smtClean="0">
                <a:latin typeface="Verdana" panose="020B0604030504040204" pitchFamily="34" charset="0"/>
                <a:cs typeface="Arial" pitchFamily="34" charset="0"/>
              </a:rPr>
              <a:t>:</a:t>
            </a:r>
            <a:endParaRPr lang="fr-FR" sz="2400" b="1" dirty="0">
              <a:latin typeface="Verdana" panose="020B0604030504040204" pitchFamily="34" charset="0"/>
              <a:cs typeface="Arial" pitchFamily="34" charset="0"/>
            </a:endParaRPr>
          </a:p>
        </p:txBody>
      </p:sp>
      <p:sp>
        <p:nvSpPr>
          <p:cNvPr id="65" name="Rectangle 64"/>
          <p:cNvSpPr/>
          <p:nvPr>
            <p:custDataLst>
              <p:tags r:id="rId5"/>
            </p:custDataLst>
          </p:nvPr>
        </p:nvSpPr>
        <p:spPr>
          <a:xfrm>
            <a:off x="539552" y="2780928"/>
            <a:ext cx="7992888" cy="2862322"/>
          </a:xfrm>
          <a:prstGeom prst="rect">
            <a:avLst/>
          </a:prstGeom>
        </p:spPr>
        <p:txBody>
          <a:bodyPr wrap="square">
            <a:spAutoFit/>
          </a:bodyPr>
          <a:lstStyle/>
          <a:p>
            <a:pPr algn="just"/>
            <a:r>
              <a:rPr lang="fr-FR" sz="2000" b="1" dirty="0" smtClean="0">
                <a:latin typeface="Verdana" panose="020B0604030504040204" pitchFamily="34" charset="0"/>
                <a:cs typeface="Arial" pitchFamily="34" charset="0"/>
              </a:rPr>
              <a:t>Remise en service du système après déconsignation et essai de tous les modes de marches.</a:t>
            </a:r>
          </a:p>
          <a:p>
            <a:pPr algn="just"/>
            <a:endParaRPr lang="fr-FR" sz="2000" b="1" dirty="0" smtClean="0">
              <a:latin typeface="Verdana" panose="020B0604030504040204" pitchFamily="34" charset="0"/>
              <a:cs typeface="Arial" pitchFamily="34" charset="0"/>
            </a:endParaRPr>
          </a:p>
          <a:p>
            <a:pPr algn="just"/>
            <a:r>
              <a:rPr lang="fr-FR" sz="2000" b="1" dirty="0" smtClean="0">
                <a:latin typeface="Verdana" panose="020B0604030504040204" pitchFamily="34" charset="0"/>
                <a:cs typeface="Arial" pitchFamily="34" charset="0"/>
              </a:rPr>
              <a:t>Inspection visuelle du système globalement et signalisation de tout ce qui pourrait amener un dysfonctionnement futur, une situation dangereuse….</a:t>
            </a:r>
          </a:p>
          <a:p>
            <a:pPr algn="just"/>
            <a:endParaRPr lang="fr-FR" sz="2000" b="1" dirty="0" smtClean="0">
              <a:latin typeface="Verdana" panose="020B0604030504040204" pitchFamily="34" charset="0"/>
              <a:cs typeface="Arial" pitchFamily="34" charset="0"/>
            </a:endParaRPr>
          </a:p>
          <a:p>
            <a:pPr algn="just"/>
            <a:endParaRPr lang="fr-FR" sz="2000" b="1" dirty="0" smtClean="0">
              <a:latin typeface="Verdana" panose="020B0604030504040204" pitchFamily="34" charset="0"/>
              <a:cs typeface="Arial" pitchFamily="34" charset="0"/>
            </a:endParaRPr>
          </a:p>
          <a:p>
            <a:pPr algn="ctr"/>
            <a:r>
              <a:rPr lang="fr-FR" sz="2000" b="1" dirty="0" smtClean="0">
                <a:latin typeface="Verdana" panose="020B0604030504040204" pitchFamily="34" charset="0"/>
                <a:cs typeface="Arial" pitchFamily="34" charset="0"/>
              </a:rPr>
              <a:t>Constat de bon fonctionnement global</a:t>
            </a:r>
          </a:p>
        </p:txBody>
      </p:sp>
      <p:sp>
        <p:nvSpPr>
          <p:cNvPr id="66" name="Rectangle 65"/>
          <p:cNvSpPr/>
          <p:nvPr>
            <p:custDataLst>
              <p:tags r:id="rId6"/>
            </p:custDataLst>
          </p:nvPr>
        </p:nvSpPr>
        <p:spPr>
          <a:xfrm>
            <a:off x="7092280" y="804303"/>
            <a:ext cx="223224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IV: Tableau de test:</a:t>
            </a:r>
            <a:endParaRPr lang="fr-FR" sz="1400" b="1" dirty="0">
              <a:latin typeface="Verdana" panose="020B0604030504040204" pitchFamily="34" charset="0"/>
              <a:cs typeface="Arial" pitchFamily="34" charset="0"/>
            </a:endParaRPr>
          </a:p>
        </p:txBody>
      </p:sp>
      <p:sp>
        <p:nvSpPr>
          <p:cNvPr id="113" name="Rectangle 112"/>
          <p:cNvSpPr/>
          <p:nvPr>
            <p:custDataLst>
              <p:tags r:id="rId7"/>
            </p:custDataLst>
          </p:nvPr>
        </p:nvSpPr>
        <p:spPr>
          <a:xfrm>
            <a:off x="7092280" y="1062663"/>
            <a:ext cx="1152128" cy="307777"/>
          </a:xfrm>
          <a:prstGeom prst="rect">
            <a:avLst/>
          </a:prstGeom>
        </p:spPr>
        <p:txBody>
          <a:bodyPr wrap="square">
            <a:spAutoFit/>
          </a:bodyPr>
          <a:lstStyle/>
          <a:p>
            <a:r>
              <a:rPr lang="fr-FR" sz="1400" b="1" u="sng" dirty="0">
                <a:latin typeface="Verdana" panose="020B0604030504040204" pitchFamily="34" charset="0"/>
                <a:cs typeface="Arial" pitchFamily="34" charset="0"/>
              </a:rPr>
              <a:t>V</a:t>
            </a:r>
            <a:r>
              <a:rPr lang="fr-FR" sz="1400" b="1" u="sng" dirty="0" smtClean="0">
                <a:latin typeface="Verdana" panose="020B0604030504040204" pitchFamily="34" charset="0"/>
                <a:cs typeface="Arial" pitchFamily="34" charset="0"/>
              </a:rPr>
              <a:t>: Test :</a:t>
            </a:r>
            <a:endParaRPr lang="fr-FR" sz="1400" b="1" dirty="0">
              <a:latin typeface="Verdana" panose="020B0604030504040204" pitchFamily="34" charset="0"/>
              <a:cs typeface="Arial" pitchFamily="34" charset="0"/>
            </a:endParaRPr>
          </a:p>
        </p:txBody>
      </p:sp>
      <p:sp>
        <p:nvSpPr>
          <p:cNvPr id="16" name="Rectangle 15"/>
          <p:cNvSpPr/>
          <p:nvPr>
            <p:custDataLst>
              <p:tags r:id="rId8"/>
            </p:custDataLst>
          </p:nvPr>
        </p:nvSpPr>
        <p:spPr>
          <a:xfrm>
            <a:off x="7092280" y="1321023"/>
            <a:ext cx="176368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VI: Dépannage:</a:t>
            </a:r>
            <a:endParaRPr lang="fr-FR" sz="1400" b="1" dirty="0">
              <a:latin typeface="Verdana" panose="020B0604030504040204" pitchFamily="34" charset="0"/>
              <a:cs typeface="Arial" pitchFamily="34" charset="0"/>
            </a:endParaRPr>
          </a:p>
        </p:txBody>
      </p:sp>
      <p:sp>
        <p:nvSpPr>
          <p:cNvPr id="17" name="Rectangle 16"/>
          <p:cNvSpPr/>
          <p:nvPr>
            <p:custDataLst>
              <p:tags r:id="rId9"/>
            </p:custDataLst>
          </p:nvPr>
        </p:nvSpPr>
        <p:spPr>
          <a:xfrm>
            <a:off x="36984" y="835200"/>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8" name="ZoneTexte 17"/>
          <p:cNvSpPr txBox="1"/>
          <p:nvPr>
            <p:custDataLst>
              <p:tags r:id="rId10"/>
            </p:custDataLst>
          </p:nvPr>
        </p:nvSpPr>
        <p:spPr>
          <a:xfrm>
            <a:off x="1904400" y="18000"/>
            <a:ext cx="5341549" cy="646331"/>
          </a:xfrm>
          <a:prstGeom prst="rect">
            <a:avLst/>
          </a:prstGeom>
          <a:noFill/>
        </p:spPr>
        <p:txBody>
          <a:bodyPr wrap="square" rtlCol="0">
            <a:spAutoFit/>
          </a:bodyPr>
          <a:lstStyle/>
          <a:p>
            <a:pPr algn="ctr"/>
            <a:r>
              <a:rPr lang="fr-FR" sz="3600" b="1" dirty="0" smtClean="0">
                <a:effectLst>
                  <a:outerShdw blurRad="12700" dist="63500" dir="2700000" algn="tl" rotWithShape="0">
                    <a:schemeClr val="bg1"/>
                  </a:outerShdw>
                </a:effectLst>
                <a:latin typeface="Verdana" panose="020B0604030504040204" pitchFamily="34" charset="0"/>
                <a:cs typeface="Arial" pitchFamily="34" charset="0"/>
              </a:rPr>
              <a:t>Le dépannage</a:t>
            </a:r>
            <a:endParaRPr lang="fr-FR" sz="3600" b="1" dirty="0">
              <a:effectLst>
                <a:outerShdw blurRad="12700" dist="63500" dir="2700000" algn="tl" rotWithShape="0">
                  <a:schemeClr val="bg1"/>
                </a:outerShdw>
              </a:effectLst>
              <a:latin typeface="Verdana" panose="020B0604030504040204" pitchFamily="34" charset="0"/>
              <a:cs typeface="Arial" pitchFamily="34" charset="0"/>
            </a:endParaRPr>
          </a:p>
        </p:txBody>
      </p:sp>
      <p:sp>
        <p:nvSpPr>
          <p:cNvPr id="19" name="Rectangle 18"/>
          <p:cNvSpPr/>
          <p:nvPr>
            <p:custDataLst>
              <p:tags r:id="rId11"/>
            </p:custDataLst>
          </p:nvPr>
        </p:nvSpPr>
        <p:spPr>
          <a:xfrm>
            <a:off x="7092280" y="1609055"/>
            <a:ext cx="185828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VII: Conclusion:</a:t>
            </a:r>
            <a:endParaRPr lang="fr-FR" sz="1400" b="1" dirty="0">
              <a:latin typeface="Verdana" panose="020B0604030504040204" pitchFamily="34" charset="0"/>
              <a:cs typeface="Arial" pitchFamily="34" charset="0"/>
            </a:endParaRPr>
          </a:p>
        </p:txBody>
      </p:sp>
    </p:spTree>
    <p:extLst>
      <p:ext uri="{BB962C8B-B14F-4D97-AF65-F5344CB8AC3E}">
        <p14:creationId xmlns:p14="http://schemas.microsoft.com/office/powerpoint/2010/main" val="17532862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13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par>
                          <p:cTn id="12" fill="hold">
                            <p:stCondLst>
                              <p:cond delay="46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5"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1"/>
            </p:custDataLst>
          </p:nvPr>
        </p:nvSpPr>
        <p:spPr>
          <a:xfrm>
            <a:off x="123156" y="980728"/>
            <a:ext cx="8928992" cy="2400657"/>
          </a:xfrm>
          <a:prstGeom prst="rect">
            <a:avLst/>
          </a:prstGeom>
        </p:spPr>
        <p:txBody>
          <a:bodyPr wrap="square">
            <a:spAutoFit/>
          </a:bodyPr>
          <a:lstStyle/>
          <a:p>
            <a:r>
              <a:rPr lang="fr-FR" b="1" dirty="0">
                <a:latin typeface="Verdana" panose="020B0604030504040204" pitchFamily="34" charset="0"/>
              </a:rPr>
              <a:t>Cette maintenance va pouvoir s’effectuer </a:t>
            </a:r>
            <a:r>
              <a:rPr lang="fr-FR" b="1" dirty="0" smtClean="0">
                <a:latin typeface="Verdana" panose="020B0604030504040204" pitchFamily="34" charset="0"/>
              </a:rPr>
              <a:t>:</a:t>
            </a:r>
          </a:p>
          <a:p>
            <a:endParaRPr lang="fr-FR" sz="800" b="1" dirty="0">
              <a:latin typeface="Verdana" panose="020B0604030504040204" pitchFamily="34" charset="0"/>
            </a:endParaRPr>
          </a:p>
          <a:p>
            <a:pPr marL="285750" indent="-285750">
              <a:buFontTx/>
              <a:buChar char="-"/>
            </a:pPr>
            <a:r>
              <a:rPr lang="fr-FR" b="1" dirty="0">
                <a:latin typeface="Verdana" panose="020B0604030504040204" pitchFamily="34" charset="0"/>
              </a:rPr>
              <a:t>« sur site » </a:t>
            </a:r>
            <a:r>
              <a:rPr lang="fr-FR" dirty="0">
                <a:latin typeface="Verdana" panose="020B0604030504040204" pitchFamily="34" charset="0"/>
              </a:rPr>
              <a:t>: sur le lieu </a:t>
            </a:r>
            <a:r>
              <a:rPr lang="fr-FR" dirty="0" smtClean="0">
                <a:latin typeface="Verdana" panose="020B0604030504040204" pitchFamily="34" charset="0"/>
              </a:rPr>
              <a:t>d’utilisation, </a:t>
            </a:r>
            <a:r>
              <a:rPr lang="fr-FR" b="1" dirty="0" smtClean="0">
                <a:latin typeface="Verdana" panose="020B0604030504040204" pitchFamily="34" charset="0"/>
              </a:rPr>
              <a:t>«</a:t>
            </a:r>
            <a:r>
              <a:rPr lang="fr-FR" b="1" dirty="0">
                <a:latin typeface="Verdana" panose="020B0604030504040204" pitchFamily="34" charset="0"/>
              </a:rPr>
              <a:t> en ligne » </a:t>
            </a:r>
            <a:r>
              <a:rPr lang="fr-FR" dirty="0">
                <a:latin typeface="Verdana" panose="020B0604030504040204" pitchFamily="34" charset="0"/>
              </a:rPr>
              <a:t>(le système continue à produire</a:t>
            </a:r>
            <a:r>
              <a:rPr lang="fr-FR" dirty="0" smtClean="0">
                <a:latin typeface="Verdana" panose="020B0604030504040204" pitchFamily="34" charset="0"/>
              </a:rPr>
              <a:t>).</a:t>
            </a:r>
          </a:p>
          <a:p>
            <a:endParaRPr lang="fr-FR" sz="800" dirty="0">
              <a:latin typeface="Verdana" panose="020B0604030504040204" pitchFamily="34" charset="0"/>
            </a:endParaRPr>
          </a:p>
          <a:p>
            <a:pPr marL="285750" indent="-285750">
              <a:buFontTx/>
              <a:buChar char="-"/>
            </a:pPr>
            <a:r>
              <a:rPr lang="fr-FR" dirty="0">
                <a:latin typeface="Verdana" panose="020B0604030504040204" pitchFamily="34" charset="0"/>
              </a:rPr>
              <a:t>Par </a:t>
            </a:r>
            <a:r>
              <a:rPr lang="fr-FR" b="1" dirty="0">
                <a:latin typeface="Verdana" panose="020B0604030504040204" pitchFamily="34" charset="0"/>
              </a:rPr>
              <a:t>« Télémaintenance » </a:t>
            </a:r>
            <a:r>
              <a:rPr lang="fr-FR" dirty="0">
                <a:latin typeface="Verdana" panose="020B0604030504040204" pitchFamily="34" charset="0"/>
              </a:rPr>
              <a:t>avec un équipement prévoyant le </a:t>
            </a:r>
            <a:r>
              <a:rPr lang="fr-FR" dirty="0" smtClean="0">
                <a:latin typeface="Verdana" panose="020B0604030504040204" pitchFamily="34" charset="0"/>
              </a:rPr>
              <a:t>diagnostic </a:t>
            </a:r>
            <a:r>
              <a:rPr lang="fr-FR" dirty="0">
                <a:latin typeface="Verdana" panose="020B0604030504040204" pitchFamily="34" charset="0"/>
              </a:rPr>
              <a:t>à distance</a:t>
            </a:r>
            <a:r>
              <a:rPr lang="fr-FR" dirty="0" smtClean="0">
                <a:latin typeface="Verdana" panose="020B0604030504040204" pitchFamily="34" charset="0"/>
              </a:rPr>
              <a:t>.</a:t>
            </a:r>
          </a:p>
          <a:p>
            <a:endParaRPr lang="fr-FR" sz="800" dirty="0">
              <a:latin typeface="Verdana" panose="020B0604030504040204" pitchFamily="34" charset="0"/>
            </a:endParaRPr>
          </a:p>
          <a:p>
            <a:pPr marL="285750" indent="-285750">
              <a:buFontTx/>
              <a:buChar char="-"/>
            </a:pPr>
            <a:r>
              <a:rPr lang="fr-FR" dirty="0">
                <a:latin typeface="Verdana" panose="020B0604030504040204" pitchFamily="34" charset="0"/>
              </a:rPr>
              <a:t>En </a:t>
            </a:r>
            <a:r>
              <a:rPr lang="fr-FR" b="1" dirty="0">
                <a:latin typeface="Verdana" panose="020B0604030504040204" pitchFamily="34" charset="0"/>
              </a:rPr>
              <a:t>« </a:t>
            </a:r>
            <a:r>
              <a:rPr lang="fr-FR" b="1" dirty="0" err="1">
                <a:latin typeface="Verdana" panose="020B0604030504040204" pitchFamily="34" charset="0"/>
              </a:rPr>
              <a:t>Automaintenance</a:t>
            </a:r>
            <a:r>
              <a:rPr lang="fr-FR" b="1" dirty="0">
                <a:latin typeface="Verdana" panose="020B0604030504040204" pitchFamily="34" charset="0"/>
              </a:rPr>
              <a:t> » </a:t>
            </a:r>
            <a:r>
              <a:rPr lang="fr-FR" dirty="0">
                <a:latin typeface="Verdana" panose="020B0604030504040204" pitchFamily="34" charset="0"/>
              </a:rPr>
              <a:t>quand elle sera gérée directement par le conducteur du système</a:t>
            </a:r>
            <a:r>
              <a:rPr lang="fr-FR" dirty="0" smtClean="0">
                <a:latin typeface="Verdana" panose="020B0604030504040204" pitchFamily="34" charset="0"/>
              </a:rPr>
              <a:t>.</a:t>
            </a:r>
            <a:endParaRPr lang="fr-FR" dirty="0">
              <a:latin typeface="Verdana" panose="020B0604030504040204" pitchFamily="34" charset="0"/>
            </a:endParaRPr>
          </a:p>
        </p:txBody>
      </p:sp>
      <p:sp>
        <p:nvSpPr>
          <p:cNvPr id="10" name="Rectangle 9"/>
          <p:cNvSpPr/>
          <p:nvPr>
            <p:custDataLst>
              <p:tags r:id="rId2"/>
            </p:custDataLst>
          </p:nvPr>
        </p:nvSpPr>
        <p:spPr>
          <a:xfrm>
            <a:off x="123156" y="3433643"/>
            <a:ext cx="8928992" cy="1723549"/>
          </a:xfrm>
          <a:prstGeom prst="rect">
            <a:avLst/>
          </a:prstGeom>
        </p:spPr>
        <p:txBody>
          <a:bodyPr wrap="square">
            <a:spAutoFit/>
          </a:bodyPr>
          <a:lstStyle/>
          <a:p>
            <a:r>
              <a:rPr lang="fr-FR" b="1" dirty="0" smtClean="0">
                <a:latin typeface="Verdana" panose="020B0604030504040204" pitchFamily="34" charset="0"/>
              </a:rPr>
              <a:t>On </a:t>
            </a:r>
            <a:r>
              <a:rPr lang="fr-FR" b="1" dirty="0">
                <a:latin typeface="Verdana" panose="020B0604030504040204" pitchFamily="34" charset="0"/>
              </a:rPr>
              <a:t>définit ensuite des « niveaux de maintenance » de 1 à 5 </a:t>
            </a:r>
            <a:r>
              <a:rPr lang="fr-FR" b="1" dirty="0" smtClean="0">
                <a:latin typeface="Verdana" panose="020B0604030504040204" pitchFamily="34" charset="0"/>
              </a:rPr>
              <a:t>:</a:t>
            </a:r>
          </a:p>
          <a:p>
            <a:endParaRPr lang="fr-FR" sz="800" b="1" dirty="0" smtClean="0">
              <a:latin typeface="Verdana" panose="020B0604030504040204" pitchFamily="34" charset="0"/>
            </a:endParaRPr>
          </a:p>
          <a:p>
            <a:pPr marL="285750" indent="-285750">
              <a:buFontTx/>
              <a:buChar char="-"/>
            </a:pPr>
            <a:r>
              <a:rPr lang="fr-FR" dirty="0" smtClean="0">
                <a:latin typeface="Verdana" panose="020B0604030504040204" pitchFamily="34" charset="0"/>
              </a:rPr>
              <a:t>De </a:t>
            </a:r>
            <a:r>
              <a:rPr lang="fr-FR" dirty="0">
                <a:latin typeface="Verdana" panose="020B0604030504040204" pitchFamily="34" charset="0"/>
              </a:rPr>
              <a:t>la maintenance la plus </a:t>
            </a:r>
            <a:r>
              <a:rPr lang="fr-FR" dirty="0" smtClean="0">
                <a:latin typeface="Verdana" panose="020B0604030504040204" pitchFamily="34" charset="0"/>
              </a:rPr>
              <a:t>simple, « niveau 1 »</a:t>
            </a:r>
            <a:r>
              <a:rPr lang="fr-FR" dirty="0">
                <a:latin typeface="Verdana" panose="020B0604030504040204" pitchFamily="34" charset="0"/>
              </a:rPr>
              <a:t> </a:t>
            </a:r>
            <a:r>
              <a:rPr lang="fr-FR" dirty="0" smtClean="0">
                <a:latin typeface="Verdana" panose="020B0604030504040204" pitchFamily="34" charset="0"/>
              </a:rPr>
              <a:t>ne </a:t>
            </a:r>
            <a:r>
              <a:rPr lang="fr-FR" dirty="0">
                <a:latin typeface="Verdana" panose="020B0604030504040204" pitchFamily="34" charset="0"/>
              </a:rPr>
              <a:t>nécessitant pas de connaissances </a:t>
            </a:r>
            <a:r>
              <a:rPr lang="fr-FR" dirty="0" smtClean="0">
                <a:latin typeface="Verdana" panose="020B0604030504040204" pitchFamily="34" charset="0"/>
              </a:rPr>
              <a:t>spécifiques, réalisée par l’opérateur sur le </a:t>
            </a:r>
            <a:r>
              <a:rPr lang="fr-FR" dirty="0" smtClean="0">
                <a:latin typeface="Verdana" panose="020B0604030504040204" pitchFamily="34" charset="0"/>
              </a:rPr>
              <a:t>système.</a:t>
            </a:r>
            <a:endParaRPr lang="fr-FR" dirty="0" smtClean="0">
              <a:latin typeface="Verdana" panose="020B0604030504040204" pitchFamily="34" charset="0"/>
            </a:endParaRPr>
          </a:p>
          <a:p>
            <a:endParaRPr lang="fr-FR" sz="800" dirty="0" smtClean="0">
              <a:latin typeface="Verdana" panose="020B0604030504040204" pitchFamily="34" charset="0"/>
            </a:endParaRPr>
          </a:p>
          <a:p>
            <a:pPr marL="285750" indent="-285750">
              <a:buFontTx/>
              <a:buChar char="-"/>
            </a:pPr>
            <a:r>
              <a:rPr lang="fr-FR" dirty="0" smtClean="0">
                <a:latin typeface="Verdana" panose="020B0604030504040204" pitchFamily="34" charset="0"/>
              </a:rPr>
              <a:t>Au </a:t>
            </a:r>
            <a:r>
              <a:rPr lang="fr-FR" dirty="0">
                <a:latin typeface="Verdana" panose="020B0604030504040204" pitchFamily="34" charset="0"/>
              </a:rPr>
              <a:t>niveau 5 nécessitant l’intervention </a:t>
            </a:r>
            <a:r>
              <a:rPr lang="fr-FR" dirty="0" smtClean="0">
                <a:latin typeface="Verdana" panose="020B0604030504040204" pitchFamily="34" charset="0"/>
              </a:rPr>
              <a:t>de </a:t>
            </a:r>
            <a:r>
              <a:rPr lang="fr-FR" dirty="0">
                <a:latin typeface="Verdana" panose="020B0604030504040204" pitchFamily="34" charset="0"/>
              </a:rPr>
              <a:t>techniciens spécialisés et formés sur le système (constructeur ou autre</a:t>
            </a:r>
            <a:r>
              <a:rPr lang="fr-FR" dirty="0" smtClean="0">
                <a:latin typeface="Verdana" panose="020B0604030504040204" pitchFamily="34" charset="0"/>
              </a:rPr>
              <a:t>).</a:t>
            </a:r>
            <a:endParaRPr lang="fr-FR" dirty="0">
              <a:latin typeface="Verdana" panose="020B0604030504040204" pitchFamily="34" charset="0"/>
            </a:endParaRPr>
          </a:p>
        </p:txBody>
      </p:sp>
      <p:sp>
        <p:nvSpPr>
          <p:cNvPr id="3" name="ZoneTexte 2"/>
          <p:cNvSpPr txBox="1"/>
          <p:nvPr>
            <p:custDataLst>
              <p:tags r:id="rId3"/>
            </p:custDataLst>
          </p:nvPr>
        </p:nvSpPr>
        <p:spPr>
          <a:xfrm>
            <a:off x="123156" y="5336048"/>
            <a:ext cx="8928992" cy="1477328"/>
          </a:xfrm>
          <a:prstGeom prst="rect">
            <a:avLst/>
          </a:prstGeom>
          <a:noFill/>
        </p:spPr>
        <p:txBody>
          <a:bodyPr wrap="square" rtlCol="0">
            <a:spAutoFit/>
          </a:bodyPr>
          <a:lstStyle/>
          <a:p>
            <a:pPr algn="ctr"/>
            <a:r>
              <a:rPr lang="fr-FR" dirty="0" smtClean="0">
                <a:latin typeface="Verdana" panose="020B0604030504040204" pitchFamily="34" charset="0"/>
              </a:rPr>
              <a:t>Pour les opérations de dépannage: « Maintenance corrective » </a:t>
            </a:r>
          </a:p>
          <a:p>
            <a:pPr algn="ctr"/>
            <a:r>
              <a:rPr lang="fr-FR" dirty="0" smtClean="0">
                <a:latin typeface="Verdana" panose="020B0604030504040204" pitchFamily="34" charset="0"/>
              </a:rPr>
              <a:t>Il faut être </a:t>
            </a:r>
            <a:r>
              <a:rPr lang="fr-FR" b="1" dirty="0" smtClean="0">
                <a:latin typeface="Verdana" panose="020B0604030504040204" pitchFamily="34" charset="0"/>
              </a:rPr>
              <a:t>Habilité au niveau BR</a:t>
            </a:r>
            <a:r>
              <a:rPr lang="fr-FR" dirty="0" smtClean="0">
                <a:latin typeface="Verdana" panose="020B0604030504040204" pitchFamily="34" charset="0"/>
              </a:rPr>
              <a:t>, ce qui implique le respect absolu des règles de sécurité avec </a:t>
            </a:r>
            <a:r>
              <a:rPr lang="fr-FR" dirty="0">
                <a:latin typeface="Verdana" panose="020B0604030504040204" pitchFamily="34" charset="0"/>
              </a:rPr>
              <a:t>la responsabilité civile et </a:t>
            </a:r>
            <a:r>
              <a:rPr lang="fr-FR" dirty="0" smtClean="0">
                <a:latin typeface="Verdana" panose="020B0604030504040204" pitchFamily="34" charset="0"/>
              </a:rPr>
              <a:t>pénale qui en découle, de manière à assurer sa propre sécurité  et la sécurité des personnes environnantes.</a:t>
            </a:r>
            <a:endParaRPr lang="fr-FR" dirty="0">
              <a:latin typeface="Verdana" panose="020B0604030504040204" pitchFamily="34" charset="0"/>
            </a:endParaRPr>
          </a:p>
        </p:txBody>
      </p:sp>
      <p:sp>
        <p:nvSpPr>
          <p:cNvPr id="8" name="ZoneTexte 7"/>
          <p:cNvSpPr txBox="1"/>
          <p:nvPr>
            <p:custDataLst>
              <p:tags r:id="rId4"/>
            </p:custDataLst>
          </p:nvPr>
        </p:nvSpPr>
        <p:spPr>
          <a:xfrm>
            <a:off x="-1705" y="116632"/>
            <a:ext cx="9144000" cy="646331"/>
          </a:xfrm>
          <a:prstGeom prst="rect">
            <a:avLst/>
          </a:prstGeom>
          <a:noFill/>
          <a:effectLst>
            <a:outerShdw blurRad="12700" dist="38100" dir="2700000" algn="tl" rotWithShape="0">
              <a:schemeClr val="bg1"/>
            </a:outerShdw>
          </a:effectLst>
        </p:spPr>
        <p:txBody>
          <a:bodyPr wrap="square" lIns="36000" rIns="36000" rtlCol="0">
            <a:spAutoFit/>
          </a:bodyPr>
          <a:lstStyle/>
          <a:p>
            <a:pPr algn="ctr"/>
            <a:r>
              <a:rPr lang="fr-FR" sz="3600" b="1" dirty="0" smtClean="0">
                <a:latin typeface="Verdana" panose="020B0604030504040204" pitchFamily="34" charset="0"/>
                <a:cs typeface="Arial" pitchFamily="34" charset="0"/>
              </a:rPr>
              <a:t>La Maintenance &amp; Le dépannage</a:t>
            </a:r>
            <a:endParaRPr lang="fr-FR" sz="3600" b="1" dirty="0">
              <a:latin typeface="Verdana" panose="020B0604030504040204" pitchFamily="34" charset="0"/>
              <a:cs typeface="Arial" pitchFamily="34" charset="0"/>
            </a:endParaRPr>
          </a:p>
        </p:txBody>
      </p:sp>
    </p:spTree>
    <p:extLst>
      <p:ext uri="{BB962C8B-B14F-4D97-AF65-F5344CB8AC3E}">
        <p14:creationId xmlns:p14="http://schemas.microsoft.com/office/powerpoint/2010/main" val="832117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420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850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0"/>
          <p:cNvSpPr>
            <a:spLocks noChangeArrowheads="1"/>
          </p:cNvSpPr>
          <p:nvPr>
            <p:custDataLst>
              <p:tags r:id="rId1"/>
            </p:custDataLst>
          </p:nvPr>
        </p:nvSpPr>
        <p:spPr bwMode="auto">
          <a:xfrm>
            <a:off x="6414803" y="1235810"/>
            <a:ext cx="2015927" cy="1159596"/>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xmlns:mc="http://schemas.openxmlformats.org/markup-compatibility/2006" xmlns:a14="http://schemas.microsoft.com/office/drawing/2010/main" val="800000" mc:Ignorable="a14" a14:legacySpreadsheetColorIndex="16"/>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smtClean="0">
                <a:solidFill>
                  <a:srgbClr val="FFFFFF"/>
                </a:solidFill>
                <a:effectLst>
                  <a:outerShdw blurRad="38100" dist="38100" dir="2700000" algn="tl">
                    <a:srgbClr val="000000">
                      <a:alpha val="43137"/>
                    </a:srgbClr>
                  </a:outerShdw>
                </a:effectLst>
                <a:latin typeface="Verdana" panose="020B0604030504040204" pitchFamily="34" charset="0"/>
                <a:cs typeface="Arial" pitchFamily="34" charset="0"/>
              </a:rPr>
              <a:t>DÉFAUT SÉCURITÉ</a:t>
            </a:r>
            <a:endParaRPr lang="fr-FR" sz="1600" b="1" dirty="0">
              <a:solidFill>
                <a:srgbClr val="FFFFFF"/>
              </a:solidFill>
              <a:effectLst>
                <a:outerShdw blurRad="38100" dist="38100" dir="2700000" algn="tl">
                  <a:srgbClr val="000000">
                    <a:alpha val="43137"/>
                  </a:srgbClr>
                </a:outerShdw>
              </a:effectLst>
              <a:latin typeface="Verdana" panose="020B0604030504040204" pitchFamily="34" charset="0"/>
              <a:cs typeface="Arial" pitchFamily="34" charset="0"/>
            </a:endParaRPr>
          </a:p>
          <a:p>
            <a:pPr algn="ctr">
              <a:defRPr sz="1000"/>
            </a:pPr>
            <a:r>
              <a:rPr lang="fr-FR" sz="1600" b="1" dirty="0">
                <a:solidFill>
                  <a:srgbClr val="FFFFFF"/>
                </a:solidFill>
                <a:effectLst>
                  <a:outerShdw blurRad="38100" dist="38100" dir="2700000" algn="tl">
                    <a:srgbClr val="000000">
                      <a:alpha val="43137"/>
                    </a:srgbClr>
                  </a:outerShdw>
                </a:effectLst>
                <a:latin typeface="Verdana" panose="020B0604030504040204" pitchFamily="34" charset="0"/>
                <a:cs typeface="Arial" pitchFamily="34" charset="0"/>
              </a:rPr>
              <a:t>DES BIENS ET PERSONNES</a:t>
            </a:r>
            <a:endParaRPr lang="fr-FR" sz="1600" dirty="0">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12" name="Rectangle 24"/>
          <p:cNvSpPr>
            <a:spLocks noChangeArrowheads="1"/>
          </p:cNvSpPr>
          <p:nvPr>
            <p:custDataLst>
              <p:tags r:id="rId2"/>
            </p:custDataLst>
          </p:nvPr>
        </p:nvSpPr>
        <p:spPr bwMode="auto">
          <a:xfrm>
            <a:off x="4283968" y="1952126"/>
            <a:ext cx="2029754" cy="990600"/>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xmlns:mc="http://schemas.openxmlformats.org/markup-compatibility/2006" xmlns:a14="http://schemas.microsoft.com/office/drawing/2010/main" val="800000" mc:Ignorable="a14" a14:legacySpreadsheetColorIndex="16"/>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rgbClr val="FFFFFF"/>
                </a:solidFill>
                <a:effectLst>
                  <a:outerShdw blurRad="38100" dist="38100" dir="2700000" algn="tl">
                    <a:srgbClr val="000000">
                      <a:alpha val="43137"/>
                    </a:srgbClr>
                  </a:outerShdw>
                </a:effectLst>
                <a:latin typeface="Verdana" panose="020B0604030504040204" pitchFamily="34" charset="0"/>
                <a:cs typeface="Arial" pitchFamily="34" charset="0"/>
              </a:rPr>
              <a:t>SURCONSOM-</a:t>
            </a:r>
          </a:p>
          <a:p>
            <a:pPr algn="ctr">
              <a:defRPr sz="1000"/>
            </a:pPr>
            <a:r>
              <a:rPr lang="fr-FR" sz="1600" b="1" dirty="0">
                <a:solidFill>
                  <a:srgbClr val="FFFFFF"/>
                </a:solidFill>
                <a:effectLst>
                  <a:outerShdw blurRad="38100" dist="38100" dir="2700000" algn="tl">
                    <a:srgbClr val="000000">
                      <a:alpha val="43137"/>
                    </a:srgbClr>
                  </a:outerShdw>
                </a:effectLst>
                <a:latin typeface="Verdana" panose="020B0604030504040204" pitchFamily="34" charset="0"/>
                <a:cs typeface="Arial" pitchFamily="34" charset="0"/>
              </a:rPr>
              <a:t>MATION</a:t>
            </a:r>
          </a:p>
          <a:p>
            <a:pPr algn="ctr">
              <a:defRPr sz="1000"/>
            </a:pPr>
            <a:r>
              <a:rPr lang="fr-FR" sz="1600" b="1" dirty="0" smtClean="0">
                <a:solidFill>
                  <a:srgbClr val="FFFFFF"/>
                </a:solidFill>
                <a:effectLst>
                  <a:outerShdw blurRad="38100" dist="38100" dir="2700000" algn="tl">
                    <a:srgbClr val="000000">
                      <a:alpha val="43137"/>
                    </a:srgbClr>
                  </a:outerShdw>
                </a:effectLst>
                <a:latin typeface="Verdana" panose="020B0604030504040204" pitchFamily="34" charset="0"/>
                <a:cs typeface="Arial" pitchFamily="34" charset="0"/>
              </a:rPr>
              <a:t>ÉNERGÉTIQUE</a:t>
            </a:r>
            <a:endParaRPr lang="fr-FR" sz="1600" dirty="0">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7" name="ZoneTexte 6"/>
          <p:cNvSpPr txBox="1"/>
          <p:nvPr>
            <p:custDataLst>
              <p:tags r:id="rId3"/>
            </p:custDataLst>
          </p:nvPr>
        </p:nvSpPr>
        <p:spPr>
          <a:xfrm>
            <a:off x="1904083" y="18197"/>
            <a:ext cx="5341549" cy="646331"/>
          </a:xfrm>
          <a:prstGeom prst="rect">
            <a:avLst/>
          </a:prstGeom>
          <a:noFill/>
        </p:spPr>
        <p:txBody>
          <a:bodyPr wrap="square" rtlCol="0">
            <a:spAutoFit/>
          </a:bodyPr>
          <a:lstStyle/>
          <a:p>
            <a:pPr algn="ctr"/>
            <a:r>
              <a:rPr lang="fr-FR" sz="3600" b="1" dirty="0" smtClean="0">
                <a:effectLst>
                  <a:outerShdw blurRad="12700" dist="63500" dir="2700000" algn="tl" rotWithShape="0">
                    <a:schemeClr val="bg1"/>
                  </a:outerShdw>
                </a:effectLst>
                <a:latin typeface="Verdana" panose="020B0604030504040204" pitchFamily="34" charset="0"/>
                <a:cs typeface="Arial" pitchFamily="34" charset="0"/>
              </a:rPr>
              <a:t>Le dépannage</a:t>
            </a:r>
            <a:endParaRPr lang="fr-FR" sz="3600" b="1" dirty="0">
              <a:effectLst>
                <a:outerShdw blurRad="12700" dist="63500" dir="2700000" algn="tl" rotWithShape="0">
                  <a:schemeClr val="bg1"/>
                </a:outerShdw>
              </a:effectLst>
              <a:latin typeface="Verdana" panose="020B0604030504040204" pitchFamily="34" charset="0"/>
              <a:cs typeface="Arial" pitchFamily="34" charset="0"/>
            </a:endParaRPr>
          </a:p>
        </p:txBody>
      </p:sp>
      <p:sp>
        <p:nvSpPr>
          <p:cNvPr id="8" name="Rectangle 7"/>
          <p:cNvSpPr/>
          <p:nvPr>
            <p:custDataLst>
              <p:tags r:id="rId4"/>
            </p:custDataLst>
          </p:nvPr>
        </p:nvSpPr>
        <p:spPr>
          <a:xfrm>
            <a:off x="2857" y="803193"/>
            <a:ext cx="8745607" cy="923330"/>
          </a:xfrm>
          <a:prstGeom prst="rect">
            <a:avLst/>
          </a:prstGeom>
        </p:spPr>
        <p:txBody>
          <a:bodyPr wrap="square">
            <a:spAutoFit/>
          </a:bodyPr>
          <a:lstStyle/>
          <a:p>
            <a:r>
              <a:rPr lang="fr-FR" b="1" dirty="0" smtClean="0">
                <a:latin typeface="Verdana" panose="020B0604030504040204" pitchFamily="34" charset="0"/>
                <a:cs typeface="Arial" pitchFamily="34" charset="0"/>
              </a:rPr>
              <a:t>Pour agir de manière efficace lors d’une opération de dépannage, il faut bien comprendre les différents types de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dysfonctionnements que l’on peut  rencontrer. </a:t>
            </a:r>
          </a:p>
        </p:txBody>
      </p:sp>
      <p:sp>
        <p:nvSpPr>
          <p:cNvPr id="9" name="Rectangle 25"/>
          <p:cNvSpPr>
            <a:spLocks noChangeArrowheads="1"/>
          </p:cNvSpPr>
          <p:nvPr>
            <p:custDataLst>
              <p:tags r:id="rId5"/>
            </p:custDataLst>
          </p:nvPr>
        </p:nvSpPr>
        <p:spPr bwMode="auto">
          <a:xfrm>
            <a:off x="2051720" y="3012263"/>
            <a:ext cx="2359106" cy="866775"/>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xmlns:mc="http://schemas.openxmlformats.org/markup-compatibility/2006" xmlns:a14="http://schemas.microsoft.com/office/drawing/2010/main" val="800000" mc:Ignorable="a14" a14:legacySpreadsheetColorIndex="16"/>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rgbClr val="FFFFFF"/>
                </a:solidFill>
                <a:effectLst>
                  <a:outerShdw blurRad="38100" dist="38100" dir="2700000" algn="tl">
                    <a:srgbClr val="000000">
                      <a:alpha val="43137"/>
                    </a:srgbClr>
                  </a:outerShdw>
                </a:effectLst>
                <a:latin typeface="Verdana" panose="020B0604030504040204" pitchFamily="34" charset="0"/>
                <a:cs typeface="Arial" pitchFamily="34" charset="0"/>
              </a:rPr>
              <a:t>RALENTISSEMENT CADENCE</a:t>
            </a:r>
            <a:endParaRPr lang="fr-FR" sz="1600" dirty="0">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10" name="Rectangle 26"/>
          <p:cNvSpPr>
            <a:spLocks noChangeArrowheads="1"/>
          </p:cNvSpPr>
          <p:nvPr>
            <p:custDataLst>
              <p:tags r:id="rId6"/>
            </p:custDataLst>
          </p:nvPr>
        </p:nvSpPr>
        <p:spPr bwMode="auto">
          <a:xfrm>
            <a:off x="410081" y="4229142"/>
            <a:ext cx="1926332" cy="866775"/>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val="720000"/>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rgbClr val="FFFFFF"/>
                </a:solidFill>
                <a:effectLst>
                  <a:outerShdw blurRad="38100" dist="38100" dir="2700000" algn="tl">
                    <a:srgbClr val="000000">
                      <a:alpha val="43137"/>
                    </a:srgbClr>
                  </a:outerShdw>
                </a:effectLst>
                <a:latin typeface="Verdana" panose="020B0604030504040204" pitchFamily="34" charset="0"/>
                <a:cs typeface="Arial" pitchFamily="34" charset="0"/>
              </a:rPr>
              <a:t>PROCESSUS INTERROMPU</a:t>
            </a:r>
            <a:endParaRPr lang="fr-FR" sz="1600" dirty="0">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11" name="Rectangle 27"/>
          <p:cNvSpPr>
            <a:spLocks noChangeArrowheads="1"/>
          </p:cNvSpPr>
          <p:nvPr>
            <p:custDataLst>
              <p:tags r:id="rId7"/>
            </p:custDataLst>
          </p:nvPr>
        </p:nvSpPr>
        <p:spPr bwMode="auto">
          <a:xfrm>
            <a:off x="63305" y="5779394"/>
            <a:ext cx="1331640" cy="885825"/>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val="720000"/>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lnSpc>
                <a:spcPts val="2000"/>
              </a:lnSpc>
              <a:defRPr sz="1000"/>
            </a:pPr>
            <a:r>
              <a:rPr lang="fr-FR" sz="1600" b="1" dirty="0">
                <a:solidFill>
                  <a:srgbClr val="FFFFFF"/>
                </a:solidFill>
                <a:effectLst>
                  <a:outerShdw blurRad="38100" dist="38100" dir="2700000" algn="tl">
                    <a:srgbClr val="000000">
                      <a:alpha val="43137"/>
                    </a:srgbClr>
                  </a:outerShdw>
                </a:effectLst>
                <a:latin typeface="Verdana" panose="020B0604030504040204" pitchFamily="34" charset="0"/>
                <a:cs typeface="Arial" pitchFamily="34" charset="0"/>
              </a:rPr>
              <a:t>NON</a:t>
            </a:r>
          </a:p>
          <a:p>
            <a:pPr algn="ctr">
              <a:lnSpc>
                <a:spcPts val="2000"/>
              </a:lnSpc>
              <a:defRPr sz="1000"/>
            </a:pPr>
            <a:r>
              <a:rPr lang="fr-FR" sz="1600" b="1" dirty="0" smtClean="0">
                <a:solidFill>
                  <a:srgbClr val="FFFFFF"/>
                </a:solidFill>
                <a:effectLst>
                  <a:outerShdw blurRad="38100" dist="38100" dir="2700000" algn="tl">
                    <a:srgbClr val="000000">
                      <a:alpha val="43137"/>
                    </a:srgbClr>
                  </a:outerShdw>
                </a:effectLst>
                <a:latin typeface="Verdana" panose="020B0604030504040204" pitchFamily="34" charset="0"/>
                <a:cs typeface="Arial" pitchFamily="34" charset="0"/>
              </a:rPr>
              <a:t>QUALITÉ</a:t>
            </a:r>
            <a:endParaRPr lang="fr-FR" sz="1600" dirty="0">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20" name="Rectangle 19"/>
          <p:cNvSpPr/>
          <p:nvPr>
            <p:custDataLst>
              <p:tags r:id="rId8"/>
            </p:custDataLst>
          </p:nvPr>
        </p:nvSpPr>
        <p:spPr>
          <a:xfrm>
            <a:off x="63305" y="2060848"/>
            <a:ext cx="4214585" cy="1754326"/>
          </a:xfrm>
          <a:prstGeom prst="rect">
            <a:avLst/>
          </a:prstGeom>
        </p:spPr>
        <p:txBody>
          <a:bodyPr wrap="square">
            <a:spAutoFit/>
          </a:bodyPr>
          <a:lstStyle/>
          <a:p>
            <a:r>
              <a:rPr lang="fr-FR" b="1" dirty="0" smtClean="0">
                <a:latin typeface="Verdana" panose="020B0604030504040204" pitchFamily="34" charset="0"/>
                <a:cs typeface="Arial" pitchFamily="34" charset="0"/>
              </a:rPr>
              <a:t>Quels sont les effets produits, comment organiser son intervention, sa réflexion,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pour être sur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de dépanner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le système.</a:t>
            </a:r>
            <a:endParaRPr lang="fr-FR" dirty="0">
              <a:latin typeface="Verdana" panose="020B0604030504040204" pitchFamily="34" charset="0"/>
              <a:cs typeface="Arial" pitchFamily="34" charset="0"/>
            </a:endParaRPr>
          </a:p>
        </p:txBody>
      </p:sp>
      <p:sp>
        <p:nvSpPr>
          <p:cNvPr id="22" name="Rectangle 21"/>
          <p:cNvSpPr/>
          <p:nvPr>
            <p:custDataLst>
              <p:tags r:id="rId9"/>
            </p:custDataLst>
          </p:nvPr>
        </p:nvSpPr>
        <p:spPr>
          <a:xfrm>
            <a:off x="7220841" y="6234332"/>
            <a:ext cx="1745991" cy="523220"/>
          </a:xfrm>
          <a:prstGeom prst="rect">
            <a:avLst/>
          </a:prstGeom>
        </p:spPr>
        <p:txBody>
          <a:bodyPr wrap="none">
            <a:spAutoFit/>
          </a:bodyPr>
          <a:lstStyle/>
          <a:p>
            <a:r>
              <a:rPr lang="fr-FR" sz="2800" b="1" dirty="0">
                <a:effectLst>
                  <a:glow rad="1905000">
                    <a:srgbClr val="FFFF00">
                      <a:alpha val="38000"/>
                    </a:srgbClr>
                  </a:glow>
                </a:effectLst>
                <a:latin typeface="Arial" pitchFamily="34" charset="0"/>
                <a:cs typeface="Arial" pitchFamily="34" charset="0"/>
              </a:rPr>
              <a:t>les </a:t>
            </a:r>
            <a:r>
              <a:rPr lang="fr-FR" sz="2800" b="1" dirty="0" smtClean="0">
                <a:effectLst>
                  <a:glow rad="1905000">
                    <a:srgbClr val="FFFF00">
                      <a:alpha val="38000"/>
                    </a:srgbClr>
                  </a:glow>
                </a:effectLst>
                <a:latin typeface="Arial" pitchFamily="34" charset="0"/>
                <a:cs typeface="Arial" pitchFamily="34" charset="0"/>
              </a:rPr>
              <a:t>effets</a:t>
            </a:r>
            <a:endParaRPr lang="fr-FR" sz="2800" dirty="0">
              <a:effectLst>
                <a:glow rad="1905000">
                  <a:srgbClr val="FFFF00">
                    <a:alpha val="38000"/>
                  </a:srgbClr>
                </a:glow>
              </a:effectLst>
            </a:endParaRPr>
          </a:p>
        </p:txBody>
      </p:sp>
      <p:sp>
        <p:nvSpPr>
          <p:cNvPr id="23" name="ZoneTexte 22"/>
          <p:cNvSpPr txBox="1"/>
          <p:nvPr>
            <p:custDataLst>
              <p:tags r:id="rId10"/>
            </p:custDataLst>
          </p:nvPr>
        </p:nvSpPr>
        <p:spPr>
          <a:xfrm rot="173680">
            <a:off x="1520550" y="6240481"/>
            <a:ext cx="5549917" cy="338554"/>
          </a:xfrm>
          <a:prstGeom prst="rect">
            <a:avLst/>
          </a:prstGeom>
          <a:noFill/>
        </p:spPr>
        <p:txBody>
          <a:bodyPr wrap="none" rtlCol="0">
            <a:spAutoFit/>
          </a:bodyPr>
          <a:lstStyle/>
          <a:p>
            <a:r>
              <a:rPr lang="fr-FR" sz="1600" b="1" dirty="0" smtClean="0">
                <a:effectLst>
                  <a:outerShdw dist="50800" dir="2700000" algn="tl" rotWithShape="0">
                    <a:schemeClr val="bg1"/>
                  </a:outerShdw>
                </a:effectLst>
                <a:latin typeface="Verdana" panose="020B0604030504040204" pitchFamily="34" charset="0"/>
              </a:rPr>
              <a:t>Le système ne produit plus la qualité attendue</a:t>
            </a:r>
            <a:endParaRPr lang="fr-FR" sz="1600" b="1" dirty="0">
              <a:effectLst>
                <a:outerShdw dist="50800" dir="2700000" algn="tl" rotWithShape="0">
                  <a:schemeClr val="bg1"/>
                </a:outerShdw>
              </a:effectLst>
              <a:latin typeface="Verdana" panose="020B0604030504040204" pitchFamily="34" charset="0"/>
            </a:endParaRPr>
          </a:p>
        </p:txBody>
      </p:sp>
      <p:sp>
        <p:nvSpPr>
          <p:cNvPr id="24" name="ZoneTexte 23"/>
          <p:cNvSpPr txBox="1"/>
          <p:nvPr>
            <p:custDataLst>
              <p:tags r:id="rId11"/>
            </p:custDataLst>
          </p:nvPr>
        </p:nvSpPr>
        <p:spPr>
          <a:xfrm rot="786419">
            <a:off x="1279312" y="5528661"/>
            <a:ext cx="5997155" cy="338554"/>
          </a:xfrm>
          <a:prstGeom prst="rect">
            <a:avLst/>
          </a:prstGeom>
          <a:noFill/>
        </p:spPr>
        <p:txBody>
          <a:bodyPr wrap="none" rtlCol="0">
            <a:spAutoFit/>
          </a:bodyPr>
          <a:lstStyle/>
          <a:p>
            <a:r>
              <a:rPr lang="fr-FR" sz="1600" b="1" dirty="0" smtClean="0">
                <a:effectLst>
                  <a:outerShdw dist="50800" dir="2700000" algn="tl" rotWithShape="0">
                    <a:schemeClr val="bg1"/>
                  </a:outerShdw>
                </a:effectLst>
                <a:latin typeface="Verdana" panose="020B0604030504040204" pitchFamily="34" charset="0"/>
              </a:rPr>
              <a:t>Le système est totalement ou partiellement arrêté</a:t>
            </a:r>
            <a:endParaRPr lang="fr-FR" sz="1600" b="1" dirty="0">
              <a:effectLst>
                <a:outerShdw dist="50800" dir="2700000" algn="tl" rotWithShape="0">
                  <a:schemeClr val="bg1"/>
                </a:outerShdw>
              </a:effectLst>
              <a:latin typeface="Verdana" panose="020B0604030504040204" pitchFamily="34" charset="0"/>
            </a:endParaRPr>
          </a:p>
        </p:txBody>
      </p:sp>
      <p:sp>
        <p:nvSpPr>
          <p:cNvPr id="25" name="ZoneTexte 24"/>
          <p:cNvSpPr txBox="1"/>
          <p:nvPr>
            <p:custDataLst>
              <p:tags r:id="rId12"/>
            </p:custDataLst>
          </p:nvPr>
        </p:nvSpPr>
        <p:spPr>
          <a:xfrm rot="1537605">
            <a:off x="2169921" y="4803241"/>
            <a:ext cx="5900974" cy="338554"/>
          </a:xfrm>
          <a:prstGeom prst="rect">
            <a:avLst/>
          </a:prstGeom>
          <a:noFill/>
        </p:spPr>
        <p:txBody>
          <a:bodyPr wrap="none" rtlCol="0">
            <a:spAutoFit/>
          </a:bodyPr>
          <a:lstStyle/>
          <a:p>
            <a:r>
              <a:rPr lang="fr-FR" sz="1600" b="1" dirty="0" smtClean="0">
                <a:effectLst>
                  <a:outerShdw dist="50800" dir="2700000" algn="tl" rotWithShape="0">
                    <a:schemeClr val="bg1"/>
                  </a:outerShdw>
                </a:effectLst>
                <a:latin typeface="Verdana" panose="020B0604030504040204" pitchFamily="34" charset="0"/>
              </a:rPr>
              <a:t>Le système ne produit plus à la cadence attendue</a:t>
            </a:r>
            <a:endParaRPr lang="fr-FR" sz="1600" b="1" dirty="0">
              <a:effectLst>
                <a:outerShdw dist="50800" dir="2700000" algn="tl" rotWithShape="0">
                  <a:schemeClr val="bg1"/>
                </a:outerShdw>
              </a:effectLst>
              <a:latin typeface="Verdana" panose="020B0604030504040204" pitchFamily="34" charset="0"/>
            </a:endParaRPr>
          </a:p>
        </p:txBody>
      </p:sp>
      <p:sp>
        <p:nvSpPr>
          <p:cNvPr id="26" name="ZoneTexte 25"/>
          <p:cNvSpPr txBox="1"/>
          <p:nvPr>
            <p:custDataLst>
              <p:tags r:id="rId13"/>
            </p:custDataLst>
          </p:nvPr>
        </p:nvSpPr>
        <p:spPr>
          <a:xfrm rot="2958905">
            <a:off x="4465831" y="4321270"/>
            <a:ext cx="4498347" cy="338554"/>
          </a:xfrm>
          <a:prstGeom prst="rect">
            <a:avLst/>
          </a:prstGeom>
          <a:noFill/>
        </p:spPr>
        <p:txBody>
          <a:bodyPr wrap="none" rtlCol="0">
            <a:spAutoFit/>
          </a:bodyPr>
          <a:lstStyle/>
          <a:p>
            <a:r>
              <a:rPr lang="fr-FR" sz="1600" b="1" dirty="0" smtClean="0">
                <a:effectLst>
                  <a:outerShdw dist="50800" dir="2700000" algn="tl" rotWithShape="0">
                    <a:schemeClr val="bg1"/>
                  </a:outerShdw>
                </a:effectLst>
                <a:latin typeface="Verdana" panose="020B0604030504040204" pitchFamily="34" charset="0"/>
              </a:rPr>
              <a:t>Le système consomme trop d’énergie</a:t>
            </a:r>
            <a:endParaRPr lang="fr-FR" sz="1600" b="1" dirty="0">
              <a:effectLst>
                <a:outerShdw dist="50800" dir="2700000" algn="tl" rotWithShape="0">
                  <a:schemeClr val="bg1"/>
                </a:outerShdw>
              </a:effectLst>
              <a:latin typeface="Verdana" panose="020B0604030504040204" pitchFamily="34" charset="0"/>
            </a:endParaRPr>
          </a:p>
        </p:txBody>
      </p:sp>
      <p:sp>
        <p:nvSpPr>
          <p:cNvPr id="27" name="ZoneTexte 26"/>
          <p:cNvSpPr txBox="1"/>
          <p:nvPr>
            <p:custDataLst>
              <p:tags r:id="rId14"/>
            </p:custDataLst>
          </p:nvPr>
        </p:nvSpPr>
        <p:spPr>
          <a:xfrm rot="4858828">
            <a:off x="6385789" y="4059865"/>
            <a:ext cx="4362092" cy="338554"/>
          </a:xfrm>
          <a:prstGeom prst="rect">
            <a:avLst/>
          </a:prstGeom>
          <a:noFill/>
        </p:spPr>
        <p:txBody>
          <a:bodyPr wrap="none" rtlCol="0">
            <a:spAutoFit/>
          </a:bodyPr>
          <a:lstStyle/>
          <a:p>
            <a:r>
              <a:rPr lang="fr-FR" sz="1600" b="1" dirty="0" smtClean="0">
                <a:effectLst>
                  <a:outerShdw dist="50800" dir="2700000" algn="tl" rotWithShape="0">
                    <a:schemeClr val="bg1"/>
                  </a:outerShdw>
                </a:effectLst>
                <a:latin typeface="Verdana" panose="020B0604030504040204" pitchFamily="34" charset="0"/>
              </a:rPr>
              <a:t>Le système n’assure plus la sécurité</a:t>
            </a:r>
            <a:endParaRPr lang="fr-FR" sz="1600" b="1" dirty="0">
              <a:effectLst>
                <a:outerShdw dist="50800" dir="2700000" algn="tl" rotWithShape="0">
                  <a:schemeClr val="bg1"/>
                </a:outerShdw>
              </a:effectLst>
              <a:latin typeface="Verdana" panose="020B0604030504040204" pitchFamily="34" charset="0"/>
            </a:endParaRPr>
          </a:p>
        </p:txBody>
      </p:sp>
    </p:spTree>
    <p:extLst>
      <p:ext uri="{BB962C8B-B14F-4D97-AF65-F5344CB8AC3E}">
        <p14:creationId xmlns:p14="http://schemas.microsoft.com/office/powerpoint/2010/main" val="25452359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22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childTnLst>
                          </p:cTn>
                        </p:par>
                        <p:par>
                          <p:cTn id="17" fill="hold">
                            <p:stCondLst>
                              <p:cond delay="500"/>
                            </p:stCondLst>
                            <p:childTnLst>
                              <p:par>
                                <p:cTn id="18" presetID="53" presetClass="entr" presetSubtype="16" fill="hold" grpId="0" nodeType="afterEffect">
                                  <p:stCondLst>
                                    <p:cond delay="75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par>
                          <p:cTn id="23" fill="hold">
                            <p:stCondLst>
                              <p:cond delay="1750"/>
                            </p:stCondLst>
                            <p:childTnLst>
                              <p:par>
                                <p:cTn id="24" presetID="22" presetClass="entr" presetSubtype="8" fill="hold" grpId="0" nodeType="afterEffect">
                                  <p:stCondLst>
                                    <p:cond delay="1250"/>
                                  </p:stCondLst>
                                  <p:childTnLst>
                                    <p:set>
                                      <p:cBhvr>
                                        <p:cTn id="25" dur="1" fill="hold">
                                          <p:stCondLst>
                                            <p:cond delay="0"/>
                                          </p:stCondLst>
                                        </p:cTn>
                                        <p:tgtEl>
                                          <p:spTgt spid="23"/>
                                        </p:tgtEl>
                                        <p:attrNameLst>
                                          <p:attrName>style.visibility</p:attrName>
                                        </p:attrNameLst>
                                      </p:cBhvr>
                                      <p:to>
                                        <p:strVal val="visible"/>
                                      </p:to>
                                    </p:set>
                                    <p:animEffect transition="in" filter="wipe(left)">
                                      <p:cBhvr>
                                        <p:cTn id="26" dur="500"/>
                                        <p:tgtEl>
                                          <p:spTgt spid="23"/>
                                        </p:tgtEl>
                                      </p:cBhvr>
                                    </p:animEffect>
                                  </p:childTnLst>
                                </p:cTn>
                              </p:par>
                            </p:childTnLst>
                          </p:cTn>
                        </p:par>
                        <p:par>
                          <p:cTn id="27" fill="hold">
                            <p:stCondLst>
                              <p:cond delay="3500"/>
                            </p:stCondLst>
                            <p:childTnLst>
                              <p:par>
                                <p:cTn id="28" presetID="53" presetClass="entr" presetSubtype="16" fill="hold" grpId="0" nodeType="afterEffect">
                                  <p:stCondLst>
                                    <p:cond delay="125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par>
                          <p:cTn id="33" fill="hold">
                            <p:stCondLst>
                              <p:cond delay="5250"/>
                            </p:stCondLst>
                            <p:childTnLst>
                              <p:par>
                                <p:cTn id="34" presetID="22" presetClass="entr" presetSubtype="8" fill="hold" grpId="0" nodeType="afterEffect">
                                  <p:stCondLst>
                                    <p:cond delay="1250"/>
                                  </p:stCondLst>
                                  <p:childTnLst>
                                    <p:set>
                                      <p:cBhvr>
                                        <p:cTn id="35" dur="1" fill="hold">
                                          <p:stCondLst>
                                            <p:cond delay="0"/>
                                          </p:stCondLst>
                                        </p:cTn>
                                        <p:tgtEl>
                                          <p:spTgt spid="24"/>
                                        </p:tgtEl>
                                        <p:attrNameLst>
                                          <p:attrName>style.visibility</p:attrName>
                                        </p:attrNameLst>
                                      </p:cBhvr>
                                      <p:to>
                                        <p:strVal val="visible"/>
                                      </p:to>
                                    </p:set>
                                    <p:animEffect transition="in" filter="wipe(left)">
                                      <p:cBhvr>
                                        <p:cTn id="36" dur="500"/>
                                        <p:tgtEl>
                                          <p:spTgt spid="24"/>
                                        </p:tgtEl>
                                      </p:cBhvr>
                                    </p:animEffect>
                                  </p:childTnLst>
                                </p:cTn>
                              </p:par>
                            </p:childTnLst>
                          </p:cTn>
                        </p:par>
                        <p:par>
                          <p:cTn id="37" fill="hold">
                            <p:stCondLst>
                              <p:cond delay="7000"/>
                            </p:stCondLst>
                            <p:childTnLst>
                              <p:par>
                                <p:cTn id="38" presetID="53" presetClass="entr" presetSubtype="16" fill="hold" grpId="0" nodeType="afterEffect">
                                  <p:stCondLst>
                                    <p:cond delay="1250"/>
                                  </p:stCondLst>
                                  <p:childTnLst>
                                    <p:set>
                                      <p:cBhvr>
                                        <p:cTn id="39" dur="1" fill="hold">
                                          <p:stCondLst>
                                            <p:cond delay="0"/>
                                          </p:stCondLst>
                                        </p:cTn>
                                        <p:tgtEl>
                                          <p:spTgt spid="9"/>
                                        </p:tgtEl>
                                        <p:attrNameLst>
                                          <p:attrName>style.visibility</p:attrName>
                                        </p:attrNameLst>
                                      </p:cBhvr>
                                      <p:to>
                                        <p:strVal val="visible"/>
                                      </p:to>
                                    </p:set>
                                    <p:anim calcmode="lin" valueType="num">
                                      <p:cBhvr>
                                        <p:cTn id="40" dur="500" fill="hold"/>
                                        <p:tgtEl>
                                          <p:spTgt spid="9"/>
                                        </p:tgtEl>
                                        <p:attrNameLst>
                                          <p:attrName>ppt_w</p:attrName>
                                        </p:attrNameLst>
                                      </p:cBhvr>
                                      <p:tavLst>
                                        <p:tav tm="0">
                                          <p:val>
                                            <p:fltVal val="0"/>
                                          </p:val>
                                        </p:tav>
                                        <p:tav tm="100000">
                                          <p:val>
                                            <p:strVal val="#ppt_w"/>
                                          </p:val>
                                        </p:tav>
                                      </p:tavLst>
                                    </p:anim>
                                    <p:anim calcmode="lin" valueType="num">
                                      <p:cBhvr>
                                        <p:cTn id="41" dur="500" fill="hold"/>
                                        <p:tgtEl>
                                          <p:spTgt spid="9"/>
                                        </p:tgtEl>
                                        <p:attrNameLst>
                                          <p:attrName>ppt_h</p:attrName>
                                        </p:attrNameLst>
                                      </p:cBhvr>
                                      <p:tavLst>
                                        <p:tav tm="0">
                                          <p:val>
                                            <p:fltVal val="0"/>
                                          </p:val>
                                        </p:tav>
                                        <p:tav tm="100000">
                                          <p:val>
                                            <p:strVal val="#ppt_h"/>
                                          </p:val>
                                        </p:tav>
                                      </p:tavLst>
                                    </p:anim>
                                    <p:animEffect transition="in" filter="fade">
                                      <p:cBhvr>
                                        <p:cTn id="42" dur="500"/>
                                        <p:tgtEl>
                                          <p:spTgt spid="9"/>
                                        </p:tgtEl>
                                      </p:cBhvr>
                                    </p:animEffect>
                                  </p:childTnLst>
                                </p:cTn>
                              </p:par>
                            </p:childTnLst>
                          </p:cTn>
                        </p:par>
                        <p:par>
                          <p:cTn id="43" fill="hold">
                            <p:stCondLst>
                              <p:cond delay="8750"/>
                            </p:stCondLst>
                            <p:childTnLst>
                              <p:par>
                                <p:cTn id="44" presetID="22" presetClass="entr" presetSubtype="8" fill="hold" grpId="0" nodeType="afterEffect">
                                  <p:stCondLst>
                                    <p:cond delay="1250"/>
                                  </p:stCondLst>
                                  <p:childTnLst>
                                    <p:set>
                                      <p:cBhvr>
                                        <p:cTn id="45" dur="1" fill="hold">
                                          <p:stCondLst>
                                            <p:cond delay="0"/>
                                          </p:stCondLst>
                                        </p:cTn>
                                        <p:tgtEl>
                                          <p:spTgt spid="25"/>
                                        </p:tgtEl>
                                        <p:attrNameLst>
                                          <p:attrName>style.visibility</p:attrName>
                                        </p:attrNameLst>
                                      </p:cBhvr>
                                      <p:to>
                                        <p:strVal val="visible"/>
                                      </p:to>
                                    </p:set>
                                    <p:animEffect transition="in" filter="wipe(left)">
                                      <p:cBhvr>
                                        <p:cTn id="46" dur="500"/>
                                        <p:tgtEl>
                                          <p:spTgt spid="25"/>
                                        </p:tgtEl>
                                      </p:cBhvr>
                                    </p:animEffect>
                                  </p:childTnLst>
                                </p:cTn>
                              </p:par>
                            </p:childTnLst>
                          </p:cTn>
                        </p:par>
                        <p:par>
                          <p:cTn id="47" fill="hold">
                            <p:stCondLst>
                              <p:cond delay="10500"/>
                            </p:stCondLst>
                            <p:childTnLst>
                              <p:par>
                                <p:cTn id="48" presetID="53" presetClass="entr" presetSubtype="16" fill="hold" grpId="0" nodeType="afterEffect">
                                  <p:stCondLst>
                                    <p:cond delay="1250"/>
                                  </p:stCondLst>
                                  <p:childTnLst>
                                    <p:set>
                                      <p:cBhvr>
                                        <p:cTn id="49" dur="1" fill="hold">
                                          <p:stCondLst>
                                            <p:cond delay="0"/>
                                          </p:stCondLst>
                                        </p:cTn>
                                        <p:tgtEl>
                                          <p:spTgt spid="12"/>
                                        </p:tgtEl>
                                        <p:attrNameLst>
                                          <p:attrName>style.visibility</p:attrName>
                                        </p:attrNameLst>
                                      </p:cBhvr>
                                      <p:to>
                                        <p:strVal val="visible"/>
                                      </p:to>
                                    </p:set>
                                    <p:anim calcmode="lin" valueType="num">
                                      <p:cBhvr>
                                        <p:cTn id="50" dur="500" fill="hold"/>
                                        <p:tgtEl>
                                          <p:spTgt spid="12"/>
                                        </p:tgtEl>
                                        <p:attrNameLst>
                                          <p:attrName>ppt_w</p:attrName>
                                        </p:attrNameLst>
                                      </p:cBhvr>
                                      <p:tavLst>
                                        <p:tav tm="0">
                                          <p:val>
                                            <p:fltVal val="0"/>
                                          </p:val>
                                        </p:tav>
                                        <p:tav tm="100000">
                                          <p:val>
                                            <p:strVal val="#ppt_w"/>
                                          </p:val>
                                        </p:tav>
                                      </p:tavLst>
                                    </p:anim>
                                    <p:anim calcmode="lin" valueType="num">
                                      <p:cBhvr>
                                        <p:cTn id="51" dur="500" fill="hold"/>
                                        <p:tgtEl>
                                          <p:spTgt spid="12"/>
                                        </p:tgtEl>
                                        <p:attrNameLst>
                                          <p:attrName>ppt_h</p:attrName>
                                        </p:attrNameLst>
                                      </p:cBhvr>
                                      <p:tavLst>
                                        <p:tav tm="0">
                                          <p:val>
                                            <p:fltVal val="0"/>
                                          </p:val>
                                        </p:tav>
                                        <p:tav tm="100000">
                                          <p:val>
                                            <p:strVal val="#ppt_h"/>
                                          </p:val>
                                        </p:tav>
                                      </p:tavLst>
                                    </p:anim>
                                    <p:animEffect transition="in" filter="fade">
                                      <p:cBhvr>
                                        <p:cTn id="52" dur="500"/>
                                        <p:tgtEl>
                                          <p:spTgt spid="12"/>
                                        </p:tgtEl>
                                      </p:cBhvr>
                                    </p:animEffect>
                                  </p:childTnLst>
                                </p:cTn>
                              </p:par>
                            </p:childTnLst>
                          </p:cTn>
                        </p:par>
                        <p:par>
                          <p:cTn id="53" fill="hold">
                            <p:stCondLst>
                              <p:cond delay="12250"/>
                            </p:stCondLst>
                            <p:childTnLst>
                              <p:par>
                                <p:cTn id="54" presetID="22" presetClass="entr" presetSubtype="8" fill="hold" grpId="0" nodeType="afterEffect">
                                  <p:stCondLst>
                                    <p:cond delay="1250"/>
                                  </p:stCondLst>
                                  <p:childTnLst>
                                    <p:set>
                                      <p:cBhvr>
                                        <p:cTn id="55" dur="1" fill="hold">
                                          <p:stCondLst>
                                            <p:cond delay="0"/>
                                          </p:stCondLst>
                                        </p:cTn>
                                        <p:tgtEl>
                                          <p:spTgt spid="26"/>
                                        </p:tgtEl>
                                        <p:attrNameLst>
                                          <p:attrName>style.visibility</p:attrName>
                                        </p:attrNameLst>
                                      </p:cBhvr>
                                      <p:to>
                                        <p:strVal val="visible"/>
                                      </p:to>
                                    </p:set>
                                    <p:animEffect transition="in" filter="wipe(left)">
                                      <p:cBhvr>
                                        <p:cTn id="56" dur="500"/>
                                        <p:tgtEl>
                                          <p:spTgt spid="26"/>
                                        </p:tgtEl>
                                      </p:cBhvr>
                                    </p:animEffect>
                                  </p:childTnLst>
                                </p:cTn>
                              </p:par>
                            </p:childTnLst>
                          </p:cTn>
                        </p:par>
                        <p:par>
                          <p:cTn id="57" fill="hold">
                            <p:stCondLst>
                              <p:cond delay="14000"/>
                            </p:stCondLst>
                            <p:childTnLst>
                              <p:par>
                                <p:cTn id="58" presetID="53" presetClass="entr" presetSubtype="16" fill="hold" grpId="0" nodeType="afterEffect">
                                  <p:stCondLst>
                                    <p:cond delay="1250"/>
                                  </p:stCondLst>
                                  <p:childTnLst>
                                    <p:set>
                                      <p:cBhvr>
                                        <p:cTn id="59" dur="1" fill="hold">
                                          <p:stCondLst>
                                            <p:cond delay="0"/>
                                          </p:stCondLst>
                                        </p:cTn>
                                        <p:tgtEl>
                                          <p:spTgt spid="18"/>
                                        </p:tgtEl>
                                        <p:attrNameLst>
                                          <p:attrName>style.visibility</p:attrName>
                                        </p:attrNameLst>
                                      </p:cBhvr>
                                      <p:to>
                                        <p:strVal val="visible"/>
                                      </p:to>
                                    </p:set>
                                    <p:anim calcmode="lin" valueType="num">
                                      <p:cBhvr>
                                        <p:cTn id="60" dur="500" fill="hold"/>
                                        <p:tgtEl>
                                          <p:spTgt spid="18"/>
                                        </p:tgtEl>
                                        <p:attrNameLst>
                                          <p:attrName>ppt_w</p:attrName>
                                        </p:attrNameLst>
                                      </p:cBhvr>
                                      <p:tavLst>
                                        <p:tav tm="0">
                                          <p:val>
                                            <p:fltVal val="0"/>
                                          </p:val>
                                        </p:tav>
                                        <p:tav tm="100000">
                                          <p:val>
                                            <p:strVal val="#ppt_w"/>
                                          </p:val>
                                        </p:tav>
                                      </p:tavLst>
                                    </p:anim>
                                    <p:anim calcmode="lin" valueType="num">
                                      <p:cBhvr>
                                        <p:cTn id="61" dur="500" fill="hold"/>
                                        <p:tgtEl>
                                          <p:spTgt spid="18"/>
                                        </p:tgtEl>
                                        <p:attrNameLst>
                                          <p:attrName>ppt_h</p:attrName>
                                        </p:attrNameLst>
                                      </p:cBhvr>
                                      <p:tavLst>
                                        <p:tav tm="0">
                                          <p:val>
                                            <p:fltVal val="0"/>
                                          </p:val>
                                        </p:tav>
                                        <p:tav tm="100000">
                                          <p:val>
                                            <p:strVal val="#ppt_h"/>
                                          </p:val>
                                        </p:tav>
                                      </p:tavLst>
                                    </p:anim>
                                    <p:animEffect transition="in" filter="fade">
                                      <p:cBhvr>
                                        <p:cTn id="62" dur="500"/>
                                        <p:tgtEl>
                                          <p:spTgt spid="18"/>
                                        </p:tgtEl>
                                      </p:cBhvr>
                                    </p:animEffect>
                                  </p:childTnLst>
                                </p:cTn>
                              </p:par>
                            </p:childTnLst>
                          </p:cTn>
                        </p:par>
                        <p:par>
                          <p:cTn id="63" fill="hold">
                            <p:stCondLst>
                              <p:cond delay="15750"/>
                            </p:stCondLst>
                            <p:childTnLst>
                              <p:par>
                                <p:cTn id="64" presetID="22" presetClass="entr" presetSubtype="1" fill="hold" grpId="0" nodeType="afterEffect">
                                  <p:stCondLst>
                                    <p:cond delay="1250"/>
                                  </p:stCondLst>
                                  <p:childTnLst>
                                    <p:set>
                                      <p:cBhvr>
                                        <p:cTn id="65" dur="1" fill="hold">
                                          <p:stCondLst>
                                            <p:cond delay="0"/>
                                          </p:stCondLst>
                                        </p:cTn>
                                        <p:tgtEl>
                                          <p:spTgt spid="27"/>
                                        </p:tgtEl>
                                        <p:attrNameLst>
                                          <p:attrName>style.visibility</p:attrName>
                                        </p:attrNameLst>
                                      </p:cBhvr>
                                      <p:to>
                                        <p:strVal val="visible"/>
                                      </p:to>
                                    </p:set>
                                    <p:animEffect transition="in" filter="wipe(up)">
                                      <p:cBhvr>
                                        <p:cTn id="6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2" grpId="0" animBg="1"/>
      <p:bldP spid="8" grpId="0"/>
      <p:bldP spid="9" grpId="0" animBg="1"/>
      <p:bldP spid="10" grpId="0" animBg="1"/>
      <p:bldP spid="11" grpId="0" animBg="1"/>
      <p:bldP spid="20" grpId="0"/>
      <p:bldP spid="22" grpId="0"/>
      <p:bldP spid="23" grpId="0"/>
      <p:bldP spid="24" grpId="0"/>
      <p:bldP spid="25" grpId="0"/>
      <p:bldP spid="26" grpId="0"/>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0"/>
          <p:cNvSpPr>
            <a:spLocks noChangeArrowheads="1"/>
          </p:cNvSpPr>
          <p:nvPr>
            <p:custDataLst>
              <p:tags r:id="rId1"/>
            </p:custDataLst>
          </p:nvPr>
        </p:nvSpPr>
        <p:spPr bwMode="auto">
          <a:xfrm>
            <a:off x="85663" y="5653780"/>
            <a:ext cx="2804759" cy="1159596"/>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xmlns:mc="http://schemas.openxmlformats.org/markup-compatibility/2006" xmlns:a14="http://schemas.microsoft.com/office/drawing/2010/main" val="800000" mc:Ignorable="a14" a14:legacySpreadsheetColorIndex="16"/>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smtClean="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DÉFAUT SÉCURITÉ</a:t>
            </a:r>
            <a:endParaRPr lang="fr-FR" sz="1600" b="1"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endParaRPr>
          </a:p>
          <a:p>
            <a:pPr algn="ctr">
              <a:defRPr sz="1000"/>
            </a:pPr>
            <a:r>
              <a:rPr lang="fr-FR" sz="1600" b="1"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DES BIENS ET PERSONNES</a:t>
            </a:r>
            <a:endParaRPr lang="fr-FR" sz="1600"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12" name="Rectangle 24"/>
          <p:cNvSpPr>
            <a:spLocks noChangeArrowheads="1"/>
          </p:cNvSpPr>
          <p:nvPr>
            <p:custDataLst>
              <p:tags r:id="rId2"/>
            </p:custDataLst>
          </p:nvPr>
        </p:nvSpPr>
        <p:spPr bwMode="auto">
          <a:xfrm>
            <a:off x="85663" y="4630026"/>
            <a:ext cx="2804759" cy="990600"/>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xmlns:mc="http://schemas.openxmlformats.org/markup-compatibility/2006" xmlns:a14="http://schemas.microsoft.com/office/drawing/2010/main" val="800000" mc:Ignorable="a14" a14:legacySpreadsheetColorIndex="16"/>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smtClean="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SURCONSOMMATION</a:t>
            </a:r>
            <a:endParaRPr lang="fr-FR" sz="1600" b="1"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endParaRPr>
          </a:p>
          <a:p>
            <a:pPr algn="ctr">
              <a:defRPr sz="1000"/>
            </a:pPr>
            <a:r>
              <a:rPr lang="fr-FR" sz="1600" b="1" dirty="0" smtClean="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ÉNERGÉTIQUE</a:t>
            </a:r>
            <a:endParaRPr lang="fr-FR" sz="1600"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8" name="Rectangle 7"/>
          <p:cNvSpPr/>
          <p:nvPr>
            <p:custDataLst>
              <p:tags r:id="rId3"/>
            </p:custDataLst>
          </p:nvPr>
        </p:nvSpPr>
        <p:spPr>
          <a:xfrm>
            <a:off x="0" y="966024"/>
            <a:ext cx="9144000" cy="646331"/>
          </a:xfrm>
          <a:prstGeom prst="rect">
            <a:avLst/>
          </a:prstGeom>
        </p:spPr>
        <p:txBody>
          <a:bodyPr wrap="square">
            <a:spAutoFit/>
          </a:bodyPr>
          <a:lstStyle/>
          <a:p>
            <a:pPr algn="ctr"/>
            <a:r>
              <a:rPr lang="fr-FR" b="1" dirty="0" smtClean="0">
                <a:latin typeface="Verdana" panose="020B0604030504040204" pitchFamily="34" charset="0"/>
                <a:cs typeface="Arial" pitchFamily="34" charset="0"/>
              </a:rPr>
              <a:t>Dans la phase du constat de la panne, on devra observer de manière plus précise les éléments produisant les effets précédents.</a:t>
            </a:r>
          </a:p>
        </p:txBody>
      </p:sp>
      <p:sp>
        <p:nvSpPr>
          <p:cNvPr id="9" name="Rectangle 25"/>
          <p:cNvSpPr>
            <a:spLocks noChangeArrowheads="1"/>
          </p:cNvSpPr>
          <p:nvPr>
            <p:custDataLst>
              <p:tags r:id="rId4"/>
            </p:custDataLst>
          </p:nvPr>
        </p:nvSpPr>
        <p:spPr bwMode="auto">
          <a:xfrm>
            <a:off x="85662" y="3730097"/>
            <a:ext cx="2470114" cy="866775"/>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xmlns:mc="http://schemas.openxmlformats.org/markup-compatibility/2006" xmlns:a14="http://schemas.microsoft.com/office/drawing/2010/main" val="800000" mc:Ignorable="a14" a14:legacySpreadsheetColorIndex="16"/>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RALENTISSEMENT CADENCE</a:t>
            </a:r>
            <a:endParaRPr lang="fr-FR" sz="1600"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10" name="Rectangle 26"/>
          <p:cNvSpPr>
            <a:spLocks noChangeArrowheads="1"/>
          </p:cNvSpPr>
          <p:nvPr>
            <p:custDataLst>
              <p:tags r:id="rId5"/>
            </p:custDataLst>
          </p:nvPr>
        </p:nvSpPr>
        <p:spPr bwMode="auto">
          <a:xfrm>
            <a:off x="198276" y="2830168"/>
            <a:ext cx="1829396" cy="866775"/>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val="720000"/>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defRPr sz="1000"/>
            </a:pPr>
            <a:r>
              <a:rPr lang="fr-FR" sz="1600" b="1"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PROCESSUS INTERROMPU</a:t>
            </a:r>
            <a:endParaRPr lang="fr-FR" sz="1600"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11" name="Rectangle 27"/>
          <p:cNvSpPr>
            <a:spLocks noChangeArrowheads="1"/>
          </p:cNvSpPr>
          <p:nvPr>
            <p:custDataLst>
              <p:tags r:id="rId6"/>
            </p:custDataLst>
          </p:nvPr>
        </p:nvSpPr>
        <p:spPr bwMode="auto">
          <a:xfrm>
            <a:off x="395536" y="1911189"/>
            <a:ext cx="1307058" cy="885825"/>
          </a:xfrm>
          <a:prstGeom prst="roundRect">
            <a:avLst>
              <a:gd name="adj" fmla="val 16667"/>
            </a:avLst>
          </a:prstGeom>
          <a:gradFill rotWithShape="0">
            <a:gsLst>
              <a:gs pos="0">
                <a:srgbClr xmlns:mc="http://schemas.openxmlformats.org/markup-compatibility/2006" xmlns:a14="http://schemas.microsoft.com/office/drawing/2010/main" val="FF8080" mc:Ignorable="a14" a14:legacySpreadsheetColorIndex="29"/>
              </a:gs>
              <a:gs pos="100000">
                <a:srgbClr val="720000"/>
              </a:gs>
            </a:gsLst>
            <a:path path="shape">
              <a:fillToRect l="50000" t="50000" r="50000" b="50000"/>
            </a:path>
          </a:gradFill>
          <a:ln w="24765">
            <a:round/>
            <a:headEnd/>
            <a:tailEnd/>
          </a:ln>
          <a:effectLst/>
          <a:scene3d>
            <a:camera prst="legacyPerspectiveTopRight"/>
            <a:lightRig rig="legacyFlat3" dir="b"/>
          </a:scene3d>
          <a:sp3d extrusionH="887400" prstMaterial="legacyMatte">
            <a:bevelT w="13500" h="13500" prst="angle"/>
            <a:bevelB w="13500" h="13500" prst="angle"/>
            <a:extrusionClr>
              <a:srgbClr xmlns:mc="http://schemas.openxmlformats.org/markup-compatibility/2006" xmlns:a14="http://schemas.microsoft.com/office/drawing/2010/main" val="FF8080" mc:Ignorable="a14" a14:legacySpreadsheetColorIndex="29"/>
            </a:extrusionClr>
          </a:sp3d>
          <a:extLst>
            <a:ext uri="{AF507438-7753-43E0-B8FC-AC1667EBCBE1}">
              <a14:hiddenEffects xmlns:a14="http://schemas.microsoft.com/office/drawing/2010/main">
                <a:effectLst>
                  <a:outerShdw dist="35921" dir="2700000" algn="ctr" rotWithShape="0">
                    <a:srgbClr val="000000"/>
                  </a:outerShdw>
                </a:effectLst>
              </a14:hiddenEffects>
            </a:ext>
            <a:ext uri="{53640926-AAD7-44D8-BBD7-CCE9431645EC}">
              <a14:shadowObscured xmlns:a14="http://schemas.microsoft.com/office/drawing/2010/main" val="1"/>
            </a:ext>
          </a:extLst>
        </p:spPr>
        <p:txBody>
          <a:bodyPr anchor="ctr" anchorCtr="0"/>
          <a:lstStyle/>
          <a:p>
            <a:pPr algn="ctr">
              <a:lnSpc>
                <a:spcPts val="2000"/>
              </a:lnSpc>
              <a:defRPr sz="1000"/>
            </a:pPr>
            <a:r>
              <a:rPr lang="fr-FR" sz="1600" b="1"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NON</a:t>
            </a:r>
          </a:p>
          <a:p>
            <a:pPr algn="ctr">
              <a:lnSpc>
                <a:spcPts val="2000"/>
              </a:lnSpc>
              <a:defRPr sz="1000"/>
            </a:pPr>
            <a:r>
              <a:rPr lang="fr-FR" sz="1600" b="1" dirty="0" smtClean="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QUALITÉ</a:t>
            </a:r>
            <a:endParaRPr lang="fr-FR" sz="1600"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endParaRPr>
          </a:p>
        </p:txBody>
      </p:sp>
      <p:sp>
        <p:nvSpPr>
          <p:cNvPr id="29" name="Rectangle 10"/>
          <p:cNvSpPr>
            <a:spLocks noChangeArrowheads="1"/>
          </p:cNvSpPr>
          <p:nvPr>
            <p:custDataLst>
              <p:tags r:id="rId7"/>
            </p:custDataLst>
          </p:nvPr>
        </p:nvSpPr>
        <p:spPr bwMode="auto">
          <a:xfrm>
            <a:off x="4067944" y="2492896"/>
            <a:ext cx="4254946" cy="3456384"/>
          </a:xfrm>
          <a:prstGeom prst="roundRect">
            <a:avLst>
              <a:gd name="adj" fmla="val 16667"/>
            </a:avLst>
          </a:prstGeom>
          <a:gradFill rotWithShape="0">
            <a:gsLst>
              <a:gs pos="0">
                <a:schemeClr val="accent4">
                  <a:lumMod val="60000"/>
                  <a:lumOff val="40000"/>
                </a:schemeClr>
              </a:gs>
              <a:gs pos="100000">
                <a:schemeClr val="bg2">
                  <a:lumMod val="10000"/>
                </a:schemeClr>
              </a:gs>
            </a:gsLst>
            <a:path path="shape">
              <a:fillToRect l="50000" t="50000" r="50000" b="50000"/>
            </a:path>
          </a:gradFill>
          <a:ln w="24765">
            <a:round/>
            <a:headEnd/>
            <a:tailEnd/>
          </a:ln>
          <a:effectLst>
            <a:glow rad="101600">
              <a:schemeClr val="accent2">
                <a:lumMod val="75000"/>
                <a:alpha val="40000"/>
              </a:schemeClr>
            </a:glow>
            <a:softEdge rad="63500"/>
          </a:effectLst>
          <a:scene3d>
            <a:camera prst="legacyPerspectiveTopRight"/>
            <a:lightRig rig="legacyFlat3" dir="b"/>
          </a:scene3d>
          <a:sp3d extrusionH="887400" prstMaterial="legacyMatte">
            <a:bevelT w="13500" h="13500" prst="angle"/>
            <a:bevelB w="13500" h="13500" prst="angle"/>
            <a:extrusionClr>
              <a:schemeClr val="accent4">
                <a:lumMod val="60000"/>
                <a:lumOff val="40000"/>
              </a:schemeClr>
            </a:extrusionClr>
          </a:sp3d>
          <a:extLst>
            <a:ext uri="{53640926-AAD7-44D8-BBD7-CCE9431645EC}">
              <a14:shadowObscured xmlns:a14="http://schemas.microsoft.com/office/drawing/2010/main" val="1"/>
            </a:ext>
          </a:extLst>
        </p:spPr>
        <p:txBody>
          <a:bodyPr anchor="ctr" anchorCtr="0"/>
          <a:lstStyle/>
          <a:p>
            <a:pPr algn="ctr">
              <a:defRPr sz="1000"/>
            </a:pPr>
            <a:r>
              <a:rPr lang="fr-FR" sz="2000" b="1" dirty="0" smtClean="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Quelle partie du système crée  le défaut ?</a:t>
            </a:r>
          </a:p>
          <a:p>
            <a:pPr algn="ctr">
              <a:defRPr sz="1000"/>
            </a:pPr>
            <a:r>
              <a:rPr lang="fr-FR" sz="2000" b="1" dirty="0" smtClean="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rPr>
              <a:t>Analyse du défaut, ce qui est attendu comme fonctionnement, l’embouteillage créé par un ralentissement, les disjoncteurs qui déclenchent …</a:t>
            </a:r>
            <a:endParaRPr lang="fr-FR" sz="2000" dirty="0">
              <a:solidFill>
                <a:schemeClr val="bg1"/>
              </a:solidFill>
              <a:effectLst>
                <a:outerShdw blurRad="38100" dist="38100" dir="2700000" algn="tl">
                  <a:srgbClr val="000000">
                    <a:alpha val="43137"/>
                  </a:srgbClr>
                </a:outerShdw>
              </a:effectLst>
              <a:latin typeface="Verdana" panose="020B0604030504040204" pitchFamily="34" charset="0"/>
              <a:cs typeface="Arial" pitchFamily="34" charset="0"/>
            </a:endParaRPr>
          </a:p>
        </p:txBody>
      </p:sp>
      <p:cxnSp>
        <p:nvCxnSpPr>
          <p:cNvPr id="3" name="Connecteur droit avec flèche 2"/>
          <p:cNvCxnSpPr/>
          <p:nvPr>
            <p:custDataLst>
              <p:tags r:id="rId8"/>
            </p:custDataLst>
          </p:nvPr>
        </p:nvCxnSpPr>
        <p:spPr>
          <a:xfrm>
            <a:off x="1856916" y="2354101"/>
            <a:ext cx="2067012" cy="714859"/>
          </a:xfrm>
          <a:prstGeom prst="straightConnector1">
            <a:avLst/>
          </a:prstGeom>
          <a:ln w="127000">
            <a:solidFill>
              <a:schemeClr val="accent2">
                <a:lumMod val="50000"/>
              </a:schemeClr>
            </a:solidFill>
            <a:tailEnd type="arrow"/>
          </a:ln>
          <a:effectLst>
            <a:glow rad="139700">
              <a:schemeClr val="accent2">
                <a:lumMod val="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p:nvPr>
            <p:custDataLst>
              <p:tags r:id="rId9"/>
            </p:custDataLst>
          </p:nvPr>
        </p:nvCxnSpPr>
        <p:spPr>
          <a:xfrm>
            <a:off x="2101590" y="3140968"/>
            <a:ext cx="1822338" cy="432048"/>
          </a:xfrm>
          <a:prstGeom prst="straightConnector1">
            <a:avLst/>
          </a:prstGeom>
          <a:ln w="127000">
            <a:solidFill>
              <a:schemeClr val="accent2">
                <a:lumMod val="50000"/>
              </a:schemeClr>
            </a:solidFill>
            <a:tailEnd type="arrow"/>
          </a:ln>
          <a:effectLst>
            <a:glow rad="139700">
              <a:schemeClr val="accent2">
                <a:lumMod val="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custDataLst>
              <p:tags r:id="rId10"/>
            </p:custDataLst>
          </p:nvPr>
        </p:nvCxnSpPr>
        <p:spPr>
          <a:xfrm>
            <a:off x="2555776" y="4030573"/>
            <a:ext cx="1368152" cy="85215"/>
          </a:xfrm>
          <a:prstGeom prst="straightConnector1">
            <a:avLst/>
          </a:prstGeom>
          <a:ln w="127000">
            <a:solidFill>
              <a:schemeClr val="accent2">
                <a:lumMod val="50000"/>
              </a:schemeClr>
            </a:solidFill>
            <a:tailEnd type="arrow"/>
          </a:ln>
          <a:effectLst>
            <a:glow rad="139700">
              <a:schemeClr val="accent2">
                <a:lumMod val="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p:nvPr>
            <p:custDataLst>
              <p:tags r:id="rId11"/>
            </p:custDataLst>
          </p:nvPr>
        </p:nvCxnSpPr>
        <p:spPr>
          <a:xfrm flipV="1">
            <a:off x="2890422" y="4653136"/>
            <a:ext cx="1054010" cy="108012"/>
          </a:xfrm>
          <a:prstGeom prst="straightConnector1">
            <a:avLst/>
          </a:prstGeom>
          <a:ln w="127000">
            <a:solidFill>
              <a:schemeClr val="accent2">
                <a:lumMod val="50000"/>
              </a:schemeClr>
            </a:solidFill>
            <a:tailEnd type="arrow"/>
          </a:ln>
          <a:effectLst>
            <a:glow rad="139700">
              <a:schemeClr val="accent2">
                <a:lumMod val="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p:nvPr>
            <p:custDataLst>
              <p:tags r:id="rId12"/>
            </p:custDataLst>
          </p:nvPr>
        </p:nvCxnSpPr>
        <p:spPr>
          <a:xfrm flipV="1">
            <a:off x="3012759" y="5229201"/>
            <a:ext cx="931673" cy="459954"/>
          </a:xfrm>
          <a:prstGeom prst="straightConnector1">
            <a:avLst/>
          </a:prstGeom>
          <a:ln w="127000">
            <a:solidFill>
              <a:schemeClr val="accent2">
                <a:lumMod val="50000"/>
              </a:schemeClr>
            </a:solidFill>
            <a:tailEnd type="arrow"/>
          </a:ln>
          <a:effectLst>
            <a:glow rad="139700">
              <a:schemeClr val="accent2">
                <a:lumMod val="75000"/>
                <a:alpha val="40000"/>
              </a:schemeClr>
            </a:glow>
          </a:effectLst>
        </p:spPr>
        <p:style>
          <a:lnRef idx="1">
            <a:schemeClr val="accent1"/>
          </a:lnRef>
          <a:fillRef idx="0">
            <a:schemeClr val="accent1"/>
          </a:fillRef>
          <a:effectRef idx="0">
            <a:schemeClr val="accent1"/>
          </a:effectRef>
          <a:fontRef idx="minor">
            <a:schemeClr val="tx1"/>
          </a:fontRef>
        </p:style>
      </p:cxnSp>
      <p:sp>
        <p:nvSpPr>
          <p:cNvPr id="16" name="ZoneTexte 15"/>
          <p:cNvSpPr txBox="1"/>
          <p:nvPr>
            <p:custDataLst>
              <p:tags r:id="rId13"/>
            </p:custDataLst>
          </p:nvPr>
        </p:nvSpPr>
        <p:spPr>
          <a:xfrm>
            <a:off x="1904083" y="18197"/>
            <a:ext cx="5341549" cy="646331"/>
          </a:xfrm>
          <a:prstGeom prst="rect">
            <a:avLst/>
          </a:prstGeom>
          <a:noFill/>
        </p:spPr>
        <p:txBody>
          <a:bodyPr wrap="square" rtlCol="0">
            <a:spAutoFit/>
          </a:bodyPr>
          <a:lstStyle/>
          <a:p>
            <a:pPr algn="ctr"/>
            <a:r>
              <a:rPr lang="fr-FR" sz="3600" b="1" dirty="0" smtClean="0">
                <a:effectLst>
                  <a:outerShdw blurRad="12700" dist="63500" dir="2700000" algn="tl" rotWithShape="0">
                    <a:schemeClr val="bg1"/>
                  </a:outerShdw>
                </a:effectLst>
                <a:latin typeface="Verdana" panose="020B0604030504040204" pitchFamily="34" charset="0"/>
                <a:cs typeface="Arial" pitchFamily="34" charset="0"/>
              </a:rPr>
              <a:t>Le dépannage</a:t>
            </a:r>
            <a:endParaRPr lang="fr-FR" sz="3600" b="1" dirty="0">
              <a:effectLst>
                <a:outerShdw blurRad="12700" dist="63500" dir="2700000" algn="tl" rotWithShape="0">
                  <a:schemeClr val="bg1"/>
                </a:outerShdw>
              </a:effectLst>
              <a:latin typeface="Verdana" panose="020B0604030504040204" pitchFamily="34" charset="0"/>
              <a:cs typeface="Arial" pitchFamily="34" charset="0"/>
            </a:endParaRPr>
          </a:p>
        </p:txBody>
      </p:sp>
    </p:spTree>
    <p:extLst>
      <p:ext uri="{BB962C8B-B14F-4D97-AF65-F5344CB8AC3E}">
        <p14:creationId xmlns:p14="http://schemas.microsoft.com/office/powerpoint/2010/main" val="31221278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18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3150"/>
                            </p:stCondLst>
                            <p:childTnLst>
                              <p:par>
                                <p:cTn id="13" presetID="22" presetClass="entr" presetSubtype="8" fill="hold" nodeType="afterEffect">
                                  <p:stCondLst>
                                    <p:cond delay="50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par>
                          <p:cTn id="16" fill="hold">
                            <p:stCondLst>
                              <p:cond delay="415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5450"/>
                            </p:stCondLst>
                            <p:childTnLst>
                              <p:par>
                                <p:cTn id="21" presetID="22" presetClass="entr" presetSubtype="8" fill="hold" nodeType="afterEffect">
                                  <p:stCondLst>
                                    <p:cond delay="500"/>
                                  </p:stCondLst>
                                  <p:childTnLst>
                                    <p:set>
                                      <p:cBhvr>
                                        <p:cTn id="22" dur="1" fill="hold">
                                          <p:stCondLst>
                                            <p:cond delay="0"/>
                                          </p:stCondLst>
                                        </p:cTn>
                                        <p:tgtEl>
                                          <p:spTgt spid="31"/>
                                        </p:tgtEl>
                                        <p:attrNameLst>
                                          <p:attrName>style.visibility</p:attrName>
                                        </p:attrNameLst>
                                      </p:cBhvr>
                                      <p:to>
                                        <p:strVal val="visible"/>
                                      </p:to>
                                    </p:set>
                                    <p:animEffect transition="in" filter="wipe(left)">
                                      <p:cBhvr>
                                        <p:cTn id="23" dur="500"/>
                                        <p:tgtEl>
                                          <p:spTgt spid="31"/>
                                        </p:tgtEl>
                                      </p:cBhvr>
                                    </p:animEffect>
                                  </p:childTnLst>
                                </p:cTn>
                              </p:par>
                            </p:childTnLst>
                          </p:cTn>
                        </p:par>
                        <p:par>
                          <p:cTn id="24" fill="hold">
                            <p:stCondLst>
                              <p:cond delay="6450"/>
                            </p:stCondLst>
                            <p:childTnLst>
                              <p:par>
                                <p:cTn id="25" presetID="10" presetClass="entr" presetSubtype="0" fill="hold" grpId="0" nodeType="afterEffect">
                                  <p:stCondLst>
                                    <p:cond delay="750"/>
                                  </p:stCondLst>
                                  <p:iterate type="wd">
                                    <p:tmPct val="10000"/>
                                  </p:iterate>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par>
                          <p:cTn id="28" fill="hold">
                            <p:stCondLst>
                              <p:cond delay="7750"/>
                            </p:stCondLst>
                            <p:childTnLst>
                              <p:par>
                                <p:cTn id="29" presetID="22" presetClass="entr" presetSubtype="8" fill="hold" nodeType="afterEffect">
                                  <p:stCondLst>
                                    <p:cond delay="500"/>
                                  </p:stCondLst>
                                  <p:childTnLst>
                                    <p:set>
                                      <p:cBhvr>
                                        <p:cTn id="30" dur="1" fill="hold">
                                          <p:stCondLst>
                                            <p:cond delay="0"/>
                                          </p:stCondLst>
                                        </p:cTn>
                                        <p:tgtEl>
                                          <p:spTgt spid="32"/>
                                        </p:tgtEl>
                                        <p:attrNameLst>
                                          <p:attrName>style.visibility</p:attrName>
                                        </p:attrNameLst>
                                      </p:cBhvr>
                                      <p:to>
                                        <p:strVal val="visible"/>
                                      </p:to>
                                    </p:set>
                                    <p:animEffect transition="in" filter="wipe(left)">
                                      <p:cBhvr>
                                        <p:cTn id="31" dur="500"/>
                                        <p:tgtEl>
                                          <p:spTgt spid="32"/>
                                        </p:tgtEl>
                                      </p:cBhvr>
                                    </p:animEffect>
                                  </p:childTnLst>
                                </p:cTn>
                              </p:par>
                            </p:childTnLst>
                          </p:cTn>
                        </p:par>
                        <p:par>
                          <p:cTn id="32" fill="hold">
                            <p:stCondLst>
                              <p:cond delay="8750"/>
                            </p:stCondLst>
                            <p:childTnLst>
                              <p:par>
                                <p:cTn id="33" presetID="10" presetClass="entr" presetSubtype="0" fill="hold" grpId="0" nodeType="afterEffect">
                                  <p:stCondLst>
                                    <p:cond delay="750"/>
                                  </p:stCondLst>
                                  <p:iterate type="wd">
                                    <p:tmPct val="10000"/>
                                  </p:iterate>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par>
                          <p:cTn id="36" fill="hold">
                            <p:stCondLst>
                              <p:cond delay="10050"/>
                            </p:stCondLst>
                            <p:childTnLst>
                              <p:par>
                                <p:cTn id="37" presetID="22" presetClass="entr" presetSubtype="8" fill="hold" nodeType="afterEffect">
                                  <p:stCondLst>
                                    <p:cond delay="500"/>
                                  </p:stCondLst>
                                  <p:childTnLst>
                                    <p:set>
                                      <p:cBhvr>
                                        <p:cTn id="38" dur="1" fill="hold">
                                          <p:stCondLst>
                                            <p:cond delay="0"/>
                                          </p:stCondLst>
                                        </p:cTn>
                                        <p:tgtEl>
                                          <p:spTgt spid="33"/>
                                        </p:tgtEl>
                                        <p:attrNameLst>
                                          <p:attrName>style.visibility</p:attrName>
                                        </p:attrNameLst>
                                      </p:cBhvr>
                                      <p:to>
                                        <p:strVal val="visible"/>
                                      </p:to>
                                    </p:set>
                                    <p:animEffect transition="in" filter="wipe(left)">
                                      <p:cBhvr>
                                        <p:cTn id="39" dur="500"/>
                                        <p:tgtEl>
                                          <p:spTgt spid="33"/>
                                        </p:tgtEl>
                                      </p:cBhvr>
                                    </p:animEffect>
                                  </p:childTnLst>
                                </p:cTn>
                              </p:par>
                            </p:childTnLst>
                          </p:cTn>
                        </p:par>
                        <p:par>
                          <p:cTn id="40" fill="hold">
                            <p:stCondLst>
                              <p:cond delay="11050"/>
                            </p:stCondLst>
                            <p:childTnLst>
                              <p:par>
                                <p:cTn id="41" presetID="10" presetClass="entr" presetSubtype="0" fill="hold" grpId="0" nodeType="afterEffect">
                                  <p:stCondLst>
                                    <p:cond delay="750"/>
                                  </p:stCondLst>
                                  <p:iterate type="wd">
                                    <p:tmPct val="10000"/>
                                  </p:iterate>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childTnLst>
                          </p:cTn>
                        </p:par>
                        <p:par>
                          <p:cTn id="44" fill="hold">
                            <p:stCondLst>
                              <p:cond delay="12550"/>
                            </p:stCondLst>
                            <p:childTnLst>
                              <p:par>
                                <p:cTn id="45" presetID="22" presetClass="entr" presetSubtype="8" fill="hold" nodeType="afterEffect">
                                  <p:stCondLst>
                                    <p:cond delay="500"/>
                                  </p:stCondLst>
                                  <p:childTnLst>
                                    <p:set>
                                      <p:cBhvr>
                                        <p:cTn id="46" dur="1" fill="hold">
                                          <p:stCondLst>
                                            <p:cond delay="0"/>
                                          </p:stCondLst>
                                        </p:cTn>
                                        <p:tgtEl>
                                          <p:spTgt spid="35"/>
                                        </p:tgtEl>
                                        <p:attrNameLst>
                                          <p:attrName>style.visibility</p:attrName>
                                        </p:attrNameLst>
                                      </p:cBhvr>
                                      <p:to>
                                        <p:strVal val="visible"/>
                                      </p:to>
                                    </p:set>
                                    <p:animEffect transition="in" filter="wipe(left)">
                                      <p:cBhvr>
                                        <p:cTn id="47" dur="500"/>
                                        <p:tgtEl>
                                          <p:spTgt spid="35"/>
                                        </p:tgtEl>
                                      </p:cBhvr>
                                    </p:animEffect>
                                  </p:childTnLst>
                                </p:cTn>
                              </p:par>
                            </p:childTnLst>
                          </p:cTn>
                        </p:par>
                        <p:par>
                          <p:cTn id="48" fill="hold">
                            <p:stCondLst>
                              <p:cond delay="13550"/>
                            </p:stCondLst>
                            <p:childTnLst>
                              <p:par>
                                <p:cTn id="49" presetID="10" presetClass="entr" presetSubtype="0" fill="hold" grpId="0" nodeType="afterEffect">
                                  <p:stCondLst>
                                    <p:cond delay="500"/>
                                  </p:stCondLst>
                                  <p:iterate type="wd">
                                    <p:tmPct val="10000"/>
                                  </p:iterate>
                                  <p:childTnLst>
                                    <p:set>
                                      <p:cBhvr>
                                        <p:cTn id="50" dur="1" fill="hold">
                                          <p:stCondLst>
                                            <p:cond delay="0"/>
                                          </p:stCondLst>
                                        </p:cTn>
                                        <p:tgtEl>
                                          <p:spTgt spid="29"/>
                                        </p:tgtEl>
                                        <p:attrNameLst>
                                          <p:attrName>style.visibility</p:attrName>
                                        </p:attrNameLst>
                                      </p:cBhvr>
                                      <p:to>
                                        <p:strVal val="visible"/>
                                      </p:to>
                                    </p:set>
                                    <p:animEffect transition="in" filter="fade">
                                      <p:cBhvr>
                                        <p:cTn id="5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2" grpId="0" animBg="1"/>
      <p:bldP spid="8" grpId="0"/>
      <p:bldP spid="9" grpId="0" animBg="1"/>
      <p:bldP spid="10" grpId="0" animBg="1"/>
      <p:bldP spid="11" grpId="0" animBg="1"/>
      <p:bldP spid="2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custDataLst>
              <p:tags r:id="rId1"/>
            </p:custDataLst>
          </p:nvPr>
        </p:nvSpPr>
        <p:spPr>
          <a:xfrm>
            <a:off x="-643" y="2276872"/>
            <a:ext cx="9144000" cy="3970318"/>
          </a:xfrm>
          <a:prstGeom prst="rect">
            <a:avLst/>
          </a:prstGeom>
        </p:spPr>
        <p:txBody>
          <a:bodyPr wrap="square">
            <a:spAutoFit/>
          </a:bodyPr>
          <a:lstStyle/>
          <a:p>
            <a:pPr algn="ctr"/>
            <a:r>
              <a:rPr lang="fr-FR" b="1" dirty="0" smtClean="0">
                <a:latin typeface="Verdana" panose="020B0604030504040204" pitchFamily="34" charset="0"/>
                <a:cs typeface="Arial" pitchFamily="34" charset="0"/>
              </a:rPr>
              <a:t>Le constat sera </a:t>
            </a:r>
            <a:r>
              <a:rPr lang="fr-FR" b="1" dirty="0" smtClean="0">
                <a:latin typeface="Verdana" panose="020B0604030504040204" pitchFamily="34" charset="0"/>
                <a:cs typeface="Arial" pitchFamily="34" charset="0"/>
              </a:rPr>
              <a:t>établi </a:t>
            </a:r>
            <a:r>
              <a:rPr lang="fr-FR" b="1" dirty="0" smtClean="0">
                <a:latin typeface="Verdana" panose="020B0604030504040204" pitchFamily="34" charset="0"/>
                <a:cs typeface="Arial" pitchFamily="34" charset="0"/>
              </a:rPr>
              <a:t>après la partie observation du système.</a:t>
            </a:r>
          </a:p>
          <a:p>
            <a:pPr algn="ctr"/>
            <a:r>
              <a:rPr lang="fr-FR" b="1" dirty="0" smtClean="0">
                <a:latin typeface="Verdana" panose="020B0604030504040204" pitchFamily="34" charset="0"/>
                <a:cs typeface="Arial" pitchFamily="34" charset="0"/>
              </a:rPr>
              <a:t>Il décrira de manière précise ce qui </a:t>
            </a:r>
            <a:r>
              <a:rPr lang="fr-FR" b="1" dirty="0" smtClean="0">
                <a:latin typeface="Verdana" panose="020B0604030504040204" pitchFamily="34" charset="0"/>
                <a:cs typeface="Arial" pitchFamily="34" charset="0"/>
              </a:rPr>
              <a:t>a </a:t>
            </a:r>
            <a:r>
              <a:rPr lang="fr-FR" b="1" dirty="0" smtClean="0">
                <a:latin typeface="Verdana" panose="020B0604030504040204" pitchFamily="34" charset="0"/>
                <a:cs typeface="Arial" pitchFamily="34" charset="0"/>
              </a:rPr>
              <a:t>été vu, et de manière plus globale ce qui relève des faits, et des circonstances dans lesquels ces faits sont apparus.</a:t>
            </a:r>
            <a:br>
              <a:rPr lang="fr-FR" b="1" dirty="0" smtClean="0">
                <a:latin typeface="Verdana" panose="020B0604030504040204" pitchFamily="34" charset="0"/>
                <a:cs typeface="Arial" pitchFamily="34" charset="0"/>
              </a:rPr>
            </a:br>
            <a:endParaRPr lang="fr-FR" b="1" dirty="0" smtClean="0">
              <a:latin typeface="Verdana" panose="020B0604030504040204" pitchFamily="34" charset="0"/>
              <a:cs typeface="Arial" pitchFamily="34" charset="0"/>
            </a:endParaRPr>
          </a:p>
          <a:p>
            <a:pPr algn="ctr"/>
            <a:r>
              <a:rPr lang="fr-FR" dirty="0" smtClean="0">
                <a:latin typeface="Verdana" panose="020B0604030504040204" pitchFamily="34" charset="0"/>
                <a:cs typeface="Arial" pitchFamily="34" charset="0"/>
              </a:rPr>
              <a:t>Ex: Dans la phase de mise en service……</a:t>
            </a:r>
          </a:p>
          <a:p>
            <a:pPr algn="ctr"/>
            <a:r>
              <a:rPr lang="fr-FR" dirty="0" smtClean="0">
                <a:latin typeface="Verdana" panose="020B0604030504040204" pitchFamily="34" charset="0"/>
                <a:cs typeface="Arial" pitchFamily="34" charset="0"/>
              </a:rPr>
              <a:t>En fonctionnement en mode « Manuel », « Auto »….</a:t>
            </a:r>
          </a:p>
          <a:p>
            <a:pPr algn="ctr"/>
            <a:r>
              <a:rPr lang="fr-FR" b="1" dirty="0" smtClean="0">
                <a:latin typeface="Verdana" panose="020B0604030504040204" pitchFamily="34" charset="0"/>
                <a:cs typeface="Arial" pitchFamily="34" charset="0"/>
              </a:rPr>
              <a:t>Il faut décrire les circonstances liées à la défaillance.</a:t>
            </a:r>
          </a:p>
          <a:p>
            <a:pPr algn="ctr"/>
            <a:r>
              <a:rPr lang="fr-FR" b="1" dirty="0" smtClean="0">
                <a:latin typeface="Verdana" panose="020B0604030504040204" pitchFamily="34" charset="0"/>
                <a:cs typeface="Arial" pitchFamily="34" charset="0"/>
              </a:rPr>
              <a:t>Il faut exclure à ce stade les opinions, les pronostiques, je pense que c’est….</a:t>
            </a:r>
            <a:br>
              <a:rPr lang="fr-FR" b="1" dirty="0" smtClean="0">
                <a:latin typeface="Verdana" panose="020B0604030504040204" pitchFamily="34" charset="0"/>
                <a:cs typeface="Arial" pitchFamily="34" charset="0"/>
              </a:rPr>
            </a:br>
            <a:endParaRPr lang="fr-FR" b="1" dirty="0" smtClean="0">
              <a:latin typeface="Verdana" panose="020B0604030504040204" pitchFamily="34" charset="0"/>
              <a:cs typeface="Arial" pitchFamily="34" charset="0"/>
            </a:endParaRPr>
          </a:p>
          <a:p>
            <a:pPr algn="ctr"/>
            <a:r>
              <a:rPr lang="fr-FR" b="1" dirty="0" smtClean="0">
                <a:latin typeface="Verdana" panose="020B0604030504040204" pitchFamily="34" charset="0"/>
                <a:cs typeface="Arial" pitchFamily="34" charset="0"/>
              </a:rPr>
              <a:t>Il faudra faire l’essai du système dans tous ses modes de fonctionnements, si cela est possible,  et relever pour chaque mode les résultats produits.</a:t>
            </a:r>
          </a:p>
        </p:txBody>
      </p:sp>
      <p:sp>
        <p:nvSpPr>
          <p:cNvPr id="11" name="Rectangle 10"/>
          <p:cNvSpPr/>
          <p:nvPr>
            <p:custDataLst>
              <p:tags r:id="rId2"/>
            </p:custDataLst>
          </p:nvPr>
        </p:nvSpPr>
        <p:spPr>
          <a:xfrm>
            <a:off x="213132" y="1604257"/>
            <a:ext cx="2846699" cy="461665"/>
          </a:xfrm>
          <a:prstGeom prst="rect">
            <a:avLst/>
          </a:prstGeom>
        </p:spPr>
        <p:txBody>
          <a:bodyPr wrap="square">
            <a:spAutoFit/>
          </a:bodyPr>
          <a:lstStyle/>
          <a:p>
            <a:r>
              <a:rPr lang="fr-FR" sz="2000" b="1" u="sng" dirty="0" smtClean="0">
                <a:latin typeface="Verdana" panose="020B0604030504040204" pitchFamily="34" charset="0"/>
                <a:cs typeface="Arial" pitchFamily="34" charset="0"/>
              </a:rPr>
              <a:t>I</a:t>
            </a:r>
            <a:r>
              <a:rPr lang="fr-FR" sz="2400" b="1" u="sng" dirty="0" smtClean="0">
                <a:latin typeface="Verdana" panose="020B0604030504040204" pitchFamily="34" charset="0"/>
                <a:cs typeface="Arial" pitchFamily="34" charset="0"/>
              </a:rPr>
              <a:t>: Le constat:</a:t>
            </a:r>
            <a:endParaRPr lang="fr-FR" sz="2400" b="1" u="sng" dirty="0">
              <a:latin typeface="Verdana" panose="020B0604030504040204" pitchFamily="34" charset="0"/>
              <a:cs typeface="Arial" pitchFamily="34" charset="0"/>
            </a:endParaRPr>
          </a:p>
        </p:txBody>
      </p:sp>
      <p:sp>
        <p:nvSpPr>
          <p:cNvPr id="12" name="Rectangle 11"/>
          <p:cNvSpPr/>
          <p:nvPr>
            <p:custDataLst>
              <p:tags r:id="rId3"/>
            </p:custDataLst>
          </p:nvPr>
        </p:nvSpPr>
        <p:spPr>
          <a:xfrm>
            <a:off x="36984" y="836712"/>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5" name="ZoneTexte 14"/>
          <p:cNvSpPr txBox="1"/>
          <p:nvPr>
            <p:custDataLst>
              <p:tags r:id="rId4"/>
            </p:custDataLst>
          </p:nvPr>
        </p:nvSpPr>
        <p:spPr>
          <a:xfrm>
            <a:off x="1904083" y="18197"/>
            <a:ext cx="5341549" cy="646331"/>
          </a:xfrm>
          <a:prstGeom prst="rect">
            <a:avLst/>
          </a:prstGeom>
          <a:noFill/>
        </p:spPr>
        <p:txBody>
          <a:bodyPr wrap="square" rtlCol="0">
            <a:spAutoFit/>
          </a:bodyPr>
          <a:lstStyle/>
          <a:p>
            <a:pPr algn="ctr"/>
            <a:r>
              <a:rPr lang="fr-FR" sz="3600" b="1" dirty="0" smtClean="0">
                <a:effectLst>
                  <a:outerShdw blurRad="12700" dist="63500" dir="2700000" algn="tl" rotWithShape="0">
                    <a:schemeClr val="bg1"/>
                  </a:outerShdw>
                </a:effectLst>
                <a:latin typeface="Verdana" panose="020B0604030504040204" pitchFamily="34" charset="0"/>
                <a:cs typeface="Arial" pitchFamily="34" charset="0"/>
              </a:rPr>
              <a:t>Le dépannage</a:t>
            </a:r>
            <a:endParaRPr lang="fr-FR" sz="3600" b="1" dirty="0">
              <a:effectLst>
                <a:outerShdw blurRad="12700" dist="63500" dir="2700000" algn="tl" rotWithShape="0">
                  <a:schemeClr val="bg1"/>
                </a:outerShdw>
              </a:effectLst>
              <a:latin typeface="Verdana" panose="020B0604030504040204" pitchFamily="34" charset="0"/>
              <a:cs typeface="Arial" pitchFamily="34" charset="0"/>
            </a:endParaRPr>
          </a:p>
        </p:txBody>
      </p:sp>
    </p:spTree>
    <p:extLst>
      <p:ext uri="{BB962C8B-B14F-4D97-AF65-F5344CB8AC3E}">
        <p14:creationId xmlns:p14="http://schemas.microsoft.com/office/powerpoint/2010/main" val="9232973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14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290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custDataLst>
              <p:tags r:id="rId1"/>
            </p:custDataLst>
          </p:nvPr>
        </p:nvSpPr>
        <p:spPr>
          <a:xfrm>
            <a:off x="36984" y="836712"/>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3" name="Rectangle 12"/>
          <p:cNvSpPr/>
          <p:nvPr>
            <p:custDataLst>
              <p:tags r:id="rId2"/>
            </p:custDataLst>
          </p:nvPr>
        </p:nvSpPr>
        <p:spPr>
          <a:xfrm>
            <a:off x="36984" y="1772816"/>
            <a:ext cx="2683989"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II: L’analyse:</a:t>
            </a:r>
            <a:endParaRPr lang="fr-FR" sz="2400" b="1" u="sng" dirty="0">
              <a:latin typeface="Verdana" panose="020B0604030504040204" pitchFamily="34" charset="0"/>
              <a:cs typeface="Arial" pitchFamily="34" charset="0"/>
            </a:endParaRPr>
          </a:p>
        </p:txBody>
      </p:sp>
      <p:sp>
        <p:nvSpPr>
          <p:cNvPr id="14" name="Rectangle 13"/>
          <p:cNvSpPr/>
          <p:nvPr>
            <p:custDataLst>
              <p:tags r:id="rId3"/>
            </p:custDataLst>
          </p:nvPr>
        </p:nvSpPr>
        <p:spPr>
          <a:xfrm>
            <a:off x="36984" y="2348880"/>
            <a:ext cx="9144000" cy="1477328"/>
          </a:xfrm>
          <a:prstGeom prst="rect">
            <a:avLst/>
          </a:prstGeom>
        </p:spPr>
        <p:txBody>
          <a:bodyPr wrap="square">
            <a:spAutoFit/>
          </a:bodyPr>
          <a:lstStyle/>
          <a:p>
            <a:pPr algn="ctr"/>
            <a:r>
              <a:rPr lang="fr-FR" b="1" dirty="0" smtClean="0">
                <a:latin typeface="Verdana" panose="020B0604030504040204" pitchFamily="34" charset="0"/>
                <a:cs typeface="Arial" pitchFamily="34" charset="0"/>
              </a:rPr>
              <a:t>En fonction de l’observation précédente, de la connaissance que l’on </a:t>
            </a:r>
            <a:r>
              <a:rPr lang="fr-FR" b="1" dirty="0" smtClean="0">
                <a:latin typeface="Verdana" panose="020B0604030504040204" pitchFamily="34" charset="0"/>
                <a:cs typeface="Arial" pitchFamily="34" charset="0"/>
              </a:rPr>
              <a:t>a </a:t>
            </a:r>
            <a:r>
              <a:rPr lang="fr-FR" b="1" dirty="0" smtClean="0">
                <a:latin typeface="Verdana" panose="020B0604030504040204" pitchFamily="34" charset="0"/>
                <a:cs typeface="Arial" pitchFamily="34" charset="0"/>
              </a:rPr>
              <a:t>du système et des documents techniques (schéma électrique, ….), on va rétrécir le champ d’investigation en précisant s’il s'agit d’une </a:t>
            </a:r>
            <a:r>
              <a:rPr lang="fr-FR" b="1" u="sng" dirty="0" smtClean="0">
                <a:latin typeface="Verdana" panose="020B0604030504040204" pitchFamily="34" charset="0"/>
                <a:cs typeface="Arial" pitchFamily="34" charset="0"/>
              </a:rPr>
              <a:t>panne fonctionnelle </a:t>
            </a:r>
            <a:r>
              <a:rPr lang="fr-FR" b="1" dirty="0" smtClean="0">
                <a:latin typeface="Verdana" panose="020B0604030504040204" pitchFamily="34" charset="0"/>
                <a:cs typeface="Arial" pitchFamily="34" charset="0"/>
              </a:rPr>
              <a:t>ou d’une </a:t>
            </a:r>
            <a:r>
              <a:rPr lang="fr-FR" b="1" u="sng" dirty="0" smtClean="0">
                <a:latin typeface="Verdana" panose="020B0604030504040204" pitchFamily="34" charset="0"/>
                <a:cs typeface="Arial" pitchFamily="34" charset="0"/>
              </a:rPr>
              <a:t>panne générale</a:t>
            </a:r>
            <a:r>
              <a:rPr lang="fr-FR" b="1" dirty="0" smtClean="0">
                <a:latin typeface="Verdana" panose="020B0604030504040204" pitchFamily="34" charset="0"/>
                <a:cs typeface="Arial" pitchFamily="34" charset="0"/>
              </a:rPr>
              <a:t>. On précisera aussi la partie du système en cause dans le dysfonctionnement.</a:t>
            </a:r>
          </a:p>
        </p:txBody>
      </p:sp>
      <p:sp>
        <p:nvSpPr>
          <p:cNvPr id="15" name="ZoneTexte 14"/>
          <p:cNvSpPr txBox="1"/>
          <p:nvPr>
            <p:custDataLst>
              <p:tags r:id="rId4"/>
            </p:custDataLst>
          </p:nvPr>
        </p:nvSpPr>
        <p:spPr>
          <a:xfrm>
            <a:off x="1904083" y="18197"/>
            <a:ext cx="5341549" cy="646331"/>
          </a:xfrm>
          <a:prstGeom prst="rect">
            <a:avLst/>
          </a:prstGeom>
          <a:noFill/>
        </p:spPr>
        <p:txBody>
          <a:bodyPr wrap="square" rtlCol="0">
            <a:spAutoFit/>
          </a:bodyPr>
          <a:lstStyle/>
          <a:p>
            <a:pPr algn="ctr"/>
            <a:r>
              <a:rPr lang="fr-FR" sz="3600" b="1" dirty="0" smtClean="0">
                <a:effectLst>
                  <a:outerShdw blurRad="12700" dist="63500" dir="2700000" algn="tl" rotWithShape="0">
                    <a:schemeClr val="bg1"/>
                  </a:outerShdw>
                </a:effectLst>
                <a:latin typeface="Verdana" panose="020B0604030504040204" pitchFamily="34" charset="0"/>
                <a:cs typeface="Arial" pitchFamily="34" charset="0"/>
              </a:rPr>
              <a:t>Le dépannage</a:t>
            </a:r>
            <a:endParaRPr lang="fr-FR" sz="3600" b="1" dirty="0">
              <a:effectLst>
                <a:outerShdw blurRad="12700" dist="63500" dir="2700000" algn="tl" rotWithShape="0">
                  <a:schemeClr val="bg1"/>
                </a:outerShdw>
              </a:effectLst>
              <a:latin typeface="Verdana" panose="020B0604030504040204" pitchFamily="34" charset="0"/>
              <a:cs typeface="Arial" pitchFamily="34" charset="0"/>
            </a:endParaRPr>
          </a:p>
        </p:txBody>
      </p:sp>
      <p:sp>
        <p:nvSpPr>
          <p:cNvPr id="8" name="Rectangle 7"/>
          <p:cNvSpPr/>
          <p:nvPr>
            <p:custDataLst>
              <p:tags r:id="rId5"/>
            </p:custDataLst>
          </p:nvPr>
        </p:nvSpPr>
        <p:spPr>
          <a:xfrm>
            <a:off x="7380312"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9" name="Rectangle 8"/>
          <p:cNvSpPr/>
          <p:nvPr>
            <p:custDataLst>
              <p:tags r:id="rId6"/>
            </p:custDataLst>
          </p:nvPr>
        </p:nvSpPr>
        <p:spPr>
          <a:xfrm>
            <a:off x="7380312" y="287580"/>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16" name="Rectangle 15"/>
          <p:cNvSpPr/>
          <p:nvPr>
            <p:custDataLst>
              <p:tags r:id="rId7"/>
            </p:custDataLst>
          </p:nvPr>
        </p:nvSpPr>
        <p:spPr>
          <a:xfrm>
            <a:off x="-57364" y="3933056"/>
            <a:ext cx="9144000" cy="2585323"/>
          </a:xfrm>
          <a:prstGeom prst="rect">
            <a:avLst/>
          </a:prstGeom>
        </p:spPr>
        <p:txBody>
          <a:bodyPr wrap="square">
            <a:spAutoFit/>
          </a:bodyPr>
          <a:lstStyle/>
          <a:p>
            <a:pPr marL="360000" indent="-457200">
              <a:tabLst>
                <a:tab pos="360000" algn="l"/>
              </a:tabLst>
            </a:pPr>
            <a:r>
              <a:rPr lang="fr-FR" b="1" u="sng" dirty="0" smtClean="0">
                <a:latin typeface="Verdana" panose="020B0604030504040204" pitchFamily="34" charset="0"/>
                <a:cs typeface="Arial" pitchFamily="34" charset="0"/>
              </a:rPr>
              <a:t>Panne fonctionnelle:</a:t>
            </a:r>
            <a:r>
              <a:rPr lang="fr-FR" b="1" dirty="0" smtClean="0">
                <a:latin typeface="Verdana" panose="020B0604030504040204" pitchFamily="34" charset="0"/>
                <a:cs typeface="Arial" pitchFamily="34" charset="0"/>
              </a:rPr>
              <a:t>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Défaillance </a:t>
            </a:r>
            <a:r>
              <a:rPr lang="fr-FR" b="1" dirty="0" smtClean="0">
                <a:latin typeface="Verdana" panose="020B0604030504040204" pitchFamily="34" charset="0"/>
                <a:cs typeface="Arial" pitchFamily="34" charset="0"/>
              </a:rPr>
              <a:t>ou, une </a:t>
            </a:r>
            <a:r>
              <a:rPr lang="fr-FR" b="1" dirty="0" smtClean="0">
                <a:latin typeface="Verdana" panose="020B0604030504040204" pitchFamily="34" charset="0"/>
                <a:cs typeface="Arial" pitchFamily="34" charset="0"/>
              </a:rPr>
              <a:t>seule fonction de base du système est en cause. Le reste du système peut alors fonctionner, sauf si la fonction défaillante est nécessaire à la réalisation d’autres opérations.</a:t>
            </a:r>
          </a:p>
          <a:p>
            <a:pPr marL="360000" indent="-457200">
              <a:tabLst>
                <a:tab pos="360000" algn="l"/>
              </a:tabLst>
            </a:pPr>
            <a:endParaRPr lang="fr-FR" b="1" dirty="0">
              <a:latin typeface="Verdana" panose="020B0604030504040204" pitchFamily="34" charset="0"/>
              <a:cs typeface="Arial" pitchFamily="34" charset="0"/>
            </a:endParaRPr>
          </a:p>
          <a:p>
            <a:pPr marL="360000" indent="-457200">
              <a:tabLst>
                <a:tab pos="360000" algn="l"/>
              </a:tabLst>
            </a:pPr>
            <a:r>
              <a:rPr lang="fr-FR" b="1" u="sng" dirty="0" smtClean="0">
                <a:latin typeface="Verdana" panose="020B0604030504040204" pitchFamily="34" charset="0"/>
                <a:cs typeface="Arial" pitchFamily="34" charset="0"/>
              </a:rPr>
              <a:t>Panne générale</a:t>
            </a:r>
            <a:r>
              <a:rPr lang="fr-FR" b="1" dirty="0" smtClean="0">
                <a:latin typeface="Verdana" panose="020B0604030504040204" pitchFamily="34" charset="0"/>
                <a:cs typeface="Arial" pitchFamily="34" charset="0"/>
              </a:rPr>
              <a:t>: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Le système </a:t>
            </a:r>
            <a:r>
              <a:rPr lang="fr-FR" b="1" dirty="0">
                <a:latin typeface="Verdana" panose="020B0604030504040204" pitchFamily="34" charset="0"/>
                <a:cs typeface="Arial" pitchFamily="34" charset="0"/>
              </a:rPr>
              <a:t>ne fonctionne </a:t>
            </a:r>
            <a:r>
              <a:rPr lang="fr-FR" b="1" dirty="0" smtClean="0">
                <a:latin typeface="Verdana" panose="020B0604030504040204" pitchFamily="34" charset="0"/>
                <a:cs typeface="Arial" pitchFamily="34" charset="0"/>
              </a:rPr>
              <a:t>pas dans son intégralité, ou toute une partie, un mode de marche,...</a:t>
            </a:r>
          </a:p>
        </p:txBody>
      </p:sp>
    </p:spTree>
    <p:extLst>
      <p:ext uri="{BB962C8B-B14F-4D97-AF65-F5344CB8AC3E}">
        <p14:creationId xmlns:p14="http://schemas.microsoft.com/office/powerpoint/2010/main" val="17931810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7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350"/>
                            </p:stCondLst>
                            <p:childTnLst>
                              <p:par>
                                <p:cTn id="13" presetID="10" presetClass="entr" presetSubtype="0" fill="hold" grpId="0" nodeType="afterEffect">
                                  <p:stCondLst>
                                    <p:cond delay="1500"/>
                                  </p:stCondLst>
                                  <p:iterate type="wd">
                                    <p:tmPct val="10000"/>
                                  </p:iterate>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35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7400"/>
                            </p:stCondLst>
                            <p:childTnLst>
                              <p:par>
                                <p:cTn id="21" presetID="10" presetClass="entr" presetSubtype="0" fill="hold" grpId="0" nodeType="afterEffect">
                                  <p:stCondLst>
                                    <p:cond delay="750"/>
                                  </p:stCondLst>
                                  <p:iterate type="wd">
                                    <p:tmPct val="10000"/>
                                  </p:iterate>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8" grpId="0"/>
      <p:bldP spid="9"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custDataLst>
              <p:tags r:id="rId1"/>
            </p:custDataLst>
          </p:nvPr>
        </p:nvSpPr>
        <p:spPr>
          <a:xfrm>
            <a:off x="36984" y="835200"/>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2" name="Rectangle 1"/>
          <p:cNvSpPr/>
          <p:nvPr>
            <p:custDataLst>
              <p:tags r:id="rId2"/>
            </p:custDataLst>
          </p:nvPr>
        </p:nvSpPr>
        <p:spPr>
          <a:xfrm>
            <a:off x="36983" y="2593935"/>
            <a:ext cx="8999511" cy="3139321"/>
          </a:xfrm>
          <a:prstGeom prst="rect">
            <a:avLst/>
          </a:prstGeom>
          <a:effectLst>
            <a:glow rad="228600">
              <a:schemeClr val="accent1">
                <a:satMod val="175000"/>
                <a:alpha val="40000"/>
              </a:schemeClr>
            </a:glow>
          </a:effectLst>
        </p:spPr>
        <p:txBody>
          <a:bodyPr wrap="square">
            <a:spAutoFit/>
          </a:bodyPr>
          <a:lstStyle/>
          <a:p>
            <a:r>
              <a:rPr lang="fr-FR" b="1" dirty="0" smtClean="0">
                <a:latin typeface="Verdana" panose="020B0604030504040204" pitchFamily="34" charset="0"/>
                <a:cs typeface="Arial" pitchFamily="34" charset="0"/>
              </a:rPr>
              <a:t>La partie précédente va influer sur les outils utilisés pour raisonner efficacement.</a:t>
            </a:r>
          </a:p>
          <a:p>
            <a:endParaRPr lang="fr-FR" b="1" dirty="0" smtClean="0">
              <a:latin typeface="Verdana" panose="020B0604030504040204" pitchFamily="34" charset="0"/>
              <a:cs typeface="Arial" pitchFamily="34" charset="0"/>
            </a:endParaRPr>
          </a:p>
          <a:p>
            <a:pPr marL="285750" indent="-285750">
              <a:buFontTx/>
              <a:buChar char="-"/>
            </a:pPr>
            <a:r>
              <a:rPr lang="fr-FR" b="1" u="sng" dirty="0" smtClean="0">
                <a:latin typeface="Verdana" panose="020B0604030504040204" pitchFamily="34" charset="0"/>
                <a:cs typeface="Arial" pitchFamily="34" charset="0"/>
              </a:rPr>
              <a:t>Panne est fonctionnelle </a:t>
            </a:r>
            <a:r>
              <a:rPr lang="fr-FR" b="1" dirty="0" smtClean="0">
                <a:latin typeface="Verdana" panose="020B0604030504040204" pitchFamily="34" charset="0"/>
                <a:cs typeface="Arial" pitchFamily="34" charset="0"/>
              </a:rPr>
              <a:t>on utilisera le schéma </a:t>
            </a:r>
            <a:r>
              <a:rPr lang="fr-FR" b="1" u="sng" dirty="0" smtClean="0">
                <a:latin typeface="Verdana" panose="020B0604030504040204" pitchFamily="34" charset="0"/>
                <a:cs typeface="Arial" pitchFamily="34" charset="0"/>
              </a:rPr>
              <a:t>PO-PC</a:t>
            </a:r>
            <a:r>
              <a:rPr lang="fr-FR" b="1" dirty="0" smtClean="0">
                <a:latin typeface="Verdana" panose="020B0604030504040204" pitchFamily="34" charset="0"/>
                <a:cs typeface="Arial" pitchFamily="34" charset="0"/>
              </a:rPr>
              <a:t> en relevant l’actionneur, le ou les effecteurs, </a:t>
            </a:r>
            <a:r>
              <a:rPr lang="fr-FR" b="1" dirty="0" err="1" smtClean="0">
                <a:latin typeface="Verdana" panose="020B0604030504040204" pitchFamily="34" charset="0"/>
                <a:cs typeface="Arial" pitchFamily="34" charset="0"/>
              </a:rPr>
              <a:t>préactionneurs</a:t>
            </a:r>
            <a:r>
              <a:rPr lang="fr-FR" b="1" dirty="0" smtClean="0">
                <a:latin typeface="Verdana" panose="020B0604030504040204" pitchFamily="34" charset="0"/>
                <a:cs typeface="Arial" pitchFamily="34" charset="0"/>
              </a:rPr>
              <a:t>…. Uniquement concernés par la fonction défaillante.</a:t>
            </a:r>
          </a:p>
          <a:p>
            <a:pPr marL="285750" indent="-285750">
              <a:buFontTx/>
              <a:buChar char="-"/>
            </a:pPr>
            <a:endParaRPr lang="fr-FR" b="1" dirty="0" smtClean="0">
              <a:latin typeface="Verdana" panose="020B0604030504040204" pitchFamily="34" charset="0"/>
              <a:cs typeface="Arial" pitchFamily="34" charset="0"/>
            </a:endParaRPr>
          </a:p>
          <a:p>
            <a:pPr marL="285750" indent="-285750">
              <a:buFontTx/>
              <a:buChar char="-"/>
            </a:pPr>
            <a:r>
              <a:rPr lang="fr-FR" b="1" u="sng" dirty="0" smtClean="0">
                <a:latin typeface="Verdana" panose="020B0604030504040204" pitchFamily="34" charset="0"/>
                <a:cs typeface="Arial" pitchFamily="34" charset="0"/>
              </a:rPr>
              <a:t>Panne générale</a:t>
            </a:r>
            <a:r>
              <a:rPr lang="fr-FR" b="1" dirty="0" smtClean="0">
                <a:latin typeface="Verdana" panose="020B0604030504040204" pitchFamily="34" charset="0"/>
                <a:cs typeface="Arial" pitchFamily="34" charset="0"/>
              </a:rPr>
              <a:t>, on utilisera le </a:t>
            </a:r>
            <a:r>
              <a:rPr lang="fr-FR" b="1" u="sng" dirty="0" smtClean="0">
                <a:latin typeface="Verdana" panose="020B0604030504040204" pitchFamily="34" charset="0"/>
                <a:cs typeface="Arial" pitchFamily="34" charset="0"/>
              </a:rPr>
              <a:t>schéma électrique</a:t>
            </a:r>
            <a:r>
              <a:rPr lang="fr-FR" b="1" dirty="0" smtClean="0">
                <a:latin typeface="Verdana" panose="020B0604030504040204" pitchFamily="34" charset="0"/>
                <a:cs typeface="Arial" pitchFamily="34" charset="0"/>
              </a:rPr>
              <a:t>, en tenant compte de ce que l’on voit (ou pas) fonctionner (voyants…), la partie du schéma concernée sera isolée.</a:t>
            </a:r>
          </a:p>
          <a:p>
            <a:endParaRPr lang="fr-FR" dirty="0">
              <a:latin typeface="Verdana" panose="020B0604030504040204" pitchFamily="34" charset="0"/>
            </a:endParaRPr>
          </a:p>
        </p:txBody>
      </p:sp>
      <p:sp>
        <p:nvSpPr>
          <p:cNvPr id="15" name="Rectangle 14"/>
          <p:cNvSpPr/>
          <p:nvPr>
            <p:custDataLst>
              <p:tags r:id="rId3"/>
            </p:custDataLst>
          </p:nvPr>
        </p:nvSpPr>
        <p:spPr>
          <a:xfrm>
            <a:off x="36984" y="1758399"/>
            <a:ext cx="2413163"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III: Schéma:</a:t>
            </a:r>
            <a:endParaRPr lang="fr-FR" sz="2400" b="1" u="sng" dirty="0">
              <a:latin typeface="Verdana" panose="020B0604030504040204" pitchFamily="34" charset="0"/>
              <a:cs typeface="Arial" pitchFamily="34" charset="0"/>
            </a:endParaRPr>
          </a:p>
        </p:txBody>
      </p:sp>
      <p:sp>
        <p:nvSpPr>
          <p:cNvPr id="17" name="Rectangle 16"/>
          <p:cNvSpPr/>
          <p:nvPr>
            <p:custDataLst>
              <p:tags r:id="rId4"/>
            </p:custDataLst>
          </p:nvPr>
        </p:nvSpPr>
        <p:spPr>
          <a:xfrm>
            <a:off x="7380312"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18" name="Rectangle 17"/>
          <p:cNvSpPr/>
          <p:nvPr>
            <p:custDataLst>
              <p:tags r:id="rId5"/>
            </p:custDataLst>
          </p:nvPr>
        </p:nvSpPr>
        <p:spPr>
          <a:xfrm>
            <a:off x="7380313" y="287580"/>
            <a:ext cx="176368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16" name="ZoneTexte 15"/>
          <p:cNvSpPr txBox="1"/>
          <p:nvPr>
            <p:custDataLst>
              <p:tags r:id="rId6"/>
            </p:custDataLst>
          </p:nvPr>
        </p:nvSpPr>
        <p:spPr>
          <a:xfrm>
            <a:off x="1904400" y="18000"/>
            <a:ext cx="5341549" cy="646331"/>
          </a:xfrm>
          <a:prstGeom prst="rect">
            <a:avLst/>
          </a:prstGeom>
          <a:noFill/>
        </p:spPr>
        <p:txBody>
          <a:bodyPr wrap="square" rtlCol="0">
            <a:spAutoFit/>
          </a:bodyPr>
          <a:lstStyle/>
          <a:p>
            <a:pPr algn="ctr"/>
            <a:r>
              <a:rPr lang="fr-FR" sz="3600" b="1" dirty="0" smtClean="0">
                <a:effectLst>
                  <a:outerShdw blurRad="12700" dist="63500" dir="2700000" algn="tl" rotWithShape="0">
                    <a:schemeClr val="bg1"/>
                  </a:outerShdw>
                </a:effectLst>
                <a:latin typeface="Verdana" panose="020B0604030504040204" pitchFamily="34" charset="0"/>
                <a:cs typeface="Arial" pitchFamily="34" charset="0"/>
              </a:rPr>
              <a:t>Le dépannage</a:t>
            </a:r>
            <a:endParaRPr lang="fr-FR" sz="3600" b="1" dirty="0">
              <a:effectLst>
                <a:outerShdw blurRad="12700" dist="63500" dir="2700000" algn="tl" rotWithShape="0">
                  <a:schemeClr val="bg1"/>
                </a:outerShdw>
              </a:effectLst>
              <a:latin typeface="Verdana" panose="020B0604030504040204" pitchFamily="34" charset="0"/>
              <a:cs typeface="Arial" pitchFamily="34" charset="0"/>
            </a:endParaRPr>
          </a:p>
        </p:txBody>
      </p:sp>
      <p:sp>
        <p:nvSpPr>
          <p:cNvPr id="19" name="Rectangle 18"/>
          <p:cNvSpPr/>
          <p:nvPr>
            <p:custDataLst>
              <p:tags r:id="rId7"/>
            </p:custDataLst>
          </p:nvPr>
        </p:nvSpPr>
        <p:spPr>
          <a:xfrm>
            <a:off x="7380312" y="545941"/>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Tree>
    <p:extLst>
      <p:ext uri="{BB962C8B-B14F-4D97-AF65-F5344CB8AC3E}">
        <p14:creationId xmlns:p14="http://schemas.microsoft.com/office/powerpoint/2010/main" val="28140685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650"/>
                            </p:stCondLst>
                            <p:childTnLst>
                              <p:par>
                                <p:cTn id="9" presetID="10" presetClass="entr" presetSubtype="0" fill="hold" grpId="0" nodeType="afterEffect">
                                  <p:stCondLst>
                                    <p:cond delay="1250"/>
                                  </p:stCondLst>
                                  <p:iterate type="wd">
                                    <p:tmPct val="10000"/>
                                  </p:iterate>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25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1"/>
            </p:custDataLst>
          </p:nvPr>
        </p:nvSpPr>
        <p:spPr>
          <a:xfrm>
            <a:off x="35496" y="1484784"/>
            <a:ext cx="4248472" cy="2585323"/>
          </a:xfrm>
          <a:prstGeom prst="rect">
            <a:avLst/>
          </a:prstGeom>
        </p:spPr>
        <p:txBody>
          <a:bodyPr wrap="square" lIns="36000" rIns="36000">
            <a:spAutoFit/>
          </a:bodyPr>
          <a:lstStyle/>
          <a:p>
            <a:r>
              <a:rPr lang="fr-FR" b="1" u="sng" dirty="0" smtClean="0">
                <a:latin typeface="Verdana" panose="020B0604030504040204" pitchFamily="34" charset="0"/>
                <a:cs typeface="Arial" pitchFamily="34" charset="0"/>
              </a:rPr>
              <a:t>Panne  fonctionnelle </a:t>
            </a:r>
            <a:br>
              <a:rPr lang="fr-FR" b="1" u="sng" dirty="0" smtClean="0">
                <a:latin typeface="Verdana" panose="020B0604030504040204" pitchFamily="34" charset="0"/>
                <a:cs typeface="Arial" pitchFamily="34" charset="0"/>
              </a:rPr>
            </a:br>
            <a:endParaRPr lang="fr-FR" b="1" u="sng" dirty="0" smtClean="0">
              <a:latin typeface="Verdana" panose="020B0604030504040204" pitchFamily="34" charset="0"/>
              <a:cs typeface="Arial" pitchFamily="34" charset="0"/>
            </a:endParaRPr>
          </a:p>
          <a:p>
            <a:pPr marL="285750" indent="-285750">
              <a:buFontTx/>
              <a:buChar char="-"/>
            </a:pPr>
            <a:r>
              <a:rPr lang="fr-FR" b="1" dirty="0" smtClean="0">
                <a:latin typeface="Verdana" panose="020B0604030504040204" pitchFamily="34" charset="0"/>
                <a:cs typeface="Arial" pitchFamily="34" charset="0"/>
              </a:rPr>
              <a:t>On utilisera le schéma PO-PC en relevant l’actionneur,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le ou les effecteurs, </a:t>
            </a:r>
            <a:br>
              <a:rPr lang="fr-FR" b="1" dirty="0" smtClean="0">
                <a:latin typeface="Verdana" panose="020B0604030504040204" pitchFamily="34" charset="0"/>
                <a:cs typeface="Arial" pitchFamily="34" charset="0"/>
              </a:rPr>
            </a:br>
            <a:r>
              <a:rPr lang="fr-FR" b="1" dirty="0" err="1" smtClean="0">
                <a:latin typeface="Verdana" panose="020B0604030504040204" pitchFamily="34" charset="0"/>
                <a:cs typeface="Arial" pitchFamily="34" charset="0"/>
              </a:rPr>
              <a:t>préactionneurs</a:t>
            </a:r>
            <a:r>
              <a:rPr lang="fr-FR" b="1" dirty="0" smtClean="0">
                <a:latin typeface="Verdana" panose="020B0604030504040204" pitchFamily="34" charset="0"/>
                <a:cs typeface="Arial" pitchFamily="34" charset="0"/>
              </a:rPr>
              <a:t>  </a:t>
            </a:r>
            <a:r>
              <a:rPr lang="fr-FR" b="1" dirty="0" smtClean="0">
                <a:latin typeface="Verdana" panose="020B0604030504040204" pitchFamily="34" charset="0"/>
                <a:cs typeface="Arial" pitchFamily="34" charset="0"/>
              </a:rPr>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Uniquement  ceux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concernés par la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fonction défaillante.</a:t>
            </a:r>
          </a:p>
        </p:txBody>
      </p:sp>
      <p:sp>
        <p:nvSpPr>
          <p:cNvPr id="18" name="Rectangle 17"/>
          <p:cNvSpPr/>
          <p:nvPr>
            <p:custDataLst>
              <p:tags r:id="rId2"/>
            </p:custDataLst>
          </p:nvPr>
        </p:nvSpPr>
        <p:spPr>
          <a:xfrm>
            <a:off x="36984" y="15007"/>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9" name="Rectangle 18"/>
          <p:cNvSpPr/>
          <p:nvPr>
            <p:custDataLst>
              <p:tags r:id="rId3"/>
            </p:custDataLst>
          </p:nvPr>
        </p:nvSpPr>
        <p:spPr>
          <a:xfrm>
            <a:off x="7380312"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20" name="Rectangle 19"/>
          <p:cNvSpPr/>
          <p:nvPr>
            <p:custDataLst>
              <p:tags r:id="rId4"/>
            </p:custDataLst>
          </p:nvPr>
        </p:nvSpPr>
        <p:spPr>
          <a:xfrm>
            <a:off x="7380312" y="287580"/>
            <a:ext cx="2413163"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25" name="Rectangle 24"/>
          <p:cNvSpPr/>
          <p:nvPr>
            <p:custDataLst>
              <p:tags r:id="rId5"/>
            </p:custDataLst>
          </p:nvPr>
        </p:nvSpPr>
        <p:spPr>
          <a:xfrm>
            <a:off x="7380312" y="545941"/>
            <a:ext cx="2413163"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26" name="Rectangle 25"/>
          <p:cNvSpPr/>
          <p:nvPr>
            <p:custDataLst>
              <p:tags r:id="rId6"/>
            </p:custDataLst>
          </p:nvPr>
        </p:nvSpPr>
        <p:spPr>
          <a:xfrm>
            <a:off x="135538" y="908720"/>
            <a:ext cx="2413163"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III: Schéma:</a:t>
            </a:r>
            <a:endParaRPr lang="fr-FR" sz="2400" b="1" u="sng" dirty="0">
              <a:latin typeface="Verdana" panose="020B0604030504040204" pitchFamily="34" charset="0"/>
              <a:cs typeface="Arial" pitchFamily="34" charset="0"/>
            </a:endParaRPr>
          </a:p>
        </p:txBody>
      </p:sp>
      <p:grpSp>
        <p:nvGrpSpPr>
          <p:cNvPr id="4" name="Groupe 3"/>
          <p:cNvGrpSpPr/>
          <p:nvPr>
            <p:custDataLst>
              <p:tags r:id="rId7"/>
            </p:custDataLst>
          </p:nvPr>
        </p:nvGrpSpPr>
        <p:grpSpPr>
          <a:xfrm>
            <a:off x="3574486" y="1700808"/>
            <a:ext cx="5606026" cy="4129961"/>
            <a:chOff x="3574486" y="1700808"/>
            <a:chExt cx="5606026" cy="4129961"/>
          </a:xfrm>
        </p:grpSpPr>
        <p:pic>
          <p:nvPicPr>
            <p:cNvPr id="7" name="Image 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574486" y="1700808"/>
              <a:ext cx="5606026" cy="4129961"/>
            </a:xfrm>
            <a:prstGeom prst="rect">
              <a:avLst/>
            </a:prstGeom>
          </p:spPr>
        </p:pic>
        <p:sp>
          <p:nvSpPr>
            <p:cNvPr id="3" name="ZoneTexte 2"/>
            <p:cNvSpPr txBox="1"/>
            <p:nvPr/>
          </p:nvSpPr>
          <p:spPr>
            <a:xfrm>
              <a:off x="5868144" y="3974867"/>
              <a:ext cx="1152128" cy="246221"/>
            </a:xfrm>
            <a:prstGeom prst="rect">
              <a:avLst/>
            </a:prstGeom>
            <a:solidFill>
              <a:schemeClr val="bg1"/>
            </a:solidFill>
          </p:spPr>
          <p:txBody>
            <a:bodyPr wrap="square" rtlCol="0">
              <a:spAutoFit/>
            </a:bodyPr>
            <a:lstStyle/>
            <a:p>
              <a:r>
                <a:rPr lang="fr-FR" sz="1000" b="1" dirty="0" smtClean="0"/>
                <a:t>Partie Commande</a:t>
              </a:r>
              <a:endParaRPr lang="fr-FR" sz="1000" b="1" dirty="0"/>
            </a:p>
          </p:txBody>
        </p:sp>
      </p:grpSp>
      <p:sp>
        <p:nvSpPr>
          <p:cNvPr id="10" name="Rectangle 9"/>
          <p:cNvSpPr/>
          <p:nvPr>
            <p:custDataLst>
              <p:tags r:id="rId8"/>
            </p:custDataLst>
          </p:nvPr>
        </p:nvSpPr>
        <p:spPr>
          <a:xfrm>
            <a:off x="35496" y="4149080"/>
            <a:ext cx="4320480" cy="2031325"/>
          </a:xfrm>
          <a:prstGeom prst="rect">
            <a:avLst/>
          </a:prstGeom>
        </p:spPr>
        <p:txBody>
          <a:bodyPr wrap="square" lIns="36000" rIns="36000">
            <a:spAutoFit/>
          </a:bodyPr>
          <a:lstStyle/>
          <a:p>
            <a:pPr marL="285750" indent="-285750">
              <a:buFontTx/>
              <a:buChar char="-"/>
            </a:pPr>
            <a:r>
              <a:rPr lang="fr-FR" b="1" dirty="0" smtClean="0">
                <a:latin typeface="Verdana" panose="020B0604030504040204" pitchFamily="34" charset="0"/>
                <a:cs typeface="Arial" pitchFamily="34" charset="0"/>
              </a:rPr>
              <a:t>On reconstituera le </a:t>
            </a:r>
            <a:br>
              <a:rPr lang="fr-FR" b="1" dirty="0" smtClean="0">
                <a:latin typeface="Verdana" panose="020B0604030504040204" pitchFamily="34" charset="0"/>
                <a:cs typeface="Arial" pitchFamily="34" charset="0"/>
              </a:rPr>
            </a:br>
            <a:r>
              <a:rPr lang="fr-FR" b="1" dirty="0" smtClean="0">
                <a:latin typeface="Verdana" panose="020B0604030504040204" pitchFamily="34" charset="0"/>
                <a:cs typeface="Arial" pitchFamily="34" charset="0"/>
              </a:rPr>
              <a:t>schéma PO-PC de manière très </a:t>
            </a:r>
            <a:r>
              <a:rPr lang="fr-FR" b="1" dirty="0" smtClean="0">
                <a:latin typeface="Verdana" panose="020B0604030504040204" pitchFamily="34" charset="0"/>
                <a:cs typeface="Arial" pitchFamily="34" charset="0"/>
              </a:rPr>
              <a:t>simple, mais </a:t>
            </a:r>
            <a:r>
              <a:rPr lang="fr-FR" b="1" dirty="0" smtClean="0">
                <a:latin typeface="Verdana" panose="020B0604030504040204" pitchFamily="34" charset="0"/>
                <a:cs typeface="Arial" pitchFamily="34" charset="0"/>
              </a:rPr>
              <a:t>en respectant l’ordre et l’enchainement des éléments de manière à créer une chaine fonctionnelle.</a:t>
            </a:r>
          </a:p>
        </p:txBody>
      </p:sp>
      <p:sp>
        <p:nvSpPr>
          <p:cNvPr id="11" name="Rectangle 10"/>
          <p:cNvSpPr/>
          <p:nvPr>
            <p:custDataLst>
              <p:tags r:id="rId9"/>
            </p:custDataLst>
          </p:nvPr>
        </p:nvSpPr>
        <p:spPr>
          <a:xfrm>
            <a:off x="27112" y="6021288"/>
            <a:ext cx="8289304" cy="646331"/>
          </a:xfrm>
          <a:prstGeom prst="rect">
            <a:avLst/>
          </a:prstGeom>
        </p:spPr>
        <p:txBody>
          <a:bodyPr wrap="square" lIns="36000" rIns="36000">
            <a:spAutoFit/>
          </a:bodyPr>
          <a:lstStyle/>
          <a:p>
            <a:pPr marL="285750" indent="-285750">
              <a:buFontTx/>
              <a:buChar char="-"/>
            </a:pPr>
            <a:r>
              <a:rPr lang="fr-FR" b="1" dirty="0" smtClean="0">
                <a:latin typeface="Verdana" panose="020B0604030504040204" pitchFamily="34" charset="0"/>
                <a:cs typeface="Arial" pitchFamily="34" charset="0"/>
              </a:rPr>
              <a:t>On reportera aussi des renseignement plus précis  pour aider à la construction du tableau de test (tension, ….)</a:t>
            </a:r>
          </a:p>
        </p:txBody>
      </p:sp>
    </p:spTree>
    <p:extLst>
      <p:ext uri="{BB962C8B-B14F-4D97-AF65-F5344CB8AC3E}">
        <p14:creationId xmlns:p14="http://schemas.microsoft.com/office/powerpoint/2010/main" val="37394806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14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par>
                          <p:cTn id="12" fill="hold">
                            <p:stCondLst>
                              <p:cond delay="210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par>
                          <p:cTn id="16" fill="hold">
                            <p:stCondLst>
                              <p:cond delay="4550"/>
                            </p:stCondLst>
                            <p:childTnLst>
                              <p:par>
                                <p:cTn id="17" presetID="53" presetClass="entr" presetSubtype="16" fill="hold" nodeType="afterEffect">
                                  <p:stCondLst>
                                    <p:cond delay="225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iterate type="wd">
                                    <p:tmPct val="10000"/>
                                  </p:iterate>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par>
                          <p:cTn id="27" fill="hold">
                            <p:stCondLst>
                              <p:cond delay="1750"/>
                            </p:stCondLst>
                            <p:childTnLst>
                              <p:par>
                                <p:cTn id="28" presetID="10" presetClass="entr" presetSubtype="0" fill="hold" grpId="0" nodeType="afterEffect">
                                  <p:stCondLst>
                                    <p:cond delay="1250"/>
                                  </p:stCondLst>
                                  <p:iterate type="wd">
                                    <p:tmPct val="10000"/>
                                  </p:iterate>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P spid="26"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1"/>
            </p:custDataLst>
          </p:nvPr>
        </p:nvSpPr>
        <p:spPr>
          <a:xfrm>
            <a:off x="1" y="1628800"/>
            <a:ext cx="3728492" cy="2308324"/>
          </a:xfrm>
          <a:prstGeom prst="rect">
            <a:avLst/>
          </a:prstGeom>
        </p:spPr>
        <p:txBody>
          <a:bodyPr wrap="square">
            <a:spAutoFit/>
          </a:bodyPr>
          <a:lstStyle/>
          <a:p>
            <a:pPr marL="285750" indent="-285750">
              <a:buFontTx/>
              <a:buChar char="-"/>
            </a:pPr>
            <a:r>
              <a:rPr lang="fr-FR" b="1" u="sng" dirty="0">
                <a:latin typeface="Verdana" panose="020B0604030504040204" pitchFamily="34" charset="0"/>
                <a:cs typeface="Arial" pitchFamily="34" charset="0"/>
              </a:rPr>
              <a:t>Panne générale, </a:t>
            </a:r>
            <a:r>
              <a:rPr lang="fr-FR" b="1" dirty="0">
                <a:latin typeface="Verdana" panose="020B0604030504040204" pitchFamily="34" charset="0"/>
                <a:cs typeface="Arial" pitchFamily="34" charset="0"/>
              </a:rPr>
              <a:t>on utilisera le schéma électrique, en tenant compte de ce que l’on voit (ou pas) fonctionner (voyants…), la partie du schéma concernée sera isolée</a:t>
            </a:r>
            <a:r>
              <a:rPr lang="fr-FR" b="1" dirty="0" smtClean="0">
                <a:latin typeface="Verdana" panose="020B0604030504040204" pitchFamily="34" charset="0"/>
                <a:cs typeface="Arial" pitchFamily="34" charset="0"/>
              </a:rPr>
              <a:t>.</a:t>
            </a:r>
          </a:p>
        </p:txBody>
      </p:sp>
      <p:sp>
        <p:nvSpPr>
          <p:cNvPr id="15" name="Rectangle 14"/>
          <p:cNvSpPr/>
          <p:nvPr>
            <p:custDataLst>
              <p:tags r:id="rId2"/>
            </p:custDataLst>
          </p:nvPr>
        </p:nvSpPr>
        <p:spPr>
          <a:xfrm>
            <a:off x="135538" y="908720"/>
            <a:ext cx="2413163"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III: Schéma:</a:t>
            </a:r>
            <a:endParaRPr lang="fr-FR" sz="2400" b="1" u="sng" dirty="0">
              <a:latin typeface="Verdana" panose="020B0604030504040204" pitchFamily="34" charset="0"/>
              <a:cs typeface="Arial" pitchFamily="34" charset="0"/>
            </a:endParaRPr>
          </a:p>
        </p:txBody>
      </p:sp>
      <p:pic>
        <p:nvPicPr>
          <p:cNvPr id="3074" name="Picture 2"/>
          <p:cNvPicPr>
            <a:picLocks noChangeAspect="1" noChangeArrowheads="1"/>
          </p:cNvPicPr>
          <p:nvPr>
            <p:custDataLst>
              <p:tags r:id="rId3"/>
            </p:custDataLst>
          </p:nvPr>
        </p:nvPicPr>
        <p:blipFill rotWithShape="1">
          <a:blip r:embed="rId12">
            <a:extLst>
              <a:ext uri="{BEBA8EAE-BF5A-486C-A8C5-ECC9F3942E4B}">
                <a14:imgProps xmlns:a14="http://schemas.microsoft.com/office/drawing/2010/main">
                  <a14:imgLayer r:embed="rId13">
                    <a14:imgEffect>
                      <a14:sharpenSoften amount="500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rcRect l="41333" t="15718" r="14583" b="8444"/>
          <a:stretch/>
        </p:blipFill>
        <p:spPr bwMode="auto">
          <a:xfrm>
            <a:off x="3728493" y="908721"/>
            <a:ext cx="5397364" cy="5222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custDataLst>
              <p:tags r:id="rId4"/>
            </p:custDataLst>
          </p:nvPr>
        </p:nvSpPr>
        <p:spPr>
          <a:xfrm>
            <a:off x="36984" y="44624"/>
            <a:ext cx="7703368" cy="461665"/>
          </a:xfrm>
          <a:prstGeom prst="rect">
            <a:avLst/>
          </a:prstGeom>
        </p:spPr>
        <p:txBody>
          <a:bodyPr wrap="square">
            <a:spAutoFit/>
          </a:bodyPr>
          <a:lstStyle/>
          <a:p>
            <a:r>
              <a:rPr lang="fr-FR" sz="2400" b="1" u="sng" dirty="0" smtClean="0">
                <a:latin typeface="Verdana" panose="020B0604030504040204" pitchFamily="34" charset="0"/>
                <a:cs typeface="Arial" pitchFamily="34" charset="0"/>
              </a:rPr>
              <a:t>Les différentes phases du dépannage</a:t>
            </a:r>
            <a:endParaRPr lang="fr-FR" sz="2400" b="1" u="sng" dirty="0">
              <a:latin typeface="Verdana" panose="020B0604030504040204" pitchFamily="34" charset="0"/>
              <a:cs typeface="Arial" pitchFamily="34" charset="0"/>
            </a:endParaRPr>
          </a:p>
        </p:txBody>
      </p:sp>
      <p:sp>
        <p:nvSpPr>
          <p:cNvPr id="10" name="Rectangle 9"/>
          <p:cNvSpPr/>
          <p:nvPr>
            <p:custDataLst>
              <p:tags r:id="rId5"/>
            </p:custDataLst>
          </p:nvPr>
        </p:nvSpPr>
        <p:spPr>
          <a:xfrm>
            <a:off x="7380312" y="29219"/>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 Le constat:</a:t>
            </a:r>
            <a:endParaRPr lang="fr-FR" sz="1400" b="1" u="sng" dirty="0">
              <a:latin typeface="Verdana" panose="020B0604030504040204" pitchFamily="34" charset="0"/>
              <a:cs typeface="Arial" pitchFamily="34" charset="0"/>
            </a:endParaRPr>
          </a:p>
        </p:txBody>
      </p:sp>
      <p:sp>
        <p:nvSpPr>
          <p:cNvPr id="11" name="Rectangle 10"/>
          <p:cNvSpPr/>
          <p:nvPr>
            <p:custDataLst>
              <p:tags r:id="rId6"/>
            </p:custDataLst>
          </p:nvPr>
        </p:nvSpPr>
        <p:spPr>
          <a:xfrm>
            <a:off x="7380313" y="287580"/>
            <a:ext cx="1763688"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 L’analyse:</a:t>
            </a:r>
            <a:endParaRPr lang="fr-FR" sz="1400" b="1" u="sng" dirty="0">
              <a:latin typeface="Verdana" panose="020B0604030504040204" pitchFamily="34" charset="0"/>
              <a:cs typeface="Arial" pitchFamily="34" charset="0"/>
            </a:endParaRPr>
          </a:p>
        </p:txBody>
      </p:sp>
      <p:sp>
        <p:nvSpPr>
          <p:cNvPr id="13" name="Rectangle 12"/>
          <p:cNvSpPr/>
          <p:nvPr>
            <p:custDataLst>
              <p:tags r:id="rId7"/>
            </p:custDataLst>
          </p:nvPr>
        </p:nvSpPr>
        <p:spPr>
          <a:xfrm>
            <a:off x="7380312" y="545941"/>
            <a:ext cx="1765091" cy="307777"/>
          </a:xfrm>
          <a:prstGeom prst="rect">
            <a:avLst/>
          </a:prstGeom>
        </p:spPr>
        <p:txBody>
          <a:bodyPr wrap="square">
            <a:spAutoFit/>
          </a:bodyPr>
          <a:lstStyle/>
          <a:p>
            <a:r>
              <a:rPr lang="fr-FR" sz="1400" b="1" u="sng" dirty="0" smtClean="0">
                <a:latin typeface="Verdana" panose="020B0604030504040204" pitchFamily="34" charset="0"/>
                <a:cs typeface="Arial" pitchFamily="34" charset="0"/>
              </a:rPr>
              <a:t>III: Schéma:</a:t>
            </a:r>
            <a:endParaRPr lang="fr-FR" sz="1400" b="1" u="sng" dirty="0">
              <a:latin typeface="Verdana" panose="020B0604030504040204" pitchFamily="34" charset="0"/>
              <a:cs typeface="Arial" pitchFamily="34" charset="0"/>
            </a:endParaRPr>
          </a:p>
        </p:txBody>
      </p:sp>
      <p:sp>
        <p:nvSpPr>
          <p:cNvPr id="14" name="Rectangle 13"/>
          <p:cNvSpPr/>
          <p:nvPr>
            <p:custDataLst>
              <p:tags r:id="rId8"/>
            </p:custDataLst>
          </p:nvPr>
        </p:nvSpPr>
        <p:spPr>
          <a:xfrm>
            <a:off x="-36511" y="3895888"/>
            <a:ext cx="3672407" cy="1754326"/>
          </a:xfrm>
          <a:prstGeom prst="rect">
            <a:avLst/>
          </a:prstGeom>
        </p:spPr>
        <p:txBody>
          <a:bodyPr wrap="square">
            <a:spAutoFit/>
          </a:bodyPr>
          <a:lstStyle/>
          <a:p>
            <a:pPr marL="285750" indent="-285750">
              <a:buFontTx/>
              <a:buChar char="-"/>
            </a:pPr>
            <a:r>
              <a:rPr lang="fr-FR" b="1" dirty="0" smtClean="0">
                <a:latin typeface="Verdana" panose="020B0604030504040204" pitchFamily="34" charset="0"/>
                <a:cs typeface="Arial" pitchFamily="34" charset="0"/>
              </a:rPr>
              <a:t>Dans le cas d’un compte rendu de dépannage la partie du schéma repérée par les précédentes étapes devra être recopiée.</a:t>
            </a:r>
          </a:p>
        </p:txBody>
      </p:sp>
      <p:sp>
        <p:nvSpPr>
          <p:cNvPr id="16" name="Rectangle 15"/>
          <p:cNvSpPr/>
          <p:nvPr>
            <p:custDataLst>
              <p:tags r:id="rId9"/>
            </p:custDataLst>
          </p:nvPr>
        </p:nvSpPr>
        <p:spPr>
          <a:xfrm>
            <a:off x="-36900" y="6023029"/>
            <a:ext cx="9145404" cy="646331"/>
          </a:xfrm>
          <a:prstGeom prst="rect">
            <a:avLst/>
          </a:prstGeom>
        </p:spPr>
        <p:txBody>
          <a:bodyPr wrap="square">
            <a:spAutoFit/>
          </a:bodyPr>
          <a:lstStyle/>
          <a:p>
            <a:pPr marL="285750" indent="-285750">
              <a:buFontTx/>
              <a:buChar char="-"/>
            </a:pPr>
            <a:r>
              <a:rPr lang="fr-FR" b="1" dirty="0" smtClean="0">
                <a:latin typeface="Verdana" panose="020B0604030504040204" pitchFamily="34" charset="0"/>
                <a:cs typeface="Arial" pitchFamily="34" charset="0"/>
              </a:rPr>
              <a:t>On </a:t>
            </a:r>
            <a:r>
              <a:rPr lang="fr-FR" b="1" dirty="0">
                <a:latin typeface="Verdana" panose="020B0604030504040204" pitchFamily="34" charset="0"/>
                <a:cs typeface="Arial" pitchFamily="34" charset="0"/>
              </a:rPr>
              <a:t>reportera aussi des </a:t>
            </a:r>
            <a:r>
              <a:rPr lang="fr-FR" b="1" dirty="0" smtClean="0">
                <a:latin typeface="Verdana" panose="020B0604030504040204" pitchFamily="34" charset="0"/>
                <a:cs typeface="Arial" pitchFamily="34" charset="0"/>
              </a:rPr>
              <a:t>renseignements plus </a:t>
            </a:r>
            <a:r>
              <a:rPr lang="fr-FR" b="1" dirty="0">
                <a:latin typeface="Verdana" panose="020B0604030504040204" pitchFamily="34" charset="0"/>
                <a:cs typeface="Arial" pitchFamily="34" charset="0"/>
              </a:rPr>
              <a:t>précis  pour aider à la construction du tableau de test (tension, </a:t>
            </a:r>
            <a:r>
              <a:rPr lang="fr-FR" b="1" dirty="0" smtClean="0">
                <a:latin typeface="Verdana" panose="020B0604030504040204" pitchFamily="34" charset="0"/>
                <a:cs typeface="Arial" pitchFamily="34" charset="0"/>
              </a:rPr>
              <a:t>….)</a:t>
            </a:r>
            <a:endParaRPr lang="fr-FR" b="1" dirty="0">
              <a:latin typeface="Verdana" panose="020B0604030504040204" pitchFamily="34" charset="0"/>
              <a:cs typeface="Arial" pitchFamily="34" charset="0"/>
            </a:endParaRPr>
          </a:p>
        </p:txBody>
      </p:sp>
    </p:spTree>
    <p:extLst>
      <p:ext uri="{BB962C8B-B14F-4D97-AF65-F5344CB8AC3E}">
        <p14:creationId xmlns:p14="http://schemas.microsoft.com/office/powerpoint/2010/main" val="1837786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calcmode="lin" valueType="num">
                                      <p:cBhvr>
                                        <p:cTn id="12" dur="500" fill="hold"/>
                                        <p:tgtEl>
                                          <p:spTgt spid="3074"/>
                                        </p:tgtEl>
                                        <p:attrNameLst>
                                          <p:attrName>ppt_w</p:attrName>
                                        </p:attrNameLst>
                                      </p:cBhvr>
                                      <p:tavLst>
                                        <p:tav tm="0">
                                          <p:val>
                                            <p:fltVal val="0"/>
                                          </p:val>
                                        </p:tav>
                                        <p:tav tm="100000">
                                          <p:val>
                                            <p:strVal val="#ppt_w"/>
                                          </p:val>
                                        </p:tav>
                                      </p:tavLst>
                                    </p:anim>
                                    <p:anim calcmode="lin" valueType="num">
                                      <p:cBhvr>
                                        <p:cTn id="13" dur="500" fill="hold"/>
                                        <p:tgtEl>
                                          <p:spTgt spid="3074"/>
                                        </p:tgtEl>
                                        <p:attrNameLst>
                                          <p:attrName>ppt_h</p:attrName>
                                        </p:attrNameLst>
                                      </p:cBhvr>
                                      <p:tavLst>
                                        <p:tav tm="0">
                                          <p:val>
                                            <p:fltVal val="0"/>
                                          </p:val>
                                        </p:tav>
                                        <p:tav tm="100000">
                                          <p:val>
                                            <p:strVal val="#ppt_h"/>
                                          </p:val>
                                        </p:tav>
                                      </p:tavLst>
                                    </p:anim>
                                    <p:animEffect transition="in" filter="fade">
                                      <p:cBhvr>
                                        <p:cTn id="14" dur="500"/>
                                        <p:tgtEl>
                                          <p:spTgt spid="3074"/>
                                        </p:tgtEl>
                                      </p:cBhvr>
                                    </p:animEffect>
                                  </p:childTnLst>
                                </p:cTn>
                              </p:par>
                            </p:childTnLst>
                          </p:cTn>
                        </p:par>
                        <p:par>
                          <p:cTn id="15" fill="hold">
                            <p:stCondLst>
                              <p:cond delay="500"/>
                            </p:stCondLst>
                            <p:childTnLst>
                              <p:par>
                                <p:cTn id="16" presetID="10" presetClass="entr" presetSubtype="0" fill="hold" grpId="0" nodeType="afterEffect">
                                  <p:stCondLst>
                                    <p:cond delay="250"/>
                                  </p:stCondLst>
                                  <p:iterate type="wd">
                                    <p:tmPct val="10000"/>
                                  </p:iterate>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par>
                          <p:cTn id="19" fill="hold">
                            <p:stCondLst>
                              <p:cond delay="2250"/>
                            </p:stCondLst>
                            <p:childTnLst>
                              <p:par>
                                <p:cTn id="20" presetID="10" presetClass="entr" presetSubtype="0" fill="hold" grpId="0" nodeType="afterEffect">
                                  <p:stCondLst>
                                    <p:cond delay="250"/>
                                  </p:stCondLst>
                                  <p:iterate type="wd">
                                    <p:tmPct val="10000"/>
                                  </p:iterate>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4a53e89c9e89a95ac65d71fa4adb96484aa974a"/>
  <p:tag name="ISPRING_ULTRA_SCORM_COURSE_ID" val="06DB0221-7FBC-4F3A-9D3C-839C02AAF50B"/>
  <p:tag name="ISPRING_SCORM_RATE_SLIDES" val="1"/>
  <p:tag name="ISPRING_SCORM_PASSING_SCORE" val="100.0000000000"/>
  <p:tag name="ISPRINGONLINEFOLDERID" val="0"/>
  <p:tag name="ISPRINGONLINEFOLDERPATH" val="Content List"/>
  <p:tag name="ISPRINGCLOUDFOLDERID" val="0"/>
  <p:tag name="ISPRINGCLOUDFOLDERPATH" val="Content List"/>
  <p:tag name="ISPRING_PLAYERS_CUSTOMIZATION" val="UEsDBBQAAgAIANOJWEMxTTS9zwMAAPkNAAAdAAAAdW5pdmVyc2FsL2NvbW1vbl9tZXNzYWdlcy5sbmetV91u2zYUvi/QdyAEFNgulrYDWhSD44C2GFuILLkiHScbBoGRGIcIRXr6cZtd9Wn6YHuSHVF2YqcdJNW7sGDS/r7z851zRA7OPmcKbUReSKNPnbcnbxwkdGJSqVenzoKd//LBQUXJdcqV0eLU0cZBZ8OXLwaK61XFVwK+v3yB0CATRQHLYlivntZIpqfOfBSPw9kcB9exH07CeORNnOHYZGuuH5BvVuanX99/+Pz23fufB6+3uC40dIZ9/5AIWaZ3bzoQBSwK/RjYiB8H5Io5w/rZDxcumO8FxBluv/RDzyNy6QzrZytuEUUkYDH1PZfEHo2DkNlc+IQR1xlemwrd8Y1ApUEbKT6h8k6AjqXMBSqUTO0PiYENXYk2Y26El14wiVkY+jQmgbvbcYZEp8jN+Seojp4sEaYkAoKcFyL/AWxspbZwhJXqxzD1JlMfPqx2YSpXdwo+ZV8/5iQAtYRuQ80IpXhC4lF4BTpBWYV9EOEFVNNFH8Q1oVABhLZhAnzpTTDzwqCuoIhQFnnjx/JJuEZGqwfEkwRwaJ2LjTRVATt1RYm0KaSinxVKPi6gcD3sf6dIG0IktS3XldwIcCFP23WBlhkTt1bm48L7PT7Hnk/cGKRyw2XMbC/XxjhUvzYl4kqZOgCwy9MN14lANyLhFZTSA/wtlan925pD2LUnf1Xyb8TLbee82jZd4JKrVyfHueYxH4bFkue6Qwc9ozpo+W+DzaoCIi1Lka3Ltij2MnHyv3hxbFxzTOl/BtVFlyMjema/bzgUSpxE8FqDbh9J0x1BZlAfMNYyLlV3lBecg6F5LgoY8SJHnr7tYfMSsnYAv4Rs9sAvyYh6rM6PuClk2fo6sUlutPq+vgm8v5UoxZPGN+LWQO8qwTcgAOzLohH95AeM9RJzNxXr8bU/Y7csATi04iWclRC4pGQG8acdOBczsstgMxoPMrE0lUrtKFLy3o5H0KbKmoSsG50ao7e5yeyu4sWuD5rpfHaMF01wUWN0vmewjZQSHI2n0EKW3mc09vGIQEUHBmW8TO5gvN+aSqcdiZpzkUvOMZBts0MFz5O7f7587cjxzJNmF213f+tFAp1WjwfySPZHYEpR/NlGwvDoEGcXXVDbc+QO1/FYaQXcJg8zhsfTGWhMraSmypP2t/Y+wwxHF9Dn9tDjDGc8v4chwYxRvVhsyHUhlP2sPx2pq1JJLfpgjxuRdcDMm8fYde39Am4WSib3zaslRdwOqvqioeCi0ZVsPMUBzJBnfCKVZU9CO7Z3HQsN16yf2m3z7RR/XBX2kjZ4vXdn+xdQSwMEFAACAAgA04lYQ+/Zcx/9AgAAKwsAACcAAAB1bml2ZXJzYWwvZmxhc2hfcHVibGlzaGluZ19zZXR0aW5ncy54bWzVVt1OGkEUvucpJtN4KavWVksWjBFIiQpEaNUrc9gZ2ImzM9udWRCv+jR9sD5Jz+wIQrRm1ZrUcAFz5pzv/H9MeHCTSDLlmRFa1el2dYsSriLNhJrU6bdhe3OfEmNBMZBa8TpVmpKDRiVM85EUJh5wa1HVEIRRppbaOo2tTWtBMJvNqsKkmbvVMreIb6qRToI044Yry7MglTDHLztPuaGNSoWQ0ItONcslJ4JhCEq46EC2JZiYBl5tBNH1JNO5Ykda6oxkk1Gdftg/dJ+FjodqioQrl5xpoNCJbQ0YEy4ekANxy0nMxSTGwPd2KZkJZuM63dl1KKgdPEQpsH0O4FCONCaj7B18wi0wsOCP3p/lN9YsBF7E5goSEQ3xhrj867Q5vPp62W+dnXS6x1fDXu9k2On7IAqbYB0nDNYdhRiQzrOIL/2EYC1EMcaNNmOQhofBqmihNtZqLTh3JiMtsfaFFc5DMuKsCwlf6cbgWqg2am5TMsZE5LxODzMBkhJhQYpoaWzykbHCFv1vr2oSxMI54+R0QO/d++pEMWSGr4a1uDGu5lHjXOeSkbnOiRTXnFhNMP88wV8xJ6vNIeNMJ4UUx8cSIwV6nAo+4+ygqOkd4N8cXaKLJEdLnNxUcus9/MjFLRnxsc4Ql8MUZxzlwnj86rOAUzDmHhQWMW4MTjrN1lWn22xdbLgEgU1BRc8Ex4bzJLVvgQ+Yu9LoQkqN1VyBwMpEkBte9IcJVqiVSbO07ximRdNdIwtQbLfAeDwmXkQ4mkLlvCxgBIpoJecEIlwh40ZoKnRuUOKHxUObFwXoTYlQRagT3CB0ljGelUHb2t75uPvp897+l1o1+P3z1+aTRne00pfgvHleOXqSWJbk8nDnwsBxwePUYLP8/2SG/lnre5m6dlsXw1LdbA1KwfXKaPWOy2ideSrrr9BYGbNzyBQS0btQ7SJnTjxBI2tKkQjL2b9chxeM9Kv+7fw+vM1Iv2HOr1njd5OyPy0fTmsvpTB49ClXQfn6A7dR+QNQSwMEFAACAAgA04lYQwByWXq4AgAAVwoAACEAAAB1bml2ZXJzYWwvZmxhc2hfc2tpbl9zZXR0aW5ncy54bWyVVttu2zAMfd9XBNl73F3TAW6ANM2AAt1arEXfZZuxhciSIdHp8veTZKmWkjjxTBSoyHPEi0i2qdpSvvgwmaS5YEI+AyLlpTIar5vQ4maatYiCz3LBETjOuJA1YdPFx5/2SxOLvMQSO5BjORuSQ+9mbr8xFOfj29zIECEXdUP4/kGUYpaRfFtK0fLiYmjVvgHJKN9q5NWP+Wo96IBRhfcIdRTT+trIOEojQSkwIX1fG7nIYiQD5j1d2W8kp3d1PvsD2o4qipa2/GRkiNaQEuIiXy+NDOO5vj1+lbmR8wSEv6ihXz4bGYQysgcZX3731cggQzRt8z890khRmoLGnPOP+M5hghR6/ExUV0YuEkxCxtHFV3DlsbneBSD3azj3qRlXKdiTqevBQjCPnjFYoGwhTfyps6lKvD22qOcDFhvClAaEqh70pIN+Iq3y18S6HvcH3igvApBT9IhXwdoaVl28ATDW9/jV6tauijC+d10QoISdUwYR9soe+VuX9QgZKHvkM6MFPHK2P4IfWjqOf+Jb4h7zfPW1FTjRR18vf/JW4+nBDK4KXDuFx9SigIVZB3pZE6SCv9AazOOliTV1kSVHoaWc7GhpGb8MLtvbnFSaHBhcw51urxQpMjjVdTZUvavDZ7PnuCmdNe7K7m9Dn2N3nqBe5TdTgkjyqtbpqunE8fSs6PpMk9MMVx2Q93wjRnJqIrcgX4RgY71wgRBibWZDYNEN2BA8TYISpMnpIqfuklPV522dgVzrR6PgmyfWdbiKlhXTP/hK4Q2KmDBg7JhY6es4oe+9GShcBwCReeU7tzt0lrplSBnswM9/oLAJD2WWKt2iQ922xAfYYNhvTjOqId266BslxMWGE4RXHZeIF09oGNHzSDJlM4um3y/i/uZoNfuNZlovXGb27DopuljbjyuoleYfyn9QSwMEFAACAAgA04lYQ3FUrdznAgAAcgoAACYAAAB1bml2ZXJzYWwvaHRtbF9wdWJsaXNoaW5nX3NldHRpbmdzLnhtbNVWzU4bMRC+5yksVxzJAqWFot0gBEGg0iQiaYETmqydrIXX3trehHDq0/TB+iQdrwkkgqIFQdUqh8TjmW+++Y3j3etckgk3VmiV0PXmGiVcpZoJNU7o18Hh6jYl1oFiILXiCVWakt1WIy7KoRQ263PnUNUShFF2p3AJzZwrdqJoOp02hS2Mv9WydIhvm6nOo8Jwy5XjJiokzPDLzQpuaavRICQOoi+alZITwZCCEp4dyCOXSxoFrSGkV2OjS8X2tdSGmPEwoe+29/xnrhOQDkTOlY/NtlDoxW4HGBOeDsi+uOEk42KcIe+tTUqmgrksoRubHgW1o4coFXYIATzKvsZYlLuFz7kDBg7CMfhz/NrZuSCI2ExBLtIB3hAffkIPBpdHF7326clx5/PloNs9GRz3AonKJlrGiaNlRzES0qVJ+Z2fGJyDNEPeaDMCaXkcLYrmaiOtlsj5MxlqiamvrCgZIVM5S+ieESApEQ6kSO9uHZgxd4dCYgzedr05Uo7eA4Z40wyM5YuO5jfWZzFtnelSMjLTJZHiihOnCUZU5vgr42Qx3WRkdF5JJVhHrBSMk4ngU852qyzdAv7J0QW6yEu0xFYsJHfBw/dS3JAhH2mDuBwm2LQoFzbgN58FXIC196Aw57jSPzk+aF8edw7a5ys+QGATUOkzwbGEPC/cW+ADxq40upBSYzYXIDAzKZSWV/VhglVqdcKs7TuDSVV0X8gKFMstkE/AxIsUW0uoktcFTEERreSMQIpDYX0LTYQuLUpCswRo+yKCwZQIVVEd44JCZ4ZxUwdtbX3j/eaHj1vbn3aa0a8fP1efNLpdFD0J3lvYFPtProq7dfFw5uLIT+jjw+5M+bdmvXfa/lYnU532+aBWfdr9WnDdOlrdz3W0TsNy6i0spjpmZ2AUrpb/QrWDW3AcVi7uQSly4Th7zQZ/QZM+/Y8UWviVmvQNo3hy1P7dIMLp7gGy9OKIo0efRA2UL78TW43fUEsDBBQAAgAIANOJWEMMqAFFowEAADQGAAAfAAAAdW5pdmVyc2FsL2h0bWxfc2tpbl9zZXR0aW5ncy5qc42UTW/CMAyG7/yKKrtOiH3CdkODSUgcJo3btEMoplSkcZSmHR3iv68OX02bDuJL8/LwOnbrbDtBuVjIgtdga5/t/sPdWw1IMzqDW1cXLXpCOlMaUpCGmxjlLE5AxBJYjcyPDid5dyZ8/kxa73nxKeIFpBU/hvTLkou0iiuPhfZoqUfLPdqPR9v4Ev86lR2q2ldU6fY8MwZlN0RpylZ1JeqEW4bdvNtVLbAGYw76ArrkITimfbvayLPjU5+iyoWYKC6LKUbYnfNwHWnM5KIt/6pQoMsXvt4DvZf+29ixE3FqJgaSeuLxgKKdpI8qhUPe5zGFFxZ8DqLi27PrH9QxbhZUo/M4jc2RHt5RVGnFI2h0aTCkcDFZejW62adocgY2Zk883FM4hOAF6IbV6JHCAVFl6ooXqDRG1JEG2uz5CRXIF7GMDql7FF6ODku2bd07F2qPP2LOCGFthFaeiUzaLo4rpt54BzetZZ36Zl74RF9e9GjK9+f8JDqnMfVrhPZfAePG8HCVlLdDeTOebmDQE7lEEhKu16BniKKs5/vSyevJO7s/UEsDBBQAAgAIANOJWEMa2uo7qgAAAB8BAAAaAAAAdW5pdmVyc2FsL2kxOG5fcHJlc2V0cy54bWydjzEPwiAQhXd+BbldsFvTAN1M3Bx0NhVRSejRcNT684XUGGeHS+5d3vdeTvWvMfCnS+QjamjEFrhDG68e7xpOx92mBU55wOsQIjoNGIH3hinftHhIjlwmXiKQNDxynjopl2URnqZUEiiGOZdgEjaOsswYUVZSTisKK9v5v+jPDQxjnKvL7EPeoyl7UauFU7IaKnN2KDzeIshqUPLrrsrOlEtFEUr+PGbYG1BLAwQUAAIACADTiVhD9TG6JXAAAAB1AAAAHAAAAHVuaXZlcnNhbC9sb2NhbF9zZXR0aW5ncy54bWwNzD0OgzAMQOGdU1ie2oH+bB0IbGywlB7AStwqkmMjkqJy+2Z7w6fXDb8ksPOWo6nD++WGwOotRP04fC1j+0DIhTSQmLJDNYShbzoxT/LkUirMsAodvC2cahSeKVU5fkXg5G09ztDCVJfvyAGvffMHUEsDBBQAAgAIABdfHEPleXTj7AIAAIgIAAAUAAAAdW5pdmVyc2FsL3BsYXllci54bWytVU1v2zAMPafA/oOhe62kXdc2kFt0BYId1qFA1m23QLUZW4tteZJcN/31o/xtz+lWYAcDNsX3SPGRNLt+TmLnCZQWMvXIwp0TB1JfBiINPfLwdXV8Qa6v3h2xLOZ7UI4IPJKnwgJ4TJwAtK9EZhB8z03kkZ7BRWbiZEpIJcweuc+Qu4t0Rt4dzdAl1R6JjMmWlBZF4QqNiDTUMs4tiXZ9mdBMgYbUgKJVGsRpsEvzdzQ+iUyp2Wege8jMvD1wTdJyPGsxIClOXalCejKfL+iPu89rP4KEH4tUG576QBys5Kws5SP3d3cyyGPQ1jZjVZJrMMYmUdpmzCzF4iJ1tPI9UjlsEtCah6DdOA0JrbB0Asy2MddRzaMHtJZX70TNW/pt7PemcSuVo51zlj/GQkd41Id01kkgo8OoLCmvW3bQQ9NBK8tEHAW/cqEgKD+/tS0yX5AqYNtxZZ6uLnw8wLcV941U+1uEYRfVCrqtaG4lmluCWg63jb7uKEhz2y1wkytoSjVjTyIA+YUrxW1bXBmVA6MjY42lQzCj1ZVrkTpBWGSS+OwftLF+I2l+6teUKQH/Q5hPSNTWRKQBPK8E+hhIsKYGsNjW5posdm3MLiedPya9vh6YqhxrUfAijuEqBBzDgBtOOzs9BAXFNbr4uRphewcHwZEIoxgfM8kwPj1Ik3C1m2ToHRwEx9LfTUBbc1tGOq7jqJnaDmJ0Yp0wP9dGJuKlbM/BnjHLsg9fG7nm6CYT7cH5/I9RHMRoBnNLJlaXfevtq+bw3s6p0Z3PJqssg27FeQCTZ5VXMwt5NvIJYMvz2Nz2c2r2YQ86ynlqOqa5vmO/y2ItXsApRGD/dItTW5MIbM945MPFaY8B9cTtMghfmqYiMlpLUql5SDmGtXkSUFSYalY+ouqhknkajLRxs+7noGPcVTcKuBPDFjNdnGDzycwj7/Glvsvl2WV3lfPFZYMt87qvAle5vGFV1wl3nUHrfm0vwuqZx9ffUEsDBBQAAgAIANOJWEPNyJzlqAcAAGEdAAApAAAAdW5pdmVyc2FsL3NraW5fY3VzdG9taXphdGlvbl9zZXR0aW5ncy54bWytWetu47gV/t+nIFwssP0TX+RbCo8LXehEGFv2Wkoy06IwaJuJhUiiV6I8k4V/9Gn6YH2SHlJSLCmOI81shAlGh+c793NIKqPo2Q30OOLMd/8g3GWBTTl3g6do/BeERhvmsXAR0ojyqHmiPLjBln0zg0cmaECNOAm2JNzqYjUat9BE/qDhQB0aQ3jrat0OGnRxBw+RgXs6rF0rxrWiw5rRaeujZklEIjekGxrw81JHzcLqW4AZRDTkZrCl38dKkTu/VPTgJiRbF/iicb8rnmOm9Wh0xYO67d6gh48dVVGUPtJ7RttoHQeD64HaRrjV7bWUozbsKB0FtXu99nX/2B50egq8Ta77IKWLr/uoO+h2O8axgzuARqqqGR39OFCu220VtOHhtX6cTLRBq4Xa7bbSNY69vjLRWgi4FZChKkMRQMVQNKV/VDW1PVTQRJ9ok+4RG7iv99Cwg/ut1rGraUqrdQruybt8uE7Uyu5k4fxA4NkUnF0VtdU8U1yjTRyGwOxQf+8RTtGaRNQiPv3UmMSeh37dsP3L3xppccpCzlgzm4rUhAjkAISMczJGTUnJlqUt+WbI05G7/dRYx5yz4GrDAg4GXgUs9InXGP81qZfUmypIdqBhHdwj2dCTuoH8qQpLdUENw3MJtGH+ngQvU/bErtZk8/wUsjjYVjJz97KnoecGz8Dduh7o+KIiz424yalfsA8PxVMdtocZFVFhXh+LpxLSI2vqZRpb8qcG7qTy44iUoAc3crmEqm3xXILuyRMtJmCoiucyJgAtxawNxPMxiNPvHNgV0fKdi+weeaFhUUkyIi+i2D7e162nfcieRLCLuI8T/YrzGEyc4ElY2BJPJZBwUCislKU0bNJ/o8SYvpZnycgHLZDc/HBJSVLkQlvp89lCtb6upvOb+UozbxpjPelKJNry105/+L3d68PkSnEVJdkzdTotykJSWK9VTZblLOfTFQjE05WFvziNsfhdGzq/c6amhRvj9D+1BSyW+L4xFr+rQO+WS2w5K3tqGnhl2itr7si4TLGDjcb4K4vRjhwo4gwdXPoN8R1FMJ7dkKLIc7dyQYxsN4hpBX3GUn0wrZuVM59P7RW2jIzSGONgi4yQfINyqC9oqdp4CTJC2AjDH4OvZP6lBKR6Xm0ht+bN7RT+OcKQW/dp58E//gPWLLAF+aNBBeAM27Z6g1fa/AtkDipuXhM0/wyF9rkm6Cu2oTKwXQFmqffmjeqYc0sU1xLbztLUXytrQwLEAu8Fkc0GcAh2j4PL4ggootjoNqmxqLYiG/92B2VtqtMzJZzIRG4gi/nJPVCwItxWyhS0lY4Nkavf7sx/riaqOcXGCpJnzB9Wjux6oY9AewSMI+J5TLgBqsn2QIINHNXohsRQYi/AtnW3km1PwHlhzO+x+wciPG2tX9KutAz85Zern7bOdKYwVh5IGFRrsZK0wmR467IPB0owHfbzPf/Il1w8rv4sQ/4E7xaqbb/rWpUc/bxfJRN+wCkb6h4vYWOEcaC5rBYIz6BiYAb6xPVqAU1rAurknRhO7yESF5VaAu4hiAUJ9xDceiIesGabjggXXYuTZAWwDHuSwPNJF+d9j8IF6zXxa/rIoLk9Sg6QEqC7UVIJVz+mr26GsxEqBl1+JqeCLDDrSX6yQGCY5/riSF1N7N0MZ9FM5mghJA8s9rZyaHnus5ylkKrYTyKzT9KW6H0MmS+pHomyLkmm+T9+0pDExWWid5HTWUGujdWlfgs9JjVMHXs1VTUMxW4x5BO+2cGO8CgO0dVlJcctA09UkJeGyaYk3Oz+95//VhdTsiehopT697pyoBXFIMGv8v5lMbj1/7uCHEfVilD5UhGYnlYzaPXDq8xqGkvVcVT9dgaJt2WeWRxuKu3+eSEzdfkZxoE8SzXGMxI+wzhxGPPqCpLuiwLhtW04HeJjDnd+WhP+04NVOO+Yi5VqGPJ2A/caz908J/vTFhGUfshAHlxzasjTb1ULBk5JJN26vL5MOfKz3oa+TN5PXXk4uwO8Ek5XRriSspgXbqABD5m3EHf3tx+rgEF8alh7dPxIvAhyk73mWaId+5YmL2PLk8qsCzBiIc51Yx7GKe+JVuZeUrjlbHOsKaHMd888GHV64k6OvUgvo3Rdk9+28na/0t4YDkfudCln+YlY5rfgTv+GP0cs89ti/s/hjP8GVF7JI7PvDRoJ8/Rc6hI5ZzIHPDQgQMzim70VeYQFU/HdKcqZlBKKnD7b0rHcxhzXp2k3C1re4OY7Fo+C1w15JjDrFzu90ZQWTtXbvFy+I+5yj75f29IP6MB89uV7zQZIvo+Wg5FQEX/Z008NOO2Tzc4XX60bKJXxqSHCmXx6fg+3z8aZmGa1kL6c5nKY18IFYobnENLvyxCWdPpl0Kj5Jkyj5qUEjVKx7+cviP01DTGUgEuz2izS8ty77DvDvTxhFWHvLObxfAeiAzjuZ5gcoVBV8lyTtUrykl/3Y4+7Hj3QbEzlCLnQXPZ+FEFrXK5slU/pI8/Xdkqp3QLpnDsVYp67uPAuTF5SinMzv1Cz4zhZR9L7M6Mq23dOus7sRNmIFsWen86Ml7LePKMKeN+L/qiZ32JhQL3521GZBlCQ9+5fUf8PUEsDBBQAAgAIANSJWEObsTghrxMAAKNCAAAXAAAAdW5pdmVyc2FsL3VuaXZlcnNhbC5wbmftnHtUktn6x2ns6DR5aWrmNIaXas7kNKNiOV5TqewyHUszbSxvOJE5JUlKiKKI5kxmJtbUT7uoaFZ4hchRAwU0TTJULC9gClSEKCgoiigIHFqnZlxr1vnv9yf8sd/1Prz72d/92Zf32c9akHs4cL/FZxs+AwAAFgd+3HMEADABAgCfXPnU1GDJfn7/ouGyAnFk/24AsddmwnCzMm7XoV0AALlg9dLP/zDcb4T+eOQQAIDeAgBk/goAqA2mzHEAAOkCAEhiAADvmwDA+nPF1GAfAGD3pgN7doWmRE/xgvJgqAbmG4TDBUvMVjoAkhnSluV5rXvP+XsXLtzdLNl5d+PK38pwmy9/G3jh01Nla/+xafOKz18cvLui7WThzco5pBsqrSn26JS6nl4SLfYxs3wRMsgg8hmEmvm4o0dV+tElKTtbr5l9FU/yTVkUFdm3zHQCm/QKSQ3Jef0i6evXn3p+gstcftEjV/LnG5t4upEIvqLQDI7VjNi3KOvgWr00FDaAB+sX2R5ssL6FgVthYu7SCvhQRMLKqCcWZ8t0TEZpz+OUbVmb+76KyVxh+qGIOVumfjv/ZSiJoaP2HSYuq+jSd6bMW9iWB6JzqZXVRxuWf3W4ZOY1iqEp4R4m/61GliS0ZLnxqstG9y9g8W1brob3l9h/tLr0Z3LXAE9k/ykkM+vSCvKKn1YWTrR3T2Rj6uEffZ7eCbtkQW7701/rzo5MLuD7T2rqL9XFPnny0d79w0b3jovcZV3beGInLPPLrFi1C0IdI5gEfnjw/AZDu/6wZQrXbNvo3nq5VeJ4Iv7Wwz/trhaGZje5L4N16as1wJi9Mbf8uov9uB6azg8Plpga2l0DXNbnPeaXLB5ufuidxw3f4vjR3nrQxNDsJQvTvzxuNu0wPfb5sQdWrgSr+R76tg/9I6wwtNthumwUPzc5YVL7aW3v5sbCVauNCI0IjQiNCI0IjQiNCI0IjQiNCI0IjQiNCI0IjQiNCI0IjQiNCI0IjQiNCI0IjQiNCI0IjQiNCI0IjQiNCI0IjQiNCI0IjQiNCI0IjQiNCI0IjQiNCI0IjQj/XxC+bosn0ZKFJOhfnTYUvPfC1975u3BqDRe9xelP4T7/S/gWq9ktVvPdpR+FN/0v4bLvGksP/CWc/b+Ed7W3dGX71sd9FH7272Pfupc88/x70qiPdq7fI8hnpqNHDNYv3inATEJVMjiPSMUgd0jnk8NuK2+AP1TzqTYdEl9QzfhMD4yEii8rVRqBXndcnKdUcpiO9liJuLmAE4AH4W2BINrcyx6Cn7Iqbf16pjspAc6T7VdatnGm2q5+EEs1b5l+slqVzE3v6UovAQ1xGpHFEu/+3t+CvJzdKsEiqcDbr7nI4CrIVzlQ2XfMMoEnQ1j1buXo+So6KgQbRJE5+M3k3gHrZgr0SB5evyT2gGglYXB9xuwdgc/puhA/vBQGfrg05sFYVJH1Lwoy5uyZGTQQkubPrJ+HDTMYSyKQPpGGUCmvXsOxE8cbawt2RTmIHmisXwTgaed3NDJAR0xrpVxXF8FOC7hcWhMe6FXOp/Z60Gfye5ht1N4h7xAQiTZl12dQGRJATECpSiJLAHShrfyx7wuf2CmmXdokgxhWfkQf7dCoVEXJ0ZwpbNBxNpLI6CdCIdeCmUvt9rrpKT1RGP7i4eTeqPlSVYs45tsh5iBSApWiWfQbeaD0N6ubipz0afHseevjCSNueGHf2aqFOlK9jTNeHMqOgLDUijnXuwS/tInkSL0vopfeTBT2tLbHll10KwDrFvzT7tJWPikcqdqUKJki+srSVz8ZJidKLGgFnJEniF4R8sJxh0KlICSwV3KPGOiDAu8/9IiTSD6IZ1OciGnDJYtrP2fN1KzClqRw9IL87M9Yr2qoMK9tJD2t4/mjfanHSieq10SB+2d6UXQE/KGjfdqzZ/fxFfSLolt/+DfdpxOV9aeRB+f/wW7olL21fhFSagDrrImmJOsxLcLe1vafy/hmafZsORXeX8iRsVH2nBoa39uSEO3s7rzUZcJinQnMz/YuH8Hc6qUfUnR38nibQKBD4XL/khvv9bQqD6TsFa794ss10gKIz8ABneyARmE+VA7v9d/nrLVRLj6f8DKokHUELP7ZvEymkQ6YbeLUO5h3uxwmiRgFDk9zR/6I3T7jJR+5TaBjY6XHBkUnhE+4xyxlVeTgdXIeZ1aeVgi9VYp/lEpE8Gzn6LSIE1APc8tDS0VSOZqL0tZxPU++e8VOlJytygxnmNf2c6J4uQm8U01CqvxWnVCaxCzKyunfSbs39nMGvlMGbS8UNqMdU+vBQbTiM9JjxUkU7uMKruf8yxuXr1IjfxmdKpnD5OX775NtdpcM30b/dPb7S0GUkGFUSTO1fZSKUS0mj9oszJbI08VvT78dmjm3yOOLPfk4VaiJ1SzwrsrXGTbVH+VbOJrDDgHzUdIUWJSzu2yju0QUksPnBDug3A7xVRm4uh7EItIq0q0LYsZX+wKVcil+e2MGu1P9mLNKrXa44iQfPsZPodFlZBXMxjVpSsylOikbfhq/t7sC17YVdVOgHmpKKMXqFu+Al95YeRSVxsAxQcVJO7yJiK4pLmdDkV1OiODdY+SOqAwe5opQvOBrblqKmR++LmvfIdshZ22I0CRDEsRRPJy4NE1W/Tql/wRUlYXEtOKiknuyeE8QXSJCy5Xq3W/7CgLr1tEu54sIwYNYlTZlNCDhToGXbmcYk/JJzPCdV3nKO63xEMnK9FVPvvEbgq+BYA/W1VteFhF8Bv0GmI5wP0ETKGJf4QiyV3yMsWvJsIJGjjalLuZGiuTcgkXawABZPgLCLrI8sOp+vE44omMatpW9VgkRTfLfNQWGeZwwXa50ptg2q9KK7LKVZ19RbZ1R27sBJkzze9gLgm9UXaiZbRGC9ahEoKxf7Kl08LPzTjghfB7nHrjoC8yJtqtvSa92huh9lapkGMb1cbpm1z0cknawSuecSLZp8m6DONfEORZiIYxd6auuidBSWsSTMueadWoo+GWKNDYZOdKrtWEBO6TJ9lQnVv2GeGxu3LAl7/SQLZcFYizJZyfVAk3p8MIbK2xKGu32nH3adVXhIkLWIp0dOOv1xZcT3BTlYBj8u45eSo+YLkuRplDSNX4d25Ku2J0y4SzdHNlwc1JXF/ewSFOFrj0OiVbNQjSvODppBlzgrYQrUx7WkuXHX4fXEMP0vqqM8/FB7CgSEWJYWJ1KpnMTmY5Tq9TelhgaMtWWQU3H2EgF8Ty1Cj3qPTdTZJcnmo+e1VmQE2NhsKzzFLPNppaMK2e8bpHWqaDXl9Cpg2o2KUNZQ3N4G8FUD5hdQgMqr2tFbJkrSakPIQdDRhSEhHY38K54acrjUe06E3Ob7YdJg2ClH0KgtKRZnfV6Q9QM+2Mlftjjs31IyUwFsX40TM4Pc2bfBDkoxOlOhoER1zZokLVCgp1KwlbApcwODElRtSJUexzsHpoygBel2PhUAgvqCemHiuhYwzs6vyY6p0lpMZFkdTI2RlBy7NC5QjDyAmYSJ+srESeUwVKb3yEm9z1V6NeRyQfFQ8wHdi4gC1yd8E2SAG/u8pDd+v4XfDW7odbPHB1aWXMYzJGWjk51RsuTmNTGtNxflczJZiuI6Q/SOAvDRh/Ew5YmrcXI6p8U1VJ8cIOcpvSlcq5no06xTYnkQNvXRjQHN9gIlHaRSc0o8ANYcRrDEB10Dv/Su3dMbdc9z2tzYv80YCsnX5+IPVNfOs8pmaKfHixsiDfsUdupUKgqFuDWVm12LT46sAHpEylLu77CdN56fGEiRLP559TGclme6uk+rSbIMPn1N+fhTzu3T0Fy9v62X0uZy4HBMJDIpJd0u9tOWcgDsAFxNE6oOPiMHmZ670QFDGaL57GeXuR6AnsozyIF2cNkAleaJeLaqtSxeyOuVzvFq7zc53mN6DW0MQwwgtkuontYx8TgswICH6DApygM4nW+unnPHovDQ+Rgh26WxjyZVO/j/0g+PKVcNa+APUvCUoqvEEq/pL9bcHwR2lSHa1NkXFer6oqCp/x2kFf+hJlU3/pdOfXvp/swOITco6PzGndBK8diZ5UkrPafHWq4NiIqWdaWjEFJCqqzoGSyMqSo0KPdaV2ZLO6LwpHk8fvhOaUvfuTh6szIiGjsUiV6FtlMin3tbRKh8idEZoz7IVMRs0nbW3SbNiHXRrPRJLn4TIla5f0mWh8Fjifv+bcWlbpqcIiFKMBYRGQELqpVT8N4OpGUSJrtcwU2Q6SywwlaRZU/6PpaoF419tytQ/lg8hPayRAVpvufpSLFZ7lP1OVWmPGxPMjS254wuuL/9AsaChsjGzOxX2idQu5hIlG/EGS50h6/Xo5PPTl9UhHzu3cXfg1Q+Zoijz2aU6qdxrhqNJ26YYYHaycTvlqAOQVVEXZP0Q1rbIbvS+ajrY/67qsVeNJafj2jcnAvQThTkKPs4/G+feGG6diZkWo9IHMFRkhJkIuRzDgVIXLKD/FHA9+rqCi/TiiMDQWC7qilED169lpB+rsHF+6W2ak1764H8aMJxAh7hCwLhbHaXPB7FgZ1klUyWU7INAxsavgSF6hrxE24gSrCwTGOQVP24fLbI4m/9CiDEo6bMRV8XLypY0QTRyQjfZXyh7nPbLfrehoZjTqXPtnTpeHXk0fZct0P1SH8dy0a6ADbK4tPkxWqAoai9/erb+ViQBXehtVhskdys/breNT4DfSp93PRnkz+HKh07Hy/eVeUky2vUhMw3RQzvtK+bodsP4ah4iUSsW9fDgVUDcHXCjzajg8JvHsJfjtrIY8aNAefy1jVzl5dYGXyZDQc0/2dp0QPAue++32EjGyJlGVcztrPaV0X5JN49BzM9+vEcUKwE3s7qF/nD6p4ZXFVZJ1P1Q2lrWiSZTeNwjFL5XGznKZU7eNGTXenjFVZ+LAybMAR7HkytWpYgZRbvl1LDt7SiOuhs2hx0C/tlXlsiSiYWfqCixrWGMLbO/ZLr808GDolSWubbE7X8OR8emSvoJ1Z9uCbolFKLXisz3YWvRb5rackLcEQk6pp6yKaZovNLinlrzznWhOL2DBHfLytTU70ZfSZ9LO2oCIw1eH2PJ/PUDz/fr2eO0W1ql73DuqgVXKTxoseO8M3QIaGUQoaEIhU0CLlxarGqO2VXmLySYqMLgwGEcJ33yWGMaV9nHBmjZ2DVMErH3nUq74PZc3Q3FsKRyDszhu5ATJgR+d37pJ8wz6Vzyur7NEOszOSNajUeonaG6+djIP7aSeCVuf/XE7uKO/j4uoCZJGBufmib3ayDiAOnRpiaM+rihbP0kxR0uRSDYC89M8ZzRdAZEQyPtVrzq/w/dbqcMPc5Vz3TqZ8xFOVofKLxEo1b/1GO5vpFmxf1eje8mCm4lBefrPfj8rFxun06Wz7Fu3WFdKrlehRTOdd3VlMCTp8gibHkAxnJqsp139FCHZEFNlrMkirBhTePH/4S2LcD8mCyJSw/soAWQ3Ryy4CD/foK4Qmd81wqSXOqM3PASZBYO3cURDhFTWouaAITmEUNHml3ilFS6p6EONQ5kFYbelwyiSZqZMez/cH5b/CzAt58oym94c0YWva3UbZSqn1r5cXlKzqQrw9fenb9jq3QOtvix/tYyKPWIXm7G53BQZ+2tRNKb4Wb+6jWxAWhJ6D2dbgmLlb4weC8NQ5UQgr8QuDr2sF/wJVoGej9w1i4tIgdhsfjOLqRiaSHCrNXQ6bRqMn7tfwGS8wEHw0nIVRzwoISkjKm99qSgent1eXbJ2kFwUPxleg8DwuRnCxKLgnA9rCfcbsvM94qizeMaq2ibBak5CzjuD0tXPcr1laU4mbRjzqEESXFWZ1QUa8mrTDcXheeiTP+6cTUAd3yX6uLC17IShDcR1rtl8r5xUdHjQEKvtfq0+Hulb4w95BK6Llqb22o99wfEVu9w2Ou0LsvorKWWc6D3ycp+kLkOmbwafiDYUAEym/wRyoE56fYVXKTmy/6TlOOOiLncmDjNLHdKP2GI1OxdCPjQh0jdyvFkrzITpFkdWUxpG6WVJhrx0fvJ4/FzKt1EbhoVIce+rcWkpsh+iKy7nR1gYG9utEHIcytpWxqVnoUYvij8kanLWYDTl0VK8h3B2o9m3o81vsCkrQzU8jrwzAPycVJIrfrbicJTSVIPG5ZlXhs8WcG1RbehiGtL21VWT60v+ObJ0YwdkhSk+UUKa3Mt8OvOF5CfzjmJ17ToptHq+HpM884DfP3GKnj4272gT5Lb6bQkqoym1im/Mc2lJgLxkx+d8jewrCYqDvlOT7KFzJOTya7jkTuTDQ5xmXgpKo3gyTg1cTtmQTbC4hSAjZQD2dfjkHrd9HS7+na9Y8qgZhJgKaQLQq1q+dd9JyUN+d59QH/fecPmd987xzynOKkCLOK1BzsL2ql3vJib0ON9N5caWpYw8y3hzT6vKVAnUTFabgjDWqeG+8C3HffEwOPBRkcj2nA55lJhKWZQxake+zHNPmFn/LSjiGZEofAHB4IfOD2So7y8wQ/wiKYZ9ZLkt2fPWL2/v/Fsj34P8SNffzty6Q7AOfLHPGsa7sTZlmY3UhsMpjf682BsH6NCdGNVRFMwuWJTz0HocxwdgEaIVuyfDihztZm4142CzzWlCaJbksYjMMD7yx1y8we6QkhrO3z2+dyxM4cdaVuMrSY/pFCGt27Y1EUP4YwPA5sDdwD3F3zIX/AFBLAwQUAAIACADUiVhDan3BjUsAAABqAAAAGwAAAHVuaXZlcnNhbC91bml2ZXJzYWwucG5nLnhtbLOxr8jNUShLLSrOzM+zVTLUM1Cyt+PlsikoSi3LTC1XqACKAQUhQEmhEsg1QnDLM1NKMmyVzM2RlGSkZqZnlNgqmZpbwAX1gUYCAFBLAQIAABQAAgAIANOJWEMxTTS9zwMAAPkNAAAdAAAAAAAAAAEAAAAAAAAAAAB1bml2ZXJzYWwvY29tbW9uX21lc3NhZ2VzLmxuZ1BLAQIAABQAAgAIANOJWEPv2XMf/QIAACsLAAAnAAAAAAAAAAEAAAAAAAoEAAB1bml2ZXJzYWwvZmxhc2hfcHVibGlzaGluZ19zZXR0aW5ncy54bWxQSwECAAAUAAIACADTiVhDAHJZergCAABXCgAAIQAAAAAAAAABAAAAAABMBwAAdW5pdmVyc2FsL2ZsYXNoX3NraW5fc2V0dGluZ3MueG1sUEsBAgAAFAACAAgA04lYQ3FUrdznAgAAcgoAACYAAAAAAAAAAQAAAAAAQwoAAHVuaXZlcnNhbC9odG1sX3B1Ymxpc2hpbmdfc2V0dGluZ3MueG1sUEsBAgAAFAACAAgA04lYQwyoAUWjAQAANAYAAB8AAAAAAAAAAQAAAAAAbg0AAHVuaXZlcnNhbC9odG1sX3NraW5fc2V0dGluZ3MuanNQSwECAAAUAAIACADTiVhDGtrqO6oAAAAfAQAAGgAAAAAAAAABAAAAAABODwAAdW5pdmVyc2FsL2kxOG5fcHJlc2V0cy54bWxQSwECAAAUAAIACADTiVhD9TG6JXAAAAB1AAAAHAAAAAAAAAABAAAAAAAwEAAAdW5pdmVyc2FsL2xvY2FsX3NldHRpbmdzLnhtbFBLAQIAABQAAgAIABdfHEPleXTj7AIAAIgIAAAUAAAAAAAAAAEAAAAAANoQAAB1bml2ZXJzYWwvcGxheWVyLnhtbFBLAQIAABQAAgAIANOJWEPNyJzlqAcAAGEdAAApAAAAAAAAAAEAAAAAAPgTAAB1bml2ZXJzYWwvc2tpbl9jdXN0b21pemF0aW9uX3NldHRpbmdzLnhtbFBLAQIAABQAAgAIANSJWEObsTghrxMAAKNCAAAXAAAAAAAAAAAAAAAAAOcbAAB1bml2ZXJzYWwvdW5pdmVyc2FsLnBuZ1BLAQIAABQAAgAIANSJWENqfcGNSwAAAGoAAAAbAAAAAAAAAAEAAAAAAMsvAAB1bml2ZXJzYWwvdW5pdmVyc2FsLnBuZy54bWxQSwUGAAAAAAsACwBJAwAATzAAAAAA"/>
  <p:tag name="ISPRING_RESOURCE_PATHS_HASH_PRESENTER" val="fcdda727c367914a8087b3cc16e3e889c495a9"/>
  <p:tag name="ISPRING_SCORM_ENDPOINT" val="&lt;endpoint&gt;&lt;enable&gt;0&lt;/enable&gt;&lt;lrs&gt;http://&lt;/lrs&gt;&lt;auth&gt;0&lt;/auth&gt;&lt;login&gt;&lt;/login&gt;&lt;password&gt;&lt;/password&gt;&lt;key&gt;&lt;/key&gt;&lt;name&gt;&lt;/name&gt;&lt;email&gt;&lt;/email&gt;&lt;/endpoint&gt;&#10;"/>
  <p:tag name="ISPRING_ULTRA_SCORM_COURCE_TITLE" val="Depannage-F"/>
  <p:tag name="ISPRING_ULTRA_SCORM_LESSON_TITLE" val="Depannage-F"/>
  <p:tag name="ISPRING_PRESENTATION_TITLE" val="Depannage-F"/>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00.xml><?xml version="1.0" encoding="utf-8"?>
<p:tagLst xmlns:a="http://schemas.openxmlformats.org/drawingml/2006/main" xmlns:r="http://schemas.openxmlformats.org/officeDocument/2006/relationships" xmlns:p="http://schemas.openxmlformats.org/presentationml/2006/main">
  <p:tag name="NUM" val="14"/>
</p:tagLst>
</file>

<file path=ppt/tags/tag101.xml><?xml version="1.0" encoding="utf-8"?>
<p:tagLst xmlns:a="http://schemas.openxmlformats.org/drawingml/2006/main" xmlns:r="http://schemas.openxmlformats.org/officeDocument/2006/relationships" xmlns:p="http://schemas.openxmlformats.org/presentationml/2006/main">
  <p:tag name="NUM" val="15"/>
</p:tagLst>
</file>

<file path=ppt/tags/tag102.xml><?xml version="1.0" encoding="utf-8"?>
<p:tagLst xmlns:a="http://schemas.openxmlformats.org/drawingml/2006/main" xmlns:r="http://schemas.openxmlformats.org/officeDocument/2006/relationships" xmlns:p="http://schemas.openxmlformats.org/presentationml/2006/main">
  <p:tag name="NUM" val="16"/>
</p:tagLst>
</file>

<file path=ppt/tags/tag103.xml><?xml version="1.0" encoding="utf-8"?>
<p:tagLst xmlns:a="http://schemas.openxmlformats.org/drawingml/2006/main" xmlns:r="http://schemas.openxmlformats.org/officeDocument/2006/relationships" xmlns:p="http://schemas.openxmlformats.org/presentationml/2006/main">
  <p:tag name="NUM" val="17"/>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3"/>
</p:tagLst>
</file>

<file path=ppt/tags/tag107.xml><?xml version="1.0" encoding="utf-8"?>
<p:tagLst xmlns:a="http://schemas.openxmlformats.org/drawingml/2006/main" xmlns:r="http://schemas.openxmlformats.org/officeDocument/2006/relationships" xmlns:p="http://schemas.openxmlformats.org/presentationml/2006/main">
  <p:tag name="NUM" val="4"/>
</p:tagLst>
</file>

<file path=ppt/tags/tag108.xml><?xml version="1.0" encoding="utf-8"?>
<p:tagLst xmlns:a="http://schemas.openxmlformats.org/drawingml/2006/main" xmlns:r="http://schemas.openxmlformats.org/officeDocument/2006/relationships" xmlns:p="http://schemas.openxmlformats.org/presentationml/2006/main">
  <p:tag name="NUM" val="5"/>
</p:tagLst>
</file>

<file path=ppt/tags/tag109.xml><?xml version="1.0" encoding="utf-8"?>
<p:tagLst xmlns:a="http://schemas.openxmlformats.org/drawingml/2006/main" xmlns:r="http://schemas.openxmlformats.org/officeDocument/2006/relationships" xmlns:p="http://schemas.openxmlformats.org/presentationml/2006/main">
  <p:tag name="NUM" val="6"/>
</p:tagLst>
</file>

<file path=ppt/tags/tag11.xml><?xml version="1.0" encoding="utf-8"?>
<p:tagLst xmlns:a="http://schemas.openxmlformats.org/drawingml/2006/main" xmlns:r="http://schemas.openxmlformats.org/officeDocument/2006/relationships" xmlns:p="http://schemas.openxmlformats.org/presentationml/2006/main">
  <p:tag name="NUM" val="10"/>
</p:tagLst>
</file>

<file path=ppt/tags/tag110.xml><?xml version="1.0" encoding="utf-8"?>
<p:tagLst xmlns:a="http://schemas.openxmlformats.org/drawingml/2006/main" xmlns:r="http://schemas.openxmlformats.org/officeDocument/2006/relationships" xmlns:p="http://schemas.openxmlformats.org/presentationml/2006/main">
  <p:tag name="NUM" val="7"/>
</p:tagLst>
</file>

<file path=ppt/tags/tag111.xml><?xml version="1.0" encoding="utf-8"?>
<p:tagLst xmlns:a="http://schemas.openxmlformats.org/drawingml/2006/main" xmlns:r="http://schemas.openxmlformats.org/officeDocument/2006/relationships" xmlns:p="http://schemas.openxmlformats.org/presentationml/2006/main">
  <p:tag name="NUM" val="8"/>
</p:tagLst>
</file>

<file path=ppt/tags/tag112.xml><?xml version="1.0" encoding="utf-8"?>
<p:tagLst xmlns:a="http://schemas.openxmlformats.org/drawingml/2006/main" xmlns:r="http://schemas.openxmlformats.org/officeDocument/2006/relationships" xmlns:p="http://schemas.openxmlformats.org/presentationml/2006/main">
  <p:tag name="NUM" val="9"/>
</p:tagLst>
</file>

<file path=ppt/tags/tag113.xml><?xml version="1.0" encoding="utf-8"?>
<p:tagLst xmlns:a="http://schemas.openxmlformats.org/drawingml/2006/main" xmlns:r="http://schemas.openxmlformats.org/officeDocument/2006/relationships" xmlns:p="http://schemas.openxmlformats.org/presentationml/2006/main">
  <p:tag name="NUM" val="10"/>
</p:tagLst>
</file>

<file path=ppt/tags/tag114.xml><?xml version="1.0" encoding="utf-8"?>
<p:tagLst xmlns:a="http://schemas.openxmlformats.org/drawingml/2006/main" xmlns:r="http://schemas.openxmlformats.org/officeDocument/2006/relationships" xmlns:p="http://schemas.openxmlformats.org/presentationml/2006/main">
  <p:tag name="NUM" val="11"/>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3"/>
</p:tagLst>
</file>

<file path=ppt/tags/tag118.xml><?xml version="1.0" encoding="utf-8"?>
<p:tagLst xmlns:a="http://schemas.openxmlformats.org/drawingml/2006/main" xmlns:r="http://schemas.openxmlformats.org/officeDocument/2006/relationships" xmlns:p="http://schemas.openxmlformats.org/presentationml/2006/main">
  <p:tag name="NUM" val="4"/>
</p:tagLst>
</file>

<file path=ppt/tags/tag119.xml><?xml version="1.0" encoding="utf-8"?>
<p:tagLst xmlns:a="http://schemas.openxmlformats.org/drawingml/2006/main" xmlns:r="http://schemas.openxmlformats.org/officeDocument/2006/relationships" xmlns:p="http://schemas.openxmlformats.org/presentationml/2006/main">
  <p:tag name="NUM" val="5"/>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6"/>
</p:tagLst>
</file>

<file path=ppt/tags/tag121.xml><?xml version="1.0" encoding="utf-8"?>
<p:tagLst xmlns:a="http://schemas.openxmlformats.org/drawingml/2006/main" xmlns:r="http://schemas.openxmlformats.org/officeDocument/2006/relationships" xmlns:p="http://schemas.openxmlformats.org/presentationml/2006/main">
  <p:tag name="NUM" val="7"/>
</p:tagLst>
</file>

<file path=ppt/tags/tag122.xml><?xml version="1.0" encoding="utf-8"?>
<p:tagLst xmlns:a="http://schemas.openxmlformats.org/drawingml/2006/main" xmlns:r="http://schemas.openxmlformats.org/officeDocument/2006/relationships" xmlns:p="http://schemas.openxmlformats.org/presentationml/2006/main">
  <p:tag name="NUM" val="8"/>
</p:tagLst>
</file>

<file path=ppt/tags/tag123.xml><?xml version="1.0" encoding="utf-8"?>
<p:tagLst xmlns:a="http://schemas.openxmlformats.org/drawingml/2006/main" xmlns:r="http://schemas.openxmlformats.org/officeDocument/2006/relationships" xmlns:p="http://schemas.openxmlformats.org/presentationml/2006/main">
  <p:tag name="NUM" val="9"/>
</p:tagLst>
</file>

<file path=ppt/tags/tag124.xml><?xml version="1.0" encoding="utf-8"?>
<p:tagLst xmlns:a="http://schemas.openxmlformats.org/drawingml/2006/main" xmlns:r="http://schemas.openxmlformats.org/officeDocument/2006/relationships" xmlns:p="http://schemas.openxmlformats.org/presentationml/2006/main">
  <p:tag name="NUM" val="10"/>
</p:tagLst>
</file>

<file path=ppt/tags/tag125.xml><?xml version="1.0" encoding="utf-8"?>
<p:tagLst xmlns:a="http://schemas.openxmlformats.org/drawingml/2006/main" xmlns:r="http://schemas.openxmlformats.org/officeDocument/2006/relationships" xmlns:p="http://schemas.openxmlformats.org/presentationml/2006/main">
  <p:tag name="NUM" val="11"/>
</p:tagLst>
</file>

<file path=ppt/tags/tag126.xml><?xml version="1.0" encoding="utf-8"?>
<p:tagLst xmlns:a="http://schemas.openxmlformats.org/drawingml/2006/main" xmlns:r="http://schemas.openxmlformats.org/officeDocument/2006/relationships" xmlns:p="http://schemas.openxmlformats.org/presentationml/2006/main">
  <p:tag name="NUM" val="12"/>
</p:tagLst>
</file>

<file path=ppt/tags/tag127.xml><?xml version="1.0" encoding="utf-8"?>
<p:tagLst xmlns:a="http://schemas.openxmlformats.org/drawingml/2006/main" xmlns:r="http://schemas.openxmlformats.org/officeDocument/2006/relationships" xmlns:p="http://schemas.openxmlformats.org/presentationml/2006/main">
  <p:tag name="NUM" val="13"/>
</p:tagLst>
</file>

<file path=ppt/tags/tag128.xml><?xml version="1.0" encoding="utf-8"?>
<p:tagLst xmlns:a="http://schemas.openxmlformats.org/drawingml/2006/main" xmlns:r="http://schemas.openxmlformats.org/officeDocument/2006/relationships" xmlns:p="http://schemas.openxmlformats.org/presentationml/2006/main">
  <p:tag name="NUM" val="14"/>
</p:tagLst>
</file>

<file path=ppt/tags/tag129.xml><?xml version="1.0" encoding="utf-8"?>
<p:tagLst xmlns:a="http://schemas.openxmlformats.org/drawingml/2006/main" xmlns:r="http://schemas.openxmlformats.org/officeDocument/2006/relationships" xmlns:p="http://schemas.openxmlformats.org/presentationml/2006/main">
  <p:tag name="NUM" val="15"/>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16"/>
</p:tagLst>
</file>

<file path=ppt/tags/tag131.xml><?xml version="1.0" encoding="utf-8"?>
<p:tagLst xmlns:a="http://schemas.openxmlformats.org/drawingml/2006/main" xmlns:r="http://schemas.openxmlformats.org/officeDocument/2006/relationships" xmlns:p="http://schemas.openxmlformats.org/presentationml/2006/main">
  <p:tag name="NUM" val="17"/>
</p:tagLst>
</file>

<file path=ppt/tags/tag132.xml><?xml version="1.0" encoding="utf-8"?>
<p:tagLst xmlns:a="http://schemas.openxmlformats.org/drawingml/2006/main" xmlns:r="http://schemas.openxmlformats.org/officeDocument/2006/relationships" xmlns:p="http://schemas.openxmlformats.org/presentationml/2006/main">
  <p:tag name="NUM" val="18"/>
</p:tagLst>
</file>

<file path=ppt/tags/tag133.xml><?xml version="1.0" encoding="utf-8"?>
<p:tagLst xmlns:a="http://schemas.openxmlformats.org/drawingml/2006/main" xmlns:r="http://schemas.openxmlformats.org/officeDocument/2006/relationships" xmlns:p="http://schemas.openxmlformats.org/presentationml/2006/main">
  <p:tag name="NUM" val="19"/>
</p:tagLst>
</file>

<file path=ppt/tags/tag134.xml><?xml version="1.0" encoding="utf-8"?>
<p:tagLst xmlns:a="http://schemas.openxmlformats.org/drawingml/2006/main" xmlns:r="http://schemas.openxmlformats.org/officeDocument/2006/relationships" xmlns:p="http://schemas.openxmlformats.org/presentationml/2006/main">
  <p:tag name="NUM" val="20"/>
</p:tagLst>
</file>

<file path=ppt/tags/tag135.xml><?xml version="1.0" encoding="utf-8"?>
<p:tagLst xmlns:a="http://schemas.openxmlformats.org/drawingml/2006/main" xmlns:r="http://schemas.openxmlformats.org/officeDocument/2006/relationships" xmlns:p="http://schemas.openxmlformats.org/presentationml/2006/main">
  <p:tag name="NUM" val="21"/>
</p:tagLst>
</file>

<file path=ppt/tags/tag136.xml><?xml version="1.0" encoding="utf-8"?>
<p:tagLst xmlns:a="http://schemas.openxmlformats.org/drawingml/2006/main" xmlns:r="http://schemas.openxmlformats.org/officeDocument/2006/relationships" xmlns:p="http://schemas.openxmlformats.org/presentationml/2006/main">
  <p:tag name="NUM" val="22"/>
</p:tagLst>
</file>

<file path=ppt/tags/tag137.xml><?xml version="1.0" encoding="utf-8"?>
<p:tagLst xmlns:a="http://schemas.openxmlformats.org/drawingml/2006/main" xmlns:r="http://schemas.openxmlformats.org/officeDocument/2006/relationships" xmlns:p="http://schemas.openxmlformats.org/presentationml/2006/main">
  <p:tag name="NUM" val="23"/>
</p:tagLst>
</file>

<file path=ppt/tags/tag138.xml><?xml version="1.0" encoding="utf-8"?>
<p:tagLst xmlns:a="http://schemas.openxmlformats.org/drawingml/2006/main" xmlns:r="http://schemas.openxmlformats.org/officeDocument/2006/relationships" xmlns:p="http://schemas.openxmlformats.org/presentationml/2006/main">
  <p:tag name="NUM" val="24"/>
</p:tagLst>
</file>

<file path=ppt/tags/tag139.xml><?xml version="1.0" encoding="utf-8"?>
<p:tagLst xmlns:a="http://schemas.openxmlformats.org/drawingml/2006/main" xmlns:r="http://schemas.openxmlformats.org/officeDocument/2006/relationships" xmlns:p="http://schemas.openxmlformats.org/presentationml/2006/main">
  <p:tag name="NUM" val="25"/>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26"/>
</p:tagLst>
</file>

<file path=ppt/tags/tag141.xml><?xml version="1.0" encoding="utf-8"?>
<p:tagLst xmlns:a="http://schemas.openxmlformats.org/drawingml/2006/main" xmlns:r="http://schemas.openxmlformats.org/officeDocument/2006/relationships" xmlns:p="http://schemas.openxmlformats.org/presentationml/2006/main">
  <p:tag name="NUM" val="27"/>
</p:tagLst>
</file>

<file path=ppt/tags/tag142.xml><?xml version="1.0" encoding="utf-8"?>
<p:tagLst xmlns:a="http://schemas.openxmlformats.org/drawingml/2006/main" xmlns:r="http://schemas.openxmlformats.org/officeDocument/2006/relationships" xmlns:p="http://schemas.openxmlformats.org/presentationml/2006/main">
  <p:tag name="NUM" val="28"/>
</p:tagLst>
</file>

<file path=ppt/tags/tag143.xml><?xml version="1.0" encoding="utf-8"?>
<p:tagLst xmlns:a="http://schemas.openxmlformats.org/drawingml/2006/main" xmlns:r="http://schemas.openxmlformats.org/officeDocument/2006/relationships" xmlns:p="http://schemas.openxmlformats.org/presentationml/2006/main">
  <p:tag name="NUM" val="29"/>
</p:tagLst>
</file>

<file path=ppt/tags/tag144.xml><?xml version="1.0" encoding="utf-8"?>
<p:tagLst xmlns:a="http://schemas.openxmlformats.org/drawingml/2006/main" xmlns:r="http://schemas.openxmlformats.org/officeDocument/2006/relationships" xmlns:p="http://schemas.openxmlformats.org/presentationml/2006/main">
  <p:tag name="NUM" val="1"/>
</p:tagLst>
</file>

<file path=ppt/tags/tag145.xml><?xml version="1.0" encoding="utf-8"?>
<p:tagLst xmlns:a="http://schemas.openxmlformats.org/drawingml/2006/main" xmlns:r="http://schemas.openxmlformats.org/officeDocument/2006/relationships" xmlns:p="http://schemas.openxmlformats.org/presentationml/2006/main">
  <p:tag name="NUM" val="2"/>
</p:tagLst>
</file>

<file path=ppt/tags/tag146.xml><?xml version="1.0" encoding="utf-8"?>
<p:tagLst xmlns:a="http://schemas.openxmlformats.org/drawingml/2006/main" xmlns:r="http://schemas.openxmlformats.org/officeDocument/2006/relationships" xmlns:p="http://schemas.openxmlformats.org/presentationml/2006/main">
  <p:tag name="NUM" val="3"/>
</p:tagLst>
</file>

<file path=ppt/tags/tag147.xml><?xml version="1.0" encoding="utf-8"?>
<p:tagLst xmlns:a="http://schemas.openxmlformats.org/drawingml/2006/main" xmlns:r="http://schemas.openxmlformats.org/officeDocument/2006/relationships" xmlns:p="http://schemas.openxmlformats.org/presentationml/2006/main">
  <p:tag name="NUM" val="4"/>
</p:tagLst>
</file>

<file path=ppt/tags/tag148.xml><?xml version="1.0" encoding="utf-8"?>
<p:tagLst xmlns:a="http://schemas.openxmlformats.org/drawingml/2006/main" xmlns:r="http://schemas.openxmlformats.org/officeDocument/2006/relationships" xmlns:p="http://schemas.openxmlformats.org/presentationml/2006/main">
  <p:tag name="NUM" val="5"/>
</p:tagLst>
</file>

<file path=ppt/tags/tag149.xml><?xml version="1.0" encoding="utf-8"?>
<p:tagLst xmlns:a="http://schemas.openxmlformats.org/drawingml/2006/main" xmlns:r="http://schemas.openxmlformats.org/officeDocument/2006/relationships" xmlns:p="http://schemas.openxmlformats.org/presentationml/2006/main">
  <p:tag name="NUM" val="6"/>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50.xml><?xml version="1.0" encoding="utf-8"?>
<p:tagLst xmlns:a="http://schemas.openxmlformats.org/drawingml/2006/main" xmlns:r="http://schemas.openxmlformats.org/officeDocument/2006/relationships" xmlns:p="http://schemas.openxmlformats.org/presentationml/2006/main">
  <p:tag name="NUM" val="7"/>
</p:tagLst>
</file>

<file path=ppt/tags/tag151.xml><?xml version="1.0" encoding="utf-8"?>
<p:tagLst xmlns:a="http://schemas.openxmlformats.org/drawingml/2006/main" xmlns:r="http://schemas.openxmlformats.org/officeDocument/2006/relationships" xmlns:p="http://schemas.openxmlformats.org/presentationml/2006/main">
  <p:tag name="NUM" val="8"/>
</p:tagLst>
</file>

<file path=ppt/tags/tag152.xml><?xml version="1.0" encoding="utf-8"?>
<p:tagLst xmlns:a="http://schemas.openxmlformats.org/drawingml/2006/main" xmlns:r="http://schemas.openxmlformats.org/officeDocument/2006/relationships" xmlns:p="http://schemas.openxmlformats.org/presentationml/2006/main">
  <p:tag name="NUM" val="9"/>
</p:tagLst>
</file>

<file path=ppt/tags/tag153.xml><?xml version="1.0" encoding="utf-8"?>
<p:tagLst xmlns:a="http://schemas.openxmlformats.org/drawingml/2006/main" xmlns:r="http://schemas.openxmlformats.org/officeDocument/2006/relationships" xmlns:p="http://schemas.openxmlformats.org/presentationml/2006/main">
  <p:tag name="NUM" val="10"/>
</p:tagLst>
</file>

<file path=ppt/tags/tag154.xml><?xml version="1.0" encoding="utf-8"?>
<p:tagLst xmlns:a="http://schemas.openxmlformats.org/drawingml/2006/main" xmlns:r="http://schemas.openxmlformats.org/officeDocument/2006/relationships" xmlns:p="http://schemas.openxmlformats.org/presentationml/2006/main">
  <p:tag name="NUM" val="11"/>
</p:tagLst>
</file>

<file path=ppt/tags/tag155.xml><?xml version="1.0" encoding="utf-8"?>
<p:tagLst xmlns:a="http://schemas.openxmlformats.org/drawingml/2006/main" xmlns:r="http://schemas.openxmlformats.org/officeDocument/2006/relationships" xmlns:p="http://schemas.openxmlformats.org/presentationml/2006/main">
  <p:tag name="NUM" val="12"/>
</p:tagLst>
</file>

<file path=ppt/tags/tag156.xml><?xml version="1.0" encoding="utf-8"?>
<p:tagLst xmlns:a="http://schemas.openxmlformats.org/drawingml/2006/main" xmlns:r="http://schemas.openxmlformats.org/officeDocument/2006/relationships" xmlns:p="http://schemas.openxmlformats.org/presentationml/2006/main">
  <p:tag name="NUM" val="13"/>
</p:tagLst>
</file>

<file path=ppt/tags/tag157.xml><?xml version="1.0" encoding="utf-8"?>
<p:tagLst xmlns:a="http://schemas.openxmlformats.org/drawingml/2006/main" xmlns:r="http://schemas.openxmlformats.org/officeDocument/2006/relationships" xmlns:p="http://schemas.openxmlformats.org/presentationml/2006/main">
  <p:tag name="NUM" val="14"/>
</p:tagLst>
</file>

<file path=ppt/tags/tag158.xml><?xml version="1.0" encoding="utf-8"?>
<p:tagLst xmlns:a="http://schemas.openxmlformats.org/drawingml/2006/main" xmlns:r="http://schemas.openxmlformats.org/officeDocument/2006/relationships" xmlns:p="http://schemas.openxmlformats.org/presentationml/2006/main">
  <p:tag name="NUM" val="15"/>
</p:tagLst>
</file>

<file path=ppt/tags/tag159.xml><?xml version="1.0" encoding="utf-8"?>
<p:tagLst xmlns:a="http://schemas.openxmlformats.org/drawingml/2006/main" xmlns:r="http://schemas.openxmlformats.org/officeDocument/2006/relationships" xmlns:p="http://schemas.openxmlformats.org/presentationml/2006/main">
  <p:tag name="NUM" val="16"/>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60.xml><?xml version="1.0" encoding="utf-8"?>
<p:tagLst xmlns:a="http://schemas.openxmlformats.org/drawingml/2006/main" xmlns:r="http://schemas.openxmlformats.org/officeDocument/2006/relationships" xmlns:p="http://schemas.openxmlformats.org/presentationml/2006/main">
  <p:tag name="NUM" val="17"/>
</p:tagLst>
</file>

<file path=ppt/tags/tag161.xml><?xml version="1.0" encoding="utf-8"?>
<p:tagLst xmlns:a="http://schemas.openxmlformats.org/drawingml/2006/main" xmlns:r="http://schemas.openxmlformats.org/officeDocument/2006/relationships" xmlns:p="http://schemas.openxmlformats.org/presentationml/2006/main">
  <p:tag name="NUM" val="18"/>
</p:tagLst>
</file>

<file path=ppt/tags/tag162.xml><?xml version="1.0" encoding="utf-8"?>
<p:tagLst xmlns:a="http://schemas.openxmlformats.org/drawingml/2006/main" xmlns:r="http://schemas.openxmlformats.org/officeDocument/2006/relationships" xmlns:p="http://schemas.openxmlformats.org/presentationml/2006/main">
  <p:tag name="NUM" val="19"/>
</p:tagLst>
</file>

<file path=ppt/tags/tag163.xml><?xml version="1.0" encoding="utf-8"?>
<p:tagLst xmlns:a="http://schemas.openxmlformats.org/drawingml/2006/main" xmlns:r="http://schemas.openxmlformats.org/officeDocument/2006/relationships" xmlns:p="http://schemas.openxmlformats.org/presentationml/2006/main">
  <p:tag name="NUM" val="20"/>
</p:tagLst>
</file>

<file path=ppt/tags/tag164.xml><?xml version="1.0" encoding="utf-8"?>
<p:tagLst xmlns:a="http://schemas.openxmlformats.org/drawingml/2006/main" xmlns:r="http://schemas.openxmlformats.org/officeDocument/2006/relationships" xmlns:p="http://schemas.openxmlformats.org/presentationml/2006/main">
  <p:tag name="NUM" val="21"/>
</p:tagLst>
</file>

<file path=ppt/tags/tag165.xml><?xml version="1.0" encoding="utf-8"?>
<p:tagLst xmlns:a="http://schemas.openxmlformats.org/drawingml/2006/main" xmlns:r="http://schemas.openxmlformats.org/officeDocument/2006/relationships" xmlns:p="http://schemas.openxmlformats.org/presentationml/2006/main">
  <p:tag name="NUM" val="1"/>
</p:tagLst>
</file>

<file path=ppt/tags/tag166.xml><?xml version="1.0" encoding="utf-8"?>
<p:tagLst xmlns:a="http://schemas.openxmlformats.org/drawingml/2006/main" xmlns:r="http://schemas.openxmlformats.org/officeDocument/2006/relationships" xmlns:p="http://schemas.openxmlformats.org/presentationml/2006/main">
  <p:tag name="NUM" val="2"/>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4"/>
</p:tagLst>
</file>

<file path=ppt/tags/tag169.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70.xml><?xml version="1.0" encoding="utf-8"?>
<p:tagLst xmlns:a="http://schemas.openxmlformats.org/drawingml/2006/main" xmlns:r="http://schemas.openxmlformats.org/officeDocument/2006/relationships" xmlns:p="http://schemas.openxmlformats.org/presentationml/2006/main">
  <p:tag name="NUM" val="6"/>
</p:tagLst>
</file>

<file path=ppt/tags/tag171.xml><?xml version="1.0" encoding="utf-8"?>
<p:tagLst xmlns:a="http://schemas.openxmlformats.org/drawingml/2006/main" xmlns:r="http://schemas.openxmlformats.org/officeDocument/2006/relationships" xmlns:p="http://schemas.openxmlformats.org/presentationml/2006/main">
  <p:tag name="NUM" val="7"/>
</p:tagLst>
</file>

<file path=ppt/tags/tag172.xml><?xml version="1.0" encoding="utf-8"?>
<p:tagLst xmlns:a="http://schemas.openxmlformats.org/drawingml/2006/main" xmlns:r="http://schemas.openxmlformats.org/officeDocument/2006/relationships" xmlns:p="http://schemas.openxmlformats.org/presentationml/2006/main">
  <p:tag name="NUM" val="8"/>
</p:tagLst>
</file>

<file path=ppt/tags/tag173.xml><?xml version="1.0" encoding="utf-8"?>
<p:tagLst xmlns:a="http://schemas.openxmlformats.org/drawingml/2006/main" xmlns:r="http://schemas.openxmlformats.org/officeDocument/2006/relationships" xmlns:p="http://schemas.openxmlformats.org/presentationml/2006/main">
  <p:tag name="NUM" val="9"/>
</p:tagLst>
</file>

<file path=ppt/tags/tag174.xml><?xml version="1.0" encoding="utf-8"?>
<p:tagLst xmlns:a="http://schemas.openxmlformats.org/drawingml/2006/main" xmlns:r="http://schemas.openxmlformats.org/officeDocument/2006/relationships" xmlns:p="http://schemas.openxmlformats.org/presentationml/2006/main">
  <p:tag name="NUM" val="10"/>
</p:tagLst>
</file>

<file path=ppt/tags/tag175.xml><?xml version="1.0" encoding="utf-8"?>
<p:tagLst xmlns:a="http://schemas.openxmlformats.org/drawingml/2006/main" xmlns:r="http://schemas.openxmlformats.org/officeDocument/2006/relationships" xmlns:p="http://schemas.openxmlformats.org/presentationml/2006/main">
  <p:tag name="NUM" val="11"/>
</p:tagLst>
</file>

<file path=ppt/tags/tag176.xml><?xml version="1.0" encoding="utf-8"?>
<p:tagLst xmlns:a="http://schemas.openxmlformats.org/drawingml/2006/main" xmlns:r="http://schemas.openxmlformats.org/officeDocument/2006/relationships" xmlns:p="http://schemas.openxmlformats.org/presentationml/2006/main">
  <p:tag name="NUM" val="12"/>
</p:tagLst>
</file>

<file path=ppt/tags/tag177.xml><?xml version="1.0" encoding="utf-8"?>
<p:tagLst xmlns:a="http://schemas.openxmlformats.org/drawingml/2006/main" xmlns:r="http://schemas.openxmlformats.org/officeDocument/2006/relationships" xmlns:p="http://schemas.openxmlformats.org/presentationml/2006/main">
  <p:tag name="NUM" val="13"/>
</p:tagLst>
</file>

<file path=ppt/tags/tag178.xml><?xml version="1.0" encoding="utf-8"?>
<p:tagLst xmlns:a="http://schemas.openxmlformats.org/drawingml/2006/main" xmlns:r="http://schemas.openxmlformats.org/officeDocument/2006/relationships" xmlns:p="http://schemas.openxmlformats.org/presentationml/2006/main">
  <p:tag name="NUM" val="14"/>
</p:tagLst>
</file>

<file path=ppt/tags/tag179.xml><?xml version="1.0" encoding="utf-8"?>
<p:tagLst xmlns:a="http://schemas.openxmlformats.org/drawingml/2006/main" xmlns:r="http://schemas.openxmlformats.org/officeDocument/2006/relationships" xmlns:p="http://schemas.openxmlformats.org/presentationml/2006/main">
  <p:tag name="NUM" val="15"/>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80.xml><?xml version="1.0" encoding="utf-8"?>
<p:tagLst xmlns:a="http://schemas.openxmlformats.org/drawingml/2006/main" xmlns:r="http://schemas.openxmlformats.org/officeDocument/2006/relationships" xmlns:p="http://schemas.openxmlformats.org/presentationml/2006/main">
  <p:tag name="NUM" val="16"/>
</p:tagLst>
</file>

<file path=ppt/tags/tag181.xml><?xml version="1.0" encoding="utf-8"?>
<p:tagLst xmlns:a="http://schemas.openxmlformats.org/drawingml/2006/main" xmlns:r="http://schemas.openxmlformats.org/officeDocument/2006/relationships" xmlns:p="http://schemas.openxmlformats.org/presentationml/2006/main">
  <p:tag name="NUM" val="17"/>
</p:tagLst>
</file>

<file path=ppt/tags/tag182.xml><?xml version="1.0" encoding="utf-8"?>
<p:tagLst xmlns:a="http://schemas.openxmlformats.org/drawingml/2006/main" xmlns:r="http://schemas.openxmlformats.org/officeDocument/2006/relationships" xmlns:p="http://schemas.openxmlformats.org/presentationml/2006/main">
  <p:tag name="NUM" val="18"/>
</p:tagLst>
</file>

<file path=ppt/tags/tag183.xml><?xml version="1.0" encoding="utf-8"?>
<p:tagLst xmlns:a="http://schemas.openxmlformats.org/drawingml/2006/main" xmlns:r="http://schemas.openxmlformats.org/officeDocument/2006/relationships" xmlns:p="http://schemas.openxmlformats.org/presentationml/2006/main">
  <p:tag name="NUM" val="19"/>
</p:tagLst>
</file>

<file path=ppt/tags/tag184.xml><?xml version="1.0" encoding="utf-8"?>
<p:tagLst xmlns:a="http://schemas.openxmlformats.org/drawingml/2006/main" xmlns:r="http://schemas.openxmlformats.org/officeDocument/2006/relationships" xmlns:p="http://schemas.openxmlformats.org/presentationml/2006/main">
  <p:tag name="NUM" val="20"/>
</p:tagLst>
</file>

<file path=ppt/tags/tag185.xml><?xml version="1.0" encoding="utf-8"?>
<p:tagLst xmlns:a="http://schemas.openxmlformats.org/drawingml/2006/main" xmlns:r="http://schemas.openxmlformats.org/officeDocument/2006/relationships" xmlns:p="http://schemas.openxmlformats.org/presentationml/2006/main">
  <p:tag name="NUM" val="21"/>
</p:tagLst>
</file>

<file path=ppt/tags/tag186.xml><?xml version="1.0" encoding="utf-8"?>
<p:tagLst xmlns:a="http://schemas.openxmlformats.org/drawingml/2006/main" xmlns:r="http://schemas.openxmlformats.org/officeDocument/2006/relationships" xmlns:p="http://schemas.openxmlformats.org/presentationml/2006/main">
  <p:tag name="NUM" val="1"/>
</p:tagLst>
</file>

<file path=ppt/tags/tag187.xml><?xml version="1.0" encoding="utf-8"?>
<p:tagLst xmlns:a="http://schemas.openxmlformats.org/drawingml/2006/main" xmlns:r="http://schemas.openxmlformats.org/officeDocument/2006/relationships" xmlns:p="http://schemas.openxmlformats.org/presentationml/2006/main">
  <p:tag name="NUM" val="2"/>
</p:tagLst>
</file>

<file path=ppt/tags/tag188.xml><?xml version="1.0" encoding="utf-8"?>
<p:tagLst xmlns:a="http://schemas.openxmlformats.org/drawingml/2006/main" xmlns:r="http://schemas.openxmlformats.org/officeDocument/2006/relationships" xmlns:p="http://schemas.openxmlformats.org/presentationml/2006/main">
  <p:tag name="NUM" val="3"/>
</p:tagLst>
</file>

<file path=ppt/tags/tag189.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4"/>
</p:tagLst>
</file>

<file path=ppt/tags/tag190.xml><?xml version="1.0" encoding="utf-8"?>
<p:tagLst xmlns:a="http://schemas.openxmlformats.org/drawingml/2006/main" xmlns:r="http://schemas.openxmlformats.org/officeDocument/2006/relationships" xmlns:p="http://schemas.openxmlformats.org/presentationml/2006/main">
  <p:tag name="NUM" val="5"/>
</p:tagLst>
</file>

<file path=ppt/tags/tag191.xml><?xml version="1.0" encoding="utf-8"?>
<p:tagLst xmlns:a="http://schemas.openxmlformats.org/drawingml/2006/main" xmlns:r="http://schemas.openxmlformats.org/officeDocument/2006/relationships" xmlns:p="http://schemas.openxmlformats.org/presentationml/2006/main">
  <p:tag name="NUM" val="6"/>
</p:tagLst>
</file>

<file path=ppt/tags/tag192.xml><?xml version="1.0" encoding="utf-8"?>
<p:tagLst xmlns:a="http://schemas.openxmlformats.org/drawingml/2006/main" xmlns:r="http://schemas.openxmlformats.org/officeDocument/2006/relationships" xmlns:p="http://schemas.openxmlformats.org/presentationml/2006/main">
  <p:tag name="NUM" val="7"/>
</p:tagLst>
</file>

<file path=ppt/tags/tag193.xml><?xml version="1.0" encoding="utf-8"?>
<p:tagLst xmlns:a="http://schemas.openxmlformats.org/drawingml/2006/main" xmlns:r="http://schemas.openxmlformats.org/officeDocument/2006/relationships" xmlns:p="http://schemas.openxmlformats.org/presentationml/2006/main">
  <p:tag name="NUM" val="8"/>
</p:tagLst>
</file>

<file path=ppt/tags/tag194.xml><?xml version="1.0" encoding="utf-8"?>
<p:tagLst xmlns:a="http://schemas.openxmlformats.org/drawingml/2006/main" xmlns:r="http://schemas.openxmlformats.org/officeDocument/2006/relationships" xmlns:p="http://schemas.openxmlformats.org/presentationml/2006/main">
  <p:tag name="NUM" val="9"/>
</p:tagLst>
</file>

<file path=ppt/tags/tag195.xml><?xml version="1.0" encoding="utf-8"?>
<p:tagLst xmlns:a="http://schemas.openxmlformats.org/drawingml/2006/main" xmlns:r="http://schemas.openxmlformats.org/officeDocument/2006/relationships" xmlns:p="http://schemas.openxmlformats.org/presentationml/2006/main">
  <p:tag name="NUM" val="10"/>
</p:tagLst>
</file>

<file path=ppt/tags/tag196.xml><?xml version="1.0" encoding="utf-8"?>
<p:tagLst xmlns:a="http://schemas.openxmlformats.org/drawingml/2006/main" xmlns:r="http://schemas.openxmlformats.org/officeDocument/2006/relationships" xmlns:p="http://schemas.openxmlformats.org/presentationml/2006/main">
  <p:tag name="NUM" val="11"/>
</p:tagLst>
</file>

<file path=ppt/tags/tag197.xml><?xml version="1.0" encoding="utf-8"?>
<p:tagLst xmlns:a="http://schemas.openxmlformats.org/drawingml/2006/main" xmlns:r="http://schemas.openxmlformats.org/officeDocument/2006/relationships" xmlns:p="http://schemas.openxmlformats.org/presentationml/2006/main">
  <p:tag name="NUM" val="12"/>
</p:tagLst>
</file>

<file path=ppt/tags/tag198.xml><?xml version="1.0" encoding="utf-8"?>
<p:tagLst xmlns:a="http://schemas.openxmlformats.org/drawingml/2006/main" xmlns:r="http://schemas.openxmlformats.org/officeDocument/2006/relationships" xmlns:p="http://schemas.openxmlformats.org/presentationml/2006/main">
  <p:tag name="NUM" val="13"/>
</p:tagLst>
</file>

<file path=ppt/tags/tag199.xml><?xml version="1.0" encoding="utf-8"?>
<p:tagLst xmlns:a="http://schemas.openxmlformats.org/drawingml/2006/main" xmlns:r="http://schemas.openxmlformats.org/officeDocument/2006/relationships" xmlns:p="http://schemas.openxmlformats.org/presentationml/2006/main">
  <p:tag name="NUM" val="14"/>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5"/>
</p:tagLst>
</file>

<file path=ppt/tags/tag200.xml><?xml version="1.0" encoding="utf-8"?>
<p:tagLst xmlns:a="http://schemas.openxmlformats.org/drawingml/2006/main" xmlns:r="http://schemas.openxmlformats.org/officeDocument/2006/relationships" xmlns:p="http://schemas.openxmlformats.org/presentationml/2006/main">
  <p:tag name="NUM" val="15"/>
</p:tagLst>
</file>

<file path=ppt/tags/tag201.xml><?xml version="1.0" encoding="utf-8"?>
<p:tagLst xmlns:a="http://schemas.openxmlformats.org/drawingml/2006/main" xmlns:r="http://schemas.openxmlformats.org/officeDocument/2006/relationships" xmlns:p="http://schemas.openxmlformats.org/presentationml/2006/main">
  <p:tag name="NUM" val="16"/>
</p:tagLst>
</file>

<file path=ppt/tags/tag202.xml><?xml version="1.0" encoding="utf-8"?>
<p:tagLst xmlns:a="http://schemas.openxmlformats.org/drawingml/2006/main" xmlns:r="http://schemas.openxmlformats.org/officeDocument/2006/relationships" xmlns:p="http://schemas.openxmlformats.org/presentationml/2006/main">
  <p:tag name="NUM" val="17"/>
</p:tagLst>
</file>

<file path=ppt/tags/tag203.xml><?xml version="1.0" encoding="utf-8"?>
<p:tagLst xmlns:a="http://schemas.openxmlformats.org/drawingml/2006/main" xmlns:r="http://schemas.openxmlformats.org/officeDocument/2006/relationships" xmlns:p="http://schemas.openxmlformats.org/presentationml/2006/main">
  <p:tag name="NUM" val="18"/>
</p:tagLst>
</file>

<file path=ppt/tags/tag204.xml><?xml version="1.0" encoding="utf-8"?>
<p:tagLst xmlns:a="http://schemas.openxmlformats.org/drawingml/2006/main" xmlns:r="http://schemas.openxmlformats.org/officeDocument/2006/relationships" xmlns:p="http://schemas.openxmlformats.org/presentationml/2006/main">
  <p:tag name="NUM" val="19"/>
</p:tagLst>
</file>

<file path=ppt/tags/tag205.xml><?xml version="1.0" encoding="utf-8"?>
<p:tagLst xmlns:a="http://schemas.openxmlformats.org/drawingml/2006/main" xmlns:r="http://schemas.openxmlformats.org/officeDocument/2006/relationships" xmlns:p="http://schemas.openxmlformats.org/presentationml/2006/main">
  <p:tag name="NUM" val="20"/>
</p:tagLst>
</file>

<file path=ppt/tags/tag206.xml><?xml version="1.0" encoding="utf-8"?>
<p:tagLst xmlns:a="http://schemas.openxmlformats.org/drawingml/2006/main" xmlns:r="http://schemas.openxmlformats.org/officeDocument/2006/relationships" xmlns:p="http://schemas.openxmlformats.org/presentationml/2006/main">
  <p:tag name="NUM" val="1"/>
</p:tagLst>
</file>

<file path=ppt/tags/tag207.xml><?xml version="1.0" encoding="utf-8"?>
<p:tagLst xmlns:a="http://schemas.openxmlformats.org/drawingml/2006/main" xmlns:r="http://schemas.openxmlformats.org/officeDocument/2006/relationships" xmlns:p="http://schemas.openxmlformats.org/presentationml/2006/main">
  <p:tag name="NUM" val="2"/>
</p:tagLst>
</file>

<file path=ppt/tags/tag208.xml><?xml version="1.0" encoding="utf-8"?>
<p:tagLst xmlns:a="http://schemas.openxmlformats.org/drawingml/2006/main" xmlns:r="http://schemas.openxmlformats.org/officeDocument/2006/relationships" xmlns:p="http://schemas.openxmlformats.org/presentationml/2006/main">
  <p:tag name="NUM" val="3"/>
</p:tagLst>
</file>

<file path=ppt/tags/tag209.xml><?xml version="1.0" encoding="utf-8"?>
<p:tagLst xmlns:a="http://schemas.openxmlformats.org/drawingml/2006/main" xmlns:r="http://schemas.openxmlformats.org/officeDocument/2006/relationships" xmlns:p="http://schemas.openxmlformats.org/presentationml/2006/main">
  <p:tag name="NUM" val="4"/>
</p:tagLst>
</file>

<file path=ppt/tags/tag21.xml><?xml version="1.0" encoding="utf-8"?>
<p:tagLst xmlns:a="http://schemas.openxmlformats.org/drawingml/2006/main" xmlns:r="http://schemas.openxmlformats.org/officeDocument/2006/relationships" xmlns:p="http://schemas.openxmlformats.org/presentationml/2006/main">
  <p:tag name="NUM" val="6"/>
</p:tagLst>
</file>

<file path=ppt/tags/tag210.xml><?xml version="1.0" encoding="utf-8"?>
<p:tagLst xmlns:a="http://schemas.openxmlformats.org/drawingml/2006/main" xmlns:r="http://schemas.openxmlformats.org/officeDocument/2006/relationships" xmlns:p="http://schemas.openxmlformats.org/presentationml/2006/main">
  <p:tag name="NUM" val="5"/>
</p:tagLst>
</file>

<file path=ppt/tags/tag211.xml><?xml version="1.0" encoding="utf-8"?>
<p:tagLst xmlns:a="http://schemas.openxmlformats.org/drawingml/2006/main" xmlns:r="http://schemas.openxmlformats.org/officeDocument/2006/relationships" xmlns:p="http://schemas.openxmlformats.org/presentationml/2006/main">
  <p:tag name="NUM" val="6"/>
</p:tagLst>
</file>

<file path=ppt/tags/tag212.xml><?xml version="1.0" encoding="utf-8"?>
<p:tagLst xmlns:a="http://schemas.openxmlformats.org/drawingml/2006/main" xmlns:r="http://schemas.openxmlformats.org/officeDocument/2006/relationships" xmlns:p="http://schemas.openxmlformats.org/presentationml/2006/main">
  <p:tag name="NUM" val="7"/>
</p:tagLst>
</file>

<file path=ppt/tags/tag213.xml><?xml version="1.0" encoding="utf-8"?>
<p:tagLst xmlns:a="http://schemas.openxmlformats.org/drawingml/2006/main" xmlns:r="http://schemas.openxmlformats.org/officeDocument/2006/relationships" xmlns:p="http://schemas.openxmlformats.org/presentationml/2006/main">
  <p:tag name="NUM" val="8"/>
</p:tagLst>
</file>

<file path=ppt/tags/tag214.xml><?xml version="1.0" encoding="utf-8"?>
<p:tagLst xmlns:a="http://schemas.openxmlformats.org/drawingml/2006/main" xmlns:r="http://schemas.openxmlformats.org/officeDocument/2006/relationships" xmlns:p="http://schemas.openxmlformats.org/presentationml/2006/main">
  <p:tag name="NUM" val="9"/>
</p:tagLst>
</file>

<file path=ppt/tags/tag215.xml><?xml version="1.0" encoding="utf-8"?>
<p:tagLst xmlns:a="http://schemas.openxmlformats.org/drawingml/2006/main" xmlns:r="http://schemas.openxmlformats.org/officeDocument/2006/relationships" xmlns:p="http://schemas.openxmlformats.org/presentationml/2006/main">
  <p:tag name="NUM" val="10"/>
</p:tagLst>
</file>

<file path=ppt/tags/tag216.xml><?xml version="1.0" encoding="utf-8"?>
<p:tagLst xmlns:a="http://schemas.openxmlformats.org/drawingml/2006/main" xmlns:r="http://schemas.openxmlformats.org/officeDocument/2006/relationships" xmlns:p="http://schemas.openxmlformats.org/presentationml/2006/main">
  <p:tag name="NUM" val="11"/>
</p:tagLst>
</file>

<file path=ppt/tags/tag217.xml><?xml version="1.0" encoding="utf-8"?>
<p:tagLst xmlns:a="http://schemas.openxmlformats.org/drawingml/2006/main" xmlns:r="http://schemas.openxmlformats.org/officeDocument/2006/relationships" xmlns:p="http://schemas.openxmlformats.org/presentationml/2006/main">
  <p:tag name="NUM" val="1"/>
</p:tagLst>
</file>

<file path=ppt/tags/tag218.xml><?xml version="1.0" encoding="utf-8"?>
<p:tagLst xmlns:a="http://schemas.openxmlformats.org/drawingml/2006/main" xmlns:r="http://schemas.openxmlformats.org/officeDocument/2006/relationships" xmlns:p="http://schemas.openxmlformats.org/presentationml/2006/main">
  <p:tag name="NUM" val="2"/>
</p:tagLst>
</file>

<file path=ppt/tags/tag219.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7"/>
</p:tagLst>
</file>

<file path=ppt/tags/tag220.xml><?xml version="1.0" encoding="utf-8"?>
<p:tagLst xmlns:a="http://schemas.openxmlformats.org/drawingml/2006/main" xmlns:r="http://schemas.openxmlformats.org/officeDocument/2006/relationships" xmlns:p="http://schemas.openxmlformats.org/presentationml/2006/main">
  <p:tag name="NUM" val="4"/>
</p:tagLst>
</file>

<file path=ppt/tags/tag221.xml><?xml version="1.0" encoding="utf-8"?>
<p:tagLst xmlns:a="http://schemas.openxmlformats.org/drawingml/2006/main" xmlns:r="http://schemas.openxmlformats.org/officeDocument/2006/relationships" xmlns:p="http://schemas.openxmlformats.org/presentationml/2006/main">
  <p:tag name="NUM" val="5"/>
</p:tagLst>
</file>

<file path=ppt/tags/tag222.xml><?xml version="1.0" encoding="utf-8"?>
<p:tagLst xmlns:a="http://schemas.openxmlformats.org/drawingml/2006/main" xmlns:r="http://schemas.openxmlformats.org/officeDocument/2006/relationships" xmlns:p="http://schemas.openxmlformats.org/presentationml/2006/main">
  <p:tag name="NUM" val="6"/>
</p:tagLst>
</file>

<file path=ppt/tags/tag223.xml><?xml version="1.0" encoding="utf-8"?>
<p:tagLst xmlns:a="http://schemas.openxmlformats.org/drawingml/2006/main" xmlns:r="http://schemas.openxmlformats.org/officeDocument/2006/relationships" xmlns:p="http://schemas.openxmlformats.org/presentationml/2006/main">
  <p:tag name="NUM" val="7"/>
</p:tagLst>
</file>

<file path=ppt/tags/tag224.xml><?xml version="1.0" encoding="utf-8"?>
<p:tagLst xmlns:a="http://schemas.openxmlformats.org/drawingml/2006/main" xmlns:r="http://schemas.openxmlformats.org/officeDocument/2006/relationships" xmlns:p="http://schemas.openxmlformats.org/presentationml/2006/main">
  <p:tag name="NUM" val="8"/>
</p:tagLst>
</file>

<file path=ppt/tags/tag225.xml><?xml version="1.0" encoding="utf-8"?>
<p:tagLst xmlns:a="http://schemas.openxmlformats.org/drawingml/2006/main" xmlns:r="http://schemas.openxmlformats.org/officeDocument/2006/relationships" xmlns:p="http://schemas.openxmlformats.org/presentationml/2006/main">
  <p:tag name="NUM" val="9"/>
</p:tagLst>
</file>

<file path=ppt/tags/tag226.xml><?xml version="1.0" encoding="utf-8"?>
<p:tagLst xmlns:a="http://schemas.openxmlformats.org/drawingml/2006/main" xmlns:r="http://schemas.openxmlformats.org/officeDocument/2006/relationships" xmlns:p="http://schemas.openxmlformats.org/presentationml/2006/main">
  <p:tag name="NUM" val="10"/>
</p:tagLst>
</file>

<file path=ppt/tags/tag227.xml><?xml version="1.0" encoding="utf-8"?>
<p:tagLst xmlns:a="http://schemas.openxmlformats.org/drawingml/2006/main" xmlns:r="http://schemas.openxmlformats.org/officeDocument/2006/relationships" xmlns:p="http://schemas.openxmlformats.org/presentationml/2006/main">
  <p:tag name="NUM" val="11"/>
</p:tagLst>
</file>

<file path=ppt/tags/tag23.xml><?xml version="1.0" encoding="utf-8"?>
<p:tagLst xmlns:a="http://schemas.openxmlformats.org/drawingml/2006/main" xmlns:r="http://schemas.openxmlformats.org/officeDocument/2006/relationships" xmlns:p="http://schemas.openxmlformats.org/presentationml/2006/main">
  <p:tag name="NUM" val="8"/>
</p:tagLst>
</file>

<file path=ppt/tags/tag24.xml><?xml version="1.0" encoding="utf-8"?>
<p:tagLst xmlns:a="http://schemas.openxmlformats.org/drawingml/2006/main" xmlns:r="http://schemas.openxmlformats.org/officeDocument/2006/relationships" xmlns:p="http://schemas.openxmlformats.org/presentationml/2006/main">
  <p:tag name="NUM" val="9"/>
</p:tagLst>
</file>

<file path=ppt/tags/tag25.xml><?xml version="1.0" encoding="utf-8"?>
<p:tagLst xmlns:a="http://schemas.openxmlformats.org/drawingml/2006/main" xmlns:r="http://schemas.openxmlformats.org/officeDocument/2006/relationships" xmlns:p="http://schemas.openxmlformats.org/presentationml/2006/main">
  <p:tag name="NUM" val="10"/>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12"/>
</p:tagLst>
</file>

<file path=ppt/tags/tag28.xml><?xml version="1.0" encoding="utf-8"?>
<p:tagLst xmlns:a="http://schemas.openxmlformats.org/drawingml/2006/main" xmlns:r="http://schemas.openxmlformats.org/officeDocument/2006/relationships" xmlns:p="http://schemas.openxmlformats.org/presentationml/2006/main">
  <p:tag name="NUM" val="13"/>
</p:tagLst>
</file>

<file path=ppt/tags/tag29.xml><?xml version="1.0" encoding="utf-8"?>
<p:tagLst xmlns:a="http://schemas.openxmlformats.org/drawingml/2006/main" xmlns:r="http://schemas.openxmlformats.org/officeDocument/2006/relationships" xmlns:p="http://schemas.openxmlformats.org/presentationml/2006/main">
  <p:tag name="NUM" val="14"/>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6"/>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8"/>
</p:tagLst>
</file>

<file path=ppt/tags/tag38.xml><?xml version="1.0" encoding="utf-8"?>
<p:tagLst xmlns:a="http://schemas.openxmlformats.org/drawingml/2006/main" xmlns:r="http://schemas.openxmlformats.org/officeDocument/2006/relationships" xmlns:p="http://schemas.openxmlformats.org/presentationml/2006/main">
  <p:tag name="NUM" val="9"/>
</p:tagLst>
</file>

<file path=ppt/tags/tag39.xml><?xml version="1.0" encoding="utf-8"?>
<p:tagLst xmlns:a="http://schemas.openxmlformats.org/drawingml/2006/main" xmlns:r="http://schemas.openxmlformats.org/officeDocument/2006/relationships" xmlns:p="http://schemas.openxmlformats.org/presentationml/2006/main">
  <p:tag name="NUM" val="10"/>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11"/>
</p:tagLst>
</file>

<file path=ppt/tags/tag41.xml><?xml version="1.0" encoding="utf-8"?>
<p:tagLst xmlns:a="http://schemas.openxmlformats.org/drawingml/2006/main" xmlns:r="http://schemas.openxmlformats.org/officeDocument/2006/relationships" xmlns:p="http://schemas.openxmlformats.org/presentationml/2006/main">
  <p:tag name="NUM" val="12"/>
</p:tagLst>
</file>

<file path=ppt/tags/tag42.xml><?xml version="1.0" encoding="utf-8"?>
<p:tagLst xmlns:a="http://schemas.openxmlformats.org/drawingml/2006/main" xmlns:r="http://schemas.openxmlformats.org/officeDocument/2006/relationships" xmlns:p="http://schemas.openxmlformats.org/presentationml/2006/main">
  <p:tag name="NUM" val="13"/>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5"/>
</p:tagLst>
</file>

<file path=ppt/tags/tag52.xml><?xml version="1.0" encoding="utf-8"?>
<p:tagLst xmlns:a="http://schemas.openxmlformats.org/drawingml/2006/main" xmlns:r="http://schemas.openxmlformats.org/officeDocument/2006/relationships" xmlns:p="http://schemas.openxmlformats.org/presentationml/2006/main">
  <p:tag name="NUM" val="6"/>
</p:tagLst>
</file>

<file path=ppt/tags/tag53.xml><?xml version="1.0" encoding="utf-8"?>
<p:tagLst xmlns:a="http://schemas.openxmlformats.org/drawingml/2006/main" xmlns:r="http://schemas.openxmlformats.org/officeDocument/2006/relationships" xmlns:p="http://schemas.openxmlformats.org/presentationml/2006/main">
  <p:tag name="NUM" val="7"/>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5"/>
</p:tagLst>
</file>

<file path=ppt/tags/tag59.xml><?xml version="1.0" encoding="utf-8"?>
<p:tagLst xmlns:a="http://schemas.openxmlformats.org/drawingml/2006/main" xmlns:r="http://schemas.openxmlformats.org/officeDocument/2006/relationships" xmlns:p="http://schemas.openxmlformats.org/presentationml/2006/main">
  <p:tag name="NUM" val="6"/>
</p:tagLst>
</file>

<file path=ppt/tags/tag6.xml><?xml version="1.0" encoding="utf-8"?>
<p:tagLst xmlns:a="http://schemas.openxmlformats.org/drawingml/2006/main" xmlns:r="http://schemas.openxmlformats.org/officeDocument/2006/relationships" xmlns:p="http://schemas.openxmlformats.org/presentationml/2006/main">
  <p:tag name="NUM" val="5"/>
</p:tagLst>
</file>

<file path=ppt/tags/tag60.xml><?xml version="1.0" encoding="utf-8"?>
<p:tagLst xmlns:a="http://schemas.openxmlformats.org/drawingml/2006/main" xmlns:r="http://schemas.openxmlformats.org/officeDocument/2006/relationships" xmlns:p="http://schemas.openxmlformats.org/presentationml/2006/main">
  <p:tag name="NUM" val="7"/>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4"/>
</p:tagLst>
</file>

<file path=ppt/tags/tag65.xml><?xml version="1.0" encoding="utf-8"?>
<p:tagLst xmlns:a="http://schemas.openxmlformats.org/drawingml/2006/main" xmlns:r="http://schemas.openxmlformats.org/officeDocument/2006/relationships" xmlns:p="http://schemas.openxmlformats.org/presentationml/2006/main">
  <p:tag name="NUM" val="5"/>
</p:tagLst>
</file>

<file path=ppt/tags/tag66.xml><?xml version="1.0" encoding="utf-8"?>
<p:tagLst xmlns:a="http://schemas.openxmlformats.org/drawingml/2006/main" xmlns:r="http://schemas.openxmlformats.org/officeDocument/2006/relationships" xmlns:p="http://schemas.openxmlformats.org/presentationml/2006/main">
  <p:tag name="NUM" val="6"/>
</p:tagLst>
</file>

<file path=ppt/tags/tag67.xml><?xml version="1.0" encoding="utf-8"?>
<p:tagLst xmlns:a="http://schemas.openxmlformats.org/drawingml/2006/main" xmlns:r="http://schemas.openxmlformats.org/officeDocument/2006/relationships" xmlns:p="http://schemas.openxmlformats.org/presentationml/2006/main">
  <p:tag name="NUM" val="7"/>
</p:tagLst>
</file>

<file path=ppt/tags/tag68.xml><?xml version="1.0" encoding="utf-8"?>
<p:tagLst xmlns:a="http://schemas.openxmlformats.org/drawingml/2006/main" xmlns:r="http://schemas.openxmlformats.org/officeDocument/2006/relationships" xmlns:p="http://schemas.openxmlformats.org/presentationml/2006/main">
  <p:tag name="NUM" val="8"/>
</p:tagLst>
</file>

<file path=ppt/tags/tag69.xml><?xml version="1.0" encoding="utf-8"?>
<p:tagLst xmlns:a="http://schemas.openxmlformats.org/drawingml/2006/main" xmlns:r="http://schemas.openxmlformats.org/officeDocument/2006/relationships" xmlns:p="http://schemas.openxmlformats.org/presentationml/2006/main">
  <p:tag name="NUM" val="9"/>
</p:tagLst>
</file>

<file path=ppt/tags/tag7.xml><?xml version="1.0" encoding="utf-8"?>
<p:tagLst xmlns:a="http://schemas.openxmlformats.org/drawingml/2006/main" xmlns:r="http://schemas.openxmlformats.org/officeDocument/2006/relationships" xmlns:p="http://schemas.openxmlformats.org/presentationml/2006/main">
  <p:tag name="NUM" val="6"/>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5"/>
</p:tagLst>
</file>

<file path=ppt/tags/tag75.xml><?xml version="1.0" encoding="utf-8"?>
<p:tagLst xmlns:a="http://schemas.openxmlformats.org/drawingml/2006/main" xmlns:r="http://schemas.openxmlformats.org/officeDocument/2006/relationships" xmlns:p="http://schemas.openxmlformats.org/presentationml/2006/main">
  <p:tag name="NUM" val="6"/>
</p:tagLst>
</file>

<file path=ppt/tags/tag76.xml><?xml version="1.0" encoding="utf-8"?>
<p:tagLst xmlns:a="http://schemas.openxmlformats.org/drawingml/2006/main" xmlns:r="http://schemas.openxmlformats.org/officeDocument/2006/relationships" xmlns:p="http://schemas.openxmlformats.org/presentationml/2006/main">
  <p:tag name="NUM" val="7"/>
</p:tagLst>
</file>

<file path=ppt/tags/tag77.xml><?xml version="1.0" encoding="utf-8"?>
<p:tagLst xmlns:a="http://schemas.openxmlformats.org/drawingml/2006/main" xmlns:r="http://schemas.openxmlformats.org/officeDocument/2006/relationships" xmlns:p="http://schemas.openxmlformats.org/presentationml/2006/main">
  <p:tag name="NUM" val="8"/>
</p:tagLst>
</file>

<file path=ppt/tags/tag78.xml><?xml version="1.0" encoding="utf-8"?>
<p:tagLst xmlns:a="http://schemas.openxmlformats.org/drawingml/2006/main" xmlns:r="http://schemas.openxmlformats.org/officeDocument/2006/relationships" xmlns:p="http://schemas.openxmlformats.org/presentationml/2006/main">
  <p:tag name="NUM" val="9"/>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7"/>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4"/>
</p:tagLst>
</file>

<file path=ppt/tags/tag83.xml><?xml version="1.0" encoding="utf-8"?>
<p:tagLst xmlns:a="http://schemas.openxmlformats.org/drawingml/2006/main" xmlns:r="http://schemas.openxmlformats.org/officeDocument/2006/relationships" xmlns:p="http://schemas.openxmlformats.org/presentationml/2006/main">
  <p:tag name="NUM" val="5"/>
</p:tagLst>
</file>

<file path=ppt/tags/tag84.xml><?xml version="1.0" encoding="utf-8"?>
<p:tagLst xmlns:a="http://schemas.openxmlformats.org/drawingml/2006/main" xmlns:r="http://schemas.openxmlformats.org/officeDocument/2006/relationships" xmlns:p="http://schemas.openxmlformats.org/presentationml/2006/main">
  <p:tag name="NUM" val="6"/>
</p:tagLst>
</file>

<file path=ppt/tags/tag85.xml><?xml version="1.0" encoding="utf-8"?>
<p:tagLst xmlns:a="http://schemas.openxmlformats.org/drawingml/2006/main" xmlns:r="http://schemas.openxmlformats.org/officeDocument/2006/relationships" xmlns:p="http://schemas.openxmlformats.org/presentationml/2006/main">
  <p:tag name="NUM" val="7"/>
</p:tagLst>
</file>

<file path=ppt/tags/tag86.xml><?xml version="1.0" encoding="utf-8"?>
<p:tagLst xmlns:a="http://schemas.openxmlformats.org/drawingml/2006/main" xmlns:r="http://schemas.openxmlformats.org/officeDocument/2006/relationships" xmlns:p="http://schemas.openxmlformats.org/presentationml/2006/main">
  <p:tag name="NUM" val="8"/>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8"/>
</p:tagLst>
</file>

<file path=ppt/tags/tag90.xml><?xml version="1.0" encoding="utf-8"?>
<p:tagLst xmlns:a="http://schemas.openxmlformats.org/drawingml/2006/main" xmlns:r="http://schemas.openxmlformats.org/officeDocument/2006/relationships" xmlns:p="http://schemas.openxmlformats.org/presentationml/2006/main">
  <p:tag name="NUM" val="4"/>
</p:tagLst>
</file>

<file path=ppt/tags/tag91.xml><?xml version="1.0" encoding="utf-8"?>
<p:tagLst xmlns:a="http://schemas.openxmlformats.org/drawingml/2006/main" xmlns:r="http://schemas.openxmlformats.org/officeDocument/2006/relationships" xmlns:p="http://schemas.openxmlformats.org/presentationml/2006/main">
  <p:tag name="NUM" val="5"/>
</p:tagLst>
</file>

<file path=ppt/tags/tag92.xml><?xml version="1.0" encoding="utf-8"?>
<p:tagLst xmlns:a="http://schemas.openxmlformats.org/drawingml/2006/main" xmlns:r="http://schemas.openxmlformats.org/officeDocument/2006/relationships" xmlns:p="http://schemas.openxmlformats.org/presentationml/2006/main">
  <p:tag name="NUM" val="6"/>
</p:tagLst>
</file>

<file path=ppt/tags/tag93.xml><?xml version="1.0" encoding="utf-8"?>
<p:tagLst xmlns:a="http://schemas.openxmlformats.org/drawingml/2006/main" xmlns:r="http://schemas.openxmlformats.org/officeDocument/2006/relationships" xmlns:p="http://schemas.openxmlformats.org/presentationml/2006/main">
  <p:tag name="NUM" val="7"/>
</p:tagLst>
</file>

<file path=ppt/tags/tag94.xml><?xml version="1.0" encoding="utf-8"?>
<p:tagLst xmlns:a="http://schemas.openxmlformats.org/drawingml/2006/main" xmlns:r="http://schemas.openxmlformats.org/officeDocument/2006/relationships" xmlns:p="http://schemas.openxmlformats.org/presentationml/2006/main">
  <p:tag name="NUM" val="8"/>
</p:tagLst>
</file>

<file path=ppt/tags/tag95.xml><?xml version="1.0" encoding="utf-8"?>
<p:tagLst xmlns:a="http://schemas.openxmlformats.org/drawingml/2006/main" xmlns:r="http://schemas.openxmlformats.org/officeDocument/2006/relationships" xmlns:p="http://schemas.openxmlformats.org/presentationml/2006/main">
  <p:tag name="NUM" val="9"/>
</p:tagLst>
</file>

<file path=ppt/tags/tag96.xml><?xml version="1.0" encoding="utf-8"?>
<p:tagLst xmlns:a="http://schemas.openxmlformats.org/drawingml/2006/main" xmlns:r="http://schemas.openxmlformats.org/officeDocument/2006/relationships" xmlns:p="http://schemas.openxmlformats.org/presentationml/2006/main">
  <p:tag name="NUM" val="10"/>
</p:tagLst>
</file>

<file path=ppt/tags/tag97.xml><?xml version="1.0" encoding="utf-8"?>
<p:tagLst xmlns:a="http://schemas.openxmlformats.org/drawingml/2006/main" xmlns:r="http://schemas.openxmlformats.org/officeDocument/2006/relationships" xmlns:p="http://schemas.openxmlformats.org/presentationml/2006/main">
  <p:tag name="NUM" val="11"/>
</p:tagLst>
</file>

<file path=ppt/tags/tag98.xml><?xml version="1.0" encoding="utf-8"?>
<p:tagLst xmlns:a="http://schemas.openxmlformats.org/drawingml/2006/main" xmlns:r="http://schemas.openxmlformats.org/officeDocument/2006/relationships" xmlns:p="http://schemas.openxmlformats.org/presentationml/2006/main">
  <p:tag name="NUM" val="12"/>
</p:tagLst>
</file>

<file path=ppt/tags/tag99.xml><?xml version="1.0" encoding="utf-8"?>
<p:tagLst xmlns:a="http://schemas.openxmlformats.org/drawingml/2006/main" xmlns:r="http://schemas.openxmlformats.org/officeDocument/2006/relationships" xmlns:p="http://schemas.openxmlformats.org/presentationml/2006/main">
  <p:tag name="NUM" val="13"/>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2398</TotalTime>
  <Words>1576</Words>
  <Application>Microsoft Office PowerPoint</Application>
  <PresentationFormat>Affichage à l'écran (4:3)</PresentationFormat>
  <Paragraphs>337</Paragraphs>
  <Slides>18</Slides>
  <Notes>18</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Depannage-F</dc:title>
  <dc:creator>Philippe</dc:creator>
  <cp:lastModifiedBy>Philippe Dutour</cp:lastModifiedBy>
  <cp:revision>52</cp:revision>
  <dcterms:created xsi:type="dcterms:W3CDTF">2013-02-01T15:41:30Z</dcterms:created>
  <dcterms:modified xsi:type="dcterms:W3CDTF">2015-01-28T15:43:57Z</dcterms:modified>
</cp:coreProperties>
</file>