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  <p:sldId id="266" r:id="rId9"/>
    <p:sldId id="263" r:id="rId10"/>
    <p:sldId id="265" r:id="rId11"/>
    <p:sldId id="264" r:id="rId12"/>
  </p:sldIdLst>
  <p:sldSz cx="9144000" cy="6858000" type="screen4x3"/>
  <p:notesSz cx="6858000" cy="9144000"/>
  <p:custDataLst>
    <p:tags r:id="rId1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FC08"/>
    <a:srgbClr val="FC3F04"/>
    <a:srgbClr val="E92201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2BC1D-70ED-4FF5-93EC-D437C4BAE2CF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B2F23-9FA9-4C56-950E-BFBA5B2F6C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476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96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17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13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9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46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0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34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02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23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33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2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23E76-12D5-4CBC-A92D-95E1088FE251}" type="datetimeFigureOut">
              <a:rPr lang="fr-FR" smtClean="0"/>
              <a:t>19/03/2013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BC5D-4626-4551-B998-0CB64EE4F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36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7.wdp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8.wdp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7.wdp"/><Relationship Id="rId7" Type="http://schemas.microsoft.com/office/2007/relationships/hdphoto" Target="../media/hdphoto10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jpeg"/><Relationship Id="rId18" Type="http://schemas.microsoft.com/office/2007/relationships/hdphoto" Target="../media/hdphoto17.wdp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image" Target="../media/image17.png"/><Relationship Id="rId16" Type="http://schemas.microsoft.com/office/2007/relationships/hdphoto" Target="../media/hdphoto1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4.wdp"/><Relationship Id="rId1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microsoft.com/office/2007/relationships/hdphoto" Target="../media/hdphoto19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-191270" y="0"/>
            <a:ext cx="9335270" cy="6858000"/>
            <a:chOff x="-191270" y="0"/>
            <a:chExt cx="9335270" cy="6858000"/>
          </a:xfrm>
        </p:grpSpPr>
        <p:sp>
          <p:nvSpPr>
            <p:cNvPr id="34" name="Rectangle 3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4000">
                  <a:schemeClr val="bg2">
                    <a:lumMod val="75000"/>
                  </a:schemeClr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26" name="Picture 2" descr="https://encrypted-tbn2.gstatic.com/images?q=tbn:ANd9GcQ2Txbz4xJGqYxRnGmofWOtaxyXBLHuQDytpqh62bR7-yrHTuKatQ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000" b="97917" l="7101" r="946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 t="4475" r="5369"/>
            <a:stretch/>
          </p:blipFill>
          <p:spPr bwMode="auto">
            <a:xfrm rot="410488">
              <a:off x="1600763" y="162034"/>
              <a:ext cx="1392383" cy="2183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installation-electrique.comprendrechoisir.com/img/habillage/habillage_installation-electrique_1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054" b="92282" l="0" r="97987">
                          <a14:foregroundMark x1="84228" y1="11745" x2="1678" y2="54027"/>
                          <a14:foregroundMark x1="74497" y1="14765" x2="1342" y2="51342"/>
                          <a14:backgroundMark x1="11745" y1="40940" x2="0" y2="496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11" t="6956" b="15771"/>
            <a:stretch/>
          </p:blipFill>
          <p:spPr bwMode="auto">
            <a:xfrm rot="841739">
              <a:off x="3226416" y="188813"/>
              <a:ext cx="1827659" cy="2193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benelux.moeller.net/global/images/indu_automation/switchgear/pro_sol/switching_control/contactors/Starter-onderd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46473" l="53000" r="100000">
                          <a14:foregroundMark x1="60500" y1="19502" x2="80500" y2="2075"/>
                          <a14:foregroundMark x1="73000" y1="6639" x2="66500" y2="12448"/>
                          <a14:foregroundMark x1="57000" y1="21577" x2="67500" y2="11618"/>
                          <a14:foregroundMark x1="80500" y1="830" x2="98000" y2="11618"/>
                          <a14:backgroundMark x1="87000" y1="1660" x2="97500" y2="5394"/>
                          <a14:backgroundMark x1="83500" y1="830" x2="79500" y2="0"/>
                          <a14:backgroundMark x1="56500" y1="21577" x2="72000" y2="49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44" b="53216"/>
            <a:stretch/>
          </p:blipFill>
          <p:spPr bwMode="auto">
            <a:xfrm rot="19569132">
              <a:off x="-191270" y="111999"/>
              <a:ext cx="2010245" cy="2383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://lamaintenance.fr/wp-content/uploads/elec/contacteur.pn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226" b="98618" l="11500" r="8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40" t="6821" r="14160"/>
            <a:stretch/>
          </p:blipFill>
          <p:spPr bwMode="auto">
            <a:xfrm>
              <a:off x="6228184" y="418266"/>
              <a:ext cx="1419225" cy="1925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http://t0.gstatic.com/images?q=tbn:ANd9GcTSmh3aKf7fdCbTTIdhhV8r2Ri7mLejihP89ybBZmtrk-njhy3K05Kfx7ox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835" b="73196" l="30502" r="46332">
                          <a14:foregroundMark x1="32432" y1="29897" x2="45174" y2="71134"/>
                          <a14:foregroundMark x1="45174" y1="28866" x2="32046" y2="72165"/>
                          <a14:foregroundMark x1="42085" y1="55670" x2="45560" y2="47423"/>
                          <a14:foregroundMark x1="32432" y1="29381" x2="45174" y2="28866"/>
                          <a14:foregroundMark x1="45174" y1="60825" x2="45560" y2="71134"/>
                          <a14:backgroundMark x1="46718" y1="61856" x2="46718" y2="73196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3" t="26413" r="52354" b="23342"/>
            <a:stretch/>
          </p:blipFill>
          <p:spPr bwMode="auto">
            <a:xfrm>
              <a:off x="5076056" y="61536"/>
              <a:ext cx="1031889" cy="2282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e 6"/>
            <p:cNvGrpSpPr/>
            <p:nvPr/>
          </p:nvGrpSpPr>
          <p:grpSpPr>
            <a:xfrm>
              <a:off x="7668344" y="226985"/>
              <a:ext cx="1409700" cy="2066925"/>
              <a:chOff x="2933700" y="2802235"/>
              <a:chExt cx="1409700" cy="2066925"/>
            </a:xfrm>
          </p:grpSpPr>
          <p:pic>
            <p:nvPicPr>
              <p:cNvPr id="10" name="Picture 8" descr="http://lamaintenance.fr/wp-content/uploads/elec/contacteur.png"/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5991" b="100000" l="10000" r="90000">
                            <a14:foregroundMark x1="83000" y1="97696" x2="81500" y2="741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280" r="13721"/>
              <a:stretch/>
            </p:blipFill>
            <p:spPr bwMode="auto">
              <a:xfrm>
                <a:off x="2933700" y="2802235"/>
                <a:ext cx="1409700" cy="20669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Rectangle 3"/>
              <p:cNvSpPr/>
              <p:nvPr/>
            </p:nvSpPr>
            <p:spPr>
              <a:xfrm>
                <a:off x="3338338" y="4025899"/>
                <a:ext cx="179561" cy="21272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592338" y="4048497"/>
                <a:ext cx="179561" cy="21272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 w="38100">
                <a:solidFill>
                  <a:srgbClr val="0808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849513" y="4042147"/>
                <a:ext cx="179561" cy="21272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 w="38100">
                <a:solidFill>
                  <a:srgbClr val="0808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084463" y="4029447"/>
                <a:ext cx="179561" cy="21272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 flipV="1">
                <a:off x="3771899" y="4132635"/>
                <a:ext cx="77614" cy="6350"/>
              </a:xfrm>
              <a:prstGeom prst="line">
                <a:avLst/>
              </a:prstGeom>
              <a:ln w="5715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1" name="Picture 2" descr="https://encrypted-tbn2.gstatic.com/images?q=tbn:ANd9GcR9zFayeEvwl-6iCG0DHIz5GWAHTTrclG8g8M_RYN8ZJ9kHr515xA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31" b="99485" l="9653" r="89575">
                          <a14:foregroundMark x1="54826" y1="40722" x2="66795" y2="37629"/>
                          <a14:foregroundMark x1="53282" y1="47423" x2="74131" y2="44845"/>
                          <a14:foregroundMark x1="81081" y1="53093" x2="81081" y2="53093"/>
                          <a14:foregroundMark x1="79923" y1="53093" x2="80309" y2="649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47" r="16959"/>
            <a:stretch/>
          </p:blipFill>
          <p:spPr bwMode="auto">
            <a:xfrm>
              <a:off x="1909684" y="4177897"/>
              <a:ext cx="2169531" cy="243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e 21"/>
            <p:cNvGrpSpPr/>
            <p:nvPr/>
          </p:nvGrpSpPr>
          <p:grpSpPr>
            <a:xfrm>
              <a:off x="3820470" y="4070625"/>
              <a:ext cx="1985860" cy="2398549"/>
              <a:chOff x="1381125" y="742628"/>
              <a:chExt cx="1666875" cy="1847851"/>
            </a:xfrm>
          </p:grpSpPr>
          <p:pic>
            <p:nvPicPr>
              <p:cNvPr id="23" name="Picture 2" descr="https://encrypted-tbn2.gstatic.com/images?q=tbn:ANd9GcR9zFayeEvwl-6iCG0DHIz5GWAHTTrclG8g8M_RYN8ZJ9kHr515xA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0" b="100000" l="17375" r="83012">
                            <a14:foregroundMark x1="79923" y1="63402" x2="79923" y2="49485"/>
                            <a14:foregroundMark x1="52896" y1="39691" x2="72587" y2="38144"/>
                            <a14:foregroundMark x1="53282" y1="48969" x2="76062" y2="448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00" r="15832"/>
              <a:stretch/>
            </p:blipFill>
            <p:spPr bwMode="auto">
              <a:xfrm>
                <a:off x="1381125" y="742628"/>
                <a:ext cx="1666875" cy="18478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Rectangle 23"/>
              <p:cNvSpPr/>
              <p:nvPr/>
            </p:nvSpPr>
            <p:spPr>
              <a:xfrm>
                <a:off x="2339752" y="1246684"/>
                <a:ext cx="432048" cy="1440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200" b="1" dirty="0" err="1" smtClean="0">
                    <a:solidFill>
                      <a:srgbClr val="FF0000"/>
                    </a:solidFill>
                  </a:rPr>
                  <a:t>Def</a:t>
                </a:r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5" name="Groupe 24"/>
            <p:cNvGrpSpPr/>
            <p:nvPr/>
          </p:nvGrpSpPr>
          <p:grpSpPr>
            <a:xfrm>
              <a:off x="5696918" y="4224000"/>
              <a:ext cx="1104900" cy="2364328"/>
              <a:chOff x="1564413" y="908720"/>
              <a:chExt cx="1104900" cy="2364328"/>
            </a:xfrm>
          </p:grpSpPr>
          <p:pic>
            <p:nvPicPr>
              <p:cNvPr id="26" name="Picture 2" descr="http://www.usinenouvelle.com/expo/img/preventa-xps-relais-de-000184174-4.jpg"/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2998" b="98501" l="27409" r="7430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25" t="2780" r="26542"/>
              <a:stretch/>
            </p:blipFill>
            <p:spPr bwMode="auto">
              <a:xfrm>
                <a:off x="1564413" y="908720"/>
                <a:ext cx="1104900" cy="23643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Ellipse 26"/>
              <p:cNvSpPr/>
              <p:nvPr/>
            </p:nvSpPr>
            <p:spPr>
              <a:xfrm>
                <a:off x="2235600" y="2209076"/>
                <a:ext cx="100176" cy="117748"/>
              </a:xfrm>
              <a:prstGeom prst="ellipse">
                <a:avLst/>
              </a:prstGeom>
              <a:solidFill>
                <a:srgbClr val="E92201"/>
              </a:solidFill>
              <a:ln>
                <a:solidFill>
                  <a:srgbClr val="FFFF00">
                    <a:alpha val="6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2235600" y="2028678"/>
                <a:ext cx="100176" cy="117748"/>
              </a:xfrm>
              <a:prstGeom prst="ellipse">
                <a:avLst/>
              </a:prstGeom>
              <a:solidFill>
                <a:srgbClr val="19FC08"/>
              </a:solidFill>
              <a:ln>
                <a:solidFill>
                  <a:srgbClr val="FFFF00">
                    <a:alpha val="6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9" name="Picture 2" descr="http://www.usinenouvelle.com/expo/img/preventa-xps-relais-de-000184174-4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927" b="98287" l="28480" r="734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70" t="3948" r="26637"/>
            <a:stretch/>
          </p:blipFill>
          <p:spPr bwMode="auto">
            <a:xfrm>
              <a:off x="6849556" y="4133241"/>
              <a:ext cx="1082040" cy="2335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e 29"/>
            <p:cNvGrpSpPr/>
            <p:nvPr/>
          </p:nvGrpSpPr>
          <p:grpSpPr>
            <a:xfrm>
              <a:off x="7931596" y="4246454"/>
              <a:ext cx="1104900" cy="2364328"/>
              <a:chOff x="1835696" y="3582818"/>
              <a:chExt cx="1104900" cy="2364328"/>
            </a:xfrm>
          </p:grpSpPr>
          <p:pic>
            <p:nvPicPr>
              <p:cNvPr id="31" name="Picture 2" descr="http://www.usinenouvelle.com/expo/img/preventa-xps-relais-de-000184174-4.jpg"/>
              <p:cNvPicPr>
                <a:picLocks noChangeAspect="1" noChangeArrowheads="1"/>
              </p:cNvPicPr>
              <p:nvPr/>
            </p:nvPicPr>
            <p:blipFill rotWithShape="1">
              <a:blip r:embed="rId19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3212" b="99143" l="28908" r="7301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25" t="2780" r="26542"/>
              <a:stretch/>
            </p:blipFill>
            <p:spPr bwMode="auto">
              <a:xfrm>
                <a:off x="1835696" y="3582818"/>
                <a:ext cx="1104900" cy="23643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Ellipse 31"/>
              <p:cNvSpPr/>
              <p:nvPr/>
            </p:nvSpPr>
            <p:spPr>
              <a:xfrm>
                <a:off x="2506883" y="4702776"/>
                <a:ext cx="100176" cy="117748"/>
              </a:xfrm>
              <a:prstGeom prst="ellipse">
                <a:avLst/>
              </a:prstGeom>
              <a:solidFill>
                <a:srgbClr val="19FC08"/>
              </a:solidFill>
              <a:ln>
                <a:solidFill>
                  <a:srgbClr val="FFFF00">
                    <a:alpha val="6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Ellipse 32"/>
              <p:cNvSpPr/>
              <p:nvPr/>
            </p:nvSpPr>
            <p:spPr>
              <a:xfrm>
                <a:off x="2506628" y="4870416"/>
                <a:ext cx="100176" cy="117748"/>
              </a:xfrm>
              <a:prstGeom prst="ellipse">
                <a:avLst/>
              </a:prstGeom>
              <a:solidFill>
                <a:srgbClr val="19FC08"/>
              </a:solidFill>
              <a:ln>
                <a:solidFill>
                  <a:srgbClr val="FFFF00">
                    <a:alpha val="6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8" name="Groupe 17"/>
            <p:cNvGrpSpPr/>
            <p:nvPr/>
          </p:nvGrpSpPr>
          <p:grpSpPr>
            <a:xfrm>
              <a:off x="-37924" y="4064575"/>
              <a:ext cx="2228341" cy="2398549"/>
              <a:chOff x="1381125" y="742628"/>
              <a:chExt cx="1666875" cy="1847851"/>
            </a:xfrm>
          </p:grpSpPr>
          <p:pic>
            <p:nvPicPr>
              <p:cNvPr id="19" name="Picture 2" descr="https://encrypted-tbn2.gstatic.com/images?q=tbn:ANd9GcR9zFayeEvwl-6iCG0DHIz5GWAHTTrclG8g8M_RYN8ZJ9kHr515xA"/>
              <p:cNvPicPr>
                <a:picLocks noChangeAspect="1" noChangeArrowheads="1"/>
              </p:cNvPicPr>
              <p:nvPr/>
            </p:nvPicPr>
            <p:blipFill rotWithShape="1"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0" b="100000" l="17375" r="83012">
                            <a14:foregroundMark x1="79923" y1="63402" x2="79923" y2="49485"/>
                            <a14:foregroundMark x1="52896" y1="39691" x2="72587" y2="38144"/>
                            <a14:foregroundMark x1="53282" y1="48969" x2="76062" y2="448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00" r="15832"/>
              <a:stretch/>
            </p:blipFill>
            <p:spPr bwMode="auto">
              <a:xfrm>
                <a:off x="1381125" y="742628"/>
                <a:ext cx="1666875" cy="18478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2339752" y="1246684"/>
                <a:ext cx="432048" cy="1440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200" b="1" dirty="0" smtClean="0">
                    <a:solidFill>
                      <a:srgbClr val="FF0000"/>
                    </a:solidFill>
                  </a:rPr>
                  <a:t>Ok</a:t>
                </a:r>
                <a:endParaRPr lang="fr-FR" sz="12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20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/>
        </p:nvGrpSpPr>
        <p:grpSpPr>
          <a:xfrm>
            <a:off x="-204973" y="-23828"/>
            <a:ext cx="9438875" cy="6881828"/>
            <a:chOff x="-204973" y="-23828"/>
            <a:chExt cx="9438875" cy="6881828"/>
          </a:xfrm>
        </p:grpSpPr>
        <p:grpSp>
          <p:nvGrpSpPr>
            <p:cNvPr id="59" name="Groupe 58"/>
            <p:cNvGrpSpPr/>
            <p:nvPr/>
          </p:nvGrpSpPr>
          <p:grpSpPr>
            <a:xfrm>
              <a:off x="-204973" y="-23828"/>
              <a:ext cx="9438875" cy="6881828"/>
              <a:chOff x="-204973" y="-23828"/>
              <a:chExt cx="9438875" cy="6881828"/>
            </a:xfrm>
          </p:grpSpPr>
          <p:grpSp>
            <p:nvGrpSpPr>
              <p:cNvPr id="3" name="Groupe 2"/>
              <p:cNvGrpSpPr/>
              <p:nvPr/>
            </p:nvGrpSpPr>
            <p:grpSpPr>
              <a:xfrm>
                <a:off x="-204973" y="0"/>
                <a:ext cx="9438875" cy="6858000"/>
                <a:chOff x="-204973" y="0"/>
                <a:chExt cx="9438875" cy="6858000"/>
              </a:xfrm>
            </p:grpSpPr>
            <p:sp>
              <p:nvSpPr>
                <p:cNvPr id="58" name="Rectangle 57"/>
                <p:cNvSpPr/>
                <p:nvPr/>
              </p:nvSpPr>
              <p:spPr>
                <a:xfrm>
                  <a:off x="0" y="0"/>
                  <a:ext cx="9159428" cy="6858000"/>
                </a:xfrm>
                <a:prstGeom prst="rect">
                  <a:avLst/>
                </a:prstGeom>
                <a:gradFill>
                  <a:gsLst>
                    <a:gs pos="4000">
                      <a:schemeClr val="bg2">
                        <a:lumMod val="75000"/>
                      </a:schemeClr>
                    </a:gs>
                    <a:gs pos="17999">
                      <a:schemeClr val="bg2">
                        <a:lumMod val="75000"/>
                      </a:schemeClr>
                    </a:gs>
                    <a:gs pos="36000">
                      <a:schemeClr val="accent2">
                        <a:lumMod val="75000"/>
                      </a:schemeClr>
                    </a:gs>
                    <a:gs pos="82001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2">
                        <a:lumMod val="50000"/>
                      </a:schemeClr>
                    </a:gs>
                  </a:gsLst>
                  <a:lin ang="5400000" scaled="0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pic>
              <p:nvPicPr>
                <p:cNvPr id="5" name="Image 4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harpenSoften amount="5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79712" y="1412776"/>
                  <a:ext cx="4209524" cy="3895238"/>
                </a:xfrm>
                <a:prstGeom prst="rect">
                  <a:avLst/>
                </a:prstGeom>
              </p:spPr>
            </p:pic>
            <p:grpSp>
              <p:nvGrpSpPr>
                <p:cNvPr id="6" name="Groupe 5"/>
                <p:cNvGrpSpPr/>
                <p:nvPr/>
              </p:nvGrpSpPr>
              <p:grpSpPr>
                <a:xfrm>
                  <a:off x="107504" y="4135089"/>
                  <a:ext cx="1840097" cy="2348880"/>
                  <a:chOff x="4180648" y="4509120"/>
                  <a:chExt cx="1840097" cy="2348880"/>
                </a:xfrm>
              </p:grpSpPr>
              <p:grpSp>
                <p:nvGrpSpPr>
                  <p:cNvPr id="7" name="Groupe 6"/>
                  <p:cNvGrpSpPr/>
                  <p:nvPr/>
                </p:nvGrpSpPr>
                <p:grpSpPr>
                  <a:xfrm>
                    <a:off x="4180648" y="4509120"/>
                    <a:ext cx="1840097" cy="2348880"/>
                    <a:chOff x="4180648" y="4509120"/>
                    <a:chExt cx="1840097" cy="2348880"/>
                  </a:xfrm>
                </p:grpSpPr>
                <p:pic>
                  <p:nvPicPr>
                    <p:cNvPr id="9" name="Image 8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8" y="4509120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ZoneTexte 9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8" name="ZoneTexte 7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  <a:sym typeface="Symbol"/>
                      </a:rPr>
                      <a:t></a:t>
                    </a:r>
                    <a:endParaRPr lang="fr-FR" sz="1600" b="1" dirty="0" smtClean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11" name="Forme libre 10"/>
                <p:cNvSpPr/>
                <p:nvPr/>
              </p:nvSpPr>
              <p:spPr>
                <a:xfrm>
                  <a:off x="1429385" y="2673739"/>
                  <a:ext cx="3148977" cy="3457615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79421"/>
                    <a:gd name="connsiteY0" fmla="*/ 1811712 h 2114199"/>
                    <a:gd name="connsiteX1" fmla="*/ 160020 w 3179421"/>
                    <a:gd name="connsiteY1" fmla="*/ 1758372 h 2114199"/>
                    <a:gd name="connsiteX2" fmla="*/ 739140 w 3179421"/>
                    <a:gd name="connsiteY2" fmla="*/ 1819332 h 2114199"/>
                    <a:gd name="connsiteX3" fmla="*/ 2032000 w 3179421"/>
                    <a:gd name="connsiteY3" fmla="*/ 2101272 h 2114199"/>
                    <a:gd name="connsiteX4" fmla="*/ 3129916 w 3179421"/>
                    <a:gd name="connsiteY4" fmla="*/ 471243 h 2114199"/>
                    <a:gd name="connsiteX5" fmla="*/ 2934855 w 3179421"/>
                    <a:gd name="connsiteY5" fmla="*/ 0 h 2114199"/>
                    <a:gd name="connsiteX0" fmla="*/ 0 w 3150473"/>
                    <a:gd name="connsiteY0" fmla="*/ 1811712 h 2114199"/>
                    <a:gd name="connsiteX1" fmla="*/ 160020 w 3150473"/>
                    <a:gd name="connsiteY1" fmla="*/ 1758372 h 2114199"/>
                    <a:gd name="connsiteX2" fmla="*/ 739140 w 3150473"/>
                    <a:gd name="connsiteY2" fmla="*/ 1819332 h 2114199"/>
                    <a:gd name="connsiteX3" fmla="*/ 2032000 w 3150473"/>
                    <a:gd name="connsiteY3" fmla="*/ 2101272 h 2114199"/>
                    <a:gd name="connsiteX4" fmla="*/ 3129916 w 3150473"/>
                    <a:gd name="connsiteY4" fmla="*/ 471243 h 2114199"/>
                    <a:gd name="connsiteX5" fmla="*/ 2934855 w 3150473"/>
                    <a:gd name="connsiteY5" fmla="*/ 0 h 2114199"/>
                    <a:gd name="connsiteX0" fmla="*/ 0 w 3570152"/>
                    <a:gd name="connsiteY0" fmla="*/ 1853276 h 2155763"/>
                    <a:gd name="connsiteX1" fmla="*/ 160020 w 3570152"/>
                    <a:gd name="connsiteY1" fmla="*/ 1799936 h 2155763"/>
                    <a:gd name="connsiteX2" fmla="*/ 739140 w 3570152"/>
                    <a:gd name="connsiteY2" fmla="*/ 1860896 h 2155763"/>
                    <a:gd name="connsiteX3" fmla="*/ 2032000 w 3570152"/>
                    <a:gd name="connsiteY3" fmla="*/ 2142836 h 2155763"/>
                    <a:gd name="connsiteX4" fmla="*/ 3129916 w 3570152"/>
                    <a:gd name="connsiteY4" fmla="*/ 512807 h 2155763"/>
                    <a:gd name="connsiteX5" fmla="*/ 3516746 w 3570152"/>
                    <a:gd name="connsiteY5" fmla="*/ 0 h 2155763"/>
                    <a:gd name="connsiteX0" fmla="*/ 0 w 3516746"/>
                    <a:gd name="connsiteY0" fmla="*/ 1853276 h 2155763"/>
                    <a:gd name="connsiteX1" fmla="*/ 160020 w 3516746"/>
                    <a:gd name="connsiteY1" fmla="*/ 1799936 h 2155763"/>
                    <a:gd name="connsiteX2" fmla="*/ 739140 w 3516746"/>
                    <a:gd name="connsiteY2" fmla="*/ 1860896 h 2155763"/>
                    <a:gd name="connsiteX3" fmla="*/ 2032000 w 3516746"/>
                    <a:gd name="connsiteY3" fmla="*/ 2142836 h 2155763"/>
                    <a:gd name="connsiteX4" fmla="*/ 3129916 w 3516746"/>
                    <a:gd name="connsiteY4" fmla="*/ 512807 h 2155763"/>
                    <a:gd name="connsiteX5" fmla="*/ 3516746 w 3516746"/>
                    <a:gd name="connsiteY5" fmla="*/ 0 h 2155763"/>
                    <a:gd name="connsiteX0" fmla="*/ 0 w 3516746"/>
                    <a:gd name="connsiteY0" fmla="*/ 1853276 h 2155763"/>
                    <a:gd name="connsiteX1" fmla="*/ 160020 w 3516746"/>
                    <a:gd name="connsiteY1" fmla="*/ 1799936 h 2155763"/>
                    <a:gd name="connsiteX2" fmla="*/ 739140 w 3516746"/>
                    <a:gd name="connsiteY2" fmla="*/ 1860896 h 2155763"/>
                    <a:gd name="connsiteX3" fmla="*/ 2032000 w 3516746"/>
                    <a:gd name="connsiteY3" fmla="*/ 2142836 h 2155763"/>
                    <a:gd name="connsiteX4" fmla="*/ 3129916 w 3516746"/>
                    <a:gd name="connsiteY4" fmla="*/ 512807 h 2155763"/>
                    <a:gd name="connsiteX5" fmla="*/ 3516746 w 3516746"/>
                    <a:gd name="connsiteY5" fmla="*/ 0 h 2155763"/>
                    <a:gd name="connsiteX0" fmla="*/ 0 w 3548297"/>
                    <a:gd name="connsiteY0" fmla="*/ 1853276 h 2155763"/>
                    <a:gd name="connsiteX1" fmla="*/ 160020 w 3548297"/>
                    <a:gd name="connsiteY1" fmla="*/ 1799936 h 2155763"/>
                    <a:gd name="connsiteX2" fmla="*/ 739140 w 3548297"/>
                    <a:gd name="connsiteY2" fmla="*/ 1860896 h 2155763"/>
                    <a:gd name="connsiteX3" fmla="*/ 2032000 w 3548297"/>
                    <a:gd name="connsiteY3" fmla="*/ 2142836 h 2155763"/>
                    <a:gd name="connsiteX4" fmla="*/ 3129916 w 3548297"/>
                    <a:gd name="connsiteY4" fmla="*/ 512807 h 2155763"/>
                    <a:gd name="connsiteX5" fmla="*/ 3527079 w 3548297"/>
                    <a:gd name="connsiteY5" fmla="*/ 131807 h 2155763"/>
                    <a:gd name="connsiteX6" fmla="*/ 3516746 w 3548297"/>
                    <a:gd name="connsiteY6" fmla="*/ 0 h 2155763"/>
                    <a:gd name="connsiteX0" fmla="*/ 0 w 3631046"/>
                    <a:gd name="connsiteY0" fmla="*/ 1822103 h 2124590"/>
                    <a:gd name="connsiteX1" fmla="*/ 160020 w 3631046"/>
                    <a:gd name="connsiteY1" fmla="*/ 1768763 h 2124590"/>
                    <a:gd name="connsiteX2" fmla="*/ 739140 w 3631046"/>
                    <a:gd name="connsiteY2" fmla="*/ 1829723 h 2124590"/>
                    <a:gd name="connsiteX3" fmla="*/ 2032000 w 3631046"/>
                    <a:gd name="connsiteY3" fmla="*/ 2111663 h 2124590"/>
                    <a:gd name="connsiteX4" fmla="*/ 3129916 w 3631046"/>
                    <a:gd name="connsiteY4" fmla="*/ 481634 h 2124590"/>
                    <a:gd name="connsiteX5" fmla="*/ 3527079 w 3631046"/>
                    <a:gd name="connsiteY5" fmla="*/ 100634 h 2124590"/>
                    <a:gd name="connsiteX6" fmla="*/ 3631046 w 3631046"/>
                    <a:gd name="connsiteY6" fmla="*/ 0 h 2124590"/>
                    <a:gd name="connsiteX0" fmla="*/ 0 w 3631046"/>
                    <a:gd name="connsiteY0" fmla="*/ 1822103 h 2124590"/>
                    <a:gd name="connsiteX1" fmla="*/ 160020 w 3631046"/>
                    <a:gd name="connsiteY1" fmla="*/ 1768763 h 2124590"/>
                    <a:gd name="connsiteX2" fmla="*/ 739140 w 3631046"/>
                    <a:gd name="connsiteY2" fmla="*/ 1829723 h 2124590"/>
                    <a:gd name="connsiteX3" fmla="*/ 2032000 w 3631046"/>
                    <a:gd name="connsiteY3" fmla="*/ 2111663 h 2124590"/>
                    <a:gd name="connsiteX4" fmla="*/ 3129916 w 3631046"/>
                    <a:gd name="connsiteY4" fmla="*/ 481634 h 2124590"/>
                    <a:gd name="connsiteX5" fmla="*/ 3412779 w 3631046"/>
                    <a:gd name="connsiteY5" fmla="*/ 173370 h 2124590"/>
                    <a:gd name="connsiteX6" fmla="*/ 3631046 w 3631046"/>
                    <a:gd name="connsiteY6" fmla="*/ 0 h 2124590"/>
                    <a:gd name="connsiteX0" fmla="*/ 0 w 3631046"/>
                    <a:gd name="connsiteY0" fmla="*/ 1822103 h 2124590"/>
                    <a:gd name="connsiteX1" fmla="*/ 160020 w 3631046"/>
                    <a:gd name="connsiteY1" fmla="*/ 1768763 h 2124590"/>
                    <a:gd name="connsiteX2" fmla="*/ 739140 w 3631046"/>
                    <a:gd name="connsiteY2" fmla="*/ 1829723 h 2124590"/>
                    <a:gd name="connsiteX3" fmla="*/ 2032000 w 3631046"/>
                    <a:gd name="connsiteY3" fmla="*/ 2111663 h 2124590"/>
                    <a:gd name="connsiteX4" fmla="*/ 3015616 w 3631046"/>
                    <a:gd name="connsiteY4" fmla="*/ 1260952 h 2124590"/>
                    <a:gd name="connsiteX5" fmla="*/ 3412779 w 3631046"/>
                    <a:gd name="connsiteY5" fmla="*/ 173370 h 2124590"/>
                    <a:gd name="connsiteX6" fmla="*/ 3631046 w 3631046"/>
                    <a:gd name="connsiteY6" fmla="*/ 0 h 2124590"/>
                    <a:gd name="connsiteX0" fmla="*/ 0 w 3631046"/>
                    <a:gd name="connsiteY0" fmla="*/ 1831712 h 2134199"/>
                    <a:gd name="connsiteX1" fmla="*/ 160020 w 3631046"/>
                    <a:gd name="connsiteY1" fmla="*/ 1778372 h 2134199"/>
                    <a:gd name="connsiteX2" fmla="*/ 739140 w 3631046"/>
                    <a:gd name="connsiteY2" fmla="*/ 1839332 h 2134199"/>
                    <a:gd name="connsiteX3" fmla="*/ 2032000 w 3631046"/>
                    <a:gd name="connsiteY3" fmla="*/ 2121272 h 2134199"/>
                    <a:gd name="connsiteX4" fmla="*/ 3015616 w 3631046"/>
                    <a:gd name="connsiteY4" fmla="*/ 1270561 h 2134199"/>
                    <a:gd name="connsiteX5" fmla="*/ 3121833 w 3631046"/>
                    <a:gd name="connsiteY5" fmla="*/ 47898 h 2134199"/>
                    <a:gd name="connsiteX6" fmla="*/ 3631046 w 3631046"/>
                    <a:gd name="connsiteY6" fmla="*/ 9609 h 2134199"/>
                    <a:gd name="connsiteX0" fmla="*/ 0 w 3148977"/>
                    <a:gd name="connsiteY0" fmla="*/ 3162530 h 3465017"/>
                    <a:gd name="connsiteX1" fmla="*/ 160020 w 3148977"/>
                    <a:gd name="connsiteY1" fmla="*/ 3109190 h 3465017"/>
                    <a:gd name="connsiteX2" fmla="*/ 739140 w 3148977"/>
                    <a:gd name="connsiteY2" fmla="*/ 3170150 h 3465017"/>
                    <a:gd name="connsiteX3" fmla="*/ 2032000 w 3148977"/>
                    <a:gd name="connsiteY3" fmla="*/ 3452090 h 3465017"/>
                    <a:gd name="connsiteX4" fmla="*/ 3015616 w 3148977"/>
                    <a:gd name="connsiteY4" fmla="*/ 2601379 h 3465017"/>
                    <a:gd name="connsiteX5" fmla="*/ 3121833 w 3148977"/>
                    <a:gd name="connsiteY5" fmla="*/ 1378716 h 3465017"/>
                    <a:gd name="connsiteX6" fmla="*/ 3142673 w 3148977"/>
                    <a:gd name="connsiteY6" fmla="*/ 0 h 3465017"/>
                    <a:gd name="connsiteX0" fmla="*/ 0 w 3148977"/>
                    <a:gd name="connsiteY0" fmla="*/ 3162530 h 3465017"/>
                    <a:gd name="connsiteX1" fmla="*/ 160020 w 3148977"/>
                    <a:gd name="connsiteY1" fmla="*/ 3109190 h 3465017"/>
                    <a:gd name="connsiteX2" fmla="*/ 739140 w 3148977"/>
                    <a:gd name="connsiteY2" fmla="*/ 3170150 h 3465017"/>
                    <a:gd name="connsiteX3" fmla="*/ 2032000 w 3148977"/>
                    <a:gd name="connsiteY3" fmla="*/ 3452090 h 3465017"/>
                    <a:gd name="connsiteX4" fmla="*/ 3015616 w 3148977"/>
                    <a:gd name="connsiteY4" fmla="*/ 2601379 h 3465017"/>
                    <a:gd name="connsiteX5" fmla="*/ 3121833 w 3148977"/>
                    <a:gd name="connsiteY5" fmla="*/ 1378716 h 3465017"/>
                    <a:gd name="connsiteX6" fmla="*/ 3142673 w 3148977"/>
                    <a:gd name="connsiteY6" fmla="*/ 0 h 3465017"/>
                    <a:gd name="connsiteX0" fmla="*/ 0 w 3148977"/>
                    <a:gd name="connsiteY0" fmla="*/ 3162530 h 3465017"/>
                    <a:gd name="connsiteX1" fmla="*/ 160020 w 3148977"/>
                    <a:gd name="connsiteY1" fmla="*/ 3109190 h 3465017"/>
                    <a:gd name="connsiteX2" fmla="*/ 739140 w 3148977"/>
                    <a:gd name="connsiteY2" fmla="*/ 3170150 h 3465017"/>
                    <a:gd name="connsiteX3" fmla="*/ 2032000 w 3148977"/>
                    <a:gd name="connsiteY3" fmla="*/ 3452090 h 3465017"/>
                    <a:gd name="connsiteX4" fmla="*/ 3015616 w 3148977"/>
                    <a:gd name="connsiteY4" fmla="*/ 2601379 h 3465017"/>
                    <a:gd name="connsiteX5" fmla="*/ 3121833 w 3148977"/>
                    <a:gd name="connsiteY5" fmla="*/ 1378716 h 3465017"/>
                    <a:gd name="connsiteX6" fmla="*/ 3142673 w 3148977"/>
                    <a:gd name="connsiteY6" fmla="*/ 0 h 3465017"/>
                    <a:gd name="connsiteX0" fmla="*/ 0 w 3148977"/>
                    <a:gd name="connsiteY0" fmla="*/ 3162530 h 3457615"/>
                    <a:gd name="connsiteX1" fmla="*/ 160020 w 3148977"/>
                    <a:gd name="connsiteY1" fmla="*/ 3109190 h 3457615"/>
                    <a:gd name="connsiteX2" fmla="*/ 739140 w 3148977"/>
                    <a:gd name="connsiteY2" fmla="*/ 3170150 h 3457615"/>
                    <a:gd name="connsiteX3" fmla="*/ 2032000 w 3148977"/>
                    <a:gd name="connsiteY3" fmla="*/ 3452090 h 3457615"/>
                    <a:gd name="connsiteX4" fmla="*/ 3015616 w 3148977"/>
                    <a:gd name="connsiteY4" fmla="*/ 2601379 h 3457615"/>
                    <a:gd name="connsiteX5" fmla="*/ 3121833 w 3148977"/>
                    <a:gd name="connsiteY5" fmla="*/ 1378716 h 3457615"/>
                    <a:gd name="connsiteX6" fmla="*/ 3142673 w 3148977"/>
                    <a:gd name="connsiteY6" fmla="*/ 0 h 3457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48977" h="3457615">
                      <a:moveTo>
                        <a:pt x="0" y="3162530"/>
                      </a:moveTo>
                      <a:cubicBezTo>
                        <a:pt x="18415" y="3135225"/>
                        <a:pt x="36830" y="3107920"/>
                        <a:pt x="160020" y="3109190"/>
                      </a:cubicBezTo>
                      <a:cubicBezTo>
                        <a:pt x="283210" y="3110460"/>
                        <a:pt x="427143" y="3113000"/>
                        <a:pt x="739140" y="3170150"/>
                      </a:cubicBezTo>
                      <a:cubicBezTo>
                        <a:pt x="1051137" y="3227300"/>
                        <a:pt x="1775546" y="3499549"/>
                        <a:pt x="2032000" y="3452090"/>
                      </a:cubicBezTo>
                      <a:cubicBezTo>
                        <a:pt x="2278063" y="3373459"/>
                        <a:pt x="2799341" y="2948673"/>
                        <a:pt x="3015616" y="2601379"/>
                      </a:cubicBezTo>
                      <a:cubicBezTo>
                        <a:pt x="3231891" y="2254085"/>
                        <a:pt x="3067752" y="1588875"/>
                        <a:pt x="3121833" y="1378716"/>
                      </a:cubicBezTo>
                      <a:cubicBezTo>
                        <a:pt x="3186305" y="1251685"/>
                        <a:pt x="3111491" y="9845"/>
                        <a:pt x="3142673" y="0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" name="Forme libre 11"/>
                <p:cNvSpPr/>
                <p:nvPr/>
              </p:nvSpPr>
              <p:spPr>
                <a:xfrm>
                  <a:off x="1635125" y="3976527"/>
                  <a:ext cx="2125320" cy="1786642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2011218"/>
                    <a:gd name="connsiteY0" fmla="*/ 1383688 h 1392419"/>
                    <a:gd name="connsiteX1" fmla="*/ 144780 w 2011218"/>
                    <a:gd name="connsiteY1" fmla="*/ 1353208 h 1392419"/>
                    <a:gd name="connsiteX2" fmla="*/ 472440 w 2011218"/>
                    <a:gd name="connsiteY2" fmla="*/ 1007768 h 1392419"/>
                    <a:gd name="connsiteX3" fmla="*/ 680720 w 2011218"/>
                    <a:gd name="connsiteY3" fmla="*/ 278788 h 1392419"/>
                    <a:gd name="connsiteX4" fmla="*/ 2011218 w 2011218"/>
                    <a:gd name="connsiteY4" fmla="*/ 44185 h 1392419"/>
                    <a:gd name="connsiteX0" fmla="*/ 0 w 2011218"/>
                    <a:gd name="connsiteY0" fmla="*/ 1339503 h 1348234"/>
                    <a:gd name="connsiteX1" fmla="*/ 144780 w 2011218"/>
                    <a:gd name="connsiteY1" fmla="*/ 1309023 h 1348234"/>
                    <a:gd name="connsiteX2" fmla="*/ 472440 w 2011218"/>
                    <a:gd name="connsiteY2" fmla="*/ 963583 h 1348234"/>
                    <a:gd name="connsiteX3" fmla="*/ 680720 w 2011218"/>
                    <a:gd name="connsiteY3" fmla="*/ 234603 h 1348234"/>
                    <a:gd name="connsiteX4" fmla="*/ 2011218 w 2011218"/>
                    <a:gd name="connsiteY4" fmla="*/ 0 h 1348234"/>
                    <a:gd name="connsiteX0" fmla="*/ 0 w 2011218"/>
                    <a:gd name="connsiteY0" fmla="*/ 1464193 h 1472924"/>
                    <a:gd name="connsiteX1" fmla="*/ 144780 w 2011218"/>
                    <a:gd name="connsiteY1" fmla="*/ 1433713 h 1472924"/>
                    <a:gd name="connsiteX2" fmla="*/ 472440 w 2011218"/>
                    <a:gd name="connsiteY2" fmla="*/ 1088273 h 1472924"/>
                    <a:gd name="connsiteX3" fmla="*/ 680720 w 2011218"/>
                    <a:gd name="connsiteY3" fmla="*/ 359293 h 1472924"/>
                    <a:gd name="connsiteX4" fmla="*/ 2011218 w 2011218"/>
                    <a:gd name="connsiteY4" fmla="*/ 0 h 1472924"/>
                    <a:gd name="connsiteX0" fmla="*/ 0 w 2094345"/>
                    <a:gd name="connsiteY0" fmla="*/ 1640839 h 1649570"/>
                    <a:gd name="connsiteX1" fmla="*/ 144780 w 2094345"/>
                    <a:gd name="connsiteY1" fmla="*/ 1610359 h 1649570"/>
                    <a:gd name="connsiteX2" fmla="*/ 472440 w 2094345"/>
                    <a:gd name="connsiteY2" fmla="*/ 1264919 h 1649570"/>
                    <a:gd name="connsiteX3" fmla="*/ 680720 w 2094345"/>
                    <a:gd name="connsiteY3" fmla="*/ 535939 h 1649570"/>
                    <a:gd name="connsiteX4" fmla="*/ 2094345 w 2094345"/>
                    <a:gd name="connsiteY4" fmla="*/ 0 h 1649570"/>
                    <a:gd name="connsiteX0" fmla="*/ 0 w 2094345"/>
                    <a:gd name="connsiteY0" fmla="*/ 1640839 h 1649570"/>
                    <a:gd name="connsiteX1" fmla="*/ 144780 w 2094345"/>
                    <a:gd name="connsiteY1" fmla="*/ 1610359 h 1649570"/>
                    <a:gd name="connsiteX2" fmla="*/ 472440 w 2094345"/>
                    <a:gd name="connsiteY2" fmla="*/ 1264919 h 1649570"/>
                    <a:gd name="connsiteX3" fmla="*/ 1065183 w 2094345"/>
                    <a:gd name="connsiteY3" fmla="*/ 515158 h 1649570"/>
                    <a:gd name="connsiteX4" fmla="*/ 2094345 w 2094345"/>
                    <a:gd name="connsiteY4" fmla="*/ 0 h 1649570"/>
                    <a:gd name="connsiteX0" fmla="*/ 0 w 2115126"/>
                    <a:gd name="connsiteY0" fmla="*/ 1682403 h 1691134"/>
                    <a:gd name="connsiteX1" fmla="*/ 144780 w 2115126"/>
                    <a:gd name="connsiteY1" fmla="*/ 1651923 h 1691134"/>
                    <a:gd name="connsiteX2" fmla="*/ 472440 w 2115126"/>
                    <a:gd name="connsiteY2" fmla="*/ 1306483 h 1691134"/>
                    <a:gd name="connsiteX3" fmla="*/ 1065183 w 2115126"/>
                    <a:gd name="connsiteY3" fmla="*/ 556722 h 1691134"/>
                    <a:gd name="connsiteX4" fmla="*/ 2115126 w 2115126"/>
                    <a:gd name="connsiteY4" fmla="*/ 0 h 1691134"/>
                    <a:gd name="connsiteX0" fmla="*/ 0 w 2115126"/>
                    <a:gd name="connsiteY0" fmla="*/ 1682403 h 1691134"/>
                    <a:gd name="connsiteX1" fmla="*/ 144780 w 2115126"/>
                    <a:gd name="connsiteY1" fmla="*/ 1651923 h 1691134"/>
                    <a:gd name="connsiteX2" fmla="*/ 472440 w 2115126"/>
                    <a:gd name="connsiteY2" fmla="*/ 1306483 h 1691134"/>
                    <a:gd name="connsiteX3" fmla="*/ 1740592 w 2115126"/>
                    <a:gd name="connsiteY3" fmla="*/ 1065876 h 1691134"/>
                    <a:gd name="connsiteX4" fmla="*/ 2115126 w 2115126"/>
                    <a:gd name="connsiteY4" fmla="*/ 0 h 1691134"/>
                    <a:gd name="connsiteX0" fmla="*/ 0 w 2115126"/>
                    <a:gd name="connsiteY0" fmla="*/ 1682403 h 1693124"/>
                    <a:gd name="connsiteX1" fmla="*/ 144780 w 2115126"/>
                    <a:gd name="connsiteY1" fmla="*/ 1651923 h 1693124"/>
                    <a:gd name="connsiteX2" fmla="*/ 888076 w 2115126"/>
                    <a:gd name="connsiteY2" fmla="*/ 1275310 h 1693124"/>
                    <a:gd name="connsiteX3" fmla="*/ 1740592 w 2115126"/>
                    <a:gd name="connsiteY3" fmla="*/ 1065876 h 1693124"/>
                    <a:gd name="connsiteX4" fmla="*/ 2115126 w 2115126"/>
                    <a:gd name="connsiteY4" fmla="*/ 0 h 1693124"/>
                    <a:gd name="connsiteX0" fmla="*/ 0 w 2147788"/>
                    <a:gd name="connsiteY0" fmla="*/ 1682403 h 1693124"/>
                    <a:gd name="connsiteX1" fmla="*/ 144780 w 2147788"/>
                    <a:gd name="connsiteY1" fmla="*/ 1651923 h 1693124"/>
                    <a:gd name="connsiteX2" fmla="*/ 888076 w 2147788"/>
                    <a:gd name="connsiteY2" fmla="*/ 1275310 h 1693124"/>
                    <a:gd name="connsiteX3" fmla="*/ 1740592 w 2147788"/>
                    <a:gd name="connsiteY3" fmla="*/ 1065876 h 1693124"/>
                    <a:gd name="connsiteX4" fmla="*/ 2115126 w 2147788"/>
                    <a:gd name="connsiteY4" fmla="*/ 0 h 1693124"/>
                    <a:gd name="connsiteX0" fmla="*/ 0 w 2102026"/>
                    <a:gd name="connsiteY0" fmla="*/ 1775921 h 1786642"/>
                    <a:gd name="connsiteX1" fmla="*/ 144780 w 2102026"/>
                    <a:gd name="connsiteY1" fmla="*/ 1745441 h 1786642"/>
                    <a:gd name="connsiteX2" fmla="*/ 888076 w 2102026"/>
                    <a:gd name="connsiteY2" fmla="*/ 1368828 h 1786642"/>
                    <a:gd name="connsiteX3" fmla="*/ 1740592 w 2102026"/>
                    <a:gd name="connsiteY3" fmla="*/ 1159394 h 1786642"/>
                    <a:gd name="connsiteX4" fmla="*/ 2063172 w 2102026"/>
                    <a:gd name="connsiteY4" fmla="*/ 0 h 1786642"/>
                    <a:gd name="connsiteX0" fmla="*/ 0 w 2125320"/>
                    <a:gd name="connsiteY0" fmla="*/ 1775921 h 1786642"/>
                    <a:gd name="connsiteX1" fmla="*/ 144780 w 2125320"/>
                    <a:gd name="connsiteY1" fmla="*/ 1745441 h 1786642"/>
                    <a:gd name="connsiteX2" fmla="*/ 888076 w 2125320"/>
                    <a:gd name="connsiteY2" fmla="*/ 1368828 h 1786642"/>
                    <a:gd name="connsiteX3" fmla="*/ 1740592 w 2125320"/>
                    <a:gd name="connsiteY3" fmla="*/ 1159394 h 1786642"/>
                    <a:gd name="connsiteX4" fmla="*/ 2063172 w 2125320"/>
                    <a:gd name="connsiteY4" fmla="*/ 0 h 1786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25320" h="1786642">
                      <a:moveTo>
                        <a:pt x="0" y="1775921"/>
                      </a:moveTo>
                      <a:cubicBezTo>
                        <a:pt x="17145" y="1777191"/>
                        <a:pt x="-3233" y="1813290"/>
                        <a:pt x="144780" y="1745441"/>
                      </a:cubicBezTo>
                      <a:cubicBezTo>
                        <a:pt x="292793" y="1677592"/>
                        <a:pt x="622107" y="1466503"/>
                        <a:pt x="888076" y="1368828"/>
                      </a:cubicBezTo>
                      <a:cubicBezTo>
                        <a:pt x="1154045" y="1271154"/>
                        <a:pt x="1457382" y="1147964"/>
                        <a:pt x="1740592" y="1159394"/>
                      </a:cubicBezTo>
                      <a:cubicBezTo>
                        <a:pt x="2171583" y="1036896"/>
                        <a:pt x="2175682" y="390872"/>
                        <a:pt x="2063172" y="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" name="ZoneTexte 12"/>
                <p:cNvSpPr txBox="1"/>
                <p:nvPr/>
              </p:nvSpPr>
              <p:spPr>
                <a:xfrm rot="21049589">
                  <a:off x="528152" y="4439899"/>
                  <a:ext cx="590245" cy="276999"/>
                </a:xfrm>
                <a:prstGeom prst="rect">
                  <a:avLst/>
                </a:prstGeom>
                <a:solidFill>
                  <a:schemeClr val="accent3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dirty="0" smtClean="0"/>
                    <a:t> </a:t>
                  </a:r>
                  <a:endParaRPr lang="fr-FR" dirty="0"/>
                </a:p>
              </p:txBody>
            </p:sp>
            <p:grpSp>
              <p:nvGrpSpPr>
                <p:cNvPr id="14" name="Groupe 13"/>
                <p:cNvGrpSpPr/>
                <p:nvPr/>
              </p:nvGrpSpPr>
              <p:grpSpPr>
                <a:xfrm>
                  <a:off x="70730" y="44624"/>
                  <a:ext cx="1840097" cy="2348880"/>
                  <a:chOff x="4180648" y="4509120"/>
                  <a:chExt cx="1840097" cy="2348880"/>
                </a:xfrm>
              </p:grpSpPr>
              <p:grpSp>
                <p:nvGrpSpPr>
                  <p:cNvPr id="15" name="Groupe 14"/>
                  <p:cNvGrpSpPr/>
                  <p:nvPr/>
                </p:nvGrpSpPr>
                <p:grpSpPr>
                  <a:xfrm>
                    <a:off x="4180648" y="4509120"/>
                    <a:ext cx="1840097" cy="2348880"/>
                    <a:chOff x="4180648" y="4509120"/>
                    <a:chExt cx="1840097" cy="2348880"/>
                  </a:xfrm>
                </p:grpSpPr>
                <p:pic>
                  <p:nvPicPr>
                    <p:cNvPr id="17" name="Image 16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8" y="4509120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8" name="ZoneTexte 17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16" name="ZoneTexte 15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  <a:sym typeface="Symbol"/>
                      </a:rPr>
                      <a:t>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19" name="Forme libre 18"/>
                <p:cNvSpPr/>
                <p:nvPr/>
              </p:nvSpPr>
              <p:spPr>
                <a:xfrm>
                  <a:off x="1384672" y="897898"/>
                  <a:ext cx="2206135" cy="1288107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358473"/>
                    <a:gd name="connsiteY0" fmla="*/ 832725 h 1184198"/>
                    <a:gd name="connsiteX1" fmla="*/ 334645 w 2358473"/>
                    <a:gd name="connsiteY1" fmla="*/ 661910 h 1184198"/>
                    <a:gd name="connsiteX2" fmla="*/ 556578 w 2358473"/>
                    <a:gd name="connsiteY2" fmla="*/ 305358 h 1184198"/>
                    <a:gd name="connsiteX3" fmla="*/ 922338 w 2358473"/>
                    <a:gd name="connsiteY3" fmla="*/ 66598 h 1184198"/>
                    <a:gd name="connsiteX4" fmla="*/ 2206135 w 2358473"/>
                    <a:gd name="connsiteY4" fmla="*/ 496278 h 1184198"/>
                    <a:gd name="connsiteX5" fmla="*/ 2230438 w 2358473"/>
                    <a:gd name="connsiteY5" fmla="*/ 1184198 h 1184198"/>
                    <a:gd name="connsiteX0" fmla="*/ 0 w 2206135"/>
                    <a:gd name="connsiteY0" fmla="*/ 832725 h 1288107"/>
                    <a:gd name="connsiteX1" fmla="*/ 334645 w 2206135"/>
                    <a:gd name="connsiteY1" fmla="*/ 661910 h 1288107"/>
                    <a:gd name="connsiteX2" fmla="*/ 556578 w 2206135"/>
                    <a:gd name="connsiteY2" fmla="*/ 305358 h 1288107"/>
                    <a:gd name="connsiteX3" fmla="*/ 922338 w 2206135"/>
                    <a:gd name="connsiteY3" fmla="*/ 66598 h 1288107"/>
                    <a:gd name="connsiteX4" fmla="*/ 2206135 w 2206135"/>
                    <a:gd name="connsiteY4" fmla="*/ 496278 h 1288107"/>
                    <a:gd name="connsiteX5" fmla="*/ 858838 w 2206135"/>
                    <a:gd name="connsiteY5" fmla="*/ 1288107 h 128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06135" h="1288107">
                      <a:moveTo>
                        <a:pt x="0" y="832725"/>
                      </a:moveTo>
                      <a:cubicBezTo>
                        <a:pt x="147002" y="767320"/>
                        <a:pt x="241882" y="749805"/>
                        <a:pt x="334645" y="661910"/>
                      </a:cubicBezTo>
                      <a:cubicBezTo>
                        <a:pt x="427408" y="574016"/>
                        <a:pt x="458629" y="404577"/>
                        <a:pt x="556578" y="305358"/>
                      </a:cubicBezTo>
                      <a:cubicBezTo>
                        <a:pt x="654527" y="206139"/>
                        <a:pt x="676275" y="145230"/>
                        <a:pt x="922338" y="66598"/>
                      </a:cubicBezTo>
                      <a:cubicBezTo>
                        <a:pt x="1168401" y="-12033"/>
                        <a:pt x="1996585" y="-140839"/>
                        <a:pt x="2206135" y="496278"/>
                      </a:cubicBezTo>
                      <a:cubicBezTo>
                        <a:pt x="2110885" y="1133395"/>
                        <a:pt x="1200574" y="1198469"/>
                        <a:pt x="858838" y="1288107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" name="Forme libre 19"/>
                <p:cNvSpPr/>
                <p:nvPr/>
              </p:nvSpPr>
              <p:spPr>
                <a:xfrm>
                  <a:off x="1580887" y="1168042"/>
                  <a:ext cx="1347046" cy="567899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1197384 w 1528763"/>
                    <a:gd name="connsiteY4" fmla="*/ 123999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401698 h 886520"/>
                    <a:gd name="connsiteX1" fmla="*/ 355918 w 1528763"/>
                    <a:gd name="connsiteY1" fmla="*/ 212467 h 886520"/>
                    <a:gd name="connsiteX2" fmla="*/ 554991 w 1528763"/>
                    <a:gd name="connsiteY2" fmla="*/ 76578 h 886520"/>
                    <a:gd name="connsiteX3" fmla="*/ 746530 w 1528763"/>
                    <a:gd name="connsiteY3" fmla="*/ 5832 h 886520"/>
                    <a:gd name="connsiteX4" fmla="*/ 1197384 w 1528763"/>
                    <a:gd name="connsiteY4" fmla="*/ 188841 h 886520"/>
                    <a:gd name="connsiteX5" fmla="*/ 1528763 w 1528763"/>
                    <a:gd name="connsiteY5" fmla="*/ 886520 h 886520"/>
                    <a:gd name="connsiteX0" fmla="*/ 0 w 1549228"/>
                    <a:gd name="connsiteY0" fmla="*/ 401698 h 886520"/>
                    <a:gd name="connsiteX1" fmla="*/ 355918 w 1549228"/>
                    <a:gd name="connsiteY1" fmla="*/ 212467 h 886520"/>
                    <a:gd name="connsiteX2" fmla="*/ 554991 w 1549228"/>
                    <a:gd name="connsiteY2" fmla="*/ 76578 h 886520"/>
                    <a:gd name="connsiteX3" fmla="*/ 746530 w 1549228"/>
                    <a:gd name="connsiteY3" fmla="*/ 5832 h 886520"/>
                    <a:gd name="connsiteX4" fmla="*/ 1197384 w 1549228"/>
                    <a:gd name="connsiteY4" fmla="*/ 188841 h 886520"/>
                    <a:gd name="connsiteX5" fmla="*/ 1528763 w 1549228"/>
                    <a:gd name="connsiteY5" fmla="*/ 886520 h 886520"/>
                    <a:gd name="connsiteX0" fmla="*/ 0 w 1212954"/>
                    <a:gd name="connsiteY0" fmla="*/ 401698 h 481274"/>
                    <a:gd name="connsiteX1" fmla="*/ 355918 w 1212954"/>
                    <a:gd name="connsiteY1" fmla="*/ 212467 h 481274"/>
                    <a:gd name="connsiteX2" fmla="*/ 554991 w 1212954"/>
                    <a:gd name="connsiteY2" fmla="*/ 76578 h 481274"/>
                    <a:gd name="connsiteX3" fmla="*/ 746530 w 1212954"/>
                    <a:gd name="connsiteY3" fmla="*/ 5832 h 481274"/>
                    <a:gd name="connsiteX4" fmla="*/ 1197384 w 1212954"/>
                    <a:gd name="connsiteY4" fmla="*/ 188841 h 481274"/>
                    <a:gd name="connsiteX5" fmla="*/ 707881 w 1212954"/>
                    <a:gd name="connsiteY5" fmla="*/ 481274 h 481274"/>
                    <a:gd name="connsiteX0" fmla="*/ 0 w 1355278"/>
                    <a:gd name="connsiteY0" fmla="*/ 401698 h 481274"/>
                    <a:gd name="connsiteX1" fmla="*/ 355918 w 1355278"/>
                    <a:gd name="connsiteY1" fmla="*/ 212467 h 481274"/>
                    <a:gd name="connsiteX2" fmla="*/ 554991 w 1355278"/>
                    <a:gd name="connsiteY2" fmla="*/ 76578 h 481274"/>
                    <a:gd name="connsiteX3" fmla="*/ 746530 w 1355278"/>
                    <a:gd name="connsiteY3" fmla="*/ 5832 h 481274"/>
                    <a:gd name="connsiteX4" fmla="*/ 1342857 w 1355278"/>
                    <a:gd name="connsiteY4" fmla="*/ 105714 h 481274"/>
                    <a:gd name="connsiteX5" fmla="*/ 707881 w 1355278"/>
                    <a:gd name="connsiteY5" fmla="*/ 481274 h 481274"/>
                    <a:gd name="connsiteX0" fmla="*/ 0 w 1345514"/>
                    <a:gd name="connsiteY0" fmla="*/ 401698 h 481274"/>
                    <a:gd name="connsiteX1" fmla="*/ 355918 w 1345514"/>
                    <a:gd name="connsiteY1" fmla="*/ 212467 h 481274"/>
                    <a:gd name="connsiteX2" fmla="*/ 554991 w 1345514"/>
                    <a:gd name="connsiteY2" fmla="*/ 76578 h 481274"/>
                    <a:gd name="connsiteX3" fmla="*/ 746530 w 1345514"/>
                    <a:gd name="connsiteY3" fmla="*/ 5832 h 481274"/>
                    <a:gd name="connsiteX4" fmla="*/ 1342857 w 1345514"/>
                    <a:gd name="connsiteY4" fmla="*/ 105714 h 481274"/>
                    <a:gd name="connsiteX5" fmla="*/ 707881 w 1345514"/>
                    <a:gd name="connsiteY5" fmla="*/ 481274 h 481274"/>
                    <a:gd name="connsiteX0" fmla="*/ 0 w 1345470"/>
                    <a:gd name="connsiteY0" fmla="*/ 401698 h 418928"/>
                    <a:gd name="connsiteX1" fmla="*/ 355918 w 1345470"/>
                    <a:gd name="connsiteY1" fmla="*/ 212467 h 418928"/>
                    <a:gd name="connsiteX2" fmla="*/ 554991 w 1345470"/>
                    <a:gd name="connsiteY2" fmla="*/ 76578 h 418928"/>
                    <a:gd name="connsiteX3" fmla="*/ 746530 w 1345470"/>
                    <a:gd name="connsiteY3" fmla="*/ 5832 h 418928"/>
                    <a:gd name="connsiteX4" fmla="*/ 1342857 w 1345470"/>
                    <a:gd name="connsiteY4" fmla="*/ 105714 h 418928"/>
                    <a:gd name="connsiteX5" fmla="*/ 697490 w 1345470"/>
                    <a:gd name="connsiteY5" fmla="*/ 418928 h 418928"/>
                    <a:gd name="connsiteX0" fmla="*/ 0 w 1347046"/>
                    <a:gd name="connsiteY0" fmla="*/ 401698 h 433688"/>
                    <a:gd name="connsiteX1" fmla="*/ 355918 w 1347046"/>
                    <a:gd name="connsiteY1" fmla="*/ 212467 h 433688"/>
                    <a:gd name="connsiteX2" fmla="*/ 554991 w 1347046"/>
                    <a:gd name="connsiteY2" fmla="*/ 76578 h 433688"/>
                    <a:gd name="connsiteX3" fmla="*/ 746530 w 1347046"/>
                    <a:gd name="connsiteY3" fmla="*/ 5832 h 433688"/>
                    <a:gd name="connsiteX4" fmla="*/ 1342857 w 1347046"/>
                    <a:gd name="connsiteY4" fmla="*/ 105714 h 433688"/>
                    <a:gd name="connsiteX5" fmla="*/ 697490 w 1347046"/>
                    <a:gd name="connsiteY5" fmla="*/ 418928 h 433688"/>
                    <a:gd name="connsiteX0" fmla="*/ 0 w 1347046"/>
                    <a:gd name="connsiteY0" fmla="*/ 523110 h 555100"/>
                    <a:gd name="connsiteX1" fmla="*/ 355918 w 1347046"/>
                    <a:gd name="connsiteY1" fmla="*/ 333879 h 555100"/>
                    <a:gd name="connsiteX2" fmla="*/ 554991 w 1347046"/>
                    <a:gd name="connsiteY2" fmla="*/ 197990 h 555100"/>
                    <a:gd name="connsiteX3" fmla="*/ 819266 w 1347046"/>
                    <a:gd name="connsiteY3" fmla="*/ 2554 h 555100"/>
                    <a:gd name="connsiteX4" fmla="*/ 1342857 w 1347046"/>
                    <a:gd name="connsiteY4" fmla="*/ 227126 h 555100"/>
                    <a:gd name="connsiteX5" fmla="*/ 697490 w 1347046"/>
                    <a:gd name="connsiteY5" fmla="*/ 540340 h 555100"/>
                    <a:gd name="connsiteX0" fmla="*/ 0 w 1347046"/>
                    <a:gd name="connsiteY0" fmla="*/ 535909 h 567899"/>
                    <a:gd name="connsiteX1" fmla="*/ 355918 w 1347046"/>
                    <a:gd name="connsiteY1" fmla="*/ 346678 h 567899"/>
                    <a:gd name="connsiteX2" fmla="*/ 554991 w 1347046"/>
                    <a:gd name="connsiteY2" fmla="*/ 210789 h 567899"/>
                    <a:gd name="connsiteX3" fmla="*/ 819266 w 1347046"/>
                    <a:gd name="connsiteY3" fmla="*/ 15353 h 567899"/>
                    <a:gd name="connsiteX4" fmla="*/ 1342857 w 1347046"/>
                    <a:gd name="connsiteY4" fmla="*/ 239925 h 567899"/>
                    <a:gd name="connsiteX5" fmla="*/ 697490 w 1347046"/>
                    <a:gd name="connsiteY5" fmla="*/ 553139 h 567899"/>
                    <a:gd name="connsiteX0" fmla="*/ 0 w 1347046"/>
                    <a:gd name="connsiteY0" fmla="*/ 535909 h 567899"/>
                    <a:gd name="connsiteX1" fmla="*/ 355918 w 1347046"/>
                    <a:gd name="connsiteY1" fmla="*/ 346678 h 567899"/>
                    <a:gd name="connsiteX2" fmla="*/ 554991 w 1347046"/>
                    <a:gd name="connsiteY2" fmla="*/ 210789 h 567899"/>
                    <a:gd name="connsiteX3" fmla="*/ 819266 w 1347046"/>
                    <a:gd name="connsiteY3" fmla="*/ 15353 h 567899"/>
                    <a:gd name="connsiteX4" fmla="*/ 1342857 w 1347046"/>
                    <a:gd name="connsiteY4" fmla="*/ 239925 h 567899"/>
                    <a:gd name="connsiteX5" fmla="*/ 697490 w 1347046"/>
                    <a:gd name="connsiteY5" fmla="*/ 553139 h 567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7046" h="567899">
                      <a:moveTo>
                        <a:pt x="0" y="535909"/>
                      </a:moveTo>
                      <a:cubicBezTo>
                        <a:pt x="140970" y="475266"/>
                        <a:pt x="263420" y="400865"/>
                        <a:pt x="355918" y="346678"/>
                      </a:cubicBezTo>
                      <a:cubicBezTo>
                        <a:pt x="448416" y="292491"/>
                        <a:pt x="477766" y="266010"/>
                        <a:pt x="554991" y="210789"/>
                      </a:cubicBezTo>
                      <a:cubicBezTo>
                        <a:pt x="632216" y="155568"/>
                        <a:pt x="700943" y="73491"/>
                        <a:pt x="819266" y="15353"/>
                      </a:cubicBezTo>
                      <a:cubicBezTo>
                        <a:pt x="1060548" y="-50146"/>
                        <a:pt x="1234060" y="106998"/>
                        <a:pt x="1342857" y="239925"/>
                      </a:cubicBezTo>
                      <a:cubicBezTo>
                        <a:pt x="1389309" y="539106"/>
                        <a:pt x="1041445" y="601599"/>
                        <a:pt x="697490" y="553139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" name="ZoneTexte 20"/>
                <p:cNvSpPr txBox="1"/>
                <p:nvPr/>
              </p:nvSpPr>
              <p:spPr>
                <a:xfrm rot="21049589">
                  <a:off x="491378" y="349434"/>
                  <a:ext cx="590245" cy="276999"/>
                </a:xfrm>
                <a:prstGeom prst="rect">
                  <a:avLst/>
                </a:prstGeom>
                <a:solidFill>
                  <a:schemeClr val="accent3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endParaRPr lang="fr-FR" dirty="0"/>
                </a:p>
              </p:txBody>
            </p:sp>
            <p:grpSp>
              <p:nvGrpSpPr>
                <p:cNvPr id="22" name="Groupe 21"/>
                <p:cNvGrpSpPr/>
                <p:nvPr/>
              </p:nvGrpSpPr>
              <p:grpSpPr>
                <a:xfrm>
                  <a:off x="-204973" y="1974544"/>
                  <a:ext cx="1840097" cy="2348880"/>
                  <a:chOff x="4180648" y="4509120"/>
                  <a:chExt cx="1840097" cy="2348880"/>
                </a:xfrm>
              </p:grpSpPr>
              <p:grpSp>
                <p:nvGrpSpPr>
                  <p:cNvPr id="23" name="Groupe 22"/>
                  <p:cNvGrpSpPr/>
                  <p:nvPr/>
                </p:nvGrpSpPr>
                <p:grpSpPr>
                  <a:xfrm>
                    <a:off x="4180648" y="4509120"/>
                    <a:ext cx="1840097" cy="2348880"/>
                    <a:chOff x="4180648" y="4509120"/>
                    <a:chExt cx="1840097" cy="2348880"/>
                  </a:xfrm>
                </p:grpSpPr>
                <p:pic>
                  <p:nvPicPr>
                    <p:cNvPr id="25" name="Image 24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8" y="4509120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ZoneTexte 25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24" name="ZoneTexte 23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  <a:sym typeface="Symbol"/>
                      </a:rPr>
                      <a:t>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28" name="Forme libre 27"/>
                <p:cNvSpPr/>
                <p:nvPr/>
              </p:nvSpPr>
              <p:spPr>
                <a:xfrm>
                  <a:off x="1305183" y="2094991"/>
                  <a:ext cx="935182" cy="1538880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781175"/>
                    <a:gd name="connsiteY0" fmla="*/ 336856 h 544383"/>
                    <a:gd name="connsiteX1" fmla="*/ 355918 w 1781175"/>
                    <a:gd name="connsiteY1" fmla="*/ 147625 h 544383"/>
                    <a:gd name="connsiteX2" fmla="*/ 554991 w 1781175"/>
                    <a:gd name="connsiteY2" fmla="*/ 11736 h 544383"/>
                    <a:gd name="connsiteX3" fmla="*/ 756920 w 1781175"/>
                    <a:gd name="connsiteY3" fmla="*/ 24118 h 544383"/>
                    <a:gd name="connsiteX4" fmla="*/ 948002 w 1781175"/>
                    <a:gd name="connsiteY4" fmla="*/ 518854 h 544383"/>
                    <a:gd name="connsiteX5" fmla="*/ 1781175 w 1781175"/>
                    <a:gd name="connsiteY5" fmla="*/ 245416 h 544383"/>
                    <a:gd name="connsiteX0" fmla="*/ 0 w 1781175"/>
                    <a:gd name="connsiteY0" fmla="*/ 609256 h 609256"/>
                    <a:gd name="connsiteX1" fmla="*/ 355918 w 1781175"/>
                    <a:gd name="connsiteY1" fmla="*/ 420025 h 609256"/>
                    <a:gd name="connsiteX2" fmla="*/ 554991 w 1781175"/>
                    <a:gd name="connsiteY2" fmla="*/ 284136 h 609256"/>
                    <a:gd name="connsiteX3" fmla="*/ 756920 w 1781175"/>
                    <a:gd name="connsiteY3" fmla="*/ 296518 h 609256"/>
                    <a:gd name="connsiteX4" fmla="*/ 1248040 w 1781175"/>
                    <a:gd name="connsiteY4" fmla="*/ 24492 h 609256"/>
                    <a:gd name="connsiteX5" fmla="*/ 1781175 w 1781175"/>
                    <a:gd name="connsiteY5" fmla="*/ 517816 h 609256"/>
                    <a:gd name="connsiteX0" fmla="*/ 0 w 1800225"/>
                    <a:gd name="connsiteY0" fmla="*/ 609256 h 609256"/>
                    <a:gd name="connsiteX1" fmla="*/ 355918 w 1800225"/>
                    <a:gd name="connsiteY1" fmla="*/ 420025 h 609256"/>
                    <a:gd name="connsiteX2" fmla="*/ 554991 w 1800225"/>
                    <a:gd name="connsiteY2" fmla="*/ 284136 h 609256"/>
                    <a:gd name="connsiteX3" fmla="*/ 756920 w 1800225"/>
                    <a:gd name="connsiteY3" fmla="*/ 296518 h 609256"/>
                    <a:gd name="connsiteX4" fmla="*/ 1248040 w 1800225"/>
                    <a:gd name="connsiteY4" fmla="*/ 24492 h 609256"/>
                    <a:gd name="connsiteX5" fmla="*/ 1800225 w 1800225"/>
                    <a:gd name="connsiteY5" fmla="*/ 527341 h 609256"/>
                    <a:gd name="connsiteX0" fmla="*/ 0 w 1800225"/>
                    <a:gd name="connsiteY0" fmla="*/ 609256 h 609256"/>
                    <a:gd name="connsiteX1" fmla="*/ 355918 w 1800225"/>
                    <a:gd name="connsiteY1" fmla="*/ 420025 h 609256"/>
                    <a:gd name="connsiteX2" fmla="*/ 554991 w 1800225"/>
                    <a:gd name="connsiteY2" fmla="*/ 284136 h 609256"/>
                    <a:gd name="connsiteX3" fmla="*/ 756920 w 1800225"/>
                    <a:gd name="connsiteY3" fmla="*/ 296518 h 609256"/>
                    <a:gd name="connsiteX4" fmla="*/ 1248040 w 1800225"/>
                    <a:gd name="connsiteY4" fmla="*/ 24492 h 609256"/>
                    <a:gd name="connsiteX5" fmla="*/ 1800225 w 1800225"/>
                    <a:gd name="connsiteY5" fmla="*/ 527341 h 609256"/>
                    <a:gd name="connsiteX0" fmla="*/ 0 w 1800225"/>
                    <a:gd name="connsiteY0" fmla="*/ 609256 h 609256"/>
                    <a:gd name="connsiteX1" fmla="*/ 355918 w 1800225"/>
                    <a:gd name="connsiteY1" fmla="*/ 420025 h 609256"/>
                    <a:gd name="connsiteX2" fmla="*/ 554991 w 1800225"/>
                    <a:gd name="connsiteY2" fmla="*/ 284136 h 609256"/>
                    <a:gd name="connsiteX3" fmla="*/ 756920 w 1800225"/>
                    <a:gd name="connsiteY3" fmla="*/ 296518 h 609256"/>
                    <a:gd name="connsiteX4" fmla="*/ 1248040 w 1800225"/>
                    <a:gd name="connsiteY4" fmla="*/ 24492 h 609256"/>
                    <a:gd name="connsiteX5" fmla="*/ 1800225 w 1800225"/>
                    <a:gd name="connsiteY5" fmla="*/ 527341 h 609256"/>
                    <a:gd name="connsiteX0" fmla="*/ 0 w 1800225"/>
                    <a:gd name="connsiteY0" fmla="*/ 586383 h 586383"/>
                    <a:gd name="connsiteX1" fmla="*/ 355918 w 1800225"/>
                    <a:gd name="connsiteY1" fmla="*/ 397152 h 586383"/>
                    <a:gd name="connsiteX2" fmla="*/ 554991 w 1800225"/>
                    <a:gd name="connsiteY2" fmla="*/ 261263 h 586383"/>
                    <a:gd name="connsiteX3" fmla="*/ 756920 w 1800225"/>
                    <a:gd name="connsiteY3" fmla="*/ 273645 h 586383"/>
                    <a:gd name="connsiteX4" fmla="*/ 1248040 w 1800225"/>
                    <a:gd name="connsiteY4" fmla="*/ 1619 h 586383"/>
                    <a:gd name="connsiteX5" fmla="*/ 1800225 w 1800225"/>
                    <a:gd name="connsiteY5" fmla="*/ 504468 h 586383"/>
                    <a:gd name="connsiteX0" fmla="*/ 0 w 1800225"/>
                    <a:gd name="connsiteY0" fmla="*/ 586799 h 586799"/>
                    <a:gd name="connsiteX1" fmla="*/ 355918 w 1800225"/>
                    <a:gd name="connsiteY1" fmla="*/ 397568 h 586799"/>
                    <a:gd name="connsiteX2" fmla="*/ 554991 w 1800225"/>
                    <a:gd name="connsiteY2" fmla="*/ 261679 h 586799"/>
                    <a:gd name="connsiteX3" fmla="*/ 756920 w 1800225"/>
                    <a:gd name="connsiteY3" fmla="*/ 274061 h 586799"/>
                    <a:gd name="connsiteX4" fmla="*/ 1248040 w 1800225"/>
                    <a:gd name="connsiteY4" fmla="*/ 2035 h 586799"/>
                    <a:gd name="connsiteX5" fmla="*/ 1800225 w 1800225"/>
                    <a:gd name="connsiteY5" fmla="*/ 504884 h 586799"/>
                    <a:gd name="connsiteX0" fmla="*/ 0 w 1800225"/>
                    <a:gd name="connsiteY0" fmla="*/ 586799 h 586799"/>
                    <a:gd name="connsiteX1" fmla="*/ 355918 w 1800225"/>
                    <a:gd name="connsiteY1" fmla="*/ 397568 h 586799"/>
                    <a:gd name="connsiteX2" fmla="*/ 554991 w 1800225"/>
                    <a:gd name="connsiteY2" fmla="*/ 261679 h 586799"/>
                    <a:gd name="connsiteX3" fmla="*/ 756920 w 1800225"/>
                    <a:gd name="connsiteY3" fmla="*/ 274061 h 586799"/>
                    <a:gd name="connsiteX4" fmla="*/ 1248040 w 1800225"/>
                    <a:gd name="connsiteY4" fmla="*/ 2035 h 586799"/>
                    <a:gd name="connsiteX5" fmla="*/ 1800225 w 1800225"/>
                    <a:gd name="connsiteY5" fmla="*/ 504884 h 586799"/>
                    <a:gd name="connsiteX0" fmla="*/ 0 w 1800225"/>
                    <a:gd name="connsiteY0" fmla="*/ 586471 h 586471"/>
                    <a:gd name="connsiteX1" fmla="*/ 355918 w 1800225"/>
                    <a:gd name="connsiteY1" fmla="*/ 397240 h 586471"/>
                    <a:gd name="connsiteX2" fmla="*/ 554991 w 1800225"/>
                    <a:gd name="connsiteY2" fmla="*/ 261351 h 586471"/>
                    <a:gd name="connsiteX3" fmla="*/ 756920 w 1800225"/>
                    <a:gd name="connsiteY3" fmla="*/ 273733 h 586471"/>
                    <a:gd name="connsiteX4" fmla="*/ 1248040 w 1800225"/>
                    <a:gd name="connsiteY4" fmla="*/ 1707 h 586471"/>
                    <a:gd name="connsiteX5" fmla="*/ 1800225 w 1800225"/>
                    <a:gd name="connsiteY5" fmla="*/ 504556 h 586471"/>
                    <a:gd name="connsiteX0" fmla="*/ 0 w 2278207"/>
                    <a:gd name="connsiteY0" fmla="*/ 1047323 h 1047323"/>
                    <a:gd name="connsiteX1" fmla="*/ 355918 w 2278207"/>
                    <a:gd name="connsiteY1" fmla="*/ 858092 h 1047323"/>
                    <a:gd name="connsiteX2" fmla="*/ 554991 w 2278207"/>
                    <a:gd name="connsiteY2" fmla="*/ 722203 h 1047323"/>
                    <a:gd name="connsiteX3" fmla="*/ 756920 w 2278207"/>
                    <a:gd name="connsiteY3" fmla="*/ 734585 h 1047323"/>
                    <a:gd name="connsiteX4" fmla="*/ 1248040 w 2278207"/>
                    <a:gd name="connsiteY4" fmla="*/ 462559 h 1047323"/>
                    <a:gd name="connsiteX5" fmla="*/ 2278207 w 2278207"/>
                    <a:gd name="connsiteY5" fmla="*/ 30226 h 1047323"/>
                    <a:gd name="connsiteX0" fmla="*/ 0 w 2278207"/>
                    <a:gd name="connsiteY0" fmla="*/ 1058441 h 1058441"/>
                    <a:gd name="connsiteX1" fmla="*/ 355918 w 2278207"/>
                    <a:gd name="connsiteY1" fmla="*/ 869210 h 1058441"/>
                    <a:gd name="connsiteX2" fmla="*/ 554991 w 2278207"/>
                    <a:gd name="connsiteY2" fmla="*/ 733321 h 1058441"/>
                    <a:gd name="connsiteX3" fmla="*/ 756920 w 2278207"/>
                    <a:gd name="connsiteY3" fmla="*/ 745703 h 1058441"/>
                    <a:gd name="connsiteX4" fmla="*/ 1248040 w 2278207"/>
                    <a:gd name="connsiteY4" fmla="*/ 276250 h 1058441"/>
                    <a:gd name="connsiteX5" fmla="*/ 2278207 w 2278207"/>
                    <a:gd name="connsiteY5" fmla="*/ 41344 h 1058441"/>
                    <a:gd name="connsiteX0" fmla="*/ 0 w 2278207"/>
                    <a:gd name="connsiteY0" fmla="*/ 1333450 h 1333450"/>
                    <a:gd name="connsiteX1" fmla="*/ 355918 w 2278207"/>
                    <a:gd name="connsiteY1" fmla="*/ 1144219 h 1333450"/>
                    <a:gd name="connsiteX2" fmla="*/ 554991 w 2278207"/>
                    <a:gd name="connsiteY2" fmla="*/ 1008330 h 1333450"/>
                    <a:gd name="connsiteX3" fmla="*/ 756920 w 2278207"/>
                    <a:gd name="connsiteY3" fmla="*/ 1020712 h 1333450"/>
                    <a:gd name="connsiteX4" fmla="*/ 1445467 w 2278207"/>
                    <a:gd name="connsiteY4" fmla="*/ 541 h 1333450"/>
                    <a:gd name="connsiteX5" fmla="*/ 2278207 w 2278207"/>
                    <a:gd name="connsiteY5" fmla="*/ 316353 h 1333450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756920 w 2278207"/>
                    <a:gd name="connsiteY3" fmla="*/ 1027780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756920 w 2278207"/>
                    <a:gd name="connsiteY3" fmla="*/ 1027780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995911 w 2278207"/>
                    <a:gd name="connsiteY3" fmla="*/ 778398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995911 w 2278207"/>
                    <a:gd name="connsiteY3" fmla="*/ 778398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995911 w 2278207"/>
                    <a:gd name="connsiteY3" fmla="*/ 778398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595861 w 2278207"/>
                    <a:gd name="connsiteY3" fmla="*/ 578373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595861 w 2278207"/>
                    <a:gd name="connsiteY3" fmla="*/ 578373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340518 h 1340518"/>
                    <a:gd name="connsiteX1" fmla="*/ 355918 w 2278207"/>
                    <a:gd name="connsiteY1" fmla="*/ 1151287 h 1340518"/>
                    <a:gd name="connsiteX2" fmla="*/ 554991 w 2278207"/>
                    <a:gd name="connsiteY2" fmla="*/ 1015398 h 1340518"/>
                    <a:gd name="connsiteX3" fmla="*/ 595861 w 2278207"/>
                    <a:gd name="connsiteY3" fmla="*/ 578373 h 1340518"/>
                    <a:gd name="connsiteX4" fmla="*/ 1445467 w 2278207"/>
                    <a:gd name="connsiteY4" fmla="*/ 7609 h 1340518"/>
                    <a:gd name="connsiteX5" fmla="*/ 2278207 w 2278207"/>
                    <a:gd name="connsiteY5" fmla="*/ 323421 h 1340518"/>
                    <a:gd name="connsiteX0" fmla="*/ 0 w 2278207"/>
                    <a:gd name="connsiteY0" fmla="*/ 1267791 h 1267791"/>
                    <a:gd name="connsiteX1" fmla="*/ 355918 w 2278207"/>
                    <a:gd name="connsiteY1" fmla="*/ 1078560 h 1267791"/>
                    <a:gd name="connsiteX2" fmla="*/ 554991 w 2278207"/>
                    <a:gd name="connsiteY2" fmla="*/ 942671 h 1267791"/>
                    <a:gd name="connsiteX3" fmla="*/ 595861 w 2278207"/>
                    <a:gd name="connsiteY3" fmla="*/ 505646 h 1267791"/>
                    <a:gd name="connsiteX4" fmla="*/ 397717 w 2278207"/>
                    <a:gd name="connsiteY4" fmla="*/ 11082 h 1267791"/>
                    <a:gd name="connsiteX5" fmla="*/ 2278207 w 2278207"/>
                    <a:gd name="connsiteY5" fmla="*/ 250694 h 1267791"/>
                    <a:gd name="connsiteX0" fmla="*/ 0 w 2278207"/>
                    <a:gd name="connsiteY0" fmla="*/ 1267791 h 1267791"/>
                    <a:gd name="connsiteX1" fmla="*/ 355918 w 2278207"/>
                    <a:gd name="connsiteY1" fmla="*/ 1078560 h 1267791"/>
                    <a:gd name="connsiteX2" fmla="*/ 554991 w 2278207"/>
                    <a:gd name="connsiteY2" fmla="*/ 942671 h 1267791"/>
                    <a:gd name="connsiteX3" fmla="*/ 595861 w 2278207"/>
                    <a:gd name="connsiteY3" fmla="*/ 505646 h 1267791"/>
                    <a:gd name="connsiteX4" fmla="*/ 397717 w 2278207"/>
                    <a:gd name="connsiteY4" fmla="*/ 11082 h 1267791"/>
                    <a:gd name="connsiteX5" fmla="*/ 2278207 w 2278207"/>
                    <a:gd name="connsiteY5" fmla="*/ 250694 h 1267791"/>
                    <a:gd name="connsiteX0" fmla="*/ 0 w 2278207"/>
                    <a:gd name="connsiteY0" fmla="*/ 1296562 h 1296562"/>
                    <a:gd name="connsiteX1" fmla="*/ 355918 w 2278207"/>
                    <a:gd name="connsiteY1" fmla="*/ 1107331 h 1296562"/>
                    <a:gd name="connsiteX2" fmla="*/ 554991 w 2278207"/>
                    <a:gd name="connsiteY2" fmla="*/ 971442 h 1296562"/>
                    <a:gd name="connsiteX3" fmla="*/ 595861 w 2278207"/>
                    <a:gd name="connsiteY3" fmla="*/ 534417 h 1296562"/>
                    <a:gd name="connsiteX4" fmla="*/ 397717 w 2278207"/>
                    <a:gd name="connsiteY4" fmla="*/ 39853 h 1296562"/>
                    <a:gd name="connsiteX5" fmla="*/ 2278207 w 2278207"/>
                    <a:gd name="connsiteY5" fmla="*/ 279465 h 1296562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595861 w 935182"/>
                    <a:gd name="connsiteY3" fmla="*/ 77673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500611 w 935182"/>
                    <a:gd name="connsiteY3" fmla="*/ 77673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500611 w 935182"/>
                    <a:gd name="connsiteY3" fmla="*/ 77673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500611 w 935182"/>
                    <a:gd name="connsiteY3" fmla="*/ 77673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500611 w 935182"/>
                    <a:gd name="connsiteY3" fmla="*/ 77673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491086 w 935182"/>
                    <a:gd name="connsiteY3" fmla="*/ 83388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491086 w 935182"/>
                    <a:gd name="connsiteY3" fmla="*/ 83388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491086 w 935182"/>
                    <a:gd name="connsiteY3" fmla="*/ 83388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  <a:gd name="connsiteX0" fmla="*/ 0 w 935182"/>
                    <a:gd name="connsiteY0" fmla="*/ 1538880 h 1538880"/>
                    <a:gd name="connsiteX1" fmla="*/ 355918 w 935182"/>
                    <a:gd name="connsiteY1" fmla="*/ 1349649 h 1538880"/>
                    <a:gd name="connsiteX2" fmla="*/ 554991 w 935182"/>
                    <a:gd name="connsiteY2" fmla="*/ 1213760 h 1538880"/>
                    <a:gd name="connsiteX3" fmla="*/ 491086 w 935182"/>
                    <a:gd name="connsiteY3" fmla="*/ 833885 h 1538880"/>
                    <a:gd name="connsiteX4" fmla="*/ 397717 w 935182"/>
                    <a:gd name="connsiteY4" fmla="*/ 282171 h 1538880"/>
                    <a:gd name="connsiteX5" fmla="*/ 935182 w 935182"/>
                    <a:gd name="connsiteY5" fmla="*/ 55058 h 1538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35182" h="1538880">
                      <a:moveTo>
                        <a:pt x="0" y="1538880"/>
                      </a:moveTo>
                      <a:cubicBezTo>
                        <a:pt x="140970" y="1478237"/>
                        <a:pt x="263420" y="1403836"/>
                        <a:pt x="355918" y="1349649"/>
                      </a:cubicBezTo>
                      <a:cubicBezTo>
                        <a:pt x="448416" y="1295462"/>
                        <a:pt x="532463" y="1299721"/>
                        <a:pt x="554991" y="1213760"/>
                      </a:cubicBezTo>
                      <a:cubicBezTo>
                        <a:pt x="577519" y="1127799"/>
                        <a:pt x="568892" y="1131448"/>
                        <a:pt x="491086" y="833885"/>
                      </a:cubicBezTo>
                      <a:cubicBezTo>
                        <a:pt x="328854" y="469647"/>
                        <a:pt x="297580" y="412481"/>
                        <a:pt x="397717" y="282171"/>
                      </a:cubicBezTo>
                      <a:cubicBezTo>
                        <a:pt x="563232" y="157489"/>
                        <a:pt x="805052" y="-116856"/>
                        <a:pt x="935182" y="55058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" name="ZoneTexte 28"/>
                <p:cNvSpPr txBox="1"/>
                <p:nvPr/>
              </p:nvSpPr>
              <p:spPr>
                <a:xfrm rot="21049589">
                  <a:off x="215675" y="2279354"/>
                  <a:ext cx="590245" cy="276999"/>
                </a:xfrm>
                <a:prstGeom prst="rect">
                  <a:avLst/>
                </a:prstGeom>
                <a:solidFill>
                  <a:schemeClr val="accent3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dirty="0" smtClean="0"/>
                    <a:t> </a:t>
                  </a:r>
                  <a:endParaRPr lang="fr-FR" dirty="0"/>
                </a:p>
              </p:txBody>
            </p:sp>
            <p:grpSp>
              <p:nvGrpSpPr>
                <p:cNvPr id="30" name="Groupe 29"/>
                <p:cNvGrpSpPr/>
                <p:nvPr/>
              </p:nvGrpSpPr>
              <p:grpSpPr>
                <a:xfrm flipH="1">
                  <a:off x="3707560" y="278615"/>
                  <a:ext cx="5451868" cy="2348880"/>
                  <a:chOff x="6876257" y="28626"/>
                  <a:chExt cx="5451868" cy="2348880"/>
                </a:xfrm>
              </p:grpSpPr>
              <p:grpSp>
                <p:nvGrpSpPr>
                  <p:cNvPr id="31" name="Groupe 30"/>
                  <p:cNvGrpSpPr/>
                  <p:nvPr/>
                </p:nvGrpSpPr>
                <p:grpSpPr>
                  <a:xfrm>
                    <a:off x="6876257" y="28626"/>
                    <a:ext cx="1840097" cy="2348880"/>
                    <a:chOff x="4180649" y="4502799"/>
                    <a:chExt cx="1840097" cy="2348880"/>
                  </a:xfrm>
                </p:grpSpPr>
                <p:grpSp>
                  <p:nvGrpSpPr>
                    <p:cNvPr id="34" name="Groupe 33"/>
                    <p:cNvGrpSpPr/>
                    <p:nvPr/>
                  </p:nvGrpSpPr>
                  <p:grpSpPr>
                    <a:xfrm>
                      <a:off x="4180649" y="4502799"/>
                      <a:ext cx="1840097" cy="2348880"/>
                      <a:chOff x="4180649" y="4502799"/>
                      <a:chExt cx="1840097" cy="2348880"/>
                    </a:xfrm>
                  </p:grpSpPr>
                  <p:pic>
                    <p:nvPicPr>
                      <p:cNvPr id="36" name="Image 35"/>
                      <p:cNvPicPr>
                        <a:picLocks noChangeAspect="1"/>
                      </p:cNvPicPr>
                      <p:nvPr/>
                    </p:nvPicPr>
                    <p:blipFill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ackgroundRemoval t="722" b="98556" l="922" r="97235">
                                    <a14:foregroundMark x1="10138" y1="7220" x2="52535" y2="2888"/>
                                    <a14:foregroundMark x1="34562" y1="35379" x2="32258" y2="37906"/>
                                  </a14:backgroundRemoval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180649" y="4502799"/>
                        <a:ext cx="1840097" cy="23488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7" name="ZoneTexte 36"/>
                      <p:cNvSpPr txBox="1"/>
                      <p:nvPr/>
                    </p:nvSpPr>
                    <p:spPr>
                      <a:xfrm rot="21049589">
                        <a:off x="4601296" y="4790743"/>
                        <a:ext cx="590245" cy="276999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effectLst>
                        <a:softEdge rad="50800"/>
                      </a:effectLst>
                    </p:spPr>
                    <p:txBody>
                      <a:bodyPr wrap="square" lIns="0" tIns="0" rIns="0" bIns="0" rtlCol="0" anchor="ctr" anchorCtr="0">
                        <a:spAutoFit/>
                      </a:bodyPr>
                      <a:lstStyle/>
                      <a:p>
                        <a:pPr algn="ctr"/>
                        <a:r>
                          <a:rPr lang="fr-FR" dirty="0" smtClean="0"/>
                          <a:t>.</a:t>
                        </a:r>
                        <a:endParaRPr lang="fr-FR" dirty="0"/>
                      </a:p>
                    </p:txBody>
                  </p:sp>
                </p:grpSp>
                <p:sp>
                  <p:nvSpPr>
                    <p:cNvPr id="35" name="ZoneTexte 34"/>
                    <p:cNvSpPr txBox="1"/>
                    <p:nvPr/>
                  </p:nvSpPr>
                  <p:spPr>
                    <a:xfrm rot="21049589">
                      <a:off x="4746624" y="5611641"/>
                      <a:ext cx="299587" cy="246221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sz="1600" b="1" dirty="0" smtClean="0"/>
                        <a:t> </a:t>
                      </a:r>
                      <a:r>
                        <a:rPr lang="fr-FR" sz="1600" b="1" dirty="0" smtClean="0">
                          <a:solidFill>
                            <a:schemeClr val="bg1"/>
                          </a:solidFill>
                          <a:sym typeface="Symbol"/>
                        </a:rPr>
                        <a:t></a:t>
                      </a:r>
                      <a:endParaRPr lang="fr-FR" sz="1600" b="1" dirty="0" smtClean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32" name="Forme libre 31"/>
                  <p:cNvSpPr/>
                  <p:nvPr/>
                </p:nvSpPr>
                <p:spPr>
                  <a:xfrm>
                    <a:off x="8190201" y="737198"/>
                    <a:ext cx="4137924" cy="1617507"/>
                  </a:xfrm>
                  <a:custGeom>
                    <a:avLst/>
                    <a:gdLst>
                      <a:gd name="connsiteX0" fmla="*/ 0 w 2552700"/>
                      <a:gd name="connsiteY0" fmla="*/ 53382 h 308919"/>
                      <a:gd name="connsiteX1" fmla="*/ 160020 w 2552700"/>
                      <a:gd name="connsiteY1" fmla="*/ 42 h 308919"/>
                      <a:gd name="connsiteX2" fmla="*/ 739140 w 2552700"/>
                      <a:gd name="connsiteY2" fmla="*/ 61002 h 308919"/>
                      <a:gd name="connsiteX3" fmla="*/ 1943100 w 2552700"/>
                      <a:gd name="connsiteY3" fmla="*/ 304842 h 308919"/>
                      <a:gd name="connsiteX4" fmla="*/ 2552700 w 2552700"/>
                      <a:gd name="connsiteY4" fmla="*/ 190542 h 308919"/>
                      <a:gd name="connsiteX0" fmla="*/ 0 w 3251200"/>
                      <a:gd name="connsiteY0" fmla="*/ 1704340 h 1955981"/>
                      <a:gd name="connsiteX1" fmla="*/ 160020 w 3251200"/>
                      <a:gd name="connsiteY1" fmla="*/ 1651000 h 1955981"/>
                      <a:gd name="connsiteX2" fmla="*/ 739140 w 3251200"/>
                      <a:gd name="connsiteY2" fmla="*/ 1711960 h 1955981"/>
                      <a:gd name="connsiteX3" fmla="*/ 1943100 w 3251200"/>
                      <a:gd name="connsiteY3" fmla="*/ 1955800 h 1955981"/>
                      <a:gd name="connsiteX4" fmla="*/ 3251200 w 3251200"/>
                      <a:gd name="connsiteY4" fmla="*/ 0 h 1955981"/>
                      <a:gd name="connsiteX0" fmla="*/ 0 w 2298700"/>
                      <a:gd name="connsiteY0" fmla="*/ 2212340 h 2463943"/>
                      <a:gd name="connsiteX1" fmla="*/ 160020 w 2298700"/>
                      <a:gd name="connsiteY1" fmla="*/ 2159000 h 2463943"/>
                      <a:gd name="connsiteX2" fmla="*/ 739140 w 2298700"/>
                      <a:gd name="connsiteY2" fmla="*/ 2219960 h 2463943"/>
                      <a:gd name="connsiteX3" fmla="*/ 1943100 w 2298700"/>
                      <a:gd name="connsiteY3" fmla="*/ 2463800 h 2463943"/>
                      <a:gd name="connsiteX4" fmla="*/ 2298700 w 2298700"/>
                      <a:gd name="connsiteY4" fmla="*/ 0 h 2463943"/>
                      <a:gd name="connsiteX0" fmla="*/ 0 w 2298700"/>
                      <a:gd name="connsiteY0" fmla="*/ 2212340 h 2248057"/>
                      <a:gd name="connsiteX1" fmla="*/ 160020 w 2298700"/>
                      <a:gd name="connsiteY1" fmla="*/ 2159000 h 2248057"/>
                      <a:gd name="connsiteX2" fmla="*/ 739140 w 2298700"/>
                      <a:gd name="connsiteY2" fmla="*/ 2219960 h 2248057"/>
                      <a:gd name="connsiteX3" fmla="*/ 2095500 w 2298700"/>
                      <a:gd name="connsiteY3" fmla="*/ 2247900 h 2248057"/>
                      <a:gd name="connsiteX4" fmla="*/ 2298700 w 2298700"/>
                      <a:gd name="connsiteY4" fmla="*/ 0 h 2248057"/>
                      <a:gd name="connsiteX0" fmla="*/ 0 w 2298700"/>
                      <a:gd name="connsiteY0" fmla="*/ 2212340 h 2502041"/>
                      <a:gd name="connsiteX1" fmla="*/ 160020 w 2298700"/>
                      <a:gd name="connsiteY1" fmla="*/ 2159000 h 2502041"/>
                      <a:gd name="connsiteX2" fmla="*/ 739140 w 2298700"/>
                      <a:gd name="connsiteY2" fmla="*/ 2219960 h 2502041"/>
                      <a:gd name="connsiteX3" fmla="*/ 2032000 w 2298700"/>
                      <a:gd name="connsiteY3" fmla="*/ 2501900 h 2502041"/>
                      <a:gd name="connsiteX4" fmla="*/ 2298700 w 2298700"/>
                      <a:gd name="connsiteY4" fmla="*/ 0 h 2502041"/>
                      <a:gd name="connsiteX0" fmla="*/ 0 w 3131528"/>
                      <a:gd name="connsiteY0" fmla="*/ 2212340 h 2514827"/>
                      <a:gd name="connsiteX1" fmla="*/ 160020 w 3131528"/>
                      <a:gd name="connsiteY1" fmla="*/ 2159000 h 2514827"/>
                      <a:gd name="connsiteX2" fmla="*/ 739140 w 3131528"/>
                      <a:gd name="connsiteY2" fmla="*/ 2219960 h 2514827"/>
                      <a:gd name="connsiteX3" fmla="*/ 2032000 w 3131528"/>
                      <a:gd name="connsiteY3" fmla="*/ 2501900 h 2514827"/>
                      <a:gd name="connsiteX4" fmla="*/ 3129916 w 3131528"/>
                      <a:gd name="connsiteY4" fmla="*/ 871871 h 2514827"/>
                      <a:gd name="connsiteX5" fmla="*/ 2298700 w 3131528"/>
                      <a:gd name="connsiteY5" fmla="*/ 0 h 2514827"/>
                      <a:gd name="connsiteX0" fmla="*/ 0 w 3131367"/>
                      <a:gd name="connsiteY0" fmla="*/ 2237740 h 2540227"/>
                      <a:gd name="connsiteX1" fmla="*/ 160020 w 3131367"/>
                      <a:gd name="connsiteY1" fmla="*/ 2184400 h 2540227"/>
                      <a:gd name="connsiteX2" fmla="*/ 739140 w 3131367"/>
                      <a:gd name="connsiteY2" fmla="*/ 2245360 h 2540227"/>
                      <a:gd name="connsiteX3" fmla="*/ 2032000 w 3131367"/>
                      <a:gd name="connsiteY3" fmla="*/ 2527300 h 2540227"/>
                      <a:gd name="connsiteX4" fmla="*/ 3129916 w 3131367"/>
                      <a:gd name="connsiteY4" fmla="*/ 897271 h 2540227"/>
                      <a:gd name="connsiteX5" fmla="*/ 2197100 w 3131367"/>
                      <a:gd name="connsiteY5" fmla="*/ 0 h 2540227"/>
                      <a:gd name="connsiteX0" fmla="*/ 0 w 3132130"/>
                      <a:gd name="connsiteY0" fmla="*/ 2237740 h 2540227"/>
                      <a:gd name="connsiteX1" fmla="*/ 160020 w 3132130"/>
                      <a:gd name="connsiteY1" fmla="*/ 2184400 h 2540227"/>
                      <a:gd name="connsiteX2" fmla="*/ 739140 w 3132130"/>
                      <a:gd name="connsiteY2" fmla="*/ 2245360 h 2540227"/>
                      <a:gd name="connsiteX3" fmla="*/ 2032000 w 3132130"/>
                      <a:gd name="connsiteY3" fmla="*/ 2527300 h 2540227"/>
                      <a:gd name="connsiteX4" fmla="*/ 3129916 w 3132130"/>
                      <a:gd name="connsiteY4" fmla="*/ 897271 h 2540227"/>
                      <a:gd name="connsiteX5" fmla="*/ 2197100 w 3132130"/>
                      <a:gd name="connsiteY5" fmla="*/ 0 h 2540227"/>
                      <a:gd name="connsiteX0" fmla="*/ 0 w 3132130"/>
                      <a:gd name="connsiteY0" fmla="*/ 2237740 h 2307723"/>
                      <a:gd name="connsiteX1" fmla="*/ 160020 w 3132130"/>
                      <a:gd name="connsiteY1" fmla="*/ 2184400 h 2307723"/>
                      <a:gd name="connsiteX2" fmla="*/ 739140 w 3132130"/>
                      <a:gd name="connsiteY2" fmla="*/ 2245360 h 2307723"/>
                      <a:gd name="connsiteX3" fmla="*/ 914400 w 3132130"/>
                      <a:gd name="connsiteY3" fmla="*/ 1168400 h 2307723"/>
                      <a:gd name="connsiteX4" fmla="*/ 3129916 w 3132130"/>
                      <a:gd name="connsiteY4" fmla="*/ 897271 h 2307723"/>
                      <a:gd name="connsiteX5" fmla="*/ 2197100 w 3132130"/>
                      <a:gd name="connsiteY5" fmla="*/ 0 h 2307723"/>
                      <a:gd name="connsiteX0" fmla="*/ 0 w 3132130"/>
                      <a:gd name="connsiteY0" fmla="*/ 2237740 h 2237740"/>
                      <a:gd name="connsiteX1" fmla="*/ 160020 w 3132130"/>
                      <a:gd name="connsiteY1" fmla="*/ 2184400 h 2237740"/>
                      <a:gd name="connsiteX2" fmla="*/ 535940 w 3132130"/>
                      <a:gd name="connsiteY2" fmla="*/ 2029460 h 2237740"/>
                      <a:gd name="connsiteX3" fmla="*/ 914400 w 3132130"/>
                      <a:gd name="connsiteY3" fmla="*/ 1168400 h 2237740"/>
                      <a:gd name="connsiteX4" fmla="*/ 3129916 w 3132130"/>
                      <a:gd name="connsiteY4" fmla="*/ 897271 h 2237740"/>
                      <a:gd name="connsiteX5" fmla="*/ 2197100 w 3132130"/>
                      <a:gd name="connsiteY5" fmla="*/ 0 h 2237740"/>
                      <a:gd name="connsiteX0" fmla="*/ 0 w 3132217"/>
                      <a:gd name="connsiteY0" fmla="*/ 1402636 h 1450954"/>
                      <a:gd name="connsiteX1" fmla="*/ 160020 w 3132217"/>
                      <a:gd name="connsiteY1" fmla="*/ 1349296 h 1450954"/>
                      <a:gd name="connsiteX2" fmla="*/ 535940 w 3132217"/>
                      <a:gd name="connsiteY2" fmla="*/ 1194356 h 1450954"/>
                      <a:gd name="connsiteX3" fmla="*/ 914400 w 3132217"/>
                      <a:gd name="connsiteY3" fmla="*/ 333296 h 1450954"/>
                      <a:gd name="connsiteX4" fmla="*/ 3129916 w 3132217"/>
                      <a:gd name="connsiteY4" fmla="*/ 62167 h 1450954"/>
                      <a:gd name="connsiteX5" fmla="*/ 2222500 w 3132217"/>
                      <a:gd name="connsiteY5" fmla="*/ 1450896 h 1450954"/>
                      <a:gd name="connsiteX0" fmla="*/ 0 w 3132217"/>
                      <a:gd name="connsiteY0" fmla="*/ 1405667 h 1453927"/>
                      <a:gd name="connsiteX1" fmla="*/ 160020 w 3132217"/>
                      <a:gd name="connsiteY1" fmla="*/ 1352327 h 1453927"/>
                      <a:gd name="connsiteX2" fmla="*/ 535940 w 3132217"/>
                      <a:gd name="connsiteY2" fmla="*/ 1197387 h 1453927"/>
                      <a:gd name="connsiteX3" fmla="*/ 914400 w 3132217"/>
                      <a:gd name="connsiteY3" fmla="*/ 336327 h 1453927"/>
                      <a:gd name="connsiteX4" fmla="*/ 3129916 w 3132217"/>
                      <a:gd name="connsiteY4" fmla="*/ 65198 h 1453927"/>
                      <a:gd name="connsiteX5" fmla="*/ 2222500 w 3132217"/>
                      <a:gd name="connsiteY5" fmla="*/ 1453927 h 1453927"/>
                      <a:gd name="connsiteX0" fmla="*/ 0 w 3284178"/>
                      <a:gd name="connsiteY0" fmla="*/ 1332041 h 1380301"/>
                      <a:gd name="connsiteX1" fmla="*/ 160020 w 3284178"/>
                      <a:gd name="connsiteY1" fmla="*/ 1278701 h 1380301"/>
                      <a:gd name="connsiteX2" fmla="*/ 535940 w 3284178"/>
                      <a:gd name="connsiteY2" fmla="*/ 1123761 h 1380301"/>
                      <a:gd name="connsiteX3" fmla="*/ 914400 w 3284178"/>
                      <a:gd name="connsiteY3" fmla="*/ 262701 h 1380301"/>
                      <a:gd name="connsiteX4" fmla="*/ 3282316 w 3284178"/>
                      <a:gd name="connsiteY4" fmla="*/ 67772 h 1380301"/>
                      <a:gd name="connsiteX5" fmla="*/ 2222500 w 3284178"/>
                      <a:gd name="connsiteY5" fmla="*/ 1380301 h 1380301"/>
                      <a:gd name="connsiteX0" fmla="*/ 0 w 3298757"/>
                      <a:gd name="connsiteY0" fmla="*/ 1490254 h 1538514"/>
                      <a:gd name="connsiteX1" fmla="*/ 160020 w 3298757"/>
                      <a:gd name="connsiteY1" fmla="*/ 1436914 h 1538514"/>
                      <a:gd name="connsiteX2" fmla="*/ 535940 w 3298757"/>
                      <a:gd name="connsiteY2" fmla="*/ 1281974 h 1538514"/>
                      <a:gd name="connsiteX3" fmla="*/ 914400 w 3298757"/>
                      <a:gd name="connsiteY3" fmla="*/ 420914 h 1538514"/>
                      <a:gd name="connsiteX4" fmla="*/ 3282316 w 3298757"/>
                      <a:gd name="connsiteY4" fmla="*/ 225985 h 1538514"/>
                      <a:gd name="connsiteX5" fmla="*/ 2222500 w 3298757"/>
                      <a:gd name="connsiteY5" fmla="*/ 1538514 h 1538514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2996216"/>
                      <a:gd name="connsiteY0" fmla="*/ 1208923 h 1257183"/>
                      <a:gd name="connsiteX1" fmla="*/ 160020 w 2996216"/>
                      <a:gd name="connsiteY1" fmla="*/ 1155583 h 1257183"/>
                      <a:gd name="connsiteX2" fmla="*/ 535940 w 2996216"/>
                      <a:gd name="connsiteY2" fmla="*/ 1000643 h 1257183"/>
                      <a:gd name="connsiteX3" fmla="*/ 914400 w 2996216"/>
                      <a:gd name="connsiteY3" fmla="*/ 139583 h 1257183"/>
                      <a:gd name="connsiteX4" fmla="*/ 2977516 w 2996216"/>
                      <a:gd name="connsiteY4" fmla="*/ 351054 h 1257183"/>
                      <a:gd name="connsiteX5" fmla="*/ 2222500 w 2996216"/>
                      <a:gd name="connsiteY5" fmla="*/ 1257183 h 1257183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134620 w 2952116"/>
                      <a:gd name="connsiteY1" fmla="*/ 11809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301307 w 2952116"/>
                      <a:gd name="connsiteY1" fmla="*/ 760269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85454"/>
                      <a:gd name="connsiteY0" fmla="*/ 931084 h 1282557"/>
                      <a:gd name="connsiteX1" fmla="*/ 334645 w 2985454"/>
                      <a:gd name="connsiteY1" fmla="*/ 760269 h 1282557"/>
                      <a:gd name="connsiteX2" fmla="*/ 556578 w 2985454"/>
                      <a:gd name="connsiteY2" fmla="*/ 403717 h 1282557"/>
                      <a:gd name="connsiteX3" fmla="*/ 922338 w 2985454"/>
                      <a:gd name="connsiteY3" fmla="*/ 164957 h 1282557"/>
                      <a:gd name="connsiteX4" fmla="*/ 2985454 w 2985454"/>
                      <a:gd name="connsiteY4" fmla="*/ 376428 h 1282557"/>
                      <a:gd name="connsiteX5" fmla="*/ 2230438 w 2985454"/>
                      <a:gd name="connsiteY5" fmla="*/ 1282557 h 1282557"/>
                      <a:gd name="connsiteX0" fmla="*/ 0 w 2985454"/>
                      <a:gd name="connsiteY0" fmla="*/ 931084 h 1261775"/>
                      <a:gd name="connsiteX1" fmla="*/ 334645 w 2985454"/>
                      <a:gd name="connsiteY1" fmla="*/ 760269 h 1261775"/>
                      <a:gd name="connsiteX2" fmla="*/ 556578 w 2985454"/>
                      <a:gd name="connsiteY2" fmla="*/ 403717 h 1261775"/>
                      <a:gd name="connsiteX3" fmla="*/ 922338 w 2985454"/>
                      <a:gd name="connsiteY3" fmla="*/ 164957 h 1261775"/>
                      <a:gd name="connsiteX4" fmla="*/ 2985454 w 2985454"/>
                      <a:gd name="connsiteY4" fmla="*/ 376428 h 1261775"/>
                      <a:gd name="connsiteX5" fmla="*/ 2386302 w 2985454"/>
                      <a:gd name="connsiteY5" fmla="*/ 1261775 h 1261775"/>
                      <a:gd name="connsiteX0" fmla="*/ 0 w 3371521"/>
                      <a:gd name="connsiteY0" fmla="*/ 931084 h 1895620"/>
                      <a:gd name="connsiteX1" fmla="*/ 334645 w 3371521"/>
                      <a:gd name="connsiteY1" fmla="*/ 760269 h 1895620"/>
                      <a:gd name="connsiteX2" fmla="*/ 556578 w 3371521"/>
                      <a:gd name="connsiteY2" fmla="*/ 403717 h 1895620"/>
                      <a:gd name="connsiteX3" fmla="*/ 922338 w 3371521"/>
                      <a:gd name="connsiteY3" fmla="*/ 164957 h 1895620"/>
                      <a:gd name="connsiteX4" fmla="*/ 2985454 w 3371521"/>
                      <a:gd name="connsiteY4" fmla="*/ 376428 h 1895620"/>
                      <a:gd name="connsiteX5" fmla="*/ 3279920 w 3371521"/>
                      <a:gd name="connsiteY5" fmla="*/ 1895620 h 1895620"/>
                      <a:gd name="connsiteX0" fmla="*/ 0 w 3400548"/>
                      <a:gd name="connsiteY0" fmla="*/ 829464 h 1794000"/>
                      <a:gd name="connsiteX1" fmla="*/ 334645 w 3400548"/>
                      <a:gd name="connsiteY1" fmla="*/ 658649 h 1794000"/>
                      <a:gd name="connsiteX2" fmla="*/ 556578 w 3400548"/>
                      <a:gd name="connsiteY2" fmla="*/ 302097 h 1794000"/>
                      <a:gd name="connsiteX3" fmla="*/ 922338 w 3400548"/>
                      <a:gd name="connsiteY3" fmla="*/ 63337 h 1794000"/>
                      <a:gd name="connsiteX4" fmla="*/ 3214054 w 3400548"/>
                      <a:gd name="connsiteY4" fmla="*/ 503408 h 1794000"/>
                      <a:gd name="connsiteX5" fmla="*/ 3279920 w 3400548"/>
                      <a:gd name="connsiteY5" fmla="*/ 1794000 h 1794000"/>
                      <a:gd name="connsiteX0" fmla="*/ 0 w 3460953"/>
                      <a:gd name="connsiteY0" fmla="*/ 829464 h 1794000"/>
                      <a:gd name="connsiteX1" fmla="*/ 334645 w 3460953"/>
                      <a:gd name="connsiteY1" fmla="*/ 658649 h 1794000"/>
                      <a:gd name="connsiteX2" fmla="*/ 556578 w 3460953"/>
                      <a:gd name="connsiteY2" fmla="*/ 302097 h 1794000"/>
                      <a:gd name="connsiteX3" fmla="*/ 922338 w 3460953"/>
                      <a:gd name="connsiteY3" fmla="*/ 63337 h 1794000"/>
                      <a:gd name="connsiteX4" fmla="*/ 3214054 w 3460953"/>
                      <a:gd name="connsiteY4" fmla="*/ 503408 h 1794000"/>
                      <a:gd name="connsiteX5" fmla="*/ 3279920 w 3460953"/>
                      <a:gd name="connsiteY5" fmla="*/ 1794000 h 1794000"/>
                      <a:gd name="connsiteX0" fmla="*/ 0 w 3283546"/>
                      <a:gd name="connsiteY0" fmla="*/ 829464 h 4111173"/>
                      <a:gd name="connsiteX1" fmla="*/ 334645 w 3283546"/>
                      <a:gd name="connsiteY1" fmla="*/ 658649 h 4111173"/>
                      <a:gd name="connsiteX2" fmla="*/ 556578 w 3283546"/>
                      <a:gd name="connsiteY2" fmla="*/ 302097 h 4111173"/>
                      <a:gd name="connsiteX3" fmla="*/ 922338 w 3283546"/>
                      <a:gd name="connsiteY3" fmla="*/ 63337 h 4111173"/>
                      <a:gd name="connsiteX4" fmla="*/ 3214054 w 3283546"/>
                      <a:gd name="connsiteY4" fmla="*/ 503408 h 4111173"/>
                      <a:gd name="connsiteX5" fmla="*/ 2822720 w 3283546"/>
                      <a:gd name="connsiteY5" fmla="*/ 4111173 h 4111173"/>
                      <a:gd name="connsiteX0" fmla="*/ 0 w 3080650"/>
                      <a:gd name="connsiteY0" fmla="*/ 790148 h 4071857"/>
                      <a:gd name="connsiteX1" fmla="*/ 334645 w 3080650"/>
                      <a:gd name="connsiteY1" fmla="*/ 619333 h 4071857"/>
                      <a:gd name="connsiteX2" fmla="*/ 556578 w 3080650"/>
                      <a:gd name="connsiteY2" fmla="*/ 262781 h 4071857"/>
                      <a:gd name="connsiteX3" fmla="*/ 922338 w 3080650"/>
                      <a:gd name="connsiteY3" fmla="*/ 24021 h 4071857"/>
                      <a:gd name="connsiteX4" fmla="*/ 2933499 w 3080650"/>
                      <a:gd name="connsiteY4" fmla="*/ 671910 h 4071857"/>
                      <a:gd name="connsiteX5" fmla="*/ 2822720 w 3080650"/>
                      <a:gd name="connsiteY5" fmla="*/ 4071857 h 4071857"/>
                      <a:gd name="connsiteX0" fmla="*/ 0 w 3633857"/>
                      <a:gd name="connsiteY0" fmla="*/ 790148 h 1462007"/>
                      <a:gd name="connsiteX1" fmla="*/ 334645 w 3633857"/>
                      <a:gd name="connsiteY1" fmla="*/ 619333 h 1462007"/>
                      <a:gd name="connsiteX2" fmla="*/ 556578 w 3633857"/>
                      <a:gd name="connsiteY2" fmla="*/ 262781 h 1462007"/>
                      <a:gd name="connsiteX3" fmla="*/ 922338 w 3633857"/>
                      <a:gd name="connsiteY3" fmla="*/ 24021 h 1462007"/>
                      <a:gd name="connsiteX4" fmla="*/ 2933499 w 3633857"/>
                      <a:gd name="connsiteY4" fmla="*/ 671910 h 1462007"/>
                      <a:gd name="connsiteX5" fmla="*/ 3546620 w 3633857"/>
                      <a:gd name="connsiteY5" fmla="*/ 1462007 h 1462007"/>
                      <a:gd name="connsiteX0" fmla="*/ 0 w 4061387"/>
                      <a:gd name="connsiteY0" fmla="*/ 983748 h 1655607"/>
                      <a:gd name="connsiteX1" fmla="*/ 334645 w 4061387"/>
                      <a:gd name="connsiteY1" fmla="*/ 812933 h 1655607"/>
                      <a:gd name="connsiteX2" fmla="*/ 556578 w 4061387"/>
                      <a:gd name="connsiteY2" fmla="*/ 456381 h 1655607"/>
                      <a:gd name="connsiteX3" fmla="*/ 922338 w 4061387"/>
                      <a:gd name="connsiteY3" fmla="*/ 217621 h 1655607"/>
                      <a:gd name="connsiteX4" fmla="*/ 4000299 w 4061387"/>
                      <a:gd name="connsiteY4" fmla="*/ 341635 h 1655607"/>
                      <a:gd name="connsiteX5" fmla="*/ 3546620 w 4061387"/>
                      <a:gd name="connsiteY5" fmla="*/ 1655607 h 1655607"/>
                      <a:gd name="connsiteX0" fmla="*/ 0 w 4102754"/>
                      <a:gd name="connsiteY0" fmla="*/ 983748 h 1655607"/>
                      <a:gd name="connsiteX1" fmla="*/ 334645 w 4102754"/>
                      <a:gd name="connsiteY1" fmla="*/ 812933 h 1655607"/>
                      <a:gd name="connsiteX2" fmla="*/ 556578 w 4102754"/>
                      <a:gd name="connsiteY2" fmla="*/ 456381 h 1655607"/>
                      <a:gd name="connsiteX3" fmla="*/ 922338 w 4102754"/>
                      <a:gd name="connsiteY3" fmla="*/ 217621 h 1655607"/>
                      <a:gd name="connsiteX4" fmla="*/ 4000299 w 4102754"/>
                      <a:gd name="connsiteY4" fmla="*/ 341635 h 1655607"/>
                      <a:gd name="connsiteX5" fmla="*/ 3546620 w 4102754"/>
                      <a:gd name="connsiteY5" fmla="*/ 1655607 h 1655607"/>
                      <a:gd name="connsiteX0" fmla="*/ 0 w 4137924"/>
                      <a:gd name="connsiteY0" fmla="*/ 983748 h 1617507"/>
                      <a:gd name="connsiteX1" fmla="*/ 334645 w 4137924"/>
                      <a:gd name="connsiteY1" fmla="*/ 812933 h 1617507"/>
                      <a:gd name="connsiteX2" fmla="*/ 556578 w 4137924"/>
                      <a:gd name="connsiteY2" fmla="*/ 456381 h 1617507"/>
                      <a:gd name="connsiteX3" fmla="*/ 922338 w 4137924"/>
                      <a:gd name="connsiteY3" fmla="*/ 217621 h 1617507"/>
                      <a:gd name="connsiteX4" fmla="*/ 4000299 w 4137924"/>
                      <a:gd name="connsiteY4" fmla="*/ 341635 h 1617507"/>
                      <a:gd name="connsiteX5" fmla="*/ 3660920 w 4137924"/>
                      <a:gd name="connsiteY5" fmla="*/ 1617507 h 16175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137924" h="1617507">
                        <a:moveTo>
                          <a:pt x="0" y="983748"/>
                        </a:moveTo>
                        <a:cubicBezTo>
                          <a:pt x="147002" y="918343"/>
                          <a:pt x="241882" y="900828"/>
                          <a:pt x="334645" y="812933"/>
                        </a:cubicBezTo>
                        <a:cubicBezTo>
                          <a:pt x="427408" y="725039"/>
                          <a:pt x="458629" y="555600"/>
                          <a:pt x="556578" y="456381"/>
                        </a:cubicBezTo>
                        <a:cubicBezTo>
                          <a:pt x="654527" y="357162"/>
                          <a:pt x="676275" y="296253"/>
                          <a:pt x="922338" y="217621"/>
                        </a:cubicBezTo>
                        <a:cubicBezTo>
                          <a:pt x="1168401" y="138990"/>
                          <a:pt x="3790749" y="-295482"/>
                          <a:pt x="4000299" y="341635"/>
                        </a:cubicBezTo>
                        <a:cubicBezTo>
                          <a:pt x="4195994" y="957970"/>
                          <a:pt x="4259831" y="1537394"/>
                          <a:pt x="3660920" y="1617507"/>
                        </a:cubicBezTo>
                      </a:path>
                    </a:pathLst>
                  </a:custGeom>
                  <a:noFill/>
                  <a:ln w="38100">
                    <a:solidFill>
                      <a:srgbClr val="00B0F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3" name="Forme libre 32"/>
                  <p:cNvSpPr/>
                  <p:nvPr/>
                </p:nvSpPr>
                <p:spPr>
                  <a:xfrm>
                    <a:off x="8386412" y="1189957"/>
                    <a:ext cx="3133292" cy="910339"/>
                  </a:xfrm>
                  <a:custGeom>
                    <a:avLst/>
                    <a:gdLst>
                      <a:gd name="connsiteX0" fmla="*/ 0 w 2362200"/>
                      <a:gd name="connsiteY0" fmla="*/ 419656 h 420144"/>
                      <a:gd name="connsiteX1" fmla="*/ 144780 w 2362200"/>
                      <a:gd name="connsiteY1" fmla="*/ 389176 h 420144"/>
                      <a:gd name="connsiteX2" fmla="*/ 662940 w 2362200"/>
                      <a:gd name="connsiteY2" fmla="*/ 221536 h 420144"/>
                      <a:gd name="connsiteX3" fmla="*/ 1493520 w 2362200"/>
                      <a:gd name="connsiteY3" fmla="*/ 556 h 420144"/>
                      <a:gd name="connsiteX4" fmla="*/ 2362200 w 2362200"/>
                      <a:gd name="connsiteY4" fmla="*/ 290116 h 420144"/>
                      <a:gd name="connsiteX0" fmla="*/ 0 w 1560632"/>
                      <a:gd name="connsiteY0" fmla="*/ 1764323 h 1764811"/>
                      <a:gd name="connsiteX1" fmla="*/ 144780 w 1560632"/>
                      <a:gd name="connsiteY1" fmla="*/ 1733843 h 1764811"/>
                      <a:gd name="connsiteX2" fmla="*/ 662940 w 1560632"/>
                      <a:gd name="connsiteY2" fmla="*/ 1566203 h 1764811"/>
                      <a:gd name="connsiteX3" fmla="*/ 1493520 w 1560632"/>
                      <a:gd name="connsiteY3" fmla="*/ 1345223 h 1764811"/>
                      <a:gd name="connsiteX4" fmla="*/ 1346200 w 1560632"/>
                      <a:gd name="connsiteY4" fmla="*/ 9183 h 1764811"/>
                      <a:gd name="connsiteX0" fmla="*/ 0 w 1346200"/>
                      <a:gd name="connsiteY0" fmla="*/ 1769712 h 1770200"/>
                      <a:gd name="connsiteX1" fmla="*/ 144780 w 1346200"/>
                      <a:gd name="connsiteY1" fmla="*/ 1739232 h 1770200"/>
                      <a:gd name="connsiteX2" fmla="*/ 662940 w 1346200"/>
                      <a:gd name="connsiteY2" fmla="*/ 1571592 h 1770200"/>
                      <a:gd name="connsiteX3" fmla="*/ 731520 w 1346200"/>
                      <a:gd name="connsiteY3" fmla="*/ 766412 h 1770200"/>
                      <a:gd name="connsiteX4" fmla="*/ 1346200 w 1346200"/>
                      <a:gd name="connsiteY4" fmla="*/ 14572 h 1770200"/>
                      <a:gd name="connsiteX0" fmla="*/ 0 w 1346200"/>
                      <a:gd name="connsiteY0" fmla="*/ 1769712 h 1778443"/>
                      <a:gd name="connsiteX1" fmla="*/ 144780 w 1346200"/>
                      <a:gd name="connsiteY1" fmla="*/ 1739232 h 1778443"/>
                      <a:gd name="connsiteX2" fmla="*/ 472440 w 1346200"/>
                      <a:gd name="connsiteY2" fmla="*/ 1393792 h 1778443"/>
                      <a:gd name="connsiteX3" fmla="*/ 731520 w 1346200"/>
                      <a:gd name="connsiteY3" fmla="*/ 766412 h 1778443"/>
                      <a:gd name="connsiteX4" fmla="*/ 1346200 w 1346200"/>
                      <a:gd name="connsiteY4" fmla="*/ 14572 h 1778443"/>
                      <a:gd name="connsiteX0" fmla="*/ 0 w 1346200"/>
                      <a:gd name="connsiteY0" fmla="*/ 1771368 h 1780099"/>
                      <a:gd name="connsiteX1" fmla="*/ 144780 w 1346200"/>
                      <a:gd name="connsiteY1" fmla="*/ 1740888 h 1780099"/>
                      <a:gd name="connsiteX2" fmla="*/ 472440 w 1346200"/>
                      <a:gd name="connsiteY2" fmla="*/ 1395448 h 1780099"/>
                      <a:gd name="connsiteX3" fmla="*/ 680720 w 1346200"/>
                      <a:gd name="connsiteY3" fmla="*/ 666468 h 1780099"/>
                      <a:gd name="connsiteX4" fmla="*/ 1346200 w 1346200"/>
                      <a:gd name="connsiteY4" fmla="*/ 16228 h 1780099"/>
                      <a:gd name="connsiteX0" fmla="*/ 0 w 1460500"/>
                      <a:gd name="connsiteY0" fmla="*/ 2109769 h 2118500"/>
                      <a:gd name="connsiteX1" fmla="*/ 144780 w 1460500"/>
                      <a:gd name="connsiteY1" fmla="*/ 2079289 h 2118500"/>
                      <a:gd name="connsiteX2" fmla="*/ 472440 w 1460500"/>
                      <a:gd name="connsiteY2" fmla="*/ 1733849 h 2118500"/>
                      <a:gd name="connsiteX3" fmla="*/ 680720 w 1460500"/>
                      <a:gd name="connsiteY3" fmla="*/ 1004869 h 2118500"/>
                      <a:gd name="connsiteX4" fmla="*/ 1460500 w 1460500"/>
                      <a:gd name="connsiteY4" fmla="*/ 11729 h 2118500"/>
                      <a:gd name="connsiteX0" fmla="*/ 0 w 1460500"/>
                      <a:gd name="connsiteY0" fmla="*/ 2111528 h 2120259"/>
                      <a:gd name="connsiteX1" fmla="*/ 144780 w 1460500"/>
                      <a:gd name="connsiteY1" fmla="*/ 2081048 h 2120259"/>
                      <a:gd name="connsiteX2" fmla="*/ 472440 w 1460500"/>
                      <a:gd name="connsiteY2" fmla="*/ 1735608 h 2120259"/>
                      <a:gd name="connsiteX3" fmla="*/ 680720 w 1460500"/>
                      <a:gd name="connsiteY3" fmla="*/ 1006628 h 2120259"/>
                      <a:gd name="connsiteX4" fmla="*/ 1460500 w 1460500"/>
                      <a:gd name="connsiteY4" fmla="*/ 13488 h 2120259"/>
                      <a:gd name="connsiteX0" fmla="*/ 0 w 1460500"/>
                      <a:gd name="connsiteY0" fmla="*/ 2106788 h 2115519"/>
                      <a:gd name="connsiteX1" fmla="*/ 144780 w 1460500"/>
                      <a:gd name="connsiteY1" fmla="*/ 2076308 h 2115519"/>
                      <a:gd name="connsiteX2" fmla="*/ 472440 w 1460500"/>
                      <a:gd name="connsiteY2" fmla="*/ 1730868 h 2115519"/>
                      <a:gd name="connsiteX3" fmla="*/ 680720 w 1460500"/>
                      <a:gd name="connsiteY3" fmla="*/ 1586088 h 2115519"/>
                      <a:gd name="connsiteX4" fmla="*/ 1460500 w 1460500"/>
                      <a:gd name="connsiteY4" fmla="*/ 8748 h 2115519"/>
                      <a:gd name="connsiteX0" fmla="*/ 0 w 1460500"/>
                      <a:gd name="connsiteY0" fmla="*/ 2106788 h 2109520"/>
                      <a:gd name="connsiteX1" fmla="*/ 144780 w 1460500"/>
                      <a:gd name="connsiteY1" fmla="*/ 2076308 h 2109520"/>
                      <a:gd name="connsiteX2" fmla="*/ 586740 w 1460500"/>
                      <a:gd name="connsiteY2" fmla="*/ 2073768 h 2109520"/>
                      <a:gd name="connsiteX3" fmla="*/ 680720 w 1460500"/>
                      <a:gd name="connsiteY3" fmla="*/ 1586088 h 2109520"/>
                      <a:gd name="connsiteX4" fmla="*/ 1460500 w 1460500"/>
                      <a:gd name="connsiteY4" fmla="*/ 8748 h 2109520"/>
                      <a:gd name="connsiteX0" fmla="*/ 0 w 1511300"/>
                      <a:gd name="connsiteY0" fmla="*/ 540787 h 779547"/>
                      <a:gd name="connsiteX1" fmla="*/ 144780 w 1511300"/>
                      <a:gd name="connsiteY1" fmla="*/ 510307 h 779547"/>
                      <a:gd name="connsiteX2" fmla="*/ 586740 w 1511300"/>
                      <a:gd name="connsiteY2" fmla="*/ 507767 h 779547"/>
                      <a:gd name="connsiteX3" fmla="*/ 680720 w 1511300"/>
                      <a:gd name="connsiteY3" fmla="*/ 20087 h 779547"/>
                      <a:gd name="connsiteX4" fmla="*/ 1511300 w 1511300"/>
                      <a:gd name="connsiteY4" fmla="*/ 779547 h 779547"/>
                      <a:gd name="connsiteX0" fmla="*/ 0 w 1511300"/>
                      <a:gd name="connsiteY0" fmla="*/ 538551 h 777311"/>
                      <a:gd name="connsiteX1" fmla="*/ 144780 w 1511300"/>
                      <a:gd name="connsiteY1" fmla="*/ 5080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485900"/>
                      <a:gd name="connsiteY0" fmla="*/ 297251 h 777311"/>
                      <a:gd name="connsiteX1" fmla="*/ 271780 w 1485900"/>
                      <a:gd name="connsiteY1" fmla="*/ 2921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297251 h 777311"/>
                      <a:gd name="connsiteX1" fmla="*/ 322580 w 1485900"/>
                      <a:gd name="connsiteY1" fmla="*/ 3683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334690 h 814750"/>
                      <a:gd name="connsiteX1" fmla="*/ 322580 w 1485900"/>
                      <a:gd name="connsiteY1" fmla="*/ 405810 h 814750"/>
                      <a:gd name="connsiteX2" fmla="*/ 459740 w 1485900"/>
                      <a:gd name="connsiteY2" fmla="*/ 200070 h 814750"/>
                      <a:gd name="connsiteX3" fmla="*/ 833120 w 1485900"/>
                      <a:gd name="connsiteY3" fmla="*/ 17190 h 814750"/>
                      <a:gd name="connsiteX4" fmla="*/ 1485900 w 1485900"/>
                      <a:gd name="connsiteY4" fmla="*/ 814750 h 814750"/>
                      <a:gd name="connsiteX0" fmla="*/ 0 w 1485900"/>
                      <a:gd name="connsiteY0" fmla="*/ 318210 h 798270"/>
                      <a:gd name="connsiteX1" fmla="*/ 322580 w 1485900"/>
                      <a:gd name="connsiteY1" fmla="*/ 389330 h 798270"/>
                      <a:gd name="connsiteX2" fmla="*/ 459740 w 1485900"/>
                      <a:gd name="connsiteY2" fmla="*/ 183590 h 798270"/>
                      <a:gd name="connsiteX3" fmla="*/ 833120 w 1485900"/>
                      <a:gd name="connsiteY3" fmla="*/ 710 h 798270"/>
                      <a:gd name="connsiteX4" fmla="*/ 1485900 w 1485900"/>
                      <a:gd name="connsiteY4" fmla="*/ 798270 h 798270"/>
                      <a:gd name="connsiteX0" fmla="*/ 0 w 1485900"/>
                      <a:gd name="connsiteY0" fmla="*/ 318153 h 798213"/>
                      <a:gd name="connsiteX1" fmla="*/ 322580 w 1485900"/>
                      <a:gd name="connsiteY1" fmla="*/ 262273 h 798213"/>
                      <a:gd name="connsiteX2" fmla="*/ 459740 w 1485900"/>
                      <a:gd name="connsiteY2" fmla="*/ 183533 h 798213"/>
                      <a:gd name="connsiteX3" fmla="*/ 833120 w 1485900"/>
                      <a:gd name="connsiteY3" fmla="*/ 653 h 798213"/>
                      <a:gd name="connsiteX4" fmla="*/ 1485900 w 1485900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36884 h 821706"/>
                      <a:gd name="connsiteX1" fmla="*/ 365443 w 1528763"/>
                      <a:gd name="connsiteY1" fmla="*/ 285766 h 821706"/>
                      <a:gd name="connsiteX2" fmla="*/ 550228 w 1528763"/>
                      <a:gd name="connsiteY2" fmla="*/ 21289 h 821706"/>
                      <a:gd name="connsiteX3" fmla="*/ 875983 w 1528763"/>
                      <a:gd name="connsiteY3" fmla="*/ 24146 h 821706"/>
                      <a:gd name="connsiteX4" fmla="*/ 1528763 w 1528763"/>
                      <a:gd name="connsiteY4" fmla="*/ 821706 h 821706"/>
                      <a:gd name="connsiteX0" fmla="*/ 0 w 1528763"/>
                      <a:gd name="connsiteY0" fmla="*/ 326775 h 811597"/>
                      <a:gd name="connsiteX1" fmla="*/ 355918 w 1528763"/>
                      <a:gd name="connsiteY1" fmla="*/ 137544 h 811597"/>
                      <a:gd name="connsiteX2" fmla="*/ 550228 w 1528763"/>
                      <a:gd name="connsiteY2" fmla="*/ 11180 h 811597"/>
                      <a:gd name="connsiteX3" fmla="*/ 875983 w 1528763"/>
                      <a:gd name="connsiteY3" fmla="*/ 14037 h 811597"/>
                      <a:gd name="connsiteX4" fmla="*/ 1528763 w 1528763"/>
                      <a:gd name="connsiteY4" fmla="*/ 811597 h 811597"/>
                      <a:gd name="connsiteX0" fmla="*/ 0 w 1528763"/>
                      <a:gd name="connsiteY0" fmla="*/ 333683 h 818505"/>
                      <a:gd name="connsiteX1" fmla="*/ 355918 w 1528763"/>
                      <a:gd name="connsiteY1" fmla="*/ 144452 h 818505"/>
                      <a:gd name="connsiteX2" fmla="*/ 554991 w 1528763"/>
                      <a:gd name="connsiteY2" fmla="*/ 8563 h 818505"/>
                      <a:gd name="connsiteX3" fmla="*/ 875983 w 1528763"/>
                      <a:gd name="connsiteY3" fmla="*/ 20945 h 818505"/>
                      <a:gd name="connsiteX4" fmla="*/ 1528763 w 1528763"/>
                      <a:gd name="connsiteY4" fmla="*/ 818505 h 818505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875983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756920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57527 w 1528763"/>
                      <a:gd name="connsiteY4" fmla="*/ 514092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331335"/>
                      <a:gd name="connsiteY0" fmla="*/ 336856 h 811287"/>
                      <a:gd name="connsiteX1" fmla="*/ 355918 w 1331335"/>
                      <a:gd name="connsiteY1" fmla="*/ 147625 h 811287"/>
                      <a:gd name="connsiteX2" fmla="*/ 554991 w 1331335"/>
                      <a:gd name="connsiteY2" fmla="*/ 11736 h 811287"/>
                      <a:gd name="connsiteX3" fmla="*/ 756920 w 1331335"/>
                      <a:gd name="connsiteY3" fmla="*/ 24118 h 811287"/>
                      <a:gd name="connsiteX4" fmla="*/ 948002 w 1331335"/>
                      <a:gd name="connsiteY4" fmla="*/ 518854 h 811287"/>
                      <a:gd name="connsiteX5" fmla="*/ 1331335 w 1331335"/>
                      <a:gd name="connsiteY5" fmla="*/ 811287 h 811287"/>
                      <a:gd name="connsiteX0" fmla="*/ 0 w 1331335"/>
                      <a:gd name="connsiteY0" fmla="*/ 336856 h 738550"/>
                      <a:gd name="connsiteX1" fmla="*/ 355918 w 1331335"/>
                      <a:gd name="connsiteY1" fmla="*/ 147625 h 738550"/>
                      <a:gd name="connsiteX2" fmla="*/ 554991 w 1331335"/>
                      <a:gd name="connsiteY2" fmla="*/ 11736 h 738550"/>
                      <a:gd name="connsiteX3" fmla="*/ 756920 w 1331335"/>
                      <a:gd name="connsiteY3" fmla="*/ 24118 h 738550"/>
                      <a:gd name="connsiteX4" fmla="*/ 948002 w 1331335"/>
                      <a:gd name="connsiteY4" fmla="*/ 518854 h 738550"/>
                      <a:gd name="connsiteX5" fmla="*/ 1331335 w 1331335"/>
                      <a:gd name="connsiteY5" fmla="*/ 738550 h 738550"/>
                      <a:gd name="connsiteX0" fmla="*/ 0 w 2380817"/>
                      <a:gd name="connsiteY0" fmla="*/ 347082 h 546197"/>
                      <a:gd name="connsiteX1" fmla="*/ 355918 w 2380817"/>
                      <a:gd name="connsiteY1" fmla="*/ 157851 h 546197"/>
                      <a:gd name="connsiteX2" fmla="*/ 554991 w 2380817"/>
                      <a:gd name="connsiteY2" fmla="*/ 21962 h 546197"/>
                      <a:gd name="connsiteX3" fmla="*/ 756920 w 2380817"/>
                      <a:gd name="connsiteY3" fmla="*/ 34344 h 546197"/>
                      <a:gd name="connsiteX4" fmla="*/ 948002 w 2380817"/>
                      <a:gd name="connsiteY4" fmla="*/ 529080 h 546197"/>
                      <a:gd name="connsiteX5" fmla="*/ 2380817 w 2380817"/>
                      <a:gd name="connsiteY5" fmla="*/ 630 h 546197"/>
                      <a:gd name="connsiteX0" fmla="*/ 0 w 2380817"/>
                      <a:gd name="connsiteY0" fmla="*/ 347368 h 347368"/>
                      <a:gd name="connsiteX1" fmla="*/ 355918 w 2380817"/>
                      <a:gd name="connsiteY1" fmla="*/ 158137 h 347368"/>
                      <a:gd name="connsiteX2" fmla="*/ 554991 w 2380817"/>
                      <a:gd name="connsiteY2" fmla="*/ 22248 h 347368"/>
                      <a:gd name="connsiteX3" fmla="*/ 756920 w 2380817"/>
                      <a:gd name="connsiteY3" fmla="*/ 34630 h 347368"/>
                      <a:gd name="connsiteX4" fmla="*/ 1384420 w 2380817"/>
                      <a:gd name="connsiteY4" fmla="*/ 311157 h 347368"/>
                      <a:gd name="connsiteX5" fmla="*/ 2380817 w 2380817"/>
                      <a:gd name="connsiteY5" fmla="*/ 916 h 347368"/>
                      <a:gd name="connsiteX0" fmla="*/ 0 w 2380817"/>
                      <a:gd name="connsiteY0" fmla="*/ 347368 h 347368"/>
                      <a:gd name="connsiteX1" fmla="*/ 355918 w 2380817"/>
                      <a:gd name="connsiteY1" fmla="*/ 158137 h 347368"/>
                      <a:gd name="connsiteX2" fmla="*/ 554991 w 2380817"/>
                      <a:gd name="connsiteY2" fmla="*/ 22248 h 347368"/>
                      <a:gd name="connsiteX3" fmla="*/ 756920 w 2380817"/>
                      <a:gd name="connsiteY3" fmla="*/ 34630 h 347368"/>
                      <a:gd name="connsiteX4" fmla="*/ 1384420 w 2380817"/>
                      <a:gd name="connsiteY4" fmla="*/ 311157 h 347368"/>
                      <a:gd name="connsiteX5" fmla="*/ 2380817 w 2380817"/>
                      <a:gd name="connsiteY5" fmla="*/ 916 h 347368"/>
                      <a:gd name="connsiteX0" fmla="*/ 0 w 2380817"/>
                      <a:gd name="connsiteY0" fmla="*/ 347586 h 347586"/>
                      <a:gd name="connsiteX1" fmla="*/ 355918 w 2380817"/>
                      <a:gd name="connsiteY1" fmla="*/ 158355 h 347586"/>
                      <a:gd name="connsiteX2" fmla="*/ 554991 w 2380817"/>
                      <a:gd name="connsiteY2" fmla="*/ 22466 h 347586"/>
                      <a:gd name="connsiteX3" fmla="*/ 756920 w 2380817"/>
                      <a:gd name="connsiteY3" fmla="*/ 34848 h 347586"/>
                      <a:gd name="connsiteX4" fmla="*/ 1384420 w 2380817"/>
                      <a:gd name="connsiteY4" fmla="*/ 311375 h 347586"/>
                      <a:gd name="connsiteX5" fmla="*/ 2380817 w 2380817"/>
                      <a:gd name="connsiteY5" fmla="*/ 1134 h 347586"/>
                      <a:gd name="connsiteX0" fmla="*/ 0 w 3133292"/>
                      <a:gd name="connsiteY0" fmla="*/ 336857 h 742880"/>
                      <a:gd name="connsiteX1" fmla="*/ 355918 w 3133292"/>
                      <a:gd name="connsiteY1" fmla="*/ 147626 h 742880"/>
                      <a:gd name="connsiteX2" fmla="*/ 554991 w 3133292"/>
                      <a:gd name="connsiteY2" fmla="*/ 11737 h 742880"/>
                      <a:gd name="connsiteX3" fmla="*/ 756920 w 3133292"/>
                      <a:gd name="connsiteY3" fmla="*/ 24119 h 742880"/>
                      <a:gd name="connsiteX4" fmla="*/ 1384420 w 3133292"/>
                      <a:gd name="connsiteY4" fmla="*/ 300646 h 742880"/>
                      <a:gd name="connsiteX5" fmla="*/ 3133292 w 3133292"/>
                      <a:gd name="connsiteY5" fmla="*/ 742880 h 742880"/>
                      <a:gd name="connsiteX0" fmla="*/ 0 w 3133292"/>
                      <a:gd name="connsiteY0" fmla="*/ 474361 h 880384"/>
                      <a:gd name="connsiteX1" fmla="*/ 355918 w 3133292"/>
                      <a:gd name="connsiteY1" fmla="*/ 285130 h 880384"/>
                      <a:gd name="connsiteX2" fmla="*/ 554991 w 3133292"/>
                      <a:gd name="connsiteY2" fmla="*/ 149241 h 880384"/>
                      <a:gd name="connsiteX3" fmla="*/ 756920 w 3133292"/>
                      <a:gd name="connsiteY3" fmla="*/ 161623 h 880384"/>
                      <a:gd name="connsiteX4" fmla="*/ 2365495 w 3133292"/>
                      <a:gd name="connsiteY4" fmla="*/ 0 h 880384"/>
                      <a:gd name="connsiteX5" fmla="*/ 3133292 w 3133292"/>
                      <a:gd name="connsiteY5" fmla="*/ 880384 h 880384"/>
                      <a:gd name="connsiteX0" fmla="*/ 0 w 3133292"/>
                      <a:gd name="connsiteY0" fmla="*/ 503680 h 909703"/>
                      <a:gd name="connsiteX1" fmla="*/ 355918 w 3133292"/>
                      <a:gd name="connsiteY1" fmla="*/ 314449 h 909703"/>
                      <a:gd name="connsiteX2" fmla="*/ 554991 w 3133292"/>
                      <a:gd name="connsiteY2" fmla="*/ 178560 h 909703"/>
                      <a:gd name="connsiteX3" fmla="*/ 756920 w 3133292"/>
                      <a:gd name="connsiteY3" fmla="*/ 190942 h 909703"/>
                      <a:gd name="connsiteX4" fmla="*/ 2365495 w 3133292"/>
                      <a:gd name="connsiteY4" fmla="*/ 29319 h 909703"/>
                      <a:gd name="connsiteX5" fmla="*/ 3133292 w 3133292"/>
                      <a:gd name="connsiteY5" fmla="*/ 909703 h 909703"/>
                      <a:gd name="connsiteX0" fmla="*/ 0 w 3133292"/>
                      <a:gd name="connsiteY0" fmla="*/ 503680 h 909703"/>
                      <a:gd name="connsiteX1" fmla="*/ 355918 w 3133292"/>
                      <a:gd name="connsiteY1" fmla="*/ 314449 h 909703"/>
                      <a:gd name="connsiteX2" fmla="*/ 554991 w 3133292"/>
                      <a:gd name="connsiteY2" fmla="*/ 178560 h 909703"/>
                      <a:gd name="connsiteX3" fmla="*/ 756920 w 3133292"/>
                      <a:gd name="connsiteY3" fmla="*/ 190942 h 909703"/>
                      <a:gd name="connsiteX4" fmla="*/ 2365495 w 3133292"/>
                      <a:gd name="connsiteY4" fmla="*/ 29319 h 909703"/>
                      <a:gd name="connsiteX5" fmla="*/ 3133292 w 3133292"/>
                      <a:gd name="connsiteY5" fmla="*/ 909703 h 909703"/>
                      <a:gd name="connsiteX0" fmla="*/ 0 w 3133292"/>
                      <a:gd name="connsiteY0" fmla="*/ 503680 h 909703"/>
                      <a:gd name="connsiteX1" fmla="*/ 355918 w 3133292"/>
                      <a:gd name="connsiteY1" fmla="*/ 314449 h 909703"/>
                      <a:gd name="connsiteX2" fmla="*/ 554991 w 3133292"/>
                      <a:gd name="connsiteY2" fmla="*/ 178560 h 909703"/>
                      <a:gd name="connsiteX3" fmla="*/ 756920 w 3133292"/>
                      <a:gd name="connsiteY3" fmla="*/ 190942 h 909703"/>
                      <a:gd name="connsiteX4" fmla="*/ 2365495 w 3133292"/>
                      <a:gd name="connsiteY4" fmla="*/ 29319 h 909703"/>
                      <a:gd name="connsiteX5" fmla="*/ 3133292 w 3133292"/>
                      <a:gd name="connsiteY5" fmla="*/ 909703 h 909703"/>
                      <a:gd name="connsiteX0" fmla="*/ 0 w 3133292"/>
                      <a:gd name="connsiteY0" fmla="*/ 503680 h 909703"/>
                      <a:gd name="connsiteX1" fmla="*/ 355918 w 3133292"/>
                      <a:gd name="connsiteY1" fmla="*/ 314449 h 909703"/>
                      <a:gd name="connsiteX2" fmla="*/ 554991 w 3133292"/>
                      <a:gd name="connsiteY2" fmla="*/ 178560 h 909703"/>
                      <a:gd name="connsiteX3" fmla="*/ 1023620 w 3133292"/>
                      <a:gd name="connsiteY3" fmla="*/ 190942 h 909703"/>
                      <a:gd name="connsiteX4" fmla="*/ 2365495 w 3133292"/>
                      <a:gd name="connsiteY4" fmla="*/ 29319 h 909703"/>
                      <a:gd name="connsiteX5" fmla="*/ 3133292 w 3133292"/>
                      <a:gd name="connsiteY5" fmla="*/ 909703 h 909703"/>
                      <a:gd name="connsiteX0" fmla="*/ 0 w 3133292"/>
                      <a:gd name="connsiteY0" fmla="*/ 504316 h 910339"/>
                      <a:gd name="connsiteX1" fmla="*/ 355918 w 3133292"/>
                      <a:gd name="connsiteY1" fmla="*/ 315085 h 910339"/>
                      <a:gd name="connsiteX2" fmla="*/ 554991 w 3133292"/>
                      <a:gd name="connsiteY2" fmla="*/ 179196 h 910339"/>
                      <a:gd name="connsiteX3" fmla="*/ 1023620 w 3133292"/>
                      <a:gd name="connsiteY3" fmla="*/ 191578 h 910339"/>
                      <a:gd name="connsiteX4" fmla="*/ 2365495 w 3133292"/>
                      <a:gd name="connsiteY4" fmla="*/ 29955 h 910339"/>
                      <a:gd name="connsiteX5" fmla="*/ 3133292 w 3133292"/>
                      <a:gd name="connsiteY5" fmla="*/ 910339 h 910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133292" h="910339">
                        <a:moveTo>
                          <a:pt x="0" y="504316"/>
                        </a:moveTo>
                        <a:cubicBezTo>
                          <a:pt x="140970" y="443673"/>
                          <a:pt x="263420" y="369272"/>
                          <a:pt x="355918" y="315085"/>
                        </a:cubicBezTo>
                        <a:cubicBezTo>
                          <a:pt x="448416" y="260898"/>
                          <a:pt x="443707" y="199781"/>
                          <a:pt x="554991" y="179196"/>
                        </a:cubicBezTo>
                        <a:cubicBezTo>
                          <a:pt x="666275" y="158612"/>
                          <a:pt x="967643" y="166589"/>
                          <a:pt x="1023620" y="191578"/>
                        </a:cubicBezTo>
                        <a:cubicBezTo>
                          <a:pt x="1193897" y="230854"/>
                          <a:pt x="2053209" y="-98642"/>
                          <a:pt x="2365495" y="29955"/>
                        </a:cubicBezTo>
                        <a:cubicBezTo>
                          <a:pt x="2735727" y="304366"/>
                          <a:pt x="2782110" y="693078"/>
                          <a:pt x="3133292" y="910339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38" name="Groupe 37"/>
                <p:cNvGrpSpPr/>
                <p:nvPr/>
              </p:nvGrpSpPr>
              <p:grpSpPr>
                <a:xfrm flipH="1">
                  <a:off x="5488402" y="2352168"/>
                  <a:ext cx="3745500" cy="2591912"/>
                  <a:chOff x="6876257" y="28626"/>
                  <a:chExt cx="3745500" cy="2591912"/>
                </a:xfrm>
              </p:grpSpPr>
              <p:grpSp>
                <p:nvGrpSpPr>
                  <p:cNvPr id="39" name="Groupe 38"/>
                  <p:cNvGrpSpPr/>
                  <p:nvPr/>
                </p:nvGrpSpPr>
                <p:grpSpPr>
                  <a:xfrm>
                    <a:off x="6876257" y="28626"/>
                    <a:ext cx="1840097" cy="2348880"/>
                    <a:chOff x="4180649" y="4502799"/>
                    <a:chExt cx="1840097" cy="2348880"/>
                  </a:xfrm>
                </p:grpSpPr>
                <p:grpSp>
                  <p:nvGrpSpPr>
                    <p:cNvPr id="42" name="Groupe 41"/>
                    <p:cNvGrpSpPr/>
                    <p:nvPr/>
                  </p:nvGrpSpPr>
                  <p:grpSpPr>
                    <a:xfrm>
                      <a:off x="4180649" y="4502799"/>
                      <a:ext cx="1840097" cy="2348880"/>
                      <a:chOff x="4180649" y="4502799"/>
                      <a:chExt cx="1840097" cy="2348880"/>
                    </a:xfrm>
                  </p:grpSpPr>
                  <p:pic>
                    <p:nvPicPr>
                      <p:cNvPr id="44" name="Image 43"/>
                      <p:cNvPicPr>
                        <a:picLocks noChangeAspect="1"/>
                      </p:cNvPicPr>
                      <p:nvPr/>
                    </p:nvPicPr>
                    <p:blipFill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ackgroundRemoval t="722" b="98556" l="922" r="97235">
                                    <a14:foregroundMark x1="10138" y1="7220" x2="52535" y2="2888"/>
                                    <a14:foregroundMark x1="34562" y1="35379" x2="32258" y2="37906"/>
                                  </a14:backgroundRemoval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180649" y="4502799"/>
                        <a:ext cx="1840097" cy="23488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5" name="ZoneTexte 44"/>
                      <p:cNvSpPr txBox="1"/>
                      <p:nvPr/>
                    </p:nvSpPr>
                    <p:spPr>
                      <a:xfrm rot="21049589">
                        <a:off x="4601296" y="4790743"/>
                        <a:ext cx="590245" cy="276999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effectLst>
                        <a:softEdge rad="50800"/>
                      </a:effectLst>
                    </p:spPr>
                    <p:txBody>
                      <a:bodyPr wrap="square" lIns="0" tIns="0" rIns="0" bIns="0" rtlCol="0" anchor="ctr" anchorCtr="0">
                        <a:spAutoFit/>
                      </a:bodyPr>
                      <a:lstStyle/>
                      <a:p>
                        <a:pPr algn="ctr"/>
                        <a:r>
                          <a:rPr lang="fr-FR" dirty="0" smtClean="0"/>
                          <a:t>.</a:t>
                        </a:r>
                        <a:endParaRPr lang="fr-FR" dirty="0"/>
                      </a:p>
                    </p:txBody>
                  </p:sp>
                </p:grpSp>
                <p:sp>
                  <p:nvSpPr>
                    <p:cNvPr id="43" name="ZoneTexte 42"/>
                    <p:cNvSpPr txBox="1"/>
                    <p:nvPr/>
                  </p:nvSpPr>
                  <p:spPr>
                    <a:xfrm rot="21049589">
                      <a:off x="4746624" y="5611641"/>
                      <a:ext cx="299587" cy="246221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sz="1600" b="1" dirty="0" smtClean="0"/>
                        <a:t> </a:t>
                      </a:r>
                      <a:r>
                        <a:rPr lang="fr-FR" sz="1600" b="1" dirty="0" smtClean="0">
                          <a:solidFill>
                            <a:schemeClr val="bg1"/>
                          </a:solidFill>
                          <a:sym typeface="Symbol"/>
                        </a:rPr>
                        <a:t></a:t>
                      </a:r>
                      <a:endParaRPr lang="fr-FR" sz="1600" b="1" dirty="0" smtClean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40" name="Forme libre 39"/>
                  <p:cNvSpPr/>
                  <p:nvPr/>
                </p:nvSpPr>
                <p:spPr>
                  <a:xfrm>
                    <a:off x="8190198" y="1011727"/>
                    <a:ext cx="2212254" cy="1608811"/>
                  </a:xfrm>
                  <a:custGeom>
                    <a:avLst/>
                    <a:gdLst>
                      <a:gd name="connsiteX0" fmla="*/ 0 w 2552700"/>
                      <a:gd name="connsiteY0" fmla="*/ 53382 h 308919"/>
                      <a:gd name="connsiteX1" fmla="*/ 160020 w 2552700"/>
                      <a:gd name="connsiteY1" fmla="*/ 42 h 308919"/>
                      <a:gd name="connsiteX2" fmla="*/ 739140 w 2552700"/>
                      <a:gd name="connsiteY2" fmla="*/ 61002 h 308919"/>
                      <a:gd name="connsiteX3" fmla="*/ 1943100 w 2552700"/>
                      <a:gd name="connsiteY3" fmla="*/ 304842 h 308919"/>
                      <a:gd name="connsiteX4" fmla="*/ 2552700 w 2552700"/>
                      <a:gd name="connsiteY4" fmla="*/ 190542 h 308919"/>
                      <a:gd name="connsiteX0" fmla="*/ 0 w 3251200"/>
                      <a:gd name="connsiteY0" fmla="*/ 1704340 h 1955981"/>
                      <a:gd name="connsiteX1" fmla="*/ 160020 w 3251200"/>
                      <a:gd name="connsiteY1" fmla="*/ 1651000 h 1955981"/>
                      <a:gd name="connsiteX2" fmla="*/ 739140 w 3251200"/>
                      <a:gd name="connsiteY2" fmla="*/ 1711960 h 1955981"/>
                      <a:gd name="connsiteX3" fmla="*/ 1943100 w 3251200"/>
                      <a:gd name="connsiteY3" fmla="*/ 1955800 h 1955981"/>
                      <a:gd name="connsiteX4" fmla="*/ 3251200 w 3251200"/>
                      <a:gd name="connsiteY4" fmla="*/ 0 h 1955981"/>
                      <a:gd name="connsiteX0" fmla="*/ 0 w 2298700"/>
                      <a:gd name="connsiteY0" fmla="*/ 2212340 h 2463943"/>
                      <a:gd name="connsiteX1" fmla="*/ 160020 w 2298700"/>
                      <a:gd name="connsiteY1" fmla="*/ 2159000 h 2463943"/>
                      <a:gd name="connsiteX2" fmla="*/ 739140 w 2298700"/>
                      <a:gd name="connsiteY2" fmla="*/ 2219960 h 2463943"/>
                      <a:gd name="connsiteX3" fmla="*/ 1943100 w 2298700"/>
                      <a:gd name="connsiteY3" fmla="*/ 2463800 h 2463943"/>
                      <a:gd name="connsiteX4" fmla="*/ 2298700 w 2298700"/>
                      <a:gd name="connsiteY4" fmla="*/ 0 h 2463943"/>
                      <a:gd name="connsiteX0" fmla="*/ 0 w 2298700"/>
                      <a:gd name="connsiteY0" fmla="*/ 2212340 h 2248057"/>
                      <a:gd name="connsiteX1" fmla="*/ 160020 w 2298700"/>
                      <a:gd name="connsiteY1" fmla="*/ 2159000 h 2248057"/>
                      <a:gd name="connsiteX2" fmla="*/ 739140 w 2298700"/>
                      <a:gd name="connsiteY2" fmla="*/ 2219960 h 2248057"/>
                      <a:gd name="connsiteX3" fmla="*/ 2095500 w 2298700"/>
                      <a:gd name="connsiteY3" fmla="*/ 2247900 h 2248057"/>
                      <a:gd name="connsiteX4" fmla="*/ 2298700 w 2298700"/>
                      <a:gd name="connsiteY4" fmla="*/ 0 h 2248057"/>
                      <a:gd name="connsiteX0" fmla="*/ 0 w 2298700"/>
                      <a:gd name="connsiteY0" fmla="*/ 2212340 h 2502041"/>
                      <a:gd name="connsiteX1" fmla="*/ 160020 w 2298700"/>
                      <a:gd name="connsiteY1" fmla="*/ 2159000 h 2502041"/>
                      <a:gd name="connsiteX2" fmla="*/ 739140 w 2298700"/>
                      <a:gd name="connsiteY2" fmla="*/ 2219960 h 2502041"/>
                      <a:gd name="connsiteX3" fmla="*/ 2032000 w 2298700"/>
                      <a:gd name="connsiteY3" fmla="*/ 2501900 h 2502041"/>
                      <a:gd name="connsiteX4" fmla="*/ 2298700 w 2298700"/>
                      <a:gd name="connsiteY4" fmla="*/ 0 h 2502041"/>
                      <a:gd name="connsiteX0" fmla="*/ 0 w 3131528"/>
                      <a:gd name="connsiteY0" fmla="*/ 2212340 h 2514827"/>
                      <a:gd name="connsiteX1" fmla="*/ 160020 w 3131528"/>
                      <a:gd name="connsiteY1" fmla="*/ 2159000 h 2514827"/>
                      <a:gd name="connsiteX2" fmla="*/ 739140 w 3131528"/>
                      <a:gd name="connsiteY2" fmla="*/ 2219960 h 2514827"/>
                      <a:gd name="connsiteX3" fmla="*/ 2032000 w 3131528"/>
                      <a:gd name="connsiteY3" fmla="*/ 2501900 h 2514827"/>
                      <a:gd name="connsiteX4" fmla="*/ 3129916 w 3131528"/>
                      <a:gd name="connsiteY4" fmla="*/ 871871 h 2514827"/>
                      <a:gd name="connsiteX5" fmla="*/ 2298700 w 3131528"/>
                      <a:gd name="connsiteY5" fmla="*/ 0 h 2514827"/>
                      <a:gd name="connsiteX0" fmla="*/ 0 w 3131367"/>
                      <a:gd name="connsiteY0" fmla="*/ 2237740 h 2540227"/>
                      <a:gd name="connsiteX1" fmla="*/ 160020 w 3131367"/>
                      <a:gd name="connsiteY1" fmla="*/ 2184400 h 2540227"/>
                      <a:gd name="connsiteX2" fmla="*/ 739140 w 3131367"/>
                      <a:gd name="connsiteY2" fmla="*/ 2245360 h 2540227"/>
                      <a:gd name="connsiteX3" fmla="*/ 2032000 w 3131367"/>
                      <a:gd name="connsiteY3" fmla="*/ 2527300 h 2540227"/>
                      <a:gd name="connsiteX4" fmla="*/ 3129916 w 3131367"/>
                      <a:gd name="connsiteY4" fmla="*/ 897271 h 2540227"/>
                      <a:gd name="connsiteX5" fmla="*/ 2197100 w 3131367"/>
                      <a:gd name="connsiteY5" fmla="*/ 0 h 2540227"/>
                      <a:gd name="connsiteX0" fmla="*/ 0 w 3132130"/>
                      <a:gd name="connsiteY0" fmla="*/ 2237740 h 2540227"/>
                      <a:gd name="connsiteX1" fmla="*/ 160020 w 3132130"/>
                      <a:gd name="connsiteY1" fmla="*/ 2184400 h 2540227"/>
                      <a:gd name="connsiteX2" fmla="*/ 739140 w 3132130"/>
                      <a:gd name="connsiteY2" fmla="*/ 2245360 h 2540227"/>
                      <a:gd name="connsiteX3" fmla="*/ 2032000 w 3132130"/>
                      <a:gd name="connsiteY3" fmla="*/ 2527300 h 2540227"/>
                      <a:gd name="connsiteX4" fmla="*/ 3129916 w 3132130"/>
                      <a:gd name="connsiteY4" fmla="*/ 897271 h 2540227"/>
                      <a:gd name="connsiteX5" fmla="*/ 2197100 w 3132130"/>
                      <a:gd name="connsiteY5" fmla="*/ 0 h 2540227"/>
                      <a:gd name="connsiteX0" fmla="*/ 0 w 3132130"/>
                      <a:gd name="connsiteY0" fmla="*/ 2237740 h 2307723"/>
                      <a:gd name="connsiteX1" fmla="*/ 160020 w 3132130"/>
                      <a:gd name="connsiteY1" fmla="*/ 2184400 h 2307723"/>
                      <a:gd name="connsiteX2" fmla="*/ 739140 w 3132130"/>
                      <a:gd name="connsiteY2" fmla="*/ 2245360 h 2307723"/>
                      <a:gd name="connsiteX3" fmla="*/ 914400 w 3132130"/>
                      <a:gd name="connsiteY3" fmla="*/ 1168400 h 2307723"/>
                      <a:gd name="connsiteX4" fmla="*/ 3129916 w 3132130"/>
                      <a:gd name="connsiteY4" fmla="*/ 897271 h 2307723"/>
                      <a:gd name="connsiteX5" fmla="*/ 2197100 w 3132130"/>
                      <a:gd name="connsiteY5" fmla="*/ 0 h 2307723"/>
                      <a:gd name="connsiteX0" fmla="*/ 0 w 3132130"/>
                      <a:gd name="connsiteY0" fmla="*/ 2237740 h 2237740"/>
                      <a:gd name="connsiteX1" fmla="*/ 160020 w 3132130"/>
                      <a:gd name="connsiteY1" fmla="*/ 2184400 h 2237740"/>
                      <a:gd name="connsiteX2" fmla="*/ 535940 w 3132130"/>
                      <a:gd name="connsiteY2" fmla="*/ 2029460 h 2237740"/>
                      <a:gd name="connsiteX3" fmla="*/ 914400 w 3132130"/>
                      <a:gd name="connsiteY3" fmla="*/ 1168400 h 2237740"/>
                      <a:gd name="connsiteX4" fmla="*/ 3129916 w 3132130"/>
                      <a:gd name="connsiteY4" fmla="*/ 897271 h 2237740"/>
                      <a:gd name="connsiteX5" fmla="*/ 2197100 w 3132130"/>
                      <a:gd name="connsiteY5" fmla="*/ 0 h 2237740"/>
                      <a:gd name="connsiteX0" fmla="*/ 0 w 3132217"/>
                      <a:gd name="connsiteY0" fmla="*/ 1402636 h 1450954"/>
                      <a:gd name="connsiteX1" fmla="*/ 160020 w 3132217"/>
                      <a:gd name="connsiteY1" fmla="*/ 1349296 h 1450954"/>
                      <a:gd name="connsiteX2" fmla="*/ 535940 w 3132217"/>
                      <a:gd name="connsiteY2" fmla="*/ 1194356 h 1450954"/>
                      <a:gd name="connsiteX3" fmla="*/ 914400 w 3132217"/>
                      <a:gd name="connsiteY3" fmla="*/ 333296 h 1450954"/>
                      <a:gd name="connsiteX4" fmla="*/ 3129916 w 3132217"/>
                      <a:gd name="connsiteY4" fmla="*/ 62167 h 1450954"/>
                      <a:gd name="connsiteX5" fmla="*/ 2222500 w 3132217"/>
                      <a:gd name="connsiteY5" fmla="*/ 1450896 h 1450954"/>
                      <a:gd name="connsiteX0" fmla="*/ 0 w 3132217"/>
                      <a:gd name="connsiteY0" fmla="*/ 1405667 h 1453927"/>
                      <a:gd name="connsiteX1" fmla="*/ 160020 w 3132217"/>
                      <a:gd name="connsiteY1" fmla="*/ 1352327 h 1453927"/>
                      <a:gd name="connsiteX2" fmla="*/ 535940 w 3132217"/>
                      <a:gd name="connsiteY2" fmla="*/ 1197387 h 1453927"/>
                      <a:gd name="connsiteX3" fmla="*/ 914400 w 3132217"/>
                      <a:gd name="connsiteY3" fmla="*/ 336327 h 1453927"/>
                      <a:gd name="connsiteX4" fmla="*/ 3129916 w 3132217"/>
                      <a:gd name="connsiteY4" fmla="*/ 65198 h 1453927"/>
                      <a:gd name="connsiteX5" fmla="*/ 2222500 w 3132217"/>
                      <a:gd name="connsiteY5" fmla="*/ 1453927 h 1453927"/>
                      <a:gd name="connsiteX0" fmla="*/ 0 w 3284178"/>
                      <a:gd name="connsiteY0" fmla="*/ 1332041 h 1380301"/>
                      <a:gd name="connsiteX1" fmla="*/ 160020 w 3284178"/>
                      <a:gd name="connsiteY1" fmla="*/ 1278701 h 1380301"/>
                      <a:gd name="connsiteX2" fmla="*/ 535940 w 3284178"/>
                      <a:gd name="connsiteY2" fmla="*/ 1123761 h 1380301"/>
                      <a:gd name="connsiteX3" fmla="*/ 914400 w 3284178"/>
                      <a:gd name="connsiteY3" fmla="*/ 262701 h 1380301"/>
                      <a:gd name="connsiteX4" fmla="*/ 3282316 w 3284178"/>
                      <a:gd name="connsiteY4" fmla="*/ 67772 h 1380301"/>
                      <a:gd name="connsiteX5" fmla="*/ 2222500 w 3284178"/>
                      <a:gd name="connsiteY5" fmla="*/ 1380301 h 1380301"/>
                      <a:gd name="connsiteX0" fmla="*/ 0 w 3298757"/>
                      <a:gd name="connsiteY0" fmla="*/ 1490254 h 1538514"/>
                      <a:gd name="connsiteX1" fmla="*/ 160020 w 3298757"/>
                      <a:gd name="connsiteY1" fmla="*/ 1436914 h 1538514"/>
                      <a:gd name="connsiteX2" fmla="*/ 535940 w 3298757"/>
                      <a:gd name="connsiteY2" fmla="*/ 1281974 h 1538514"/>
                      <a:gd name="connsiteX3" fmla="*/ 914400 w 3298757"/>
                      <a:gd name="connsiteY3" fmla="*/ 420914 h 1538514"/>
                      <a:gd name="connsiteX4" fmla="*/ 3282316 w 3298757"/>
                      <a:gd name="connsiteY4" fmla="*/ 225985 h 1538514"/>
                      <a:gd name="connsiteX5" fmla="*/ 2222500 w 3298757"/>
                      <a:gd name="connsiteY5" fmla="*/ 1538514 h 1538514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2996216"/>
                      <a:gd name="connsiteY0" fmla="*/ 1208923 h 1257183"/>
                      <a:gd name="connsiteX1" fmla="*/ 160020 w 2996216"/>
                      <a:gd name="connsiteY1" fmla="*/ 1155583 h 1257183"/>
                      <a:gd name="connsiteX2" fmla="*/ 535940 w 2996216"/>
                      <a:gd name="connsiteY2" fmla="*/ 1000643 h 1257183"/>
                      <a:gd name="connsiteX3" fmla="*/ 914400 w 2996216"/>
                      <a:gd name="connsiteY3" fmla="*/ 139583 h 1257183"/>
                      <a:gd name="connsiteX4" fmla="*/ 2977516 w 2996216"/>
                      <a:gd name="connsiteY4" fmla="*/ 351054 h 1257183"/>
                      <a:gd name="connsiteX5" fmla="*/ 2222500 w 2996216"/>
                      <a:gd name="connsiteY5" fmla="*/ 1257183 h 1257183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134620 w 2952116"/>
                      <a:gd name="connsiteY1" fmla="*/ 11809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301307 w 2952116"/>
                      <a:gd name="connsiteY1" fmla="*/ 760269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85454"/>
                      <a:gd name="connsiteY0" fmla="*/ 931084 h 1282557"/>
                      <a:gd name="connsiteX1" fmla="*/ 334645 w 2985454"/>
                      <a:gd name="connsiteY1" fmla="*/ 760269 h 1282557"/>
                      <a:gd name="connsiteX2" fmla="*/ 556578 w 2985454"/>
                      <a:gd name="connsiteY2" fmla="*/ 403717 h 1282557"/>
                      <a:gd name="connsiteX3" fmla="*/ 922338 w 2985454"/>
                      <a:gd name="connsiteY3" fmla="*/ 164957 h 1282557"/>
                      <a:gd name="connsiteX4" fmla="*/ 2985454 w 2985454"/>
                      <a:gd name="connsiteY4" fmla="*/ 376428 h 1282557"/>
                      <a:gd name="connsiteX5" fmla="*/ 2230438 w 2985454"/>
                      <a:gd name="connsiteY5" fmla="*/ 1282557 h 1282557"/>
                      <a:gd name="connsiteX0" fmla="*/ 0 w 2985454"/>
                      <a:gd name="connsiteY0" fmla="*/ 931084 h 1261775"/>
                      <a:gd name="connsiteX1" fmla="*/ 334645 w 2985454"/>
                      <a:gd name="connsiteY1" fmla="*/ 760269 h 1261775"/>
                      <a:gd name="connsiteX2" fmla="*/ 556578 w 2985454"/>
                      <a:gd name="connsiteY2" fmla="*/ 403717 h 1261775"/>
                      <a:gd name="connsiteX3" fmla="*/ 922338 w 2985454"/>
                      <a:gd name="connsiteY3" fmla="*/ 164957 h 1261775"/>
                      <a:gd name="connsiteX4" fmla="*/ 2985454 w 2985454"/>
                      <a:gd name="connsiteY4" fmla="*/ 376428 h 1261775"/>
                      <a:gd name="connsiteX5" fmla="*/ 2386302 w 2985454"/>
                      <a:gd name="connsiteY5" fmla="*/ 1261775 h 1261775"/>
                      <a:gd name="connsiteX0" fmla="*/ 0 w 2985454"/>
                      <a:gd name="connsiteY0" fmla="*/ 1418654 h 1418654"/>
                      <a:gd name="connsiteX1" fmla="*/ 334645 w 2985454"/>
                      <a:gd name="connsiteY1" fmla="*/ 1247839 h 1418654"/>
                      <a:gd name="connsiteX2" fmla="*/ 556578 w 2985454"/>
                      <a:gd name="connsiteY2" fmla="*/ 891287 h 1418654"/>
                      <a:gd name="connsiteX3" fmla="*/ 922338 w 2985454"/>
                      <a:gd name="connsiteY3" fmla="*/ 652527 h 1418654"/>
                      <a:gd name="connsiteX4" fmla="*/ 2985454 w 2985454"/>
                      <a:gd name="connsiteY4" fmla="*/ 863998 h 1418654"/>
                      <a:gd name="connsiteX5" fmla="*/ 2469429 w 2985454"/>
                      <a:gd name="connsiteY5" fmla="*/ 3672 h 1418654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922338 w 3131935"/>
                      <a:gd name="connsiteY3" fmla="*/ 65594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922338 w 3131935"/>
                      <a:gd name="connsiteY3" fmla="*/ 65594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1036638 w 3131935"/>
                      <a:gd name="connsiteY3" fmla="*/ 71309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1036638 w 3131935"/>
                      <a:gd name="connsiteY3" fmla="*/ 71309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2544832"/>
                      <a:gd name="connsiteY0" fmla="*/ 1418329 h 1857152"/>
                      <a:gd name="connsiteX1" fmla="*/ 334645 w 2544832"/>
                      <a:gd name="connsiteY1" fmla="*/ 1247514 h 1857152"/>
                      <a:gd name="connsiteX2" fmla="*/ 556578 w 2544832"/>
                      <a:gd name="connsiteY2" fmla="*/ 890962 h 1857152"/>
                      <a:gd name="connsiteX3" fmla="*/ 1036638 w 2544832"/>
                      <a:gd name="connsiteY3" fmla="*/ 709352 h 1857152"/>
                      <a:gd name="connsiteX4" fmla="*/ 1480504 w 2544832"/>
                      <a:gd name="connsiteY4" fmla="*/ 1816173 h 1857152"/>
                      <a:gd name="connsiteX5" fmla="*/ 2469429 w 2544832"/>
                      <a:gd name="connsiteY5" fmla="*/ 3347 h 1857152"/>
                      <a:gd name="connsiteX0" fmla="*/ 0 w 2223423"/>
                      <a:gd name="connsiteY0" fmla="*/ 709218 h 1656436"/>
                      <a:gd name="connsiteX1" fmla="*/ 334645 w 2223423"/>
                      <a:gd name="connsiteY1" fmla="*/ 538403 h 1656436"/>
                      <a:gd name="connsiteX2" fmla="*/ 556578 w 2223423"/>
                      <a:gd name="connsiteY2" fmla="*/ 181851 h 1656436"/>
                      <a:gd name="connsiteX3" fmla="*/ 1036638 w 2223423"/>
                      <a:gd name="connsiteY3" fmla="*/ 241 h 1656436"/>
                      <a:gd name="connsiteX4" fmla="*/ 1480504 w 2223423"/>
                      <a:gd name="connsiteY4" fmla="*/ 1107062 h 1656436"/>
                      <a:gd name="connsiteX5" fmla="*/ 2117004 w 2223423"/>
                      <a:gd name="connsiteY5" fmla="*/ 1656436 h 1656436"/>
                      <a:gd name="connsiteX0" fmla="*/ 0 w 2117004"/>
                      <a:gd name="connsiteY0" fmla="*/ 709218 h 1656436"/>
                      <a:gd name="connsiteX1" fmla="*/ 334645 w 2117004"/>
                      <a:gd name="connsiteY1" fmla="*/ 538403 h 1656436"/>
                      <a:gd name="connsiteX2" fmla="*/ 556578 w 2117004"/>
                      <a:gd name="connsiteY2" fmla="*/ 181851 h 1656436"/>
                      <a:gd name="connsiteX3" fmla="*/ 1036638 w 2117004"/>
                      <a:gd name="connsiteY3" fmla="*/ 241 h 1656436"/>
                      <a:gd name="connsiteX4" fmla="*/ 1480504 w 2117004"/>
                      <a:gd name="connsiteY4" fmla="*/ 1107062 h 1656436"/>
                      <a:gd name="connsiteX5" fmla="*/ 2117004 w 2117004"/>
                      <a:gd name="connsiteY5" fmla="*/ 1656436 h 1656436"/>
                      <a:gd name="connsiteX0" fmla="*/ 0 w 2212254"/>
                      <a:gd name="connsiteY0" fmla="*/ 709218 h 1608811"/>
                      <a:gd name="connsiteX1" fmla="*/ 334645 w 2212254"/>
                      <a:gd name="connsiteY1" fmla="*/ 538403 h 1608811"/>
                      <a:gd name="connsiteX2" fmla="*/ 556578 w 2212254"/>
                      <a:gd name="connsiteY2" fmla="*/ 181851 h 1608811"/>
                      <a:gd name="connsiteX3" fmla="*/ 1036638 w 2212254"/>
                      <a:gd name="connsiteY3" fmla="*/ 241 h 1608811"/>
                      <a:gd name="connsiteX4" fmla="*/ 1480504 w 2212254"/>
                      <a:gd name="connsiteY4" fmla="*/ 1107062 h 1608811"/>
                      <a:gd name="connsiteX5" fmla="*/ 2212254 w 2212254"/>
                      <a:gd name="connsiteY5" fmla="*/ 1608811 h 1608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12254" h="1608811">
                        <a:moveTo>
                          <a:pt x="0" y="709218"/>
                        </a:moveTo>
                        <a:cubicBezTo>
                          <a:pt x="147002" y="643813"/>
                          <a:pt x="241882" y="626298"/>
                          <a:pt x="334645" y="538403"/>
                        </a:cubicBezTo>
                        <a:cubicBezTo>
                          <a:pt x="427408" y="450509"/>
                          <a:pt x="439579" y="271545"/>
                          <a:pt x="556578" y="181851"/>
                        </a:cubicBezTo>
                        <a:cubicBezTo>
                          <a:pt x="673577" y="92157"/>
                          <a:pt x="790575" y="78873"/>
                          <a:pt x="1036638" y="241"/>
                        </a:cubicBezTo>
                        <a:cubicBezTo>
                          <a:pt x="1301751" y="-21240"/>
                          <a:pt x="980009" y="1405127"/>
                          <a:pt x="1480504" y="1107062"/>
                        </a:cubicBezTo>
                        <a:cubicBezTo>
                          <a:pt x="1904799" y="944079"/>
                          <a:pt x="1801515" y="1481073"/>
                          <a:pt x="2212254" y="1608811"/>
                        </a:cubicBezTo>
                      </a:path>
                    </a:pathLst>
                  </a:custGeom>
                  <a:noFill/>
                  <a:ln w="38100">
                    <a:solidFill>
                      <a:srgbClr val="00B0F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1" name="Forme libre 40"/>
                  <p:cNvSpPr/>
                  <p:nvPr/>
                </p:nvSpPr>
                <p:spPr>
                  <a:xfrm>
                    <a:off x="8386412" y="1304133"/>
                    <a:ext cx="2235345" cy="433498"/>
                  </a:xfrm>
                  <a:custGeom>
                    <a:avLst/>
                    <a:gdLst>
                      <a:gd name="connsiteX0" fmla="*/ 0 w 2362200"/>
                      <a:gd name="connsiteY0" fmla="*/ 419656 h 420144"/>
                      <a:gd name="connsiteX1" fmla="*/ 144780 w 2362200"/>
                      <a:gd name="connsiteY1" fmla="*/ 389176 h 420144"/>
                      <a:gd name="connsiteX2" fmla="*/ 662940 w 2362200"/>
                      <a:gd name="connsiteY2" fmla="*/ 221536 h 420144"/>
                      <a:gd name="connsiteX3" fmla="*/ 1493520 w 2362200"/>
                      <a:gd name="connsiteY3" fmla="*/ 556 h 420144"/>
                      <a:gd name="connsiteX4" fmla="*/ 2362200 w 2362200"/>
                      <a:gd name="connsiteY4" fmla="*/ 290116 h 420144"/>
                      <a:gd name="connsiteX0" fmla="*/ 0 w 1560632"/>
                      <a:gd name="connsiteY0" fmla="*/ 1764323 h 1764811"/>
                      <a:gd name="connsiteX1" fmla="*/ 144780 w 1560632"/>
                      <a:gd name="connsiteY1" fmla="*/ 1733843 h 1764811"/>
                      <a:gd name="connsiteX2" fmla="*/ 662940 w 1560632"/>
                      <a:gd name="connsiteY2" fmla="*/ 1566203 h 1764811"/>
                      <a:gd name="connsiteX3" fmla="*/ 1493520 w 1560632"/>
                      <a:gd name="connsiteY3" fmla="*/ 1345223 h 1764811"/>
                      <a:gd name="connsiteX4" fmla="*/ 1346200 w 1560632"/>
                      <a:gd name="connsiteY4" fmla="*/ 9183 h 1764811"/>
                      <a:gd name="connsiteX0" fmla="*/ 0 w 1346200"/>
                      <a:gd name="connsiteY0" fmla="*/ 1769712 h 1770200"/>
                      <a:gd name="connsiteX1" fmla="*/ 144780 w 1346200"/>
                      <a:gd name="connsiteY1" fmla="*/ 1739232 h 1770200"/>
                      <a:gd name="connsiteX2" fmla="*/ 662940 w 1346200"/>
                      <a:gd name="connsiteY2" fmla="*/ 1571592 h 1770200"/>
                      <a:gd name="connsiteX3" fmla="*/ 731520 w 1346200"/>
                      <a:gd name="connsiteY3" fmla="*/ 766412 h 1770200"/>
                      <a:gd name="connsiteX4" fmla="*/ 1346200 w 1346200"/>
                      <a:gd name="connsiteY4" fmla="*/ 14572 h 1770200"/>
                      <a:gd name="connsiteX0" fmla="*/ 0 w 1346200"/>
                      <a:gd name="connsiteY0" fmla="*/ 1769712 h 1778443"/>
                      <a:gd name="connsiteX1" fmla="*/ 144780 w 1346200"/>
                      <a:gd name="connsiteY1" fmla="*/ 1739232 h 1778443"/>
                      <a:gd name="connsiteX2" fmla="*/ 472440 w 1346200"/>
                      <a:gd name="connsiteY2" fmla="*/ 1393792 h 1778443"/>
                      <a:gd name="connsiteX3" fmla="*/ 731520 w 1346200"/>
                      <a:gd name="connsiteY3" fmla="*/ 766412 h 1778443"/>
                      <a:gd name="connsiteX4" fmla="*/ 1346200 w 1346200"/>
                      <a:gd name="connsiteY4" fmla="*/ 14572 h 1778443"/>
                      <a:gd name="connsiteX0" fmla="*/ 0 w 1346200"/>
                      <a:gd name="connsiteY0" fmla="*/ 1771368 h 1780099"/>
                      <a:gd name="connsiteX1" fmla="*/ 144780 w 1346200"/>
                      <a:gd name="connsiteY1" fmla="*/ 1740888 h 1780099"/>
                      <a:gd name="connsiteX2" fmla="*/ 472440 w 1346200"/>
                      <a:gd name="connsiteY2" fmla="*/ 1395448 h 1780099"/>
                      <a:gd name="connsiteX3" fmla="*/ 680720 w 1346200"/>
                      <a:gd name="connsiteY3" fmla="*/ 666468 h 1780099"/>
                      <a:gd name="connsiteX4" fmla="*/ 1346200 w 1346200"/>
                      <a:gd name="connsiteY4" fmla="*/ 16228 h 1780099"/>
                      <a:gd name="connsiteX0" fmla="*/ 0 w 1460500"/>
                      <a:gd name="connsiteY0" fmla="*/ 2109769 h 2118500"/>
                      <a:gd name="connsiteX1" fmla="*/ 144780 w 1460500"/>
                      <a:gd name="connsiteY1" fmla="*/ 2079289 h 2118500"/>
                      <a:gd name="connsiteX2" fmla="*/ 472440 w 1460500"/>
                      <a:gd name="connsiteY2" fmla="*/ 1733849 h 2118500"/>
                      <a:gd name="connsiteX3" fmla="*/ 680720 w 1460500"/>
                      <a:gd name="connsiteY3" fmla="*/ 1004869 h 2118500"/>
                      <a:gd name="connsiteX4" fmla="*/ 1460500 w 1460500"/>
                      <a:gd name="connsiteY4" fmla="*/ 11729 h 2118500"/>
                      <a:gd name="connsiteX0" fmla="*/ 0 w 1460500"/>
                      <a:gd name="connsiteY0" fmla="*/ 2111528 h 2120259"/>
                      <a:gd name="connsiteX1" fmla="*/ 144780 w 1460500"/>
                      <a:gd name="connsiteY1" fmla="*/ 2081048 h 2120259"/>
                      <a:gd name="connsiteX2" fmla="*/ 472440 w 1460500"/>
                      <a:gd name="connsiteY2" fmla="*/ 1735608 h 2120259"/>
                      <a:gd name="connsiteX3" fmla="*/ 680720 w 1460500"/>
                      <a:gd name="connsiteY3" fmla="*/ 1006628 h 2120259"/>
                      <a:gd name="connsiteX4" fmla="*/ 1460500 w 1460500"/>
                      <a:gd name="connsiteY4" fmla="*/ 13488 h 2120259"/>
                      <a:gd name="connsiteX0" fmla="*/ 0 w 1460500"/>
                      <a:gd name="connsiteY0" fmla="*/ 2106788 h 2115519"/>
                      <a:gd name="connsiteX1" fmla="*/ 144780 w 1460500"/>
                      <a:gd name="connsiteY1" fmla="*/ 2076308 h 2115519"/>
                      <a:gd name="connsiteX2" fmla="*/ 472440 w 1460500"/>
                      <a:gd name="connsiteY2" fmla="*/ 1730868 h 2115519"/>
                      <a:gd name="connsiteX3" fmla="*/ 680720 w 1460500"/>
                      <a:gd name="connsiteY3" fmla="*/ 1586088 h 2115519"/>
                      <a:gd name="connsiteX4" fmla="*/ 1460500 w 1460500"/>
                      <a:gd name="connsiteY4" fmla="*/ 8748 h 2115519"/>
                      <a:gd name="connsiteX0" fmla="*/ 0 w 1460500"/>
                      <a:gd name="connsiteY0" fmla="*/ 2106788 h 2109520"/>
                      <a:gd name="connsiteX1" fmla="*/ 144780 w 1460500"/>
                      <a:gd name="connsiteY1" fmla="*/ 2076308 h 2109520"/>
                      <a:gd name="connsiteX2" fmla="*/ 586740 w 1460500"/>
                      <a:gd name="connsiteY2" fmla="*/ 2073768 h 2109520"/>
                      <a:gd name="connsiteX3" fmla="*/ 680720 w 1460500"/>
                      <a:gd name="connsiteY3" fmla="*/ 1586088 h 2109520"/>
                      <a:gd name="connsiteX4" fmla="*/ 1460500 w 1460500"/>
                      <a:gd name="connsiteY4" fmla="*/ 8748 h 2109520"/>
                      <a:gd name="connsiteX0" fmla="*/ 0 w 1511300"/>
                      <a:gd name="connsiteY0" fmla="*/ 540787 h 779547"/>
                      <a:gd name="connsiteX1" fmla="*/ 144780 w 1511300"/>
                      <a:gd name="connsiteY1" fmla="*/ 510307 h 779547"/>
                      <a:gd name="connsiteX2" fmla="*/ 586740 w 1511300"/>
                      <a:gd name="connsiteY2" fmla="*/ 507767 h 779547"/>
                      <a:gd name="connsiteX3" fmla="*/ 680720 w 1511300"/>
                      <a:gd name="connsiteY3" fmla="*/ 20087 h 779547"/>
                      <a:gd name="connsiteX4" fmla="*/ 1511300 w 1511300"/>
                      <a:gd name="connsiteY4" fmla="*/ 779547 h 779547"/>
                      <a:gd name="connsiteX0" fmla="*/ 0 w 1511300"/>
                      <a:gd name="connsiteY0" fmla="*/ 538551 h 777311"/>
                      <a:gd name="connsiteX1" fmla="*/ 144780 w 1511300"/>
                      <a:gd name="connsiteY1" fmla="*/ 5080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485900"/>
                      <a:gd name="connsiteY0" fmla="*/ 297251 h 777311"/>
                      <a:gd name="connsiteX1" fmla="*/ 271780 w 1485900"/>
                      <a:gd name="connsiteY1" fmla="*/ 2921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297251 h 777311"/>
                      <a:gd name="connsiteX1" fmla="*/ 322580 w 1485900"/>
                      <a:gd name="connsiteY1" fmla="*/ 3683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334690 h 814750"/>
                      <a:gd name="connsiteX1" fmla="*/ 322580 w 1485900"/>
                      <a:gd name="connsiteY1" fmla="*/ 405810 h 814750"/>
                      <a:gd name="connsiteX2" fmla="*/ 459740 w 1485900"/>
                      <a:gd name="connsiteY2" fmla="*/ 200070 h 814750"/>
                      <a:gd name="connsiteX3" fmla="*/ 833120 w 1485900"/>
                      <a:gd name="connsiteY3" fmla="*/ 17190 h 814750"/>
                      <a:gd name="connsiteX4" fmla="*/ 1485900 w 1485900"/>
                      <a:gd name="connsiteY4" fmla="*/ 814750 h 814750"/>
                      <a:gd name="connsiteX0" fmla="*/ 0 w 1485900"/>
                      <a:gd name="connsiteY0" fmla="*/ 318210 h 798270"/>
                      <a:gd name="connsiteX1" fmla="*/ 322580 w 1485900"/>
                      <a:gd name="connsiteY1" fmla="*/ 389330 h 798270"/>
                      <a:gd name="connsiteX2" fmla="*/ 459740 w 1485900"/>
                      <a:gd name="connsiteY2" fmla="*/ 183590 h 798270"/>
                      <a:gd name="connsiteX3" fmla="*/ 833120 w 1485900"/>
                      <a:gd name="connsiteY3" fmla="*/ 710 h 798270"/>
                      <a:gd name="connsiteX4" fmla="*/ 1485900 w 1485900"/>
                      <a:gd name="connsiteY4" fmla="*/ 798270 h 798270"/>
                      <a:gd name="connsiteX0" fmla="*/ 0 w 1485900"/>
                      <a:gd name="connsiteY0" fmla="*/ 318153 h 798213"/>
                      <a:gd name="connsiteX1" fmla="*/ 322580 w 1485900"/>
                      <a:gd name="connsiteY1" fmla="*/ 262273 h 798213"/>
                      <a:gd name="connsiteX2" fmla="*/ 459740 w 1485900"/>
                      <a:gd name="connsiteY2" fmla="*/ 183533 h 798213"/>
                      <a:gd name="connsiteX3" fmla="*/ 833120 w 1485900"/>
                      <a:gd name="connsiteY3" fmla="*/ 653 h 798213"/>
                      <a:gd name="connsiteX4" fmla="*/ 1485900 w 1485900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36884 h 821706"/>
                      <a:gd name="connsiteX1" fmla="*/ 365443 w 1528763"/>
                      <a:gd name="connsiteY1" fmla="*/ 285766 h 821706"/>
                      <a:gd name="connsiteX2" fmla="*/ 550228 w 1528763"/>
                      <a:gd name="connsiteY2" fmla="*/ 21289 h 821706"/>
                      <a:gd name="connsiteX3" fmla="*/ 875983 w 1528763"/>
                      <a:gd name="connsiteY3" fmla="*/ 24146 h 821706"/>
                      <a:gd name="connsiteX4" fmla="*/ 1528763 w 1528763"/>
                      <a:gd name="connsiteY4" fmla="*/ 821706 h 821706"/>
                      <a:gd name="connsiteX0" fmla="*/ 0 w 1528763"/>
                      <a:gd name="connsiteY0" fmla="*/ 326775 h 811597"/>
                      <a:gd name="connsiteX1" fmla="*/ 355918 w 1528763"/>
                      <a:gd name="connsiteY1" fmla="*/ 137544 h 811597"/>
                      <a:gd name="connsiteX2" fmla="*/ 550228 w 1528763"/>
                      <a:gd name="connsiteY2" fmla="*/ 11180 h 811597"/>
                      <a:gd name="connsiteX3" fmla="*/ 875983 w 1528763"/>
                      <a:gd name="connsiteY3" fmla="*/ 14037 h 811597"/>
                      <a:gd name="connsiteX4" fmla="*/ 1528763 w 1528763"/>
                      <a:gd name="connsiteY4" fmla="*/ 811597 h 811597"/>
                      <a:gd name="connsiteX0" fmla="*/ 0 w 1528763"/>
                      <a:gd name="connsiteY0" fmla="*/ 333683 h 818505"/>
                      <a:gd name="connsiteX1" fmla="*/ 355918 w 1528763"/>
                      <a:gd name="connsiteY1" fmla="*/ 144452 h 818505"/>
                      <a:gd name="connsiteX2" fmla="*/ 554991 w 1528763"/>
                      <a:gd name="connsiteY2" fmla="*/ 8563 h 818505"/>
                      <a:gd name="connsiteX3" fmla="*/ 875983 w 1528763"/>
                      <a:gd name="connsiteY3" fmla="*/ 20945 h 818505"/>
                      <a:gd name="connsiteX4" fmla="*/ 1528763 w 1528763"/>
                      <a:gd name="connsiteY4" fmla="*/ 818505 h 818505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875983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756920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57527 w 1528763"/>
                      <a:gd name="connsiteY4" fmla="*/ 514092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331335"/>
                      <a:gd name="connsiteY0" fmla="*/ 336856 h 811287"/>
                      <a:gd name="connsiteX1" fmla="*/ 355918 w 1331335"/>
                      <a:gd name="connsiteY1" fmla="*/ 147625 h 811287"/>
                      <a:gd name="connsiteX2" fmla="*/ 554991 w 1331335"/>
                      <a:gd name="connsiteY2" fmla="*/ 11736 h 811287"/>
                      <a:gd name="connsiteX3" fmla="*/ 756920 w 1331335"/>
                      <a:gd name="connsiteY3" fmla="*/ 24118 h 811287"/>
                      <a:gd name="connsiteX4" fmla="*/ 948002 w 1331335"/>
                      <a:gd name="connsiteY4" fmla="*/ 518854 h 811287"/>
                      <a:gd name="connsiteX5" fmla="*/ 1331335 w 1331335"/>
                      <a:gd name="connsiteY5" fmla="*/ 811287 h 811287"/>
                      <a:gd name="connsiteX0" fmla="*/ 0 w 1331335"/>
                      <a:gd name="connsiteY0" fmla="*/ 336856 h 738550"/>
                      <a:gd name="connsiteX1" fmla="*/ 355918 w 1331335"/>
                      <a:gd name="connsiteY1" fmla="*/ 147625 h 738550"/>
                      <a:gd name="connsiteX2" fmla="*/ 554991 w 1331335"/>
                      <a:gd name="connsiteY2" fmla="*/ 11736 h 738550"/>
                      <a:gd name="connsiteX3" fmla="*/ 756920 w 1331335"/>
                      <a:gd name="connsiteY3" fmla="*/ 24118 h 738550"/>
                      <a:gd name="connsiteX4" fmla="*/ 948002 w 1331335"/>
                      <a:gd name="connsiteY4" fmla="*/ 518854 h 738550"/>
                      <a:gd name="connsiteX5" fmla="*/ 1331335 w 1331335"/>
                      <a:gd name="connsiteY5" fmla="*/ 738550 h 738550"/>
                      <a:gd name="connsiteX0" fmla="*/ 0 w 1206645"/>
                      <a:gd name="connsiteY0" fmla="*/ 1396185 h 1585449"/>
                      <a:gd name="connsiteX1" fmla="*/ 355918 w 1206645"/>
                      <a:gd name="connsiteY1" fmla="*/ 1206954 h 1585449"/>
                      <a:gd name="connsiteX2" fmla="*/ 554991 w 1206645"/>
                      <a:gd name="connsiteY2" fmla="*/ 1071065 h 1585449"/>
                      <a:gd name="connsiteX3" fmla="*/ 756920 w 1206645"/>
                      <a:gd name="connsiteY3" fmla="*/ 1083447 h 1585449"/>
                      <a:gd name="connsiteX4" fmla="*/ 948002 w 1206645"/>
                      <a:gd name="connsiteY4" fmla="*/ 1578183 h 1585449"/>
                      <a:gd name="connsiteX5" fmla="*/ 1206645 w 1206645"/>
                      <a:gd name="connsiteY5" fmla="*/ 252 h 1585449"/>
                      <a:gd name="connsiteX0" fmla="*/ 0 w 1206645"/>
                      <a:gd name="connsiteY0" fmla="*/ 1395933 h 1585322"/>
                      <a:gd name="connsiteX1" fmla="*/ 355918 w 1206645"/>
                      <a:gd name="connsiteY1" fmla="*/ 1206702 h 1585322"/>
                      <a:gd name="connsiteX2" fmla="*/ 554991 w 1206645"/>
                      <a:gd name="connsiteY2" fmla="*/ 1070813 h 1585322"/>
                      <a:gd name="connsiteX3" fmla="*/ 756920 w 1206645"/>
                      <a:gd name="connsiteY3" fmla="*/ 1083195 h 1585322"/>
                      <a:gd name="connsiteX4" fmla="*/ 948002 w 1206645"/>
                      <a:gd name="connsiteY4" fmla="*/ 1577931 h 1585322"/>
                      <a:gd name="connsiteX5" fmla="*/ 1206645 w 1206645"/>
                      <a:gd name="connsiteY5" fmla="*/ 0 h 1585322"/>
                      <a:gd name="connsiteX0" fmla="*/ 0 w 1206645"/>
                      <a:gd name="connsiteY0" fmla="*/ 1395933 h 1577931"/>
                      <a:gd name="connsiteX1" fmla="*/ 355918 w 1206645"/>
                      <a:gd name="connsiteY1" fmla="*/ 1206702 h 1577931"/>
                      <a:gd name="connsiteX2" fmla="*/ 554991 w 1206645"/>
                      <a:gd name="connsiteY2" fmla="*/ 1070813 h 1577931"/>
                      <a:gd name="connsiteX3" fmla="*/ 756920 w 1206645"/>
                      <a:gd name="connsiteY3" fmla="*/ 1083195 h 1577931"/>
                      <a:gd name="connsiteX4" fmla="*/ 948002 w 1206645"/>
                      <a:gd name="connsiteY4" fmla="*/ 1577931 h 1577931"/>
                      <a:gd name="connsiteX5" fmla="*/ 1206645 w 1206645"/>
                      <a:gd name="connsiteY5" fmla="*/ 0 h 1577931"/>
                      <a:gd name="connsiteX0" fmla="*/ 0 w 1206645"/>
                      <a:gd name="connsiteY0" fmla="*/ 1395933 h 1578183"/>
                      <a:gd name="connsiteX1" fmla="*/ 355918 w 1206645"/>
                      <a:gd name="connsiteY1" fmla="*/ 1206702 h 1578183"/>
                      <a:gd name="connsiteX2" fmla="*/ 554991 w 1206645"/>
                      <a:gd name="connsiteY2" fmla="*/ 1070813 h 1578183"/>
                      <a:gd name="connsiteX3" fmla="*/ 756920 w 1206645"/>
                      <a:gd name="connsiteY3" fmla="*/ 1083195 h 1578183"/>
                      <a:gd name="connsiteX4" fmla="*/ 948002 w 1206645"/>
                      <a:gd name="connsiteY4" fmla="*/ 1577931 h 1578183"/>
                      <a:gd name="connsiteX5" fmla="*/ 1206645 w 1206645"/>
                      <a:gd name="connsiteY5" fmla="*/ 0 h 1578183"/>
                      <a:gd name="connsiteX0" fmla="*/ 0 w 1206645"/>
                      <a:gd name="connsiteY0" fmla="*/ 1395933 h 1395933"/>
                      <a:gd name="connsiteX1" fmla="*/ 355918 w 1206645"/>
                      <a:gd name="connsiteY1" fmla="*/ 1206702 h 1395933"/>
                      <a:gd name="connsiteX2" fmla="*/ 554991 w 1206645"/>
                      <a:gd name="connsiteY2" fmla="*/ 1070813 h 1395933"/>
                      <a:gd name="connsiteX3" fmla="*/ 756920 w 1206645"/>
                      <a:gd name="connsiteY3" fmla="*/ 1083195 h 1395933"/>
                      <a:gd name="connsiteX4" fmla="*/ 1051911 w 1206645"/>
                      <a:gd name="connsiteY4" fmla="*/ 1120731 h 1395933"/>
                      <a:gd name="connsiteX5" fmla="*/ 1206645 w 1206645"/>
                      <a:gd name="connsiteY5" fmla="*/ 0 h 1395933"/>
                      <a:gd name="connsiteX0" fmla="*/ 0 w 1206645"/>
                      <a:gd name="connsiteY0" fmla="*/ 1395933 h 1395933"/>
                      <a:gd name="connsiteX1" fmla="*/ 355918 w 1206645"/>
                      <a:gd name="connsiteY1" fmla="*/ 1206702 h 1395933"/>
                      <a:gd name="connsiteX2" fmla="*/ 554991 w 1206645"/>
                      <a:gd name="connsiteY2" fmla="*/ 1070813 h 1395933"/>
                      <a:gd name="connsiteX3" fmla="*/ 756920 w 1206645"/>
                      <a:gd name="connsiteY3" fmla="*/ 1083195 h 1395933"/>
                      <a:gd name="connsiteX4" fmla="*/ 1051911 w 1206645"/>
                      <a:gd name="connsiteY4" fmla="*/ 1120731 h 1395933"/>
                      <a:gd name="connsiteX5" fmla="*/ 1206645 w 1206645"/>
                      <a:gd name="connsiteY5" fmla="*/ 0 h 1395933"/>
                      <a:gd name="connsiteX0" fmla="*/ 0 w 2235345"/>
                      <a:gd name="connsiteY0" fmla="*/ 390141 h 433498"/>
                      <a:gd name="connsiteX1" fmla="*/ 355918 w 2235345"/>
                      <a:gd name="connsiteY1" fmla="*/ 200910 h 433498"/>
                      <a:gd name="connsiteX2" fmla="*/ 554991 w 2235345"/>
                      <a:gd name="connsiteY2" fmla="*/ 65021 h 433498"/>
                      <a:gd name="connsiteX3" fmla="*/ 756920 w 2235345"/>
                      <a:gd name="connsiteY3" fmla="*/ 77403 h 433498"/>
                      <a:gd name="connsiteX4" fmla="*/ 1051911 w 2235345"/>
                      <a:gd name="connsiteY4" fmla="*/ 114939 h 433498"/>
                      <a:gd name="connsiteX5" fmla="*/ 2235345 w 2235345"/>
                      <a:gd name="connsiteY5" fmla="*/ 386590 h 4334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35345" h="433498">
                        <a:moveTo>
                          <a:pt x="0" y="390141"/>
                        </a:moveTo>
                        <a:cubicBezTo>
                          <a:pt x="140970" y="329498"/>
                          <a:pt x="263420" y="255097"/>
                          <a:pt x="355918" y="200910"/>
                        </a:cubicBezTo>
                        <a:cubicBezTo>
                          <a:pt x="448416" y="146723"/>
                          <a:pt x="488157" y="85605"/>
                          <a:pt x="554991" y="65021"/>
                        </a:cubicBezTo>
                        <a:cubicBezTo>
                          <a:pt x="621825" y="44437"/>
                          <a:pt x="700943" y="52414"/>
                          <a:pt x="756920" y="77403"/>
                        </a:cubicBezTo>
                        <a:cubicBezTo>
                          <a:pt x="831947" y="126204"/>
                          <a:pt x="839205" y="127485"/>
                          <a:pt x="1051911" y="114939"/>
                        </a:cubicBezTo>
                        <a:cubicBezTo>
                          <a:pt x="1451653" y="-323634"/>
                          <a:pt x="1550600" y="653260"/>
                          <a:pt x="2235345" y="386590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46" name="Groupe 45"/>
                <p:cNvGrpSpPr/>
                <p:nvPr/>
              </p:nvGrpSpPr>
              <p:grpSpPr>
                <a:xfrm flipH="1">
                  <a:off x="5045407" y="4446040"/>
                  <a:ext cx="4161137" cy="2348880"/>
                  <a:chOff x="6876257" y="28626"/>
                  <a:chExt cx="4161137" cy="2348880"/>
                </a:xfrm>
              </p:grpSpPr>
              <p:grpSp>
                <p:nvGrpSpPr>
                  <p:cNvPr id="47" name="Groupe 46"/>
                  <p:cNvGrpSpPr/>
                  <p:nvPr/>
                </p:nvGrpSpPr>
                <p:grpSpPr>
                  <a:xfrm>
                    <a:off x="6876257" y="28626"/>
                    <a:ext cx="1840097" cy="2348880"/>
                    <a:chOff x="4180649" y="4502799"/>
                    <a:chExt cx="1840097" cy="2348880"/>
                  </a:xfrm>
                </p:grpSpPr>
                <p:grpSp>
                  <p:nvGrpSpPr>
                    <p:cNvPr id="50" name="Groupe 49"/>
                    <p:cNvGrpSpPr/>
                    <p:nvPr/>
                  </p:nvGrpSpPr>
                  <p:grpSpPr>
                    <a:xfrm>
                      <a:off x="4180649" y="4502799"/>
                      <a:ext cx="1840097" cy="2348880"/>
                      <a:chOff x="4180649" y="4502799"/>
                      <a:chExt cx="1840097" cy="2348880"/>
                    </a:xfrm>
                  </p:grpSpPr>
                  <p:pic>
                    <p:nvPicPr>
                      <p:cNvPr id="52" name="Image 51"/>
                      <p:cNvPicPr>
                        <a:picLocks noChangeAspect="1"/>
                      </p:cNvPicPr>
                      <p:nvPr/>
                    </p:nvPicPr>
                    <p:blipFill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ackgroundRemoval t="722" b="98556" l="922" r="97235">
                                    <a14:foregroundMark x1="10138" y1="7220" x2="52535" y2="2888"/>
                                    <a14:foregroundMark x1="34562" y1="35379" x2="32258" y2="37906"/>
                                  </a14:backgroundRemoval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180649" y="4502799"/>
                        <a:ext cx="1840097" cy="234888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53" name="ZoneTexte 52"/>
                      <p:cNvSpPr txBox="1"/>
                      <p:nvPr/>
                    </p:nvSpPr>
                    <p:spPr>
                      <a:xfrm rot="21049589">
                        <a:off x="4601296" y="4790743"/>
                        <a:ext cx="590245" cy="276999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effectLst>
                        <a:softEdge rad="50800"/>
                      </a:effectLst>
                    </p:spPr>
                    <p:txBody>
                      <a:bodyPr wrap="square" lIns="0" tIns="0" rIns="0" bIns="0" rtlCol="0" anchor="ctr" anchorCtr="0">
                        <a:spAutoFit/>
                      </a:bodyPr>
                      <a:lstStyle/>
                      <a:p>
                        <a:pPr algn="ctr"/>
                        <a:r>
                          <a:rPr lang="fr-FR" dirty="0" smtClean="0"/>
                          <a:t>.</a:t>
                        </a:r>
                        <a:endParaRPr lang="fr-FR" dirty="0"/>
                      </a:p>
                    </p:txBody>
                  </p:sp>
                </p:grpSp>
                <p:sp>
                  <p:nvSpPr>
                    <p:cNvPr id="51" name="ZoneTexte 50"/>
                    <p:cNvSpPr txBox="1"/>
                    <p:nvPr/>
                  </p:nvSpPr>
                  <p:spPr>
                    <a:xfrm rot="21049589">
                      <a:off x="4746624" y="5611641"/>
                      <a:ext cx="299587" cy="246221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sz="1600" b="1" dirty="0" smtClean="0"/>
                        <a:t> </a:t>
                      </a:r>
                      <a:r>
                        <a:rPr lang="fr-FR" sz="1600" b="1" dirty="0" smtClean="0">
                          <a:solidFill>
                            <a:schemeClr val="bg1"/>
                          </a:solidFill>
                          <a:sym typeface="Symbol"/>
                        </a:rPr>
                        <a:t></a:t>
                      </a:r>
                      <a:endParaRPr lang="fr-FR" sz="16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48" name="Forme libre 47"/>
                  <p:cNvSpPr/>
                  <p:nvPr/>
                </p:nvSpPr>
                <p:spPr>
                  <a:xfrm>
                    <a:off x="8190200" y="804724"/>
                    <a:ext cx="2843502" cy="916219"/>
                  </a:xfrm>
                  <a:custGeom>
                    <a:avLst/>
                    <a:gdLst>
                      <a:gd name="connsiteX0" fmla="*/ 0 w 2552700"/>
                      <a:gd name="connsiteY0" fmla="*/ 53382 h 308919"/>
                      <a:gd name="connsiteX1" fmla="*/ 160020 w 2552700"/>
                      <a:gd name="connsiteY1" fmla="*/ 42 h 308919"/>
                      <a:gd name="connsiteX2" fmla="*/ 739140 w 2552700"/>
                      <a:gd name="connsiteY2" fmla="*/ 61002 h 308919"/>
                      <a:gd name="connsiteX3" fmla="*/ 1943100 w 2552700"/>
                      <a:gd name="connsiteY3" fmla="*/ 304842 h 308919"/>
                      <a:gd name="connsiteX4" fmla="*/ 2552700 w 2552700"/>
                      <a:gd name="connsiteY4" fmla="*/ 190542 h 308919"/>
                      <a:gd name="connsiteX0" fmla="*/ 0 w 3251200"/>
                      <a:gd name="connsiteY0" fmla="*/ 1704340 h 1955981"/>
                      <a:gd name="connsiteX1" fmla="*/ 160020 w 3251200"/>
                      <a:gd name="connsiteY1" fmla="*/ 1651000 h 1955981"/>
                      <a:gd name="connsiteX2" fmla="*/ 739140 w 3251200"/>
                      <a:gd name="connsiteY2" fmla="*/ 1711960 h 1955981"/>
                      <a:gd name="connsiteX3" fmla="*/ 1943100 w 3251200"/>
                      <a:gd name="connsiteY3" fmla="*/ 1955800 h 1955981"/>
                      <a:gd name="connsiteX4" fmla="*/ 3251200 w 3251200"/>
                      <a:gd name="connsiteY4" fmla="*/ 0 h 1955981"/>
                      <a:gd name="connsiteX0" fmla="*/ 0 w 2298700"/>
                      <a:gd name="connsiteY0" fmla="*/ 2212340 h 2463943"/>
                      <a:gd name="connsiteX1" fmla="*/ 160020 w 2298700"/>
                      <a:gd name="connsiteY1" fmla="*/ 2159000 h 2463943"/>
                      <a:gd name="connsiteX2" fmla="*/ 739140 w 2298700"/>
                      <a:gd name="connsiteY2" fmla="*/ 2219960 h 2463943"/>
                      <a:gd name="connsiteX3" fmla="*/ 1943100 w 2298700"/>
                      <a:gd name="connsiteY3" fmla="*/ 2463800 h 2463943"/>
                      <a:gd name="connsiteX4" fmla="*/ 2298700 w 2298700"/>
                      <a:gd name="connsiteY4" fmla="*/ 0 h 2463943"/>
                      <a:gd name="connsiteX0" fmla="*/ 0 w 2298700"/>
                      <a:gd name="connsiteY0" fmla="*/ 2212340 h 2248057"/>
                      <a:gd name="connsiteX1" fmla="*/ 160020 w 2298700"/>
                      <a:gd name="connsiteY1" fmla="*/ 2159000 h 2248057"/>
                      <a:gd name="connsiteX2" fmla="*/ 739140 w 2298700"/>
                      <a:gd name="connsiteY2" fmla="*/ 2219960 h 2248057"/>
                      <a:gd name="connsiteX3" fmla="*/ 2095500 w 2298700"/>
                      <a:gd name="connsiteY3" fmla="*/ 2247900 h 2248057"/>
                      <a:gd name="connsiteX4" fmla="*/ 2298700 w 2298700"/>
                      <a:gd name="connsiteY4" fmla="*/ 0 h 2248057"/>
                      <a:gd name="connsiteX0" fmla="*/ 0 w 2298700"/>
                      <a:gd name="connsiteY0" fmla="*/ 2212340 h 2502041"/>
                      <a:gd name="connsiteX1" fmla="*/ 160020 w 2298700"/>
                      <a:gd name="connsiteY1" fmla="*/ 2159000 h 2502041"/>
                      <a:gd name="connsiteX2" fmla="*/ 739140 w 2298700"/>
                      <a:gd name="connsiteY2" fmla="*/ 2219960 h 2502041"/>
                      <a:gd name="connsiteX3" fmla="*/ 2032000 w 2298700"/>
                      <a:gd name="connsiteY3" fmla="*/ 2501900 h 2502041"/>
                      <a:gd name="connsiteX4" fmla="*/ 2298700 w 2298700"/>
                      <a:gd name="connsiteY4" fmla="*/ 0 h 2502041"/>
                      <a:gd name="connsiteX0" fmla="*/ 0 w 3131528"/>
                      <a:gd name="connsiteY0" fmla="*/ 2212340 h 2514827"/>
                      <a:gd name="connsiteX1" fmla="*/ 160020 w 3131528"/>
                      <a:gd name="connsiteY1" fmla="*/ 2159000 h 2514827"/>
                      <a:gd name="connsiteX2" fmla="*/ 739140 w 3131528"/>
                      <a:gd name="connsiteY2" fmla="*/ 2219960 h 2514827"/>
                      <a:gd name="connsiteX3" fmla="*/ 2032000 w 3131528"/>
                      <a:gd name="connsiteY3" fmla="*/ 2501900 h 2514827"/>
                      <a:gd name="connsiteX4" fmla="*/ 3129916 w 3131528"/>
                      <a:gd name="connsiteY4" fmla="*/ 871871 h 2514827"/>
                      <a:gd name="connsiteX5" fmla="*/ 2298700 w 3131528"/>
                      <a:gd name="connsiteY5" fmla="*/ 0 h 2514827"/>
                      <a:gd name="connsiteX0" fmla="*/ 0 w 3131367"/>
                      <a:gd name="connsiteY0" fmla="*/ 2237740 h 2540227"/>
                      <a:gd name="connsiteX1" fmla="*/ 160020 w 3131367"/>
                      <a:gd name="connsiteY1" fmla="*/ 2184400 h 2540227"/>
                      <a:gd name="connsiteX2" fmla="*/ 739140 w 3131367"/>
                      <a:gd name="connsiteY2" fmla="*/ 2245360 h 2540227"/>
                      <a:gd name="connsiteX3" fmla="*/ 2032000 w 3131367"/>
                      <a:gd name="connsiteY3" fmla="*/ 2527300 h 2540227"/>
                      <a:gd name="connsiteX4" fmla="*/ 3129916 w 3131367"/>
                      <a:gd name="connsiteY4" fmla="*/ 897271 h 2540227"/>
                      <a:gd name="connsiteX5" fmla="*/ 2197100 w 3131367"/>
                      <a:gd name="connsiteY5" fmla="*/ 0 h 2540227"/>
                      <a:gd name="connsiteX0" fmla="*/ 0 w 3132130"/>
                      <a:gd name="connsiteY0" fmla="*/ 2237740 h 2540227"/>
                      <a:gd name="connsiteX1" fmla="*/ 160020 w 3132130"/>
                      <a:gd name="connsiteY1" fmla="*/ 2184400 h 2540227"/>
                      <a:gd name="connsiteX2" fmla="*/ 739140 w 3132130"/>
                      <a:gd name="connsiteY2" fmla="*/ 2245360 h 2540227"/>
                      <a:gd name="connsiteX3" fmla="*/ 2032000 w 3132130"/>
                      <a:gd name="connsiteY3" fmla="*/ 2527300 h 2540227"/>
                      <a:gd name="connsiteX4" fmla="*/ 3129916 w 3132130"/>
                      <a:gd name="connsiteY4" fmla="*/ 897271 h 2540227"/>
                      <a:gd name="connsiteX5" fmla="*/ 2197100 w 3132130"/>
                      <a:gd name="connsiteY5" fmla="*/ 0 h 2540227"/>
                      <a:gd name="connsiteX0" fmla="*/ 0 w 3132130"/>
                      <a:gd name="connsiteY0" fmla="*/ 2237740 h 2307723"/>
                      <a:gd name="connsiteX1" fmla="*/ 160020 w 3132130"/>
                      <a:gd name="connsiteY1" fmla="*/ 2184400 h 2307723"/>
                      <a:gd name="connsiteX2" fmla="*/ 739140 w 3132130"/>
                      <a:gd name="connsiteY2" fmla="*/ 2245360 h 2307723"/>
                      <a:gd name="connsiteX3" fmla="*/ 914400 w 3132130"/>
                      <a:gd name="connsiteY3" fmla="*/ 1168400 h 2307723"/>
                      <a:gd name="connsiteX4" fmla="*/ 3129916 w 3132130"/>
                      <a:gd name="connsiteY4" fmla="*/ 897271 h 2307723"/>
                      <a:gd name="connsiteX5" fmla="*/ 2197100 w 3132130"/>
                      <a:gd name="connsiteY5" fmla="*/ 0 h 2307723"/>
                      <a:gd name="connsiteX0" fmla="*/ 0 w 3132130"/>
                      <a:gd name="connsiteY0" fmla="*/ 2237740 h 2237740"/>
                      <a:gd name="connsiteX1" fmla="*/ 160020 w 3132130"/>
                      <a:gd name="connsiteY1" fmla="*/ 2184400 h 2237740"/>
                      <a:gd name="connsiteX2" fmla="*/ 535940 w 3132130"/>
                      <a:gd name="connsiteY2" fmla="*/ 2029460 h 2237740"/>
                      <a:gd name="connsiteX3" fmla="*/ 914400 w 3132130"/>
                      <a:gd name="connsiteY3" fmla="*/ 1168400 h 2237740"/>
                      <a:gd name="connsiteX4" fmla="*/ 3129916 w 3132130"/>
                      <a:gd name="connsiteY4" fmla="*/ 897271 h 2237740"/>
                      <a:gd name="connsiteX5" fmla="*/ 2197100 w 3132130"/>
                      <a:gd name="connsiteY5" fmla="*/ 0 h 2237740"/>
                      <a:gd name="connsiteX0" fmla="*/ 0 w 3132217"/>
                      <a:gd name="connsiteY0" fmla="*/ 1402636 h 1450954"/>
                      <a:gd name="connsiteX1" fmla="*/ 160020 w 3132217"/>
                      <a:gd name="connsiteY1" fmla="*/ 1349296 h 1450954"/>
                      <a:gd name="connsiteX2" fmla="*/ 535940 w 3132217"/>
                      <a:gd name="connsiteY2" fmla="*/ 1194356 h 1450954"/>
                      <a:gd name="connsiteX3" fmla="*/ 914400 w 3132217"/>
                      <a:gd name="connsiteY3" fmla="*/ 333296 h 1450954"/>
                      <a:gd name="connsiteX4" fmla="*/ 3129916 w 3132217"/>
                      <a:gd name="connsiteY4" fmla="*/ 62167 h 1450954"/>
                      <a:gd name="connsiteX5" fmla="*/ 2222500 w 3132217"/>
                      <a:gd name="connsiteY5" fmla="*/ 1450896 h 1450954"/>
                      <a:gd name="connsiteX0" fmla="*/ 0 w 3132217"/>
                      <a:gd name="connsiteY0" fmla="*/ 1405667 h 1453927"/>
                      <a:gd name="connsiteX1" fmla="*/ 160020 w 3132217"/>
                      <a:gd name="connsiteY1" fmla="*/ 1352327 h 1453927"/>
                      <a:gd name="connsiteX2" fmla="*/ 535940 w 3132217"/>
                      <a:gd name="connsiteY2" fmla="*/ 1197387 h 1453927"/>
                      <a:gd name="connsiteX3" fmla="*/ 914400 w 3132217"/>
                      <a:gd name="connsiteY3" fmla="*/ 336327 h 1453927"/>
                      <a:gd name="connsiteX4" fmla="*/ 3129916 w 3132217"/>
                      <a:gd name="connsiteY4" fmla="*/ 65198 h 1453927"/>
                      <a:gd name="connsiteX5" fmla="*/ 2222500 w 3132217"/>
                      <a:gd name="connsiteY5" fmla="*/ 1453927 h 1453927"/>
                      <a:gd name="connsiteX0" fmla="*/ 0 w 3284178"/>
                      <a:gd name="connsiteY0" fmla="*/ 1332041 h 1380301"/>
                      <a:gd name="connsiteX1" fmla="*/ 160020 w 3284178"/>
                      <a:gd name="connsiteY1" fmla="*/ 1278701 h 1380301"/>
                      <a:gd name="connsiteX2" fmla="*/ 535940 w 3284178"/>
                      <a:gd name="connsiteY2" fmla="*/ 1123761 h 1380301"/>
                      <a:gd name="connsiteX3" fmla="*/ 914400 w 3284178"/>
                      <a:gd name="connsiteY3" fmla="*/ 262701 h 1380301"/>
                      <a:gd name="connsiteX4" fmla="*/ 3282316 w 3284178"/>
                      <a:gd name="connsiteY4" fmla="*/ 67772 h 1380301"/>
                      <a:gd name="connsiteX5" fmla="*/ 2222500 w 3284178"/>
                      <a:gd name="connsiteY5" fmla="*/ 1380301 h 1380301"/>
                      <a:gd name="connsiteX0" fmla="*/ 0 w 3298757"/>
                      <a:gd name="connsiteY0" fmla="*/ 1490254 h 1538514"/>
                      <a:gd name="connsiteX1" fmla="*/ 160020 w 3298757"/>
                      <a:gd name="connsiteY1" fmla="*/ 1436914 h 1538514"/>
                      <a:gd name="connsiteX2" fmla="*/ 535940 w 3298757"/>
                      <a:gd name="connsiteY2" fmla="*/ 1281974 h 1538514"/>
                      <a:gd name="connsiteX3" fmla="*/ 914400 w 3298757"/>
                      <a:gd name="connsiteY3" fmla="*/ 420914 h 1538514"/>
                      <a:gd name="connsiteX4" fmla="*/ 3282316 w 3298757"/>
                      <a:gd name="connsiteY4" fmla="*/ 225985 h 1538514"/>
                      <a:gd name="connsiteX5" fmla="*/ 2222500 w 3298757"/>
                      <a:gd name="connsiteY5" fmla="*/ 1538514 h 1538514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3576517"/>
                      <a:gd name="connsiteY0" fmla="*/ 1411173 h 1459433"/>
                      <a:gd name="connsiteX1" fmla="*/ 160020 w 3576517"/>
                      <a:gd name="connsiteY1" fmla="*/ 1357833 h 1459433"/>
                      <a:gd name="connsiteX2" fmla="*/ 535940 w 3576517"/>
                      <a:gd name="connsiteY2" fmla="*/ 1202893 h 1459433"/>
                      <a:gd name="connsiteX3" fmla="*/ 914400 w 3576517"/>
                      <a:gd name="connsiteY3" fmla="*/ 341833 h 1459433"/>
                      <a:gd name="connsiteX4" fmla="*/ 3561716 w 3576517"/>
                      <a:gd name="connsiteY4" fmla="*/ 248504 h 1459433"/>
                      <a:gd name="connsiteX5" fmla="*/ 2222500 w 3576517"/>
                      <a:gd name="connsiteY5" fmla="*/ 1459433 h 1459433"/>
                      <a:gd name="connsiteX0" fmla="*/ 0 w 2996216"/>
                      <a:gd name="connsiteY0" fmla="*/ 1208923 h 1257183"/>
                      <a:gd name="connsiteX1" fmla="*/ 160020 w 2996216"/>
                      <a:gd name="connsiteY1" fmla="*/ 1155583 h 1257183"/>
                      <a:gd name="connsiteX2" fmla="*/ 535940 w 2996216"/>
                      <a:gd name="connsiteY2" fmla="*/ 1000643 h 1257183"/>
                      <a:gd name="connsiteX3" fmla="*/ 914400 w 2996216"/>
                      <a:gd name="connsiteY3" fmla="*/ 139583 h 1257183"/>
                      <a:gd name="connsiteX4" fmla="*/ 2977516 w 2996216"/>
                      <a:gd name="connsiteY4" fmla="*/ 351054 h 1257183"/>
                      <a:gd name="connsiteX5" fmla="*/ 2222500 w 2996216"/>
                      <a:gd name="connsiteY5" fmla="*/ 1257183 h 1257183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77516"/>
                      <a:gd name="connsiteY0" fmla="*/ 1234297 h 1282557"/>
                      <a:gd name="connsiteX1" fmla="*/ 160020 w 2977516"/>
                      <a:gd name="connsiteY1" fmla="*/ 1180957 h 1282557"/>
                      <a:gd name="connsiteX2" fmla="*/ 535940 w 2977516"/>
                      <a:gd name="connsiteY2" fmla="*/ 1026017 h 1282557"/>
                      <a:gd name="connsiteX3" fmla="*/ 914400 w 2977516"/>
                      <a:gd name="connsiteY3" fmla="*/ 164957 h 1282557"/>
                      <a:gd name="connsiteX4" fmla="*/ 2977516 w 2977516"/>
                      <a:gd name="connsiteY4" fmla="*/ 376428 h 1282557"/>
                      <a:gd name="connsiteX5" fmla="*/ 2222500 w 29775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134620 w 2952116"/>
                      <a:gd name="connsiteY1" fmla="*/ 11809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10540 w 2952116"/>
                      <a:gd name="connsiteY2" fmla="*/ 10260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287020 w 2952116"/>
                      <a:gd name="connsiteY1" fmla="*/ 888857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52116"/>
                      <a:gd name="connsiteY0" fmla="*/ 916797 h 1282557"/>
                      <a:gd name="connsiteX1" fmla="*/ 301307 w 2952116"/>
                      <a:gd name="connsiteY1" fmla="*/ 760269 h 1282557"/>
                      <a:gd name="connsiteX2" fmla="*/ 523240 w 2952116"/>
                      <a:gd name="connsiteY2" fmla="*/ 403717 h 1282557"/>
                      <a:gd name="connsiteX3" fmla="*/ 889000 w 2952116"/>
                      <a:gd name="connsiteY3" fmla="*/ 164957 h 1282557"/>
                      <a:gd name="connsiteX4" fmla="*/ 2952116 w 2952116"/>
                      <a:gd name="connsiteY4" fmla="*/ 376428 h 1282557"/>
                      <a:gd name="connsiteX5" fmla="*/ 2197100 w 295211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71166"/>
                      <a:gd name="connsiteY0" fmla="*/ 931084 h 1282557"/>
                      <a:gd name="connsiteX1" fmla="*/ 320357 w 2971166"/>
                      <a:gd name="connsiteY1" fmla="*/ 760269 h 1282557"/>
                      <a:gd name="connsiteX2" fmla="*/ 542290 w 2971166"/>
                      <a:gd name="connsiteY2" fmla="*/ 403717 h 1282557"/>
                      <a:gd name="connsiteX3" fmla="*/ 908050 w 2971166"/>
                      <a:gd name="connsiteY3" fmla="*/ 164957 h 1282557"/>
                      <a:gd name="connsiteX4" fmla="*/ 2971166 w 2971166"/>
                      <a:gd name="connsiteY4" fmla="*/ 376428 h 1282557"/>
                      <a:gd name="connsiteX5" fmla="*/ 2216150 w 2971166"/>
                      <a:gd name="connsiteY5" fmla="*/ 1282557 h 1282557"/>
                      <a:gd name="connsiteX0" fmla="*/ 0 w 2985454"/>
                      <a:gd name="connsiteY0" fmla="*/ 931084 h 1282557"/>
                      <a:gd name="connsiteX1" fmla="*/ 334645 w 2985454"/>
                      <a:gd name="connsiteY1" fmla="*/ 760269 h 1282557"/>
                      <a:gd name="connsiteX2" fmla="*/ 556578 w 2985454"/>
                      <a:gd name="connsiteY2" fmla="*/ 403717 h 1282557"/>
                      <a:gd name="connsiteX3" fmla="*/ 922338 w 2985454"/>
                      <a:gd name="connsiteY3" fmla="*/ 164957 h 1282557"/>
                      <a:gd name="connsiteX4" fmla="*/ 2985454 w 2985454"/>
                      <a:gd name="connsiteY4" fmla="*/ 376428 h 1282557"/>
                      <a:gd name="connsiteX5" fmla="*/ 2230438 w 2985454"/>
                      <a:gd name="connsiteY5" fmla="*/ 1282557 h 1282557"/>
                      <a:gd name="connsiteX0" fmla="*/ 0 w 2985454"/>
                      <a:gd name="connsiteY0" fmla="*/ 931084 h 1261775"/>
                      <a:gd name="connsiteX1" fmla="*/ 334645 w 2985454"/>
                      <a:gd name="connsiteY1" fmla="*/ 760269 h 1261775"/>
                      <a:gd name="connsiteX2" fmla="*/ 556578 w 2985454"/>
                      <a:gd name="connsiteY2" fmla="*/ 403717 h 1261775"/>
                      <a:gd name="connsiteX3" fmla="*/ 922338 w 2985454"/>
                      <a:gd name="connsiteY3" fmla="*/ 164957 h 1261775"/>
                      <a:gd name="connsiteX4" fmla="*/ 2985454 w 2985454"/>
                      <a:gd name="connsiteY4" fmla="*/ 376428 h 1261775"/>
                      <a:gd name="connsiteX5" fmla="*/ 2386302 w 2985454"/>
                      <a:gd name="connsiteY5" fmla="*/ 1261775 h 1261775"/>
                      <a:gd name="connsiteX0" fmla="*/ 0 w 2985454"/>
                      <a:gd name="connsiteY0" fmla="*/ 1418654 h 1418654"/>
                      <a:gd name="connsiteX1" fmla="*/ 334645 w 2985454"/>
                      <a:gd name="connsiteY1" fmla="*/ 1247839 h 1418654"/>
                      <a:gd name="connsiteX2" fmla="*/ 556578 w 2985454"/>
                      <a:gd name="connsiteY2" fmla="*/ 891287 h 1418654"/>
                      <a:gd name="connsiteX3" fmla="*/ 922338 w 2985454"/>
                      <a:gd name="connsiteY3" fmla="*/ 652527 h 1418654"/>
                      <a:gd name="connsiteX4" fmla="*/ 2985454 w 2985454"/>
                      <a:gd name="connsiteY4" fmla="*/ 863998 h 1418654"/>
                      <a:gd name="connsiteX5" fmla="*/ 2469429 w 2985454"/>
                      <a:gd name="connsiteY5" fmla="*/ 3672 h 1418654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922338 w 3131935"/>
                      <a:gd name="connsiteY3" fmla="*/ 65594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3131935"/>
                      <a:gd name="connsiteY0" fmla="*/ 1422071 h 1422071"/>
                      <a:gd name="connsiteX1" fmla="*/ 334645 w 3131935"/>
                      <a:gd name="connsiteY1" fmla="*/ 1251256 h 1422071"/>
                      <a:gd name="connsiteX2" fmla="*/ 556578 w 3131935"/>
                      <a:gd name="connsiteY2" fmla="*/ 894704 h 1422071"/>
                      <a:gd name="connsiteX3" fmla="*/ 922338 w 3131935"/>
                      <a:gd name="connsiteY3" fmla="*/ 655944 h 1422071"/>
                      <a:gd name="connsiteX4" fmla="*/ 2985454 w 3131935"/>
                      <a:gd name="connsiteY4" fmla="*/ 867415 h 1422071"/>
                      <a:gd name="connsiteX5" fmla="*/ 2469429 w 3131935"/>
                      <a:gd name="connsiteY5" fmla="*/ 7089 h 1422071"/>
                      <a:gd name="connsiteX0" fmla="*/ 0 w 3228223"/>
                      <a:gd name="connsiteY0" fmla="*/ 2011446 h 2011446"/>
                      <a:gd name="connsiteX1" fmla="*/ 334645 w 3228223"/>
                      <a:gd name="connsiteY1" fmla="*/ 1840631 h 2011446"/>
                      <a:gd name="connsiteX2" fmla="*/ 556578 w 3228223"/>
                      <a:gd name="connsiteY2" fmla="*/ 1484079 h 2011446"/>
                      <a:gd name="connsiteX3" fmla="*/ 922338 w 3228223"/>
                      <a:gd name="connsiteY3" fmla="*/ 1245319 h 2011446"/>
                      <a:gd name="connsiteX4" fmla="*/ 2985454 w 3228223"/>
                      <a:gd name="connsiteY4" fmla="*/ 1456790 h 2011446"/>
                      <a:gd name="connsiteX5" fmla="*/ 2874675 w 3228223"/>
                      <a:gd name="connsiteY5" fmla="*/ 4182 h 2011446"/>
                      <a:gd name="connsiteX0" fmla="*/ 0 w 3105919"/>
                      <a:gd name="connsiteY0" fmla="*/ 2007264 h 2007264"/>
                      <a:gd name="connsiteX1" fmla="*/ 334645 w 3105919"/>
                      <a:gd name="connsiteY1" fmla="*/ 1836449 h 2007264"/>
                      <a:gd name="connsiteX2" fmla="*/ 556578 w 3105919"/>
                      <a:gd name="connsiteY2" fmla="*/ 1479897 h 2007264"/>
                      <a:gd name="connsiteX3" fmla="*/ 922338 w 3105919"/>
                      <a:gd name="connsiteY3" fmla="*/ 1241137 h 2007264"/>
                      <a:gd name="connsiteX4" fmla="*/ 2985454 w 3105919"/>
                      <a:gd name="connsiteY4" fmla="*/ 1452608 h 2007264"/>
                      <a:gd name="connsiteX5" fmla="*/ 2874675 w 3105919"/>
                      <a:gd name="connsiteY5" fmla="*/ 0 h 2007264"/>
                      <a:gd name="connsiteX0" fmla="*/ 0 w 3314847"/>
                      <a:gd name="connsiteY0" fmla="*/ 2237063 h 2237063"/>
                      <a:gd name="connsiteX1" fmla="*/ 334645 w 3314847"/>
                      <a:gd name="connsiteY1" fmla="*/ 2066248 h 2237063"/>
                      <a:gd name="connsiteX2" fmla="*/ 556578 w 3314847"/>
                      <a:gd name="connsiteY2" fmla="*/ 1709696 h 2237063"/>
                      <a:gd name="connsiteX3" fmla="*/ 922338 w 3314847"/>
                      <a:gd name="connsiteY3" fmla="*/ 1470936 h 2237063"/>
                      <a:gd name="connsiteX4" fmla="*/ 2985454 w 3314847"/>
                      <a:gd name="connsiteY4" fmla="*/ 1682407 h 2237063"/>
                      <a:gd name="connsiteX5" fmla="*/ 3310210 w 3314847"/>
                      <a:gd name="connsiteY5" fmla="*/ 78423 h 2237063"/>
                      <a:gd name="connsiteX6" fmla="*/ 2874675 w 3314847"/>
                      <a:gd name="connsiteY6" fmla="*/ 229799 h 2237063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985454 w 4277448"/>
                      <a:gd name="connsiteY4" fmla="*/ 2533263 h 3087919"/>
                      <a:gd name="connsiteX5" fmla="*/ 3310210 w 4277448"/>
                      <a:gd name="connsiteY5" fmla="*/ 929279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985454 w 4277448"/>
                      <a:gd name="connsiteY4" fmla="*/ 2533263 h 3087919"/>
                      <a:gd name="connsiteX5" fmla="*/ 3154347 w 4277448"/>
                      <a:gd name="connsiteY5" fmla="*/ 877325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985454 w 4277448"/>
                      <a:gd name="connsiteY4" fmla="*/ 2533263 h 3087919"/>
                      <a:gd name="connsiteX5" fmla="*/ 3154347 w 4277448"/>
                      <a:gd name="connsiteY5" fmla="*/ 877325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985454 w 4277448"/>
                      <a:gd name="connsiteY4" fmla="*/ 2533263 h 3087919"/>
                      <a:gd name="connsiteX5" fmla="*/ 3154347 w 4277448"/>
                      <a:gd name="connsiteY5" fmla="*/ 877325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684117 w 4277448"/>
                      <a:gd name="connsiteY4" fmla="*/ 2148799 h 3087919"/>
                      <a:gd name="connsiteX5" fmla="*/ 3154347 w 4277448"/>
                      <a:gd name="connsiteY5" fmla="*/ 877325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684117 w 4277448"/>
                      <a:gd name="connsiteY4" fmla="*/ 2148799 h 3087919"/>
                      <a:gd name="connsiteX5" fmla="*/ 3279038 w 4277448"/>
                      <a:gd name="connsiteY5" fmla="*/ 2217752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341217 w 4277448"/>
                      <a:gd name="connsiteY4" fmla="*/ 2522871 h 3087919"/>
                      <a:gd name="connsiteX5" fmla="*/ 3279038 w 4277448"/>
                      <a:gd name="connsiteY5" fmla="*/ 2217752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2341217 w 4277448"/>
                      <a:gd name="connsiteY4" fmla="*/ 2522871 h 3087919"/>
                      <a:gd name="connsiteX5" fmla="*/ 3279038 w 4277448"/>
                      <a:gd name="connsiteY5" fmla="*/ 2217752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1925581 w 4277448"/>
                      <a:gd name="connsiteY4" fmla="*/ 2637171 h 3087919"/>
                      <a:gd name="connsiteX5" fmla="*/ 3279038 w 4277448"/>
                      <a:gd name="connsiteY5" fmla="*/ 2217752 h 3087919"/>
                      <a:gd name="connsiteX6" fmla="*/ 4277448 w 4277448"/>
                      <a:gd name="connsiteY6" fmla="*/ 0 h 3087919"/>
                      <a:gd name="connsiteX0" fmla="*/ 0 w 4277448"/>
                      <a:gd name="connsiteY0" fmla="*/ 3087919 h 3087919"/>
                      <a:gd name="connsiteX1" fmla="*/ 334645 w 4277448"/>
                      <a:gd name="connsiteY1" fmla="*/ 2917104 h 3087919"/>
                      <a:gd name="connsiteX2" fmla="*/ 556578 w 4277448"/>
                      <a:gd name="connsiteY2" fmla="*/ 2560552 h 3087919"/>
                      <a:gd name="connsiteX3" fmla="*/ 922338 w 4277448"/>
                      <a:gd name="connsiteY3" fmla="*/ 2321792 h 3087919"/>
                      <a:gd name="connsiteX4" fmla="*/ 1925581 w 4277448"/>
                      <a:gd name="connsiteY4" fmla="*/ 2637171 h 3087919"/>
                      <a:gd name="connsiteX5" fmla="*/ 2686757 w 4277448"/>
                      <a:gd name="connsiteY5" fmla="*/ 2539870 h 3087919"/>
                      <a:gd name="connsiteX6" fmla="*/ 4277448 w 4277448"/>
                      <a:gd name="connsiteY6" fmla="*/ 0 h 3087919"/>
                      <a:gd name="connsiteX0" fmla="*/ 0 w 2822720"/>
                      <a:gd name="connsiteY0" fmla="*/ 782211 h 782211"/>
                      <a:gd name="connsiteX1" fmla="*/ 334645 w 2822720"/>
                      <a:gd name="connsiteY1" fmla="*/ 611396 h 782211"/>
                      <a:gd name="connsiteX2" fmla="*/ 556578 w 2822720"/>
                      <a:gd name="connsiteY2" fmla="*/ 254844 h 782211"/>
                      <a:gd name="connsiteX3" fmla="*/ 922338 w 2822720"/>
                      <a:gd name="connsiteY3" fmla="*/ 16084 h 782211"/>
                      <a:gd name="connsiteX4" fmla="*/ 1925581 w 2822720"/>
                      <a:gd name="connsiteY4" fmla="*/ 331463 h 782211"/>
                      <a:gd name="connsiteX5" fmla="*/ 2686757 w 2822720"/>
                      <a:gd name="connsiteY5" fmla="*/ 234162 h 782211"/>
                      <a:gd name="connsiteX6" fmla="*/ 2822720 w 2822720"/>
                      <a:gd name="connsiteY6" fmla="*/ 1074 h 782211"/>
                      <a:gd name="connsiteX0" fmla="*/ 0 w 2843502"/>
                      <a:gd name="connsiteY0" fmla="*/ 916219 h 916219"/>
                      <a:gd name="connsiteX1" fmla="*/ 334645 w 2843502"/>
                      <a:gd name="connsiteY1" fmla="*/ 745404 h 916219"/>
                      <a:gd name="connsiteX2" fmla="*/ 556578 w 2843502"/>
                      <a:gd name="connsiteY2" fmla="*/ 388852 h 916219"/>
                      <a:gd name="connsiteX3" fmla="*/ 922338 w 2843502"/>
                      <a:gd name="connsiteY3" fmla="*/ 150092 h 916219"/>
                      <a:gd name="connsiteX4" fmla="*/ 1925581 w 2843502"/>
                      <a:gd name="connsiteY4" fmla="*/ 465471 h 916219"/>
                      <a:gd name="connsiteX5" fmla="*/ 2686757 w 2843502"/>
                      <a:gd name="connsiteY5" fmla="*/ 368170 h 916219"/>
                      <a:gd name="connsiteX6" fmla="*/ 2843502 w 2843502"/>
                      <a:gd name="connsiteY6" fmla="*/ 0 h 916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843502" h="916219">
                        <a:moveTo>
                          <a:pt x="0" y="916219"/>
                        </a:moveTo>
                        <a:cubicBezTo>
                          <a:pt x="147002" y="850814"/>
                          <a:pt x="241882" y="833299"/>
                          <a:pt x="334645" y="745404"/>
                        </a:cubicBezTo>
                        <a:cubicBezTo>
                          <a:pt x="427408" y="657510"/>
                          <a:pt x="458629" y="488071"/>
                          <a:pt x="556578" y="388852"/>
                        </a:cubicBezTo>
                        <a:cubicBezTo>
                          <a:pt x="654527" y="289633"/>
                          <a:pt x="676275" y="228724"/>
                          <a:pt x="922338" y="150092"/>
                        </a:cubicBezTo>
                        <a:cubicBezTo>
                          <a:pt x="1168401" y="71461"/>
                          <a:pt x="1605534" y="669847"/>
                          <a:pt x="1925581" y="465471"/>
                        </a:cubicBezTo>
                        <a:cubicBezTo>
                          <a:pt x="2204064" y="323441"/>
                          <a:pt x="2590920" y="631052"/>
                          <a:pt x="2686757" y="368170"/>
                        </a:cubicBezTo>
                        <a:cubicBezTo>
                          <a:pt x="2761812" y="94897"/>
                          <a:pt x="2838159" y="2480"/>
                          <a:pt x="2843502" y="0"/>
                        </a:cubicBezTo>
                      </a:path>
                    </a:pathLst>
                  </a:custGeom>
                  <a:noFill/>
                  <a:ln w="38100">
                    <a:solidFill>
                      <a:srgbClr val="00B0F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9" name="Forme libre 48"/>
                  <p:cNvSpPr/>
                  <p:nvPr/>
                </p:nvSpPr>
                <p:spPr>
                  <a:xfrm>
                    <a:off x="8386413" y="505407"/>
                    <a:ext cx="2650981" cy="1188866"/>
                  </a:xfrm>
                  <a:custGeom>
                    <a:avLst/>
                    <a:gdLst>
                      <a:gd name="connsiteX0" fmla="*/ 0 w 2362200"/>
                      <a:gd name="connsiteY0" fmla="*/ 419656 h 420144"/>
                      <a:gd name="connsiteX1" fmla="*/ 144780 w 2362200"/>
                      <a:gd name="connsiteY1" fmla="*/ 389176 h 420144"/>
                      <a:gd name="connsiteX2" fmla="*/ 662940 w 2362200"/>
                      <a:gd name="connsiteY2" fmla="*/ 221536 h 420144"/>
                      <a:gd name="connsiteX3" fmla="*/ 1493520 w 2362200"/>
                      <a:gd name="connsiteY3" fmla="*/ 556 h 420144"/>
                      <a:gd name="connsiteX4" fmla="*/ 2362200 w 2362200"/>
                      <a:gd name="connsiteY4" fmla="*/ 290116 h 420144"/>
                      <a:gd name="connsiteX0" fmla="*/ 0 w 1560632"/>
                      <a:gd name="connsiteY0" fmla="*/ 1764323 h 1764811"/>
                      <a:gd name="connsiteX1" fmla="*/ 144780 w 1560632"/>
                      <a:gd name="connsiteY1" fmla="*/ 1733843 h 1764811"/>
                      <a:gd name="connsiteX2" fmla="*/ 662940 w 1560632"/>
                      <a:gd name="connsiteY2" fmla="*/ 1566203 h 1764811"/>
                      <a:gd name="connsiteX3" fmla="*/ 1493520 w 1560632"/>
                      <a:gd name="connsiteY3" fmla="*/ 1345223 h 1764811"/>
                      <a:gd name="connsiteX4" fmla="*/ 1346200 w 1560632"/>
                      <a:gd name="connsiteY4" fmla="*/ 9183 h 1764811"/>
                      <a:gd name="connsiteX0" fmla="*/ 0 w 1346200"/>
                      <a:gd name="connsiteY0" fmla="*/ 1769712 h 1770200"/>
                      <a:gd name="connsiteX1" fmla="*/ 144780 w 1346200"/>
                      <a:gd name="connsiteY1" fmla="*/ 1739232 h 1770200"/>
                      <a:gd name="connsiteX2" fmla="*/ 662940 w 1346200"/>
                      <a:gd name="connsiteY2" fmla="*/ 1571592 h 1770200"/>
                      <a:gd name="connsiteX3" fmla="*/ 731520 w 1346200"/>
                      <a:gd name="connsiteY3" fmla="*/ 766412 h 1770200"/>
                      <a:gd name="connsiteX4" fmla="*/ 1346200 w 1346200"/>
                      <a:gd name="connsiteY4" fmla="*/ 14572 h 1770200"/>
                      <a:gd name="connsiteX0" fmla="*/ 0 w 1346200"/>
                      <a:gd name="connsiteY0" fmla="*/ 1769712 h 1778443"/>
                      <a:gd name="connsiteX1" fmla="*/ 144780 w 1346200"/>
                      <a:gd name="connsiteY1" fmla="*/ 1739232 h 1778443"/>
                      <a:gd name="connsiteX2" fmla="*/ 472440 w 1346200"/>
                      <a:gd name="connsiteY2" fmla="*/ 1393792 h 1778443"/>
                      <a:gd name="connsiteX3" fmla="*/ 731520 w 1346200"/>
                      <a:gd name="connsiteY3" fmla="*/ 766412 h 1778443"/>
                      <a:gd name="connsiteX4" fmla="*/ 1346200 w 1346200"/>
                      <a:gd name="connsiteY4" fmla="*/ 14572 h 1778443"/>
                      <a:gd name="connsiteX0" fmla="*/ 0 w 1346200"/>
                      <a:gd name="connsiteY0" fmla="*/ 1771368 h 1780099"/>
                      <a:gd name="connsiteX1" fmla="*/ 144780 w 1346200"/>
                      <a:gd name="connsiteY1" fmla="*/ 1740888 h 1780099"/>
                      <a:gd name="connsiteX2" fmla="*/ 472440 w 1346200"/>
                      <a:gd name="connsiteY2" fmla="*/ 1395448 h 1780099"/>
                      <a:gd name="connsiteX3" fmla="*/ 680720 w 1346200"/>
                      <a:gd name="connsiteY3" fmla="*/ 666468 h 1780099"/>
                      <a:gd name="connsiteX4" fmla="*/ 1346200 w 1346200"/>
                      <a:gd name="connsiteY4" fmla="*/ 16228 h 1780099"/>
                      <a:gd name="connsiteX0" fmla="*/ 0 w 1460500"/>
                      <a:gd name="connsiteY0" fmla="*/ 2109769 h 2118500"/>
                      <a:gd name="connsiteX1" fmla="*/ 144780 w 1460500"/>
                      <a:gd name="connsiteY1" fmla="*/ 2079289 h 2118500"/>
                      <a:gd name="connsiteX2" fmla="*/ 472440 w 1460500"/>
                      <a:gd name="connsiteY2" fmla="*/ 1733849 h 2118500"/>
                      <a:gd name="connsiteX3" fmla="*/ 680720 w 1460500"/>
                      <a:gd name="connsiteY3" fmla="*/ 1004869 h 2118500"/>
                      <a:gd name="connsiteX4" fmla="*/ 1460500 w 1460500"/>
                      <a:gd name="connsiteY4" fmla="*/ 11729 h 2118500"/>
                      <a:gd name="connsiteX0" fmla="*/ 0 w 1460500"/>
                      <a:gd name="connsiteY0" fmla="*/ 2111528 h 2120259"/>
                      <a:gd name="connsiteX1" fmla="*/ 144780 w 1460500"/>
                      <a:gd name="connsiteY1" fmla="*/ 2081048 h 2120259"/>
                      <a:gd name="connsiteX2" fmla="*/ 472440 w 1460500"/>
                      <a:gd name="connsiteY2" fmla="*/ 1735608 h 2120259"/>
                      <a:gd name="connsiteX3" fmla="*/ 680720 w 1460500"/>
                      <a:gd name="connsiteY3" fmla="*/ 1006628 h 2120259"/>
                      <a:gd name="connsiteX4" fmla="*/ 1460500 w 1460500"/>
                      <a:gd name="connsiteY4" fmla="*/ 13488 h 2120259"/>
                      <a:gd name="connsiteX0" fmla="*/ 0 w 1460500"/>
                      <a:gd name="connsiteY0" fmla="*/ 2106788 h 2115519"/>
                      <a:gd name="connsiteX1" fmla="*/ 144780 w 1460500"/>
                      <a:gd name="connsiteY1" fmla="*/ 2076308 h 2115519"/>
                      <a:gd name="connsiteX2" fmla="*/ 472440 w 1460500"/>
                      <a:gd name="connsiteY2" fmla="*/ 1730868 h 2115519"/>
                      <a:gd name="connsiteX3" fmla="*/ 680720 w 1460500"/>
                      <a:gd name="connsiteY3" fmla="*/ 1586088 h 2115519"/>
                      <a:gd name="connsiteX4" fmla="*/ 1460500 w 1460500"/>
                      <a:gd name="connsiteY4" fmla="*/ 8748 h 2115519"/>
                      <a:gd name="connsiteX0" fmla="*/ 0 w 1460500"/>
                      <a:gd name="connsiteY0" fmla="*/ 2106788 h 2109520"/>
                      <a:gd name="connsiteX1" fmla="*/ 144780 w 1460500"/>
                      <a:gd name="connsiteY1" fmla="*/ 2076308 h 2109520"/>
                      <a:gd name="connsiteX2" fmla="*/ 586740 w 1460500"/>
                      <a:gd name="connsiteY2" fmla="*/ 2073768 h 2109520"/>
                      <a:gd name="connsiteX3" fmla="*/ 680720 w 1460500"/>
                      <a:gd name="connsiteY3" fmla="*/ 1586088 h 2109520"/>
                      <a:gd name="connsiteX4" fmla="*/ 1460500 w 1460500"/>
                      <a:gd name="connsiteY4" fmla="*/ 8748 h 2109520"/>
                      <a:gd name="connsiteX0" fmla="*/ 0 w 1511300"/>
                      <a:gd name="connsiteY0" fmla="*/ 540787 h 779547"/>
                      <a:gd name="connsiteX1" fmla="*/ 144780 w 1511300"/>
                      <a:gd name="connsiteY1" fmla="*/ 510307 h 779547"/>
                      <a:gd name="connsiteX2" fmla="*/ 586740 w 1511300"/>
                      <a:gd name="connsiteY2" fmla="*/ 507767 h 779547"/>
                      <a:gd name="connsiteX3" fmla="*/ 680720 w 1511300"/>
                      <a:gd name="connsiteY3" fmla="*/ 20087 h 779547"/>
                      <a:gd name="connsiteX4" fmla="*/ 1511300 w 1511300"/>
                      <a:gd name="connsiteY4" fmla="*/ 779547 h 779547"/>
                      <a:gd name="connsiteX0" fmla="*/ 0 w 1511300"/>
                      <a:gd name="connsiteY0" fmla="*/ 538551 h 777311"/>
                      <a:gd name="connsiteX1" fmla="*/ 144780 w 1511300"/>
                      <a:gd name="connsiteY1" fmla="*/ 5080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586740 w 1511300"/>
                      <a:gd name="connsiteY2" fmla="*/ 5055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511300"/>
                      <a:gd name="connsiteY0" fmla="*/ 538551 h 777311"/>
                      <a:gd name="connsiteX1" fmla="*/ 297180 w 1511300"/>
                      <a:gd name="connsiteY1" fmla="*/ 292171 h 777311"/>
                      <a:gd name="connsiteX2" fmla="*/ 485140 w 1511300"/>
                      <a:gd name="connsiteY2" fmla="*/ 162631 h 777311"/>
                      <a:gd name="connsiteX3" fmla="*/ 680720 w 1511300"/>
                      <a:gd name="connsiteY3" fmla="*/ 17851 h 777311"/>
                      <a:gd name="connsiteX4" fmla="*/ 1511300 w 1511300"/>
                      <a:gd name="connsiteY4" fmla="*/ 777311 h 777311"/>
                      <a:gd name="connsiteX0" fmla="*/ 0 w 1485900"/>
                      <a:gd name="connsiteY0" fmla="*/ 297251 h 777311"/>
                      <a:gd name="connsiteX1" fmla="*/ 271780 w 1485900"/>
                      <a:gd name="connsiteY1" fmla="*/ 2921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297251 h 777311"/>
                      <a:gd name="connsiteX1" fmla="*/ 322580 w 1485900"/>
                      <a:gd name="connsiteY1" fmla="*/ 368371 h 777311"/>
                      <a:gd name="connsiteX2" fmla="*/ 459740 w 1485900"/>
                      <a:gd name="connsiteY2" fmla="*/ 162631 h 777311"/>
                      <a:gd name="connsiteX3" fmla="*/ 655320 w 1485900"/>
                      <a:gd name="connsiteY3" fmla="*/ 17851 h 777311"/>
                      <a:gd name="connsiteX4" fmla="*/ 1485900 w 1485900"/>
                      <a:gd name="connsiteY4" fmla="*/ 777311 h 777311"/>
                      <a:gd name="connsiteX0" fmla="*/ 0 w 1485900"/>
                      <a:gd name="connsiteY0" fmla="*/ 334690 h 814750"/>
                      <a:gd name="connsiteX1" fmla="*/ 322580 w 1485900"/>
                      <a:gd name="connsiteY1" fmla="*/ 405810 h 814750"/>
                      <a:gd name="connsiteX2" fmla="*/ 459740 w 1485900"/>
                      <a:gd name="connsiteY2" fmla="*/ 200070 h 814750"/>
                      <a:gd name="connsiteX3" fmla="*/ 833120 w 1485900"/>
                      <a:gd name="connsiteY3" fmla="*/ 17190 h 814750"/>
                      <a:gd name="connsiteX4" fmla="*/ 1485900 w 1485900"/>
                      <a:gd name="connsiteY4" fmla="*/ 814750 h 814750"/>
                      <a:gd name="connsiteX0" fmla="*/ 0 w 1485900"/>
                      <a:gd name="connsiteY0" fmla="*/ 318210 h 798270"/>
                      <a:gd name="connsiteX1" fmla="*/ 322580 w 1485900"/>
                      <a:gd name="connsiteY1" fmla="*/ 389330 h 798270"/>
                      <a:gd name="connsiteX2" fmla="*/ 459740 w 1485900"/>
                      <a:gd name="connsiteY2" fmla="*/ 183590 h 798270"/>
                      <a:gd name="connsiteX3" fmla="*/ 833120 w 1485900"/>
                      <a:gd name="connsiteY3" fmla="*/ 710 h 798270"/>
                      <a:gd name="connsiteX4" fmla="*/ 1485900 w 1485900"/>
                      <a:gd name="connsiteY4" fmla="*/ 798270 h 798270"/>
                      <a:gd name="connsiteX0" fmla="*/ 0 w 1485900"/>
                      <a:gd name="connsiteY0" fmla="*/ 318153 h 798213"/>
                      <a:gd name="connsiteX1" fmla="*/ 322580 w 1485900"/>
                      <a:gd name="connsiteY1" fmla="*/ 262273 h 798213"/>
                      <a:gd name="connsiteX2" fmla="*/ 459740 w 1485900"/>
                      <a:gd name="connsiteY2" fmla="*/ 183533 h 798213"/>
                      <a:gd name="connsiteX3" fmla="*/ 833120 w 1485900"/>
                      <a:gd name="connsiteY3" fmla="*/ 653 h 798213"/>
                      <a:gd name="connsiteX4" fmla="*/ 1485900 w 1485900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13391 h 798213"/>
                      <a:gd name="connsiteX1" fmla="*/ 365443 w 1528763"/>
                      <a:gd name="connsiteY1" fmla="*/ 262273 h 798213"/>
                      <a:gd name="connsiteX2" fmla="*/ 502603 w 1528763"/>
                      <a:gd name="connsiteY2" fmla="*/ 183533 h 798213"/>
                      <a:gd name="connsiteX3" fmla="*/ 875983 w 1528763"/>
                      <a:gd name="connsiteY3" fmla="*/ 653 h 798213"/>
                      <a:gd name="connsiteX4" fmla="*/ 1528763 w 1528763"/>
                      <a:gd name="connsiteY4" fmla="*/ 798213 h 798213"/>
                      <a:gd name="connsiteX0" fmla="*/ 0 w 1528763"/>
                      <a:gd name="connsiteY0" fmla="*/ 336884 h 821706"/>
                      <a:gd name="connsiteX1" fmla="*/ 365443 w 1528763"/>
                      <a:gd name="connsiteY1" fmla="*/ 285766 h 821706"/>
                      <a:gd name="connsiteX2" fmla="*/ 550228 w 1528763"/>
                      <a:gd name="connsiteY2" fmla="*/ 21289 h 821706"/>
                      <a:gd name="connsiteX3" fmla="*/ 875983 w 1528763"/>
                      <a:gd name="connsiteY3" fmla="*/ 24146 h 821706"/>
                      <a:gd name="connsiteX4" fmla="*/ 1528763 w 1528763"/>
                      <a:gd name="connsiteY4" fmla="*/ 821706 h 821706"/>
                      <a:gd name="connsiteX0" fmla="*/ 0 w 1528763"/>
                      <a:gd name="connsiteY0" fmla="*/ 326775 h 811597"/>
                      <a:gd name="connsiteX1" fmla="*/ 355918 w 1528763"/>
                      <a:gd name="connsiteY1" fmla="*/ 137544 h 811597"/>
                      <a:gd name="connsiteX2" fmla="*/ 550228 w 1528763"/>
                      <a:gd name="connsiteY2" fmla="*/ 11180 h 811597"/>
                      <a:gd name="connsiteX3" fmla="*/ 875983 w 1528763"/>
                      <a:gd name="connsiteY3" fmla="*/ 14037 h 811597"/>
                      <a:gd name="connsiteX4" fmla="*/ 1528763 w 1528763"/>
                      <a:gd name="connsiteY4" fmla="*/ 811597 h 811597"/>
                      <a:gd name="connsiteX0" fmla="*/ 0 w 1528763"/>
                      <a:gd name="connsiteY0" fmla="*/ 333683 h 818505"/>
                      <a:gd name="connsiteX1" fmla="*/ 355918 w 1528763"/>
                      <a:gd name="connsiteY1" fmla="*/ 144452 h 818505"/>
                      <a:gd name="connsiteX2" fmla="*/ 554991 w 1528763"/>
                      <a:gd name="connsiteY2" fmla="*/ 8563 h 818505"/>
                      <a:gd name="connsiteX3" fmla="*/ 875983 w 1528763"/>
                      <a:gd name="connsiteY3" fmla="*/ 20945 h 818505"/>
                      <a:gd name="connsiteX4" fmla="*/ 1528763 w 1528763"/>
                      <a:gd name="connsiteY4" fmla="*/ 818505 h 818505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875983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401692 h 886514"/>
                      <a:gd name="connsiteX1" fmla="*/ 355918 w 1528763"/>
                      <a:gd name="connsiteY1" fmla="*/ 212461 h 886514"/>
                      <a:gd name="connsiteX2" fmla="*/ 554991 w 1528763"/>
                      <a:gd name="connsiteY2" fmla="*/ 76572 h 886514"/>
                      <a:gd name="connsiteX3" fmla="*/ 756920 w 1528763"/>
                      <a:gd name="connsiteY3" fmla="*/ 88954 h 886514"/>
                      <a:gd name="connsiteX4" fmla="*/ 890852 w 1528763"/>
                      <a:gd name="connsiteY4" fmla="*/ 50290 h 886514"/>
                      <a:gd name="connsiteX5" fmla="*/ 1528763 w 1528763"/>
                      <a:gd name="connsiteY5" fmla="*/ 886514 h 886514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2039 h 816861"/>
                      <a:gd name="connsiteX1" fmla="*/ 355918 w 1528763"/>
                      <a:gd name="connsiteY1" fmla="*/ 142808 h 816861"/>
                      <a:gd name="connsiteX2" fmla="*/ 554991 w 1528763"/>
                      <a:gd name="connsiteY2" fmla="*/ 6919 h 816861"/>
                      <a:gd name="connsiteX3" fmla="*/ 756920 w 1528763"/>
                      <a:gd name="connsiteY3" fmla="*/ 19301 h 816861"/>
                      <a:gd name="connsiteX4" fmla="*/ 957527 w 1528763"/>
                      <a:gd name="connsiteY4" fmla="*/ 509275 h 816861"/>
                      <a:gd name="connsiteX5" fmla="*/ 1528763 w 1528763"/>
                      <a:gd name="connsiteY5" fmla="*/ 816861 h 816861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57527 w 1528763"/>
                      <a:gd name="connsiteY4" fmla="*/ 514092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528763"/>
                      <a:gd name="connsiteY0" fmla="*/ 336856 h 821678"/>
                      <a:gd name="connsiteX1" fmla="*/ 355918 w 1528763"/>
                      <a:gd name="connsiteY1" fmla="*/ 147625 h 821678"/>
                      <a:gd name="connsiteX2" fmla="*/ 554991 w 1528763"/>
                      <a:gd name="connsiteY2" fmla="*/ 11736 h 821678"/>
                      <a:gd name="connsiteX3" fmla="*/ 756920 w 1528763"/>
                      <a:gd name="connsiteY3" fmla="*/ 24118 h 821678"/>
                      <a:gd name="connsiteX4" fmla="*/ 948002 w 1528763"/>
                      <a:gd name="connsiteY4" fmla="*/ 518854 h 821678"/>
                      <a:gd name="connsiteX5" fmla="*/ 1528763 w 1528763"/>
                      <a:gd name="connsiteY5" fmla="*/ 821678 h 821678"/>
                      <a:gd name="connsiteX0" fmla="*/ 0 w 1331335"/>
                      <a:gd name="connsiteY0" fmla="*/ 336856 h 811287"/>
                      <a:gd name="connsiteX1" fmla="*/ 355918 w 1331335"/>
                      <a:gd name="connsiteY1" fmla="*/ 147625 h 811287"/>
                      <a:gd name="connsiteX2" fmla="*/ 554991 w 1331335"/>
                      <a:gd name="connsiteY2" fmla="*/ 11736 h 811287"/>
                      <a:gd name="connsiteX3" fmla="*/ 756920 w 1331335"/>
                      <a:gd name="connsiteY3" fmla="*/ 24118 h 811287"/>
                      <a:gd name="connsiteX4" fmla="*/ 948002 w 1331335"/>
                      <a:gd name="connsiteY4" fmla="*/ 518854 h 811287"/>
                      <a:gd name="connsiteX5" fmla="*/ 1331335 w 1331335"/>
                      <a:gd name="connsiteY5" fmla="*/ 811287 h 811287"/>
                      <a:gd name="connsiteX0" fmla="*/ 0 w 1331335"/>
                      <a:gd name="connsiteY0" fmla="*/ 336856 h 738550"/>
                      <a:gd name="connsiteX1" fmla="*/ 355918 w 1331335"/>
                      <a:gd name="connsiteY1" fmla="*/ 147625 h 738550"/>
                      <a:gd name="connsiteX2" fmla="*/ 554991 w 1331335"/>
                      <a:gd name="connsiteY2" fmla="*/ 11736 h 738550"/>
                      <a:gd name="connsiteX3" fmla="*/ 756920 w 1331335"/>
                      <a:gd name="connsiteY3" fmla="*/ 24118 h 738550"/>
                      <a:gd name="connsiteX4" fmla="*/ 948002 w 1331335"/>
                      <a:gd name="connsiteY4" fmla="*/ 518854 h 738550"/>
                      <a:gd name="connsiteX5" fmla="*/ 1331335 w 1331335"/>
                      <a:gd name="connsiteY5" fmla="*/ 738550 h 738550"/>
                      <a:gd name="connsiteX0" fmla="*/ 0 w 1206645"/>
                      <a:gd name="connsiteY0" fmla="*/ 1396185 h 1585449"/>
                      <a:gd name="connsiteX1" fmla="*/ 355918 w 1206645"/>
                      <a:gd name="connsiteY1" fmla="*/ 1206954 h 1585449"/>
                      <a:gd name="connsiteX2" fmla="*/ 554991 w 1206645"/>
                      <a:gd name="connsiteY2" fmla="*/ 1071065 h 1585449"/>
                      <a:gd name="connsiteX3" fmla="*/ 756920 w 1206645"/>
                      <a:gd name="connsiteY3" fmla="*/ 1083447 h 1585449"/>
                      <a:gd name="connsiteX4" fmla="*/ 948002 w 1206645"/>
                      <a:gd name="connsiteY4" fmla="*/ 1578183 h 1585449"/>
                      <a:gd name="connsiteX5" fmla="*/ 1206645 w 1206645"/>
                      <a:gd name="connsiteY5" fmla="*/ 252 h 1585449"/>
                      <a:gd name="connsiteX0" fmla="*/ 0 w 1206645"/>
                      <a:gd name="connsiteY0" fmla="*/ 1395933 h 1585322"/>
                      <a:gd name="connsiteX1" fmla="*/ 355918 w 1206645"/>
                      <a:gd name="connsiteY1" fmla="*/ 1206702 h 1585322"/>
                      <a:gd name="connsiteX2" fmla="*/ 554991 w 1206645"/>
                      <a:gd name="connsiteY2" fmla="*/ 1070813 h 1585322"/>
                      <a:gd name="connsiteX3" fmla="*/ 756920 w 1206645"/>
                      <a:gd name="connsiteY3" fmla="*/ 1083195 h 1585322"/>
                      <a:gd name="connsiteX4" fmla="*/ 948002 w 1206645"/>
                      <a:gd name="connsiteY4" fmla="*/ 1577931 h 1585322"/>
                      <a:gd name="connsiteX5" fmla="*/ 1206645 w 1206645"/>
                      <a:gd name="connsiteY5" fmla="*/ 0 h 1585322"/>
                      <a:gd name="connsiteX0" fmla="*/ 0 w 1206645"/>
                      <a:gd name="connsiteY0" fmla="*/ 1395933 h 1577931"/>
                      <a:gd name="connsiteX1" fmla="*/ 355918 w 1206645"/>
                      <a:gd name="connsiteY1" fmla="*/ 1206702 h 1577931"/>
                      <a:gd name="connsiteX2" fmla="*/ 554991 w 1206645"/>
                      <a:gd name="connsiteY2" fmla="*/ 1070813 h 1577931"/>
                      <a:gd name="connsiteX3" fmla="*/ 756920 w 1206645"/>
                      <a:gd name="connsiteY3" fmla="*/ 1083195 h 1577931"/>
                      <a:gd name="connsiteX4" fmla="*/ 948002 w 1206645"/>
                      <a:gd name="connsiteY4" fmla="*/ 1577931 h 1577931"/>
                      <a:gd name="connsiteX5" fmla="*/ 1206645 w 1206645"/>
                      <a:gd name="connsiteY5" fmla="*/ 0 h 1577931"/>
                      <a:gd name="connsiteX0" fmla="*/ 0 w 1206645"/>
                      <a:gd name="connsiteY0" fmla="*/ 1395933 h 1578183"/>
                      <a:gd name="connsiteX1" fmla="*/ 355918 w 1206645"/>
                      <a:gd name="connsiteY1" fmla="*/ 1206702 h 1578183"/>
                      <a:gd name="connsiteX2" fmla="*/ 554991 w 1206645"/>
                      <a:gd name="connsiteY2" fmla="*/ 1070813 h 1578183"/>
                      <a:gd name="connsiteX3" fmla="*/ 756920 w 1206645"/>
                      <a:gd name="connsiteY3" fmla="*/ 1083195 h 1578183"/>
                      <a:gd name="connsiteX4" fmla="*/ 948002 w 1206645"/>
                      <a:gd name="connsiteY4" fmla="*/ 1577931 h 1578183"/>
                      <a:gd name="connsiteX5" fmla="*/ 1206645 w 1206645"/>
                      <a:gd name="connsiteY5" fmla="*/ 0 h 1578183"/>
                      <a:gd name="connsiteX0" fmla="*/ 0 w 1206645"/>
                      <a:gd name="connsiteY0" fmla="*/ 1395933 h 1395933"/>
                      <a:gd name="connsiteX1" fmla="*/ 355918 w 1206645"/>
                      <a:gd name="connsiteY1" fmla="*/ 1206702 h 1395933"/>
                      <a:gd name="connsiteX2" fmla="*/ 554991 w 1206645"/>
                      <a:gd name="connsiteY2" fmla="*/ 1070813 h 1395933"/>
                      <a:gd name="connsiteX3" fmla="*/ 756920 w 1206645"/>
                      <a:gd name="connsiteY3" fmla="*/ 1083195 h 1395933"/>
                      <a:gd name="connsiteX4" fmla="*/ 1051911 w 1206645"/>
                      <a:gd name="connsiteY4" fmla="*/ 1120731 h 1395933"/>
                      <a:gd name="connsiteX5" fmla="*/ 1206645 w 1206645"/>
                      <a:gd name="connsiteY5" fmla="*/ 0 h 1395933"/>
                      <a:gd name="connsiteX0" fmla="*/ 0 w 1206645"/>
                      <a:gd name="connsiteY0" fmla="*/ 1395933 h 1395933"/>
                      <a:gd name="connsiteX1" fmla="*/ 355918 w 1206645"/>
                      <a:gd name="connsiteY1" fmla="*/ 1206702 h 1395933"/>
                      <a:gd name="connsiteX2" fmla="*/ 554991 w 1206645"/>
                      <a:gd name="connsiteY2" fmla="*/ 1070813 h 1395933"/>
                      <a:gd name="connsiteX3" fmla="*/ 756920 w 1206645"/>
                      <a:gd name="connsiteY3" fmla="*/ 1083195 h 1395933"/>
                      <a:gd name="connsiteX4" fmla="*/ 1051911 w 1206645"/>
                      <a:gd name="connsiteY4" fmla="*/ 1120731 h 1395933"/>
                      <a:gd name="connsiteX5" fmla="*/ 1206645 w 1206645"/>
                      <a:gd name="connsiteY5" fmla="*/ 0 h 1395933"/>
                      <a:gd name="connsiteX0" fmla="*/ 0 w 1746972"/>
                      <a:gd name="connsiteY0" fmla="*/ 2466197 h 2466197"/>
                      <a:gd name="connsiteX1" fmla="*/ 355918 w 1746972"/>
                      <a:gd name="connsiteY1" fmla="*/ 2276966 h 2466197"/>
                      <a:gd name="connsiteX2" fmla="*/ 554991 w 1746972"/>
                      <a:gd name="connsiteY2" fmla="*/ 2141077 h 2466197"/>
                      <a:gd name="connsiteX3" fmla="*/ 756920 w 1746972"/>
                      <a:gd name="connsiteY3" fmla="*/ 2153459 h 2466197"/>
                      <a:gd name="connsiteX4" fmla="*/ 1051911 w 1746972"/>
                      <a:gd name="connsiteY4" fmla="*/ 2190995 h 2466197"/>
                      <a:gd name="connsiteX5" fmla="*/ 1746972 w 1746972"/>
                      <a:gd name="connsiteY5" fmla="*/ 0 h 2466197"/>
                      <a:gd name="connsiteX0" fmla="*/ 0 w 1746972"/>
                      <a:gd name="connsiteY0" fmla="*/ 2466197 h 2466197"/>
                      <a:gd name="connsiteX1" fmla="*/ 355918 w 1746972"/>
                      <a:gd name="connsiteY1" fmla="*/ 2276966 h 2466197"/>
                      <a:gd name="connsiteX2" fmla="*/ 554991 w 1746972"/>
                      <a:gd name="connsiteY2" fmla="*/ 2141077 h 2466197"/>
                      <a:gd name="connsiteX3" fmla="*/ 756920 w 1746972"/>
                      <a:gd name="connsiteY3" fmla="*/ 2153459 h 2466197"/>
                      <a:gd name="connsiteX4" fmla="*/ 1218166 w 1746972"/>
                      <a:gd name="connsiteY4" fmla="*/ 2035131 h 2466197"/>
                      <a:gd name="connsiteX5" fmla="*/ 1746972 w 1746972"/>
                      <a:gd name="connsiteY5" fmla="*/ 0 h 2466197"/>
                      <a:gd name="connsiteX0" fmla="*/ 0 w 1746972"/>
                      <a:gd name="connsiteY0" fmla="*/ 2466197 h 2466197"/>
                      <a:gd name="connsiteX1" fmla="*/ 355918 w 1746972"/>
                      <a:gd name="connsiteY1" fmla="*/ 2276966 h 2466197"/>
                      <a:gd name="connsiteX2" fmla="*/ 554991 w 1746972"/>
                      <a:gd name="connsiteY2" fmla="*/ 2141077 h 2466197"/>
                      <a:gd name="connsiteX3" fmla="*/ 756920 w 1746972"/>
                      <a:gd name="connsiteY3" fmla="*/ 2153459 h 2466197"/>
                      <a:gd name="connsiteX4" fmla="*/ 1218166 w 1746972"/>
                      <a:gd name="connsiteY4" fmla="*/ 2035131 h 2466197"/>
                      <a:gd name="connsiteX5" fmla="*/ 1746972 w 1746972"/>
                      <a:gd name="connsiteY5" fmla="*/ 0 h 2466197"/>
                      <a:gd name="connsiteX0" fmla="*/ 0 w 1746972"/>
                      <a:gd name="connsiteY0" fmla="*/ 2466197 h 2466197"/>
                      <a:gd name="connsiteX1" fmla="*/ 355918 w 1746972"/>
                      <a:gd name="connsiteY1" fmla="*/ 2276966 h 2466197"/>
                      <a:gd name="connsiteX2" fmla="*/ 554991 w 1746972"/>
                      <a:gd name="connsiteY2" fmla="*/ 2141077 h 2466197"/>
                      <a:gd name="connsiteX3" fmla="*/ 756920 w 1746972"/>
                      <a:gd name="connsiteY3" fmla="*/ 2080723 h 2466197"/>
                      <a:gd name="connsiteX4" fmla="*/ 1218166 w 1746972"/>
                      <a:gd name="connsiteY4" fmla="*/ 2035131 h 2466197"/>
                      <a:gd name="connsiteX5" fmla="*/ 1746972 w 1746972"/>
                      <a:gd name="connsiteY5" fmla="*/ 0 h 2466197"/>
                      <a:gd name="connsiteX0" fmla="*/ 0 w 1746972"/>
                      <a:gd name="connsiteY0" fmla="*/ 2466197 h 2466197"/>
                      <a:gd name="connsiteX1" fmla="*/ 355918 w 1746972"/>
                      <a:gd name="connsiteY1" fmla="*/ 2276966 h 2466197"/>
                      <a:gd name="connsiteX2" fmla="*/ 554991 w 1746972"/>
                      <a:gd name="connsiteY2" fmla="*/ 2141077 h 2466197"/>
                      <a:gd name="connsiteX3" fmla="*/ 829656 w 1746972"/>
                      <a:gd name="connsiteY3" fmla="*/ 2091114 h 2466197"/>
                      <a:gd name="connsiteX4" fmla="*/ 1218166 w 1746972"/>
                      <a:gd name="connsiteY4" fmla="*/ 2035131 h 2466197"/>
                      <a:gd name="connsiteX5" fmla="*/ 1746972 w 1746972"/>
                      <a:gd name="connsiteY5" fmla="*/ 0 h 2466197"/>
                      <a:gd name="connsiteX0" fmla="*/ 0 w 2599027"/>
                      <a:gd name="connsiteY0" fmla="*/ 1229679 h 1229679"/>
                      <a:gd name="connsiteX1" fmla="*/ 355918 w 2599027"/>
                      <a:gd name="connsiteY1" fmla="*/ 1040448 h 1229679"/>
                      <a:gd name="connsiteX2" fmla="*/ 554991 w 2599027"/>
                      <a:gd name="connsiteY2" fmla="*/ 904559 h 1229679"/>
                      <a:gd name="connsiteX3" fmla="*/ 829656 w 2599027"/>
                      <a:gd name="connsiteY3" fmla="*/ 854596 h 1229679"/>
                      <a:gd name="connsiteX4" fmla="*/ 1218166 w 2599027"/>
                      <a:gd name="connsiteY4" fmla="*/ 798613 h 1229679"/>
                      <a:gd name="connsiteX5" fmla="*/ 2599027 w 2599027"/>
                      <a:gd name="connsiteY5" fmla="*/ 0 h 1229679"/>
                      <a:gd name="connsiteX0" fmla="*/ 0 w 2599027"/>
                      <a:gd name="connsiteY0" fmla="*/ 1229679 h 1229679"/>
                      <a:gd name="connsiteX1" fmla="*/ 355918 w 2599027"/>
                      <a:gd name="connsiteY1" fmla="*/ 1040448 h 1229679"/>
                      <a:gd name="connsiteX2" fmla="*/ 554991 w 2599027"/>
                      <a:gd name="connsiteY2" fmla="*/ 904559 h 1229679"/>
                      <a:gd name="connsiteX3" fmla="*/ 829656 w 2599027"/>
                      <a:gd name="connsiteY3" fmla="*/ 854596 h 1229679"/>
                      <a:gd name="connsiteX4" fmla="*/ 1218166 w 2599027"/>
                      <a:gd name="connsiteY4" fmla="*/ 798613 h 1229679"/>
                      <a:gd name="connsiteX5" fmla="*/ 2599027 w 2599027"/>
                      <a:gd name="connsiteY5" fmla="*/ 0 h 1229679"/>
                      <a:gd name="connsiteX0" fmla="*/ 0 w 2599027"/>
                      <a:gd name="connsiteY0" fmla="*/ 1188115 h 1188115"/>
                      <a:gd name="connsiteX1" fmla="*/ 355918 w 2599027"/>
                      <a:gd name="connsiteY1" fmla="*/ 998884 h 1188115"/>
                      <a:gd name="connsiteX2" fmla="*/ 554991 w 2599027"/>
                      <a:gd name="connsiteY2" fmla="*/ 862995 h 1188115"/>
                      <a:gd name="connsiteX3" fmla="*/ 829656 w 2599027"/>
                      <a:gd name="connsiteY3" fmla="*/ 813032 h 1188115"/>
                      <a:gd name="connsiteX4" fmla="*/ 1218166 w 2599027"/>
                      <a:gd name="connsiteY4" fmla="*/ 757049 h 1188115"/>
                      <a:gd name="connsiteX5" fmla="*/ 2599027 w 2599027"/>
                      <a:gd name="connsiteY5" fmla="*/ 0 h 1188115"/>
                      <a:gd name="connsiteX0" fmla="*/ 0 w 2599027"/>
                      <a:gd name="connsiteY0" fmla="*/ 1222662 h 1222662"/>
                      <a:gd name="connsiteX1" fmla="*/ 355918 w 2599027"/>
                      <a:gd name="connsiteY1" fmla="*/ 1033431 h 1222662"/>
                      <a:gd name="connsiteX2" fmla="*/ 554991 w 2599027"/>
                      <a:gd name="connsiteY2" fmla="*/ 897542 h 1222662"/>
                      <a:gd name="connsiteX3" fmla="*/ 829656 w 2599027"/>
                      <a:gd name="connsiteY3" fmla="*/ 847579 h 1222662"/>
                      <a:gd name="connsiteX4" fmla="*/ 1218166 w 2599027"/>
                      <a:gd name="connsiteY4" fmla="*/ 791596 h 1222662"/>
                      <a:gd name="connsiteX5" fmla="*/ 2599027 w 2599027"/>
                      <a:gd name="connsiteY5" fmla="*/ 34547 h 1222662"/>
                      <a:gd name="connsiteX0" fmla="*/ 0 w 2650981"/>
                      <a:gd name="connsiteY0" fmla="*/ 1222662 h 1222662"/>
                      <a:gd name="connsiteX1" fmla="*/ 355918 w 2650981"/>
                      <a:gd name="connsiteY1" fmla="*/ 1033431 h 1222662"/>
                      <a:gd name="connsiteX2" fmla="*/ 554991 w 2650981"/>
                      <a:gd name="connsiteY2" fmla="*/ 897542 h 1222662"/>
                      <a:gd name="connsiteX3" fmla="*/ 829656 w 2650981"/>
                      <a:gd name="connsiteY3" fmla="*/ 847579 h 1222662"/>
                      <a:gd name="connsiteX4" fmla="*/ 1218166 w 2650981"/>
                      <a:gd name="connsiteY4" fmla="*/ 791596 h 1222662"/>
                      <a:gd name="connsiteX5" fmla="*/ 2650981 w 2650981"/>
                      <a:gd name="connsiteY5" fmla="*/ 34547 h 1222662"/>
                      <a:gd name="connsiteX0" fmla="*/ 0 w 2650981"/>
                      <a:gd name="connsiteY0" fmla="*/ 1272586 h 1272586"/>
                      <a:gd name="connsiteX1" fmla="*/ 355918 w 2650981"/>
                      <a:gd name="connsiteY1" fmla="*/ 1083355 h 1272586"/>
                      <a:gd name="connsiteX2" fmla="*/ 554991 w 2650981"/>
                      <a:gd name="connsiteY2" fmla="*/ 947466 h 1272586"/>
                      <a:gd name="connsiteX3" fmla="*/ 829656 w 2650981"/>
                      <a:gd name="connsiteY3" fmla="*/ 897503 h 1272586"/>
                      <a:gd name="connsiteX4" fmla="*/ 1332466 w 2650981"/>
                      <a:gd name="connsiteY4" fmla="*/ 425884 h 1272586"/>
                      <a:gd name="connsiteX5" fmla="*/ 2650981 w 2650981"/>
                      <a:gd name="connsiteY5" fmla="*/ 84471 h 1272586"/>
                      <a:gd name="connsiteX0" fmla="*/ 0 w 2650981"/>
                      <a:gd name="connsiteY0" fmla="*/ 1272586 h 1272586"/>
                      <a:gd name="connsiteX1" fmla="*/ 355918 w 2650981"/>
                      <a:gd name="connsiteY1" fmla="*/ 1083355 h 1272586"/>
                      <a:gd name="connsiteX2" fmla="*/ 554991 w 2650981"/>
                      <a:gd name="connsiteY2" fmla="*/ 947466 h 1272586"/>
                      <a:gd name="connsiteX3" fmla="*/ 819265 w 2650981"/>
                      <a:gd name="connsiteY3" fmla="*/ 658512 h 1272586"/>
                      <a:gd name="connsiteX4" fmla="*/ 1332466 w 2650981"/>
                      <a:gd name="connsiteY4" fmla="*/ 425884 h 1272586"/>
                      <a:gd name="connsiteX5" fmla="*/ 2650981 w 2650981"/>
                      <a:gd name="connsiteY5" fmla="*/ 84471 h 1272586"/>
                      <a:gd name="connsiteX0" fmla="*/ 0 w 2650981"/>
                      <a:gd name="connsiteY0" fmla="*/ 1272586 h 1272586"/>
                      <a:gd name="connsiteX1" fmla="*/ 355918 w 2650981"/>
                      <a:gd name="connsiteY1" fmla="*/ 1083355 h 1272586"/>
                      <a:gd name="connsiteX2" fmla="*/ 554991 w 2650981"/>
                      <a:gd name="connsiteY2" fmla="*/ 947466 h 1272586"/>
                      <a:gd name="connsiteX3" fmla="*/ 819265 w 2650981"/>
                      <a:gd name="connsiteY3" fmla="*/ 658512 h 1272586"/>
                      <a:gd name="connsiteX4" fmla="*/ 1332466 w 2650981"/>
                      <a:gd name="connsiteY4" fmla="*/ 425884 h 1272586"/>
                      <a:gd name="connsiteX5" fmla="*/ 2650981 w 2650981"/>
                      <a:gd name="connsiteY5" fmla="*/ 84471 h 1272586"/>
                      <a:gd name="connsiteX0" fmla="*/ 0 w 2650981"/>
                      <a:gd name="connsiteY0" fmla="*/ 1272586 h 1272586"/>
                      <a:gd name="connsiteX1" fmla="*/ 355918 w 2650981"/>
                      <a:gd name="connsiteY1" fmla="*/ 1083355 h 1272586"/>
                      <a:gd name="connsiteX2" fmla="*/ 554991 w 2650981"/>
                      <a:gd name="connsiteY2" fmla="*/ 947466 h 1272586"/>
                      <a:gd name="connsiteX3" fmla="*/ 819265 w 2650981"/>
                      <a:gd name="connsiteY3" fmla="*/ 658512 h 1272586"/>
                      <a:gd name="connsiteX4" fmla="*/ 1332466 w 2650981"/>
                      <a:gd name="connsiteY4" fmla="*/ 425884 h 1272586"/>
                      <a:gd name="connsiteX5" fmla="*/ 2650981 w 2650981"/>
                      <a:gd name="connsiteY5" fmla="*/ 84471 h 1272586"/>
                      <a:gd name="connsiteX0" fmla="*/ 0 w 2650981"/>
                      <a:gd name="connsiteY0" fmla="*/ 1213142 h 1213142"/>
                      <a:gd name="connsiteX1" fmla="*/ 355918 w 2650981"/>
                      <a:gd name="connsiteY1" fmla="*/ 1023911 h 1213142"/>
                      <a:gd name="connsiteX2" fmla="*/ 554991 w 2650981"/>
                      <a:gd name="connsiteY2" fmla="*/ 888022 h 1213142"/>
                      <a:gd name="connsiteX3" fmla="*/ 819265 w 2650981"/>
                      <a:gd name="connsiteY3" fmla="*/ 599068 h 1213142"/>
                      <a:gd name="connsiteX4" fmla="*/ 1332466 w 2650981"/>
                      <a:gd name="connsiteY4" fmla="*/ 366440 h 1213142"/>
                      <a:gd name="connsiteX5" fmla="*/ 2650981 w 2650981"/>
                      <a:gd name="connsiteY5" fmla="*/ 25027 h 1213142"/>
                      <a:gd name="connsiteX0" fmla="*/ 0 w 2650981"/>
                      <a:gd name="connsiteY0" fmla="*/ 1213142 h 1213142"/>
                      <a:gd name="connsiteX1" fmla="*/ 355918 w 2650981"/>
                      <a:gd name="connsiteY1" fmla="*/ 1023911 h 1213142"/>
                      <a:gd name="connsiteX2" fmla="*/ 554991 w 2650981"/>
                      <a:gd name="connsiteY2" fmla="*/ 888022 h 1213142"/>
                      <a:gd name="connsiteX3" fmla="*/ 819265 w 2650981"/>
                      <a:gd name="connsiteY3" fmla="*/ 599068 h 1213142"/>
                      <a:gd name="connsiteX4" fmla="*/ 1332466 w 2650981"/>
                      <a:gd name="connsiteY4" fmla="*/ 366440 h 1213142"/>
                      <a:gd name="connsiteX5" fmla="*/ 2650981 w 2650981"/>
                      <a:gd name="connsiteY5" fmla="*/ 25027 h 1213142"/>
                      <a:gd name="connsiteX0" fmla="*/ 0 w 2650981"/>
                      <a:gd name="connsiteY0" fmla="*/ 1204337 h 1204337"/>
                      <a:gd name="connsiteX1" fmla="*/ 355918 w 2650981"/>
                      <a:gd name="connsiteY1" fmla="*/ 1015106 h 1204337"/>
                      <a:gd name="connsiteX2" fmla="*/ 554991 w 2650981"/>
                      <a:gd name="connsiteY2" fmla="*/ 879217 h 1204337"/>
                      <a:gd name="connsiteX3" fmla="*/ 819265 w 2650981"/>
                      <a:gd name="connsiteY3" fmla="*/ 590263 h 1204337"/>
                      <a:gd name="connsiteX4" fmla="*/ 1332466 w 2650981"/>
                      <a:gd name="connsiteY4" fmla="*/ 357635 h 1204337"/>
                      <a:gd name="connsiteX5" fmla="*/ 2650981 w 2650981"/>
                      <a:gd name="connsiteY5" fmla="*/ 16222 h 1204337"/>
                      <a:gd name="connsiteX0" fmla="*/ 0 w 2650981"/>
                      <a:gd name="connsiteY0" fmla="*/ 1188115 h 1188115"/>
                      <a:gd name="connsiteX1" fmla="*/ 355918 w 2650981"/>
                      <a:gd name="connsiteY1" fmla="*/ 998884 h 1188115"/>
                      <a:gd name="connsiteX2" fmla="*/ 554991 w 2650981"/>
                      <a:gd name="connsiteY2" fmla="*/ 862995 h 1188115"/>
                      <a:gd name="connsiteX3" fmla="*/ 819265 w 2650981"/>
                      <a:gd name="connsiteY3" fmla="*/ 574041 h 1188115"/>
                      <a:gd name="connsiteX4" fmla="*/ 1332466 w 2650981"/>
                      <a:gd name="connsiteY4" fmla="*/ 341413 h 1188115"/>
                      <a:gd name="connsiteX5" fmla="*/ 2171888 w 2650981"/>
                      <a:gd name="connsiteY5" fmla="*/ 277078 h 1188115"/>
                      <a:gd name="connsiteX6" fmla="*/ 2650981 w 2650981"/>
                      <a:gd name="connsiteY6" fmla="*/ 0 h 1188115"/>
                      <a:gd name="connsiteX0" fmla="*/ 0 w 2650981"/>
                      <a:gd name="connsiteY0" fmla="*/ 1188866 h 1188866"/>
                      <a:gd name="connsiteX1" fmla="*/ 355918 w 2650981"/>
                      <a:gd name="connsiteY1" fmla="*/ 999635 h 1188866"/>
                      <a:gd name="connsiteX2" fmla="*/ 554991 w 2650981"/>
                      <a:gd name="connsiteY2" fmla="*/ 863746 h 1188866"/>
                      <a:gd name="connsiteX3" fmla="*/ 819265 w 2650981"/>
                      <a:gd name="connsiteY3" fmla="*/ 574792 h 1188866"/>
                      <a:gd name="connsiteX4" fmla="*/ 1332466 w 2650981"/>
                      <a:gd name="connsiteY4" fmla="*/ 342164 h 1188866"/>
                      <a:gd name="connsiteX5" fmla="*/ 2171888 w 2650981"/>
                      <a:gd name="connsiteY5" fmla="*/ 277829 h 1188866"/>
                      <a:gd name="connsiteX6" fmla="*/ 2650981 w 2650981"/>
                      <a:gd name="connsiteY6" fmla="*/ 751 h 1188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650981" h="1188866">
                        <a:moveTo>
                          <a:pt x="0" y="1188866"/>
                        </a:moveTo>
                        <a:cubicBezTo>
                          <a:pt x="140970" y="1128223"/>
                          <a:pt x="263420" y="1053822"/>
                          <a:pt x="355918" y="999635"/>
                        </a:cubicBezTo>
                        <a:cubicBezTo>
                          <a:pt x="448416" y="945448"/>
                          <a:pt x="477767" y="934553"/>
                          <a:pt x="554991" y="863746"/>
                        </a:cubicBezTo>
                        <a:cubicBezTo>
                          <a:pt x="632215" y="792939"/>
                          <a:pt x="680160" y="570585"/>
                          <a:pt x="819265" y="574792"/>
                        </a:cubicBezTo>
                        <a:cubicBezTo>
                          <a:pt x="935856" y="530075"/>
                          <a:pt x="1051353" y="324403"/>
                          <a:pt x="1332466" y="342164"/>
                        </a:cubicBezTo>
                        <a:cubicBezTo>
                          <a:pt x="1551553" y="278383"/>
                          <a:pt x="1952136" y="334731"/>
                          <a:pt x="2171888" y="277829"/>
                        </a:cubicBezTo>
                        <a:cubicBezTo>
                          <a:pt x="2391640" y="220927"/>
                          <a:pt x="2364757" y="-14982"/>
                          <a:pt x="2650981" y="751"/>
                        </a:cubicBezTo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headEnd type="none" w="med" len="med"/>
                    <a:tailEnd type="stealth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" name="Rectangle 1"/>
                <p:cNvSpPr/>
                <p:nvPr/>
              </p:nvSpPr>
              <p:spPr>
                <a:xfrm>
                  <a:off x="3598140" y="2417853"/>
                  <a:ext cx="177055" cy="1605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4489834" y="2420893"/>
                  <a:ext cx="177055" cy="1605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1108971" y="2393201"/>
                  <a:ext cx="2582430" cy="1378139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301558"/>
                    <a:gd name="connsiteY0" fmla="*/ 1206112 h 1557585"/>
                    <a:gd name="connsiteX1" fmla="*/ 334645 w 2301558"/>
                    <a:gd name="connsiteY1" fmla="*/ 1035297 h 1557585"/>
                    <a:gd name="connsiteX2" fmla="*/ 556578 w 2301558"/>
                    <a:gd name="connsiteY2" fmla="*/ 678745 h 1557585"/>
                    <a:gd name="connsiteX3" fmla="*/ 922338 w 2301558"/>
                    <a:gd name="connsiteY3" fmla="*/ 439985 h 1557585"/>
                    <a:gd name="connsiteX4" fmla="*/ 1661479 w 2301558"/>
                    <a:gd name="connsiteY4" fmla="*/ 256168 h 1557585"/>
                    <a:gd name="connsiteX5" fmla="*/ 2230438 w 2301558"/>
                    <a:gd name="connsiteY5" fmla="*/ 1557585 h 1557585"/>
                    <a:gd name="connsiteX0" fmla="*/ 0 w 1878538"/>
                    <a:gd name="connsiteY0" fmla="*/ 1206112 h 1206112"/>
                    <a:gd name="connsiteX1" fmla="*/ 334645 w 1878538"/>
                    <a:gd name="connsiteY1" fmla="*/ 1035297 h 1206112"/>
                    <a:gd name="connsiteX2" fmla="*/ 556578 w 1878538"/>
                    <a:gd name="connsiteY2" fmla="*/ 678745 h 1206112"/>
                    <a:gd name="connsiteX3" fmla="*/ 922338 w 1878538"/>
                    <a:gd name="connsiteY3" fmla="*/ 439985 h 1206112"/>
                    <a:gd name="connsiteX4" fmla="*/ 1661479 w 1878538"/>
                    <a:gd name="connsiteY4" fmla="*/ 256168 h 1206112"/>
                    <a:gd name="connsiteX5" fmla="*/ 1763713 w 1878538"/>
                    <a:gd name="connsiteY5" fmla="*/ 138360 h 1206112"/>
                    <a:gd name="connsiteX0" fmla="*/ 0 w 1763713"/>
                    <a:gd name="connsiteY0" fmla="*/ 1206112 h 1206112"/>
                    <a:gd name="connsiteX1" fmla="*/ 334645 w 1763713"/>
                    <a:gd name="connsiteY1" fmla="*/ 1035297 h 1206112"/>
                    <a:gd name="connsiteX2" fmla="*/ 556578 w 1763713"/>
                    <a:gd name="connsiteY2" fmla="*/ 678745 h 1206112"/>
                    <a:gd name="connsiteX3" fmla="*/ 922338 w 1763713"/>
                    <a:gd name="connsiteY3" fmla="*/ 439985 h 1206112"/>
                    <a:gd name="connsiteX4" fmla="*/ 1661479 w 1763713"/>
                    <a:gd name="connsiteY4" fmla="*/ 256168 h 1206112"/>
                    <a:gd name="connsiteX5" fmla="*/ 1763713 w 1763713"/>
                    <a:gd name="connsiteY5" fmla="*/ 138360 h 1206112"/>
                    <a:gd name="connsiteX0" fmla="*/ 0 w 1763713"/>
                    <a:gd name="connsiteY0" fmla="*/ 1198609 h 1198609"/>
                    <a:gd name="connsiteX1" fmla="*/ 334645 w 1763713"/>
                    <a:gd name="connsiteY1" fmla="*/ 1027794 h 1198609"/>
                    <a:gd name="connsiteX2" fmla="*/ 556578 w 1763713"/>
                    <a:gd name="connsiteY2" fmla="*/ 671242 h 1198609"/>
                    <a:gd name="connsiteX3" fmla="*/ 922338 w 1763713"/>
                    <a:gd name="connsiteY3" fmla="*/ 432482 h 1198609"/>
                    <a:gd name="connsiteX4" fmla="*/ 1504316 w 1763713"/>
                    <a:gd name="connsiteY4" fmla="*/ 258190 h 1198609"/>
                    <a:gd name="connsiteX5" fmla="*/ 1763713 w 1763713"/>
                    <a:gd name="connsiteY5" fmla="*/ 130857 h 1198609"/>
                    <a:gd name="connsiteX0" fmla="*/ 0 w 1763713"/>
                    <a:gd name="connsiteY0" fmla="*/ 1198609 h 1198609"/>
                    <a:gd name="connsiteX1" fmla="*/ 334645 w 1763713"/>
                    <a:gd name="connsiteY1" fmla="*/ 1027794 h 1198609"/>
                    <a:gd name="connsiteX2" fmla="*/ 556578 w 1763713"/>
                    <a:gd name="connsiteY2" fmla="*/ 671242 h 1198609"/>
                    <a:gd name="connsiteX3" fmla="*/ 922338 w 1763713"/>
                    <a:gd name="connsiteY3" fmla="*/ 432482 h 1198609"/>
                    <a:gd name="connsiteX4" fmla="*/ 1504316 w 1763713"/>
                    <a:gd name="connsiteY4" fmla="*/ 258190 h 1198609"/>
                    <a:gd name="connsiteX5" fmla="*/ 1763713 w 1763713"/>
                    <a:gd name="connsiteY5" fmla="*/ 130857 h 1198609"/>
                    <a:gd name="connsiteX0" fmla="*/ 0 w 2035176"/>
                    <a:gd name="connsiteY0" fmla="*/ 1198609 h 1198609"/>
                    <a:gd name="connsiteX1" fmla="*/ 334645 w 2035176"/>
                    <a:gd name="connsiteY1" fmla="*/ 1027794 h 1198609"/>
                    <a:gd name="connsiteX2" fmla="*/ 556578 w 2035176"/>
                    <a:gd name="connsiteY2" fmla="*/ 671242 h 1198609"/>
                    <a:gd name="connsiteX3" fmla="*/ 922338 w 2035176"/>
                    <a:gd name="connsiteY3" fmla="*/ 432482 h 1198609"/>
                    <a:gd name="connsiteX4" fmla="*/ 1504316 w 2035176"/>
                    <a:gd name="connsiteY4" fmla="*/ 258190 h 1198609"/>
                    <a:gd name="connsiteX5" fmla="*/ 2035176 w 2035176"/>
                    <a:gd name="connsiteY5" fmla="*/ 97520 h 1198609"/>
                    <a:gd name="connsiteX0" fmla="*/ 0 w 2035176"/>
                    <a:gd name="connsiteY0" fmla="*/ 1198609 h 1198609"/>
                    <a:gd name="connsiteX1" fmla="*/ 334645 w 2035176"/>
                    <a:gd name="connsiteY1" fmla="*/ 1027794 h 1198609"/>
                    <a:gd name="connsiteX2" fmla="*/ 556578 w 2035176"/>
                    <a:gd name="connsiteY2" fmla="*/ 671242 h 1198609"/>
                    <a:gd name="connsiteX3" fmla="*/ 922338 w 2035176"/>
                    <a:gd name="connsiteY3" fmla="*/ 432482 h 1198609"/>
                    <a:gd name="connsiteX4" fmla="*/ 1504316 w 2035176"/>
                    <a:gd name="connsiteY4" fmla="*/ 258190 h 1198609"/>
                    <a:gd name="connsiteX5" fmla="*/ 2035176 w 2035176"/>
                    <a:gd name="connsiteY5" fmla="*/ 97520 h 1198609"/>
                    <a:gd name="connsiteX0" fmla="*/ 0 w 2035176"/>
                    <a:gd name="connsiteY0" fmla="*/ 1198609 h 1198609"/>
                    <a:gd name="connsiteX1" fmla="*/ 334645 w 2035176"/>
                    <a:gd name="connsiteY1" fmla="*/ 1027794 h 1198609"/>
                    <a:gd name="connsiteX2" fmla="*/ 556578 w 2035176"/>
                    <a:gd name="connsiteY2" fmla="*/ 671242 h 1198609"/>
                    <a:gd name="connsiteX3" fmla="*/ 922338 w 2035176"/>
                    <a:gd name="connsiteY3" fmla="*/ 432482 h 1198609"/>
                    <a:gd name="connsiteX4" fmla="*/ 1504316 w 2035176"/>
                    <a:gd name="connsiteY4" fmla="*/ 258190 h 1198609"/>
                    <a:gd name="connsiteX5" fmla="*/ 2035176 w 2035176"/>
                    <a:gd name="connsiteY5" fmla="*/ 97520 h 1198609"/>
                    <a:gd name="connsiteX0" fmla="*/ 0 w 2035176"/>
                    <a:gd name="connsiteY0" fmla="*/ 1199630 h 1199630"/>
                    <a:gd name="connsiteX1" fmla="*/ 334645 w 2035176"/>
                    <a:gd name="connsiteY1" fmla="*/ 1028815 h 1199630"/>
                    <a:gd name="connsiteX2" fmla="*/ 556578 w 2035176"/>
                    <a:gd name="connsiteY2" fmla="*/ 672263 h 1199630"/>
                    <a:gd name="connsiteX3" fmla="*/ 908050 w 2035176"/>
                    <a:gd name="connsiteY3" fmla="*/ 428741 h 1199630"/>
                    <a:gd name="connsiteX4" fmla="*/ 1504316 w 2035176"/>
                    <a:gd name="connsiteY4" fmla="*/ 259211 h 1199630"/>
                    <a:gd name="connsiteX5" fmla="*/ 2035176 w 2035176"/>
                    <a:gd name="connsiteY5" fmla="*/ 98541 h 1199630"/>
                    <a:gd name="connsiteX0" fmla="*/ 0 w 2035176"/>
                    <a:gd name="connsiteY0" fmla="*/ 1140945 h 1140945"/>
                    <a:gd name="connsiteX1" fmla="*/ 334645 w 2035176"/>
                    <a:gd name="connsiteY1" fmla="*/ 970130 h 1140945"/>
                    <a:gd name="connsiteX2" fmla="*/ 556578 w 2035176"/>
                    <a:gd name="connsiteY2" fmla="*/ 613578 h 1140945"/>
                    <a:gd name="connsiteX3" fmla="*/ 908050 w 2035176"/>
                    <a:gd name="connsiteY3" fmla="*/ 370056 h 1140945"/>
                    <a:gd name="connsiteX4" fmla="*/ 1504316 w 2035176"/>
                    <a:gd name="connsiteY4" fmla="*/ 200526 h 1140945"/>
                    <a:gd name="connsiteX5" fmla="*/ 2035176 w 2035176"/>
                    <a:gd name="connsiteY5" fmla="*/ 39856 h 1140945"/>
                    <a:gd name="connsiteX0" fmla="*/ 0 w 2035176"/>
                    <a:gd name="connsiteY0" fmla="*/ 1140945 h 1140945"/>
                    <a:gd name="connsiteX1" fmla="*/ 334645 w 2035176"/>
                    <a:gd name="connsiteY1" fmla="*/ 970130 h 1140945"/>
                    <a:gd name="connsiteX2" fmla="*/ 556578 w 2035176"/>
                    <a:gd name="connsiteY2" fmla="*/ 613578 h 1140945"/>
                    <a:gd name="connsiteX3" fmla="*/ 908050 w 2035176"/>
                    <a:gd name="connsiteY3" fmla="*/ 370056 h 1140945"/>
                    <a:gd name="connsiteX4" fmla="*/ 1504316 w 2035176"/>
                    <a:gd name="connsiteY4" fmla="*/ 200526 h 1140945"/>
                    <a:gd name="connsiteX5" fmla="*/ 2035176 w 2035176"/>
                    <a:gd name="connsiteY5" fmla="*/ 39856 h 1140945"/>
                    <a:gd name="connsiteX0" fmla="*/ 0 w 2575503"/>
                    <a:gd name="connsiteY0" fmla="*/ 1140945 h 1140945"/>
                    <a:gd name="connsiteX1" fmla="*/ 334645 w 2575503"/>
                    <a:gd name="connsiteY1" fmla="*/ 970130 h 1140945"/>
                    <a:gd name="connsiteX2" fmla="*/ 556578 w 2575503"/>
                    <a:gd name="connsiteY2" fmla="*/ 613578 h 1140945"/>
                    <a:gd name="connsiteX3" fmla="*/ 908050 w 2575503"/>
                    <a:gd name="connsiteY3" fmla="*/ 370056 h 1140945"/>
                    <a:gd name="connsiteX4" fmla="*/ 1504316 w 2575503"/>
                    <a:gd name="connsiteY4" fmla="*/ 200526 h 1140945"/>
                    <a:gd name="connsiteX5" fmla="*/ 2575503 w 2575503"/>
                    <a:gd name="connsiteY5" fmla="*/ 102201 h 1140945"/>
                    <a:gd name="connsiteX0" fmla="*/ 0 w 2575503"/>
                    <a:gd name="connsiteY0" fmla="*/ 1394621 h 1394621"/>
                    <a:gd name="connsiteX1" fmla="*/ 334645 w 2575503"/>
                    <a:gd name="connsiteY1" fmla="*/ 1223806 h 1394621"/>
                    <a:gd name="connsiteX2" fmla="*/ 556578 w 2575503"/>
                    <a:gd name="connsiteY2" fmla="*/ 867254 h 1394621"/>
                    <a:gd name="connsiteX3" fmla="*/ 908050 w 2575503"/>
                    <a:gd name="connsiteY3" fmla="*/ 623732 h 1394621"/>
                    <a:gd name="connsiteX4" fmla="*/ 1867998 w 2575503"/>
                    <a:gd name="connsiteY4" fmla="*/ 152866 h 1394621"/>
                    <a:gd name="connsiteX5" fmla="*/ 2575503 w 2575503"/>
                    <a:gd name="connsiteY5" fmla="*/ 355877 h 1394621"/>
                    <a:gd name="connsiteX0" fmla="*/ 0 w 2575503"/>
                    <a:gd name="connsiteY0" fmla="*/ 1394621 h 1394621"/>
                    <a:gd name="connsiteX1" fmla="*/ 334645 w 2575503"/>
                    <a:gd name="connsiteY1" fmla="*/ 1223806 h 1394621"/>
                    <a:gd name="connsiteX2" fmla="*/ 556578 w 2575503"/>
                    <a:gd name="connsiteY2" fmla="*/ 867254 h 1394621"/>
                    <a:gd name="connsiteX3" fmla="*/ 908050 w 2575503"/>
                    <a:gd name="connsiteY3" fmla="*/ 623732 h 1394621"/>
                    <a:gd name="connsiteX4" fmla="*/ 1867998 w 2575503"/>
                    <a:gd name="connsiteY4" fmla="*/ 152866 h 1394621"/>
                    <a:gd name="connsiteX5" fmla="*/ 2575503 w 2575503"/>
                    <a:gd name="connsiteY5" fmla="*/ 355877 h 1394621"/>
                    <a:gd name="connsiteX0" fmla="*/ 0 w 2575503"/>
                    <a:gd name="connsiteY0" fmla="*/ 1241755 h 1241755"/>
                    <a:gd name="connsiteX1" fmla="*/ 334645 w 2575503"/>
                    <a:gd name="connsiteY1" fmla="*/ 1070940 h 1241755"/>
                    <a:gd name="connsiteX2" fmla="*/ 556578 w 2575503"/>
                    <a:gd name="connsiteY2" fmla="*/ 714388 h 1241755"/>
                    <a:gd name="connsiteX3" fmla="*/ 908050 w 2575503"/>
                    <a:gd name="connsiteY3" fmla="*/ 470866 h 1241755"/>
                    <a:gd name="connsiteX4" fmla="*/ 1867998 w 2575503"/>
                    <a:gd name="connsiteY4" fmla="*/ 0 h 1241755"/>
                    <a:gd name="connsiteX5" fmla="*/ 2575503 w 2575503"/>
                    <a:gd name="connsiteY5" fmla="*/ 203011 h 1241755"/>
                    <a:gd name="connsiteX0" fmla="*/ 0 w 2575503"/>
                    <a:gd name="connsiteY0" fmla="*/ 1277573 h 1277573"/>
                    <a:gd name="connsiteX1" fmla="*/ 334645 w 2575503"/>
                    <a:gd name="connsiteY1" fmla="*/ 1106758 h 1277573"/>
                    <a:gd name="connsiteX2" fmla="*/ 556578 w 2575503"/>
                    <a:gd name="connsiteY2" fmla="*/ 750206 h 1277573"/>
                    <a:gd name="connsiteX3" fmla="*/ 908050 w 2575503"/>
                    <a:gd name="connsiteY3" fmla="*/ 506684 h 1277573"/>
                    <a:gd name="connsiteX4" fmla="*/ 1867998 w 2575503"/>
                    <a:gd name="connsiteY4" fmla="*/ 35818 h 1277573"/>
                    <a:gd name="connsiteX5" fmla="*/ 2575503 w 2575503"/>
                    <a:gd name="connsiteY5" fmla="*/ 238829 h 1277573"/>
                    <a:gd name="connsiteX0" fmla="*/ 0 w 2533939"/>
                    <a:gd name="connsiteY0" fmla="*/ 1241755 h 1657738"/>
                    <a:gd name="connsiteX1" fmla="*/ 334645 w 2533939"/>
                    <a:gd name="connsiteY1" fmla="*/ 1070940 h 1657738"/>
                    <a:gd name="connsiteX2" fmla="*/ 556578 w 2533939"/>
                    <a:gd name="connsiteY2" fmla="*/ 714388 h 1657738"/>
                    <a:gd name="connsiteX3" fmla="*/ 908050 w 2533939"/>
                    <a:gd name="connsiteY3" fmla="*/ 470866 h 1657738"/>
                    <a:gd name="connsiteX4" fmla="*/ 1867998 w 2533939"/>
                    <a:gd name="connsiteY4" fmla="*/ 0 h 1657738"/>
                    <a:gd name="connsiteX5" fmla="*/ 2533939 w 2533939"/>
                    <a:gd name="connsiteY5" fmla="*/ 1657738 h 1657738"/>
                    <a:gd name="connsiteX0" fmla="*/ 0 w 2533939"/>
                    <a:gd name="connsiteY0" fmla="*/ 773870 h 1297444"/>
                    <a:gd name="connsiteX1" fmla="*/ 334645 w 2533939"/>
                    <a:gd name="connsiteY1" fmla="*/ 603055 h 1297444"/>
                    <a:gd name="connsiteX2" fmla="*/ 556578 w 2533939"/>
                    <a:gd name="connsiteY2" fmla="*/ 246503 h 1297444"/>
                    <a:gd name="connsiteX3" fmla="*/ 908050 w 2533939"/>
                    <a:gd name="connsiteY3" fmla="*/ 2981 h 1297444"/>
                    <a:gd name="connsiteX4" fmla="*/ 1649789 w 2533939"/>
                    <a:gd name="connsiteY4" fmla="*/ 1288178 h 1297444"/>
                    <a:gd name="connsiteX5" fmla="*/ 2533939 w 2533939"/>
                    <a:gd name="connsiteY5" fmla="*/ 1189853 h 1297444"/>
                    <a:gd name="connsiteX0" fmla="*/ 0 w 2533939"/>
                    <a:gd name="connsiteY0" fmla="*/ 773870 h 1327828"/>
                    <a:gd name="connsiteX1" fmla="*/ 334645 w 2533939"/>
                    <a:gd name="connsiteY1" fmla="*/ 603055 h 1327828"/>
                    <a:gd name="connsiteX2" fmla="*/ 556578 w 2533939"/>
                    <a:gd name="connsiteY2" fmla="*/ 246503 h 1327828"/>
                    <a:gd name="connsiteX3" fmla="*/ 908050 w 2533939"/>
                    <a:gd name="connsiteY3" fmla="*/ 2981 h 1327828"/>
                    <a:gd name="connsiteX4" fmla="*/ 1649789 w 2533939"/>
                    <a:gd name="connsiteY4" fmla="*/ 1288178 h 1327828"/>
                    <a:gd name="connsiteX5" fmla="*/ 2533939 w 2533939"/>
                    <a:gd name="connsiteY5" fmla="*/ 1189853 h 1327828"/>
                    <a:gd name="connsiteX0" fmla="*/ 0 w 2544330"/>
                    <a:gd name="connsiteY0" fmla="*/ 773870 h 1297444"/>
                    <a:gd name="connsiteX1" fmla="*/ 334645 w 2544330"/>
                    <a:gd name="connsiteY1" fmla="*/ 603055 h 1297444"/>
                    <a:gd name="connsiteX2" fmla="*/ 556578 w 2544330"/>
                    <a:gd name="connsiteY2" fmla="*/ 246503 h 1297444"/>
                    <a:gd name="connsiteX3" fmla="*/ 908050 w 2544330"/>
                    <a:gd name="connsiteY3" fmla="*/ 2981 h 1297444"/>
                    <a:gd name="connsiteX4" fmla="*/ 1649789 w 2544330"/>
                    <a:gd name="connsiteY4" fmla="*/ 1288178 h 1297444"/>
                    <a:gd name="connsiteX5" fmla="*/ 2544330 w 2544330"/>
                    <a:gd name="connsiteY5" fmla="*/ 1106726 h 1297444"/>
                    <a:gd name="connsiteX0" fmla="*/ 0 w 2544330"/>
                    <a:gd name="connsiteY0" fmla="*/ 529415 h 1056363"/>
                    <a:gd name="connsiteX1" fmla="*/ 334645 w 2544330"/>
                    <a:gd name="connsiteY1" fmla="*/ 358600 h 1056363"/>
                    <a:gd name="connsiteX2" fmla="*/ 556578 w 2544330"/>
                    <a:gd name="connsiteY2" fmla="*/ 2048 h 1056363"/>
                    <a:gd name="connsiteX3" fmla="*/ 1011959 w 2544330"/>
                    <a:gd name="connsiteY3" fmla="*/ 184553 h 1056363"/>
                    <a:gd name="connsiteX4" fmla="*/ 1649789 w 2544330"/>
                    <a:gd name="connsiteY4" fmla="*/ 1043723 h 1056363"/>
                    <a:gd name="connsiteX5" fmla="*/ 2544330 w 2544330"/>
                    <a:gd name="connsiteY5" fmla="*/ 862271 h 1056363"/>
                    <a:gd name="connsiteX0" fmla="*/ 0 w 2544330"/>
                    <a:gd name="connsiteY0" fmla="*/ 348969 h 875917"/>
                    <a:gd name="connsiteX1" fmla="*/ 334645 w 2544330"/>
                    <a:gd name="connsiteY1" fmla="*/ 178154 h 875917"/>
                    <a:gd name="connsiteX2" fmla="*/ 722833 w 2544330"/>
                    <a:gd name="connsiteY2" fmla="*/ 122938 h 875917"/>
                    <a:gd name="connsiteX3" fmla="*/ 1011959 w 2544330"/>
                    <a:gd name="connsiteY3" fmla="*/ 4107 h 875917"/>
                    <a:gd name="connsiteX4" fmla="*/ 1649789 w 2544330"/>
                    <a:gd name="connsiteY4" fmla="*/ 863277 h 875917"/>
                    <a:gd name="connsiteX5" fmla="*/ 2544330 w 2544330"/>
                    <a:gd name="connsiteY5" fmla="*/ 681825 h 875917"/>
                    <a:gd name="connsiteX0" fmla="*/ 0 w 2544330"/>
                    <a:gd name="connsiteY0" fmla="*/ 344862 h 876225"/>
                    <a:gd name="connsiteX1" fmla="*/ 334645 w 2544330"/>
                    <a:gd name="connsiteY1" fmla="*/ 174047 h 876225"/>
                    <a:gd name="connsiteX2" fmla="*/ 722833 w 2544330"/>
                    <a:gd name="connsiteY2" fmla="*/ 118831 h 876225"/>
                    <a:gd name="connsiteX3" fmla="*/ 1011959 w 2544330"/>
                    <a:gd name="connsiteY3" fmla="*/ 0 h 876225"/>
                    <a:gd name="connsiteX4" fmla="*/ 1649789 w 2544330"/>
                    <a:gd name="connsiteY4" fmla="*/ 859170 h 876225"/>
                    <a:gd name="connsiteX5" fmla="*/ 2544330 w 2544330"/>
                    <a:gd name="connsiteY5" fmla="*/ 677718 h 876225"/>
                    <a:gd name="connsiteX0" fmla="*/ 0 w 2544330"/>
                    <a:gd name="connsiteY0" fmla="*/ 240953 h 774608"/>
                    <a:gd name="connsiteX1" fmla="*/ 334645 w 2544330"/>
                    <a:gd name="connsiteY1" fmla="*/ 70138 h 774608"/>
                    <a:gd name="connsiteX2" fmla="*/ 722833 w 2544330"/>
                    <a:gd name="connsiteY2" fmla="*/ 14922 h 774608"/>
                    <a:gd name="connsiteX3" fmla="*/ 1022350 w 2544330"/>
                    <a:gd name="connsiteY3" fmla="*/ 0 h 774608"/>
                    <a:gd name="connsiteX4" fmla="*/ 1649789 w 2544330"/>
                    <a:gd name="connsiteY4" fmla="*/ 755261 h 774608"/>
                    <a:gd name="connsiteX5" fmla="*/ 2544330 w 2544330"/>
                    <a:gd name="connsiteY5" fmla="*/ 573809 h 774608"/>
                    <a:gd name="connsiteX0" fmla="*/ 0 w 2544330"/>
                    <a:gd name="connsiteY0" fmla="*/ 240953 h 845682"/>
                    <a:gd name="connsiteX1" fmla="*/ 334645 w 2544330"/>
                    <a:gd name="connsiteY1" fmla="*/ 70138 h 845682"/>
                    <a:gd name="connsiteX2" fmla="*/ 722833 w 2544330"/>
                    <a:gd name="connsiteY2" fmla="*/ 14922 h 845682"/>
                    <a:gd name="connsiteX3" fmla="*/ 1022350 w 2544330"/>
                    <a:gd name="connsiteY3" fmla="*/ 0 h 845682"/>
                    <a:gd name="connsiteX4" fmla="*/ 1753698 w 2544330"/>
                    <a:gd name="connsiteY4" fmla="*/ 827998 h 845682"/>
                    <a:gd name="connsiteX5" fmla="*/ 2544330 w 2544330"/>
                    <a:gd name="connsiteY5" fmla="*/ 573809 h 845682"/>
                    <a:gd name="connsiteX0" fmla="*/ 0 w 2544330"/>
                    <a:gd name="connsiteY0" fmla="*/ 240953 h 830035"/>
                    <a:gd name="connsiteX1" fmla="*/ 334645 w 2544330"/>
                    <a:gd name="connsiteY1" fmla="*/ 70138 h 830035"/>
                    <a:gd name="connsiteX2" fmla="*/ 722833 w 2544330"/>
                    <a:gd name="connsiteY2" fmla="*/ 14922 h 830035"/>
                    <a:gd name="connsiteX3" fmla="*/ 1022350 w 2544330"/>
                    <a:gd name="connsiteY3" fmla="*/ 0 h 830035"/>
                    <a:gd name="connsiteX4" fmla="*/ 1753698 w 2544330"/>
                    <a:gd name="connsiteY4" fmla="*/ 827998 h 830035"/>
                    <a:gd name="connsiteX5" fmla="*/ 2544330 w 2544330"/>
                    <a:gd name="connsiteY5" fmla="*/ 573809 h 830035"/>
                    <a:gd name="connsiteX0" fmla="*/ 0 w 2544330"/>
                    <a:gd name="connsiteY0" fmla="*/ 240953 h 830035"/>
                    <a:gd name="connsiteX1" fmla="*/ 334645 w 2544330"/>
                    <a:gd name="connsiteY1" fmla="*/ 70138 h 830035"/>
                    <a:gd name="connsiteX2" fmla="*/ 722833 w 2544330"/>
                    <a:gd name="connsiteY2" fmla="*/ 14922 h 830035"/>
                    <a:gd name="connsiteX3" fmla="*/ 1022350 w 2544330"/>
                    <a:gd name="connsiteY3" fmla="*/ 0 h 830035"/>
                    <a:gd name="connsiteX4" fmla="*/ 1753698 w 2544330"/>
                    <a:gd name="connsiteY4" fmla="*/ 827998 h 830035"/>
                    <a:gd name="connsiteX5" fmla="*/ 2544330 w 2544330"/>
                    <a:gd name="connsiteY5" fmla="*/ 573809 h 830035"/>
                    <a:gd name="connsiteX0" fmla="*/ 0 w 2544330"/>
                    <a:gd name="connsiteY0" fmla="*/ 240953 h 834055"/>
                    <a:gd name="connsiteX1" fmla="*/ 334645 w 2544330"/>
                    <a:gd name="connsiteY1" fmla="*/ 70138 h 834055"/>
                    <a:gd name="connsiteX2" fmla="*/ 722833 w 2544330"/>
                    <a:gd name="connsiteY2" fmla="*/ 14922 h 834055"/>
                    <a:gd name="connsiteX3" fmla="*/ 1022350 w 2544330"/>
                    <a:gd name="connsiteY3" fmla="*/ 0 h 834055"/>
                    <a:gd name="connsiteX4" fmla="*/ 1753698 w 2544330"/>
                    <a:gd name="connsiteY4" fmla="*/ 827998 h 834055"/>
                    <a:gd name="connsiteX5" fmla="*/ 2544330 w 2544330"/>
                    <a:gd name="connsiteY5" fmla="*/ 573809 h 834055"/>
                    <a:gd name="connsiteX0" fmla="*/ 0 w 2544330"/>
                    <a:gd name="connsiteY0" fmla="*/ 226870 h 819972"/>
                    <a:gd name="connsiteX1" fmla="*/ 334645 w 2544330"/>
                    <a:gd name="connsiteY1" fmla="*/ 56055 h 819972"/>
                    <a:gd name="connsiteX2" fmla="*/ 722833 w 2544330"/>
                    <a:gd name="connsiteY2" fmla="*/ 839 h 819972"/>
                    <a:gd name="connsiteX3" fmla="*/ 1053523 w 2544330"/>
                    <a:gd name="connsiteY3" fmla="*/ 89826 h 819972"/>
                    <a:gd name="connsiteX4" fmla="*/ 1753698 w 2544330"/>
                    <a:gd name="connsiteY4" fmla="*/ 813915 h 819972"/>
                    <a:gd name="connsiteX5" fmla="*/ 2544330 w 2544330"/>
                    <a:gd name="connsiteY5" fmla="*/ 559726 h 819972"/>
                    <a:gd name="connsiteX0" fmla="*/ 0 w 2544330"/>
                    <a:gd name="connsiteY0" fmla="*/ 226870 h 819972"/>
                    <a:gd name="connsiteX1" fmla="*/ 334645 w 2544330"/>
                    <a:gd name="connsiteY1" fmla="*/ 56055 h 819972"/>
                    <a:gd name="connsiteX2" fmla="*/ 722833 w 2544330"/>
                    <a:gd name="connsiteY2" fmla="*/ 839 h 819972"/>
                    <a:gd name="connsiteX3" fmla="*/ 1053523 w 2544330"/>
                    <a:gd name="connsiteY3" fmla="*/ 89826 h 819972"/>
                    <a:gd name="connsiteX4" fmla="*/ 1753698 w 2544330"/>
                    <a:gd name="connsiteY4" fmla="*/ 813915 h 819972"/>
                    <a:gd name="connsiteX5" fmla="*/ 2544330 w 2544330"/>
                    <a:gd name="connsiteY5" fmla="*/ 559726 h 819972"/>
                    <a:gd name="connsiteX0" fmla="*/ 0 w 2544330"/>
                    <a:gd name="connsiteY0" fmla="*/ 226870 h 819972"/>
                    <a:gd name="connsiteX1" fmla="*/ 334645 w 2544330"/>
                    <a:gd name="connsiteY1" fmla="*/ 56055 h 819972"/>
                    <a:gd name="connsiteX2" fmla="*/ 722833 w 2544330"/>
                    <a:gd name="connsiteY2" fmla="*/ 839 h 819972"/>
                    <a:gd name="connsiteX3" fmla="*/ 1053523 w 2544330"/>
                    <a:gd name="connsiteY3" fmla="*/ 89826 h 819972"/>
                    <a:gd name="connsiteX4" fmla="*/ 1753698 w 2544330"/>
                    <a:gd name="connsiteY4" fmla="*/ 813915 h 819972"/>
                    <a:gd name="connsiteX5" fmla="*/ 2544330 w 2544330"/>
                    <a:gd name="connsiteY5" fmla="*/ 559726 h 819972"/>
                    <a:gd name="connsiteX0" fmla="*/ 0 w 2515755"/>
                    <a:gd name="connsiteY0" fmla="*/ 1229244 h 1816368"/>
                    <a:gd name="connsiteX1" fmla="*/ 334645 w 2515755"/>
                    <a:gd name="connsiteY1" fmla="*/ 1058429 h 1816368"/>
                    <a:gd name="connsiteX2" fmla="*/ 722833 w 2515755"/>
                    <a:gd name="connsiteY2" fmla="*/ 1003213 h 1816368"/>
                    <a:gd name="connsiteX3" fmla="*/ 1053523 w 2515755"/>
                    <a:gd name="connsiteY3" fmla="*/ 1092200 h 1816368"/>
                    <a:gd name="connsiteX4" fmla="*/ 1753698 w 2515755"/>
                    <a:gd name="connsiteY4" fmla="*/ 1816289 h 1816368"/>
                    <a:gd name="connsiteX5" fmla="*/ 2515755 w 2515755"/>
                    <a:gd name="connsiteY5" fmla="*/ 0 h 1816368"/>
                    <a:gd name="connsiteX0" fmla="*/ 0 w 2515755"/>
                    <a:gd name="connsiteY0" fmla="*/ 1229244 h 1340153"/>
                    <a:gd name="connsiteX1" fmla="*/ 334645 w 2515755"/>
                    <a:gd name="connsiteY1" fmla="*/ 1058429 h 1340153"/>
                    <a:gd name="connsiteX2" fmla="*/ 722833 w 2515755"/>
                    <a:gd name="connsiteY2" fmla="*/ 1003213 h 1340153"/>
                    <a:gd name="connsiteX3" fmla="*/ 1053523 w 2515755"/>
                    <a:gd name="connsiteY3" fmla="*/ 1092200 h 1340153"/>
                    <a:gd name="connsiteX4" fmla="*/ 1744173 w 2515755"/>
                    <a:gd name="connsiteY4" fmla="*/ 1340039 h 1340153"/>
                    <a:gd name="connsiteX5" fmla="*/ 2515755 w 2515755"/>
                    <a:gd name="connsiteY5" fmla="*/ 0 h 1340153"/>
                    <a:gd name="connsiteX0" fmla="*/ 0 w 2542698"/>
                    <a:gd name="connsiteY0" fmla="*/ 1350919 h 1461714"/>
                    <a:gd name="connsiteX1" fmla="*/ 334645 w 2542698"/>
                    <a:gd name="connsiteY1" fmla="*/ 1180104 h 1461714"/>
                    <a:gd name="connsiteX2" fmla="*/ 722833 w 2542698"/>
                    <a:gd name="connsiteY2" fmla="*/ 1124888 h 1461714"/>
                    <a:gd name="connsiteX3" fmla="*/ 1053523 w 2542698"/>
                    <a:gd name="connsiteY3" fmla="*/ 1213875 h 1461714"/>
                    <a:gd name="connsiteX4" fmla="*/ 1744173 w 2542698"/>
                    <a:gd name="connsiteY4" fmla="*/ 1461714 h 1461714"/>
                    <a:gd name="connsiteX5" fmla="*/ 2472430 w 2542698"/>
                    <a:gd name="connsiteY5" fmla="*/ 90674 h 1461714"/>
                    <a:gd name="connsiteX6" fmla="*/ 2515755 w 2542698"/>
                    <a:gd name="connsiteY6" fmla="*/ 121675 h 1461714"/>
                    <a:gd name="connsiteX0" fmla="*/ 0 w 2542698"/>
                    <a:gd name="connsiteY0" fmla="*/ 1350919 h 1461714"/>
                    <a:gd name="connsiteX1" fmla="*/ 334645 w 2542698"/>
                    <a:gd name="connsiteY1" fmla="*/ 1180104 h 1461714"/>
                    <a:gd name="connsiteX2" fmla="*/ 722833 w 2542698"/>
                    <a:gd name="connsiteY2" fmla="*/ 1124888 h 1461714"/>
                    <a:gd name="connsiteX3" fmla="*/ 1053523 w 2542698"/>
                    <a:gd name="connsiteY3" fmla="*/ 1213875 h 1461714"/>
                    <a:gd name="connsiteX4" fmla="*/ 1744173 w 2542698"/>
                    <a:gd name="connsiteY4" fmla="*/ 1461714 h 1461714"/>
                    <a:gd name="connsiteX5" fmla="*/ 2472430 w 2542698"/>
                    <a:gd name="connsiteY5" fmla="*/ 90674 h 1461714"/>
                    <a:gd name="connsiteX6" fmla="*/ 2515755 w 2542698"/>
                    <a:gd name="connsiteY6" fmla="*/ 121675 h 1461714"/>
                    <a:gd name="connsiteX0" fmla="*/ 0 w 2611005"/>
                    <a:gd name="connsiteY0" fmla="*/ 1343317 h 1454112"/>
                    <a:gd name="connsiteX1" fmla="*/ 334645 w 2611005"/>
                    <a:gd name="connsiteY1" fmla="*/ 1172502 h 1454112"/>
                    <a:gd name="connsiteX2" fmla="*/ 722833 w 2611005"/>
                    <a:gd name="connsiteY2" fmla="*/ 1117286 h 1454112"/>
                    <a:gd name="connsiteX3" fmla="*/ 1053523 w 2611005"/>
                    <a:gd name="connsiteY3" fmla="*/ 1206273 h 1454112"/>
                    <a:gd name="connsiteX4" fmla="*/ 1744173 w 2611005"/>
                    <a:gd name="connsiteY4" fmla="*/ 1454112 h 1454112"/>
                    <a:gd name="connsiteX5" fmla="*/ 2472430 w 2611005"/>
                    <a:gd name="connsiteY5" fmla="*/ 83072 h 1454112"/>
                    <a:gd name="connsiteX6" fmla="*/ 2611005 w 2611005"/>
                    <a:gd name="connsiteY6" fmla="*/ 152173 h 1454112"/>
                    <a:gd name="connsiteX0" fmla="*/ 0 w 2611005"/>
                    <a:gd name="connsiteY0" fmla="*/ 1238322 h 1349117"/>
                    <a:gd name="connsiteX1" fmla="*/ 334645 w 2611005"/>
                    <a:gd name="connsiteY1" fmla="*/ 1067507 h 1349117"/>
                    <a:gd name="connsiteX2" fmla="*/ 722833 w 2611005"/>
                    <a:gd name="connsiteY2" fmla="*/ 1012291 h 1349117"/>
                    <a:gd name="connsiteX3" fmla="*/ 1053523 w 2611005"/>
                    <a:gd name="connsiteY3" fmla="*/ 1101278 h 1349117"/>
                    <a:gd name="connsiteX4" fmla="*/ 1744173 w 2611005"/>
                    <a:gd name="connsiteY4" fmla="*/ 1349117 h 1349117"/>
                    <a:gd name="connsiteX5" fmla="*/ 2243830 w 2611005"/>
                    <a:gd name="connsiteY5" fmla="*/ 120952 h 1349117"/>
                    <a:gd name="connsiteX6" fmla="*/ 2611005 w 2611005"/>
                    <a:gd name="connsiteY6" fmla="*/ 47178 h 1349117"/>
                    <a:gd name="connsiteX0" fmla="*/ 0 w 2611005"/>
                    <a:gd name="connsiteY0" fmla="*/ 1191144 h 1301939"/>
                    <a:gd name="connsiteX1" fmla="*/ 334645 w 2611005"/>
                    <a:gd name="connsiteY1" fmla="*/ 1020329 h 1301939"/>
                    <a:gd name="connsiteX2" fmla="*/ 722833 w 2611005"/>
                    <a:gd name="connsiteY2" fmla="*/ 965113 h 1301939"/>
                    <a:gd name="connsiteX3" fmla="*/ 1053523 w 2611005"/>
                    <a:gd name="connsiteY3" fmla="*/ 1054100 h 1301939"/>
                    <a:gd name="connsiteX4" fmla="*/ 1744173 w 2611005"/>
                    <a:gd name="connsiteY4" fmla="*/ 1301939 h 1301939"/>
                    <a:gd name="connsiteX5" fmla="*/ 2243830 w 2611005"/>
                    <a:gd name="connsiteY5" fmla="*/ 73774 h 1301939"/>
                    <a:gd name="connsiteX6" fmla="*/ 2611005 w 2611005"/>
                    <a:gd name="connsiteY6" fmla="*/ 0 h 1301939"/>
                    <a:gd name="connsiteX0" fmla="*/ 0 w 2611005"/>
                    <a:gd name="connsiteY0" fmla="*/ 1295919 h 1406714"/>
                    <a:gd name="connsiteX1" fmla="*/ 334645 w 2611005"/>
                    <a:gd name="connsiteY1" fmla="*/ 1125104 h 1406714"/>
                    <a:gd name="connsiteX2" fmla="*/ 722833 w 2611005"/>
                    <a:gd name="connsiteY2" fmla="*/ 1069888 h 1406714"/>
                    <a:gd name="connsiteX3" fmla="*/ 1053523 w 2611005"/>
                    <a:gd name="connsiteY3" fmla="*/ 1158875 h 1406714"/>
                    <a:gd name="connsiteX4" fmla="*/ 1744173 w 2611005"/>
                    <a:gd name="connsiteY4" fmla="*/ 1406714 h 1406714"/>
                    <a:gd name="connsiteX5" fmla="*/ 2243830 w 2611005"/>
                    <a:gd name="connsiteY5" fmla="*/ 178549 h 1406714"/>
                    <a:gd name="connsiteX6" fmla="*/ 2611005 w 2611005"/>
                    <a:gd name="connsiteY6" fmla="*/ 0 h 14067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243830 w 2468130"/>
                    <a:gd name="connsiteY5" fmla="*/ 407149 h 1635314"/>
                    <a:gd name="connsiteX6" fmla="*/ 2468130 w 2468130"/>
                    <a:gd name="connsiteY6" fmla="*/ 0 h 16353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158105 w 2468130"/>
                    <a:gd name="connsiteY5" fmla="*/ 892924 h 1635314"/>
                    <a:gd name="connsiteX6" fmla="*/ 2468130 w 2468130"/>
                    <a:gd name="connsiteY6" fmla="*/ 0 h 16353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158105 w 2468130"/>
                    <a:gd name="connsiteY5" fmla="*/ 892924 h 1635314"/>
                    <a:gd name="connsiteX6" fmla="*/ 2468130 w 2468130"/>
                    <a:gd name="connsiteY6" fmla="*/ 0 h 16353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158105 w 2468130"/>
                    <a:gd name="connsiteY5" fmla="*/ 892924 h 1635314"/>
                    <a:gd name="connsiteX6" fmla="*/ 2468130 w 2468130"/>
                    <a:gd name="connsiteY6" fmla="*/ 0 h 16353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158105 w 2468130"/>
                    <a:gd name="connsiteY5" fmla="*/ 892924 h 1635314"/>
                    <a:gd name="connsiteX6" fmla="*/ 2468130 w 2468130"/>
                    <a:gd name="connsiteY6" fmla="*/ 0 h 1635314"/>
                    <a:gd name="connsiteX0" fmla="*/ 0 w 2468130"/>
                    <a:gd name="connsiteY0" fmla="*/ 1524519 h 1635314"/>
                    <a:gd name="connsiteX1" fmla="*/ 334645 w 2468130"/>
                    <a:gd name="connsiteY1" fmla="*/ 1353704 h 1635314"/>
                    <a:gd name="connsiteX2" fmla="*/ 722833 w 2468130"/>
                    <a:gd name="connsiteY2" fmla="*/ 1298488 h 1635314"/>
                    <a:gd name="connsiteX3" fmla="*/ 1053523 w 2468130"/>
                    <a:gd name="connsiteY3" fmla="*/ 1387475 h 1635314"/>
                    <a:gd name="connsiteX4" fmla="*/ 1744173 w 2468130"/>
                    <a:gd name="connsiteY4" fmla="*/ 1635314 h 1635314"/>
                    <a:gd name="connsiteX5" fmla="*/ 2158105 w 2468130"/>
                    <a:gd name="connsiteY5" fmla="*/ 892924 h 1635314"/>
                    <a:gd name="connsiteX6" fmla="*/ 2468130 w 2468130"/>
                    <a:gd name="connsiteY6" fmla="*/ 0 h 1635314"/>
                    <a:gd name="connsiteX0" fmla="*/ 0 w 2563380"/>
                    <a:gd name="connsiteY0" fmla="*/ 1286394 h 1397189"/>
                    <a:gd name="connsiteX1" fmla="*/ 334645 w 2563380"/>
                    <a:gd name="connsiteY1" fmla="*/ 1115579 h 1397189"/>
                    <a:gd name="connsiteX2" fmla="*/ 722833 w 2563380"/>
                    <a:gd name="connsiteY2" fmla="*/ 1060363 h 1397189"/>
                    <a:gd name="connsiteX3" fmla="*/ 1053523 w 2563380"/>
                    <a:gd name="connsiteY3" fmla="*/ 1149350 h 1397189"/>
                    <a:gd name="connsiteX4" fmla="*/ 1744173 w 2563380"/>
                    <a:gd name="connsiteY4" fmla="*/ 1397189 h 1397189"/>
                    <a:gd name="connsiteX5" fmla="*/ 2158105 w 2563380"/>
                    <a:gd name="connsiteY5" fmla="*/ 654799 h 1397189"/>
                    <a:gd name="connsiteX6" fmla="*/ 2563380 w 2563380"/>
                    <a:gd name="connsiteY6" fmla="*/ 0 h 1397189"/>
                    <a:gd name="connsiteX0" fmla="*/ 0 w 2563380"/>
                    <a:gd name="connsiteY0" fmla="*/ 1309719 h 1420514"/>
                    <a:gd name="connsiteX1" fmla="*/ 334645 w 2563380"/>
                    <a:gd name="connsiteY1" fmla="*/ 1138904 h 1420514"/>
                    <a:gd name="connsiteX2" fmla="*/ 722833 w 2563380"/>
                    <a:gd name="connsiteY2" fmla="*/ 1083688 h 1420514"/>
                    <a:gd name="connsiteX3" fmla="*/ 1053523 w 2563380"/>
                    <a:gd name="connsiteY3" fmla="*/ 1172675 h 1420514"/>
                    <a:gd name="connsiteX4" fmla="*/ 1744173 w 2563380"/>
                    <a:gd name="connsiteY4" fmla="*/ 1420514 h 1420514"/>
                    <a:gd name="connsiteX5" fmla="*/ 2158105 w 2563380"/>
                    <a:gd name="connsiteY5" fmla="*/ 678124 h 1420514"/>
                    <a:gd name="connsiteX6" fmla="*/ 2377179 w 2563380"/>
                    <a:gd name="connsiteY6" fmla="*/ 58999 h 1420514"/>
                    <a:gd name="connsiteX7" fmla="*/ 2563380 w 2563380"/>
                    <a:gd name="connsiteY7" fmla="*/ 23325 h 1420514"/>
                    <a:gd name="connsiteX0" fmla="*/ 0 w 2563380"/>
                    <a:gd name="connsiteY0" fmla="*/ 1309719 h 1420514"/>
                    <a:gd name="connsiteX1" fmla="*/ 334645 w 2563380"/>
                    <a:gd name="connsiteY1" fmla="*/ 1138904 h 1420514"/>
                    <a:gd name="connsiteX2" fmla="*/ 722833 w 2563380"/>
                    <a:gd name="connsiteY2" fmla="*/ 1083688 h 1420514"/>
                    <a:gd name="connsiteX3" fmla="*/ 1053523 w 2563380"/>
                    <a:gd name="connsiteY3" fmla="*/ 1172675 h 1420514"/>
                    <a:gd name="connsiteX4" fmla="*/ 1744173 w 2563380"/>
                    <a:gd name="connsiteY4" fmla="*/ 1420514 h 1420514"/>
                    <a:gd name="connsiteX5" fmla="*/ 2158105 w 2563380"/>
                    <a:gd name="connsiteY5" fmla="*/ 678124 h 1420514"/>
                    <a:gd name="connsiteX6" fmla="*/ 2377179 w 2563380"/>
                    <a:gd name="connsiteY6" fmla="*/ 58999 h 1420514"/>
                    <a:gd name="connsiteX7" fmla="*/ 2563380 w 2563380"/>
                    <a:gd name="connsiteY7" fmla="*/ 23325 h 1420514"/>
                    <a:gd name="connsiteX0" fmla="*/ 0 w 2563380"/>
                    <a:gd name="connsiteY0" fmla="*/ 1309719 h 1420514"/>
                    <a:gd name="connsiteX1" fmla="*/ 334645 w 2563380"/>
                    <a:gd name="connsiteY1" fmla="*/ 1138904 h 1420514"/>
                    <a:gd name="connsiteX2" fmla="*/ 722833 w 2563380"/>
                    <a:gd name="connsiteY2" fmla="*/ 1083688 h 1420514"/>
                    <a:gd name="connsiteX3" fmla="*/ 1053523 w 2563380"/>
                    <a:gd name="connsiteY3" fmla="*/ 1172675 h 1420514"/>
                    <a:gd name="connsiteX4" fmla="*/ 1744173 w 2563380"/>
                    <a:gd name="connsiteY4" fmla="*/ 1420514 h 1420514"/>
                    <a:gd name="connsiteX5" fmla="*/ 2158105 w 2563380"/>
                    <a:gd name="connsiteY5" fmla="*/ 678124 h 1420514"/>
                    <a:gd name="connsiteX6" fmla="*/ 2377179 w 2563380"/>
                    <a:gd name="connsiteY6" fmla="*/ 58999 h 1420514"/>
                    <a:gd name="connsiteX7" fmla="*/ 2563380 w 2563380"/>
                    <a:gd name="connsiteY7" fmla="*/ 23325 h 1420514"/>
                    <a:gd name="connsiteX0" fmla="*/ 0 w 2582430"/>
                    <a:gd name="connsiteY0" fmla="*/ 1303231 h 1414026"/>
                    <a:gd name="connsiteX1" fmla="*/ 334645 w 2582430"/>
                    <a:gd name="connsiteY1" fmla="*/ 1132416 h 1414026"/>
                    <a:gd name="connsiteX2" fmla="*/ 722833 w 2582430"/>
                    <a:gd name="connsiteY2" fmla="*/ 1077200 h 1414026"/>
                    <a:gd name="connsiteX3" fmla="*/ 1053523 w 2582430"/>
                    <a:gd name="connsiteY3" fmla="*/ 1166187 h 1414026"/>
                    <a:gd name="connsiteX4" fmla="*/ 1744173 w 2582430"/>
                    <a:gd name="connsiteY4" fmla="*/ 1414026 h 1414026"/>
                    <a:gd name="connsiteX5" fmla="*/ 2158105 w 2582430"/>
                    <a:gd name="connsiteY5" fmla="*/ 671636 h 1414026"/>
                    <a:gd name="connsiteX6" fmla="*/ 2377179 w 2582430"/>
                    <a:gd name="connsiteY6" fmla="*/ 52511 h 1414026"/>
                    <a:gd name="connsiteX7" fmla="*/ 2582430 w 2582430"/>
                    <a:gd name="connsiteY7" fmla="*/ 35887 h 1414026"/>
                    <a:gd name="connsiteX0" fmla="*/ 0 w 2582430"/>
                    <a:gd name="connsiteY0" fmla="*/ 1267344 h 1378139"/>
                    <a:gd name="connsiteX1" fmla="*/ 334645 w 2582430"/>
                    <a:gd name="connsiteY1" fmla="*/ 1096529 h 1378139"/>
                    <a:gd name="connsiteX2" fmla="*/ 722833 w 2582430"/>
                    <a:gd name="connsiteY2" fmla="*/ 1041313 h 1378139"/>
                    <a:gd name="connsiteX3" fmla="*/ 1053523 w 2582430"/>
                    <a:gd name="connsiteY3" fmla="*/ 1130300 h 1378139"/>
                    <a:gd name="connsiteX4" fmla="*/ 1744173 w 2582430"/>
                    <a:gd name="connsiteY4" fmla="*/ 1378139 h 1378139"/>
                    <a:gd name="connsiteX5" fmla="*/ 2158105 w 2582430"/>
                    <a:gd name="connsiteY5" fmla="*/ 635749 h 1378139"/>
                    <a:gd name="connsiteX6" fmla="*/ 2281929 w 2582430"/>
                    <a:gd name="connsiteY6" fmla="*/ 111874 h 1378139"/>
                    <a:gd name="connsiteX7" fmla="*/ 2582430 w 2582430"/>
                    <a:gd name="connsiteY7" fmla="*/ 0 h 1378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82430" h="1378139">
                      <a:moveTo>
                        <a:pt x="0" y="1267344"/>
                      </a:moveTo>
                      <a:cubicBezTo>
                        <a:pt x="147002" y="1201939"/>
                        <a:pt x="214173" y="1134201"/>
                        <a:pt x="334645" y="1096529"/>
                      </a:cubicBezTo>
                      <a:cubicBezTo>
                        <a:pt x="455117" y="1058857"/>
                        <a:pt x="603020" y="1035685"/>
                        <a:pt x="722833" y="1041313"/>
                      </a:cubicBezTo>
                      <a:cubicBezTo>
                        <a:pt x="842646" y="1046941"/>
                        <a:pt x="807460" y="1094632"/>
                        <a:pt x="1053523" y="1130300"/>
                      </a:cubicBezTo>
                      <a:cubicBezTo>
                        <a:pt x="1309977" y="1269879"/>
                        <a:pt x="1138036" y="1238054"/>
                        <a:pt x="1744173" y="1378139"/>
                      </a:cubicBezTo>
                      <a:cubicBezTo>
                        <a:pt x="2080670" y="1297301"/>
                        <a:pt x="2220008" y="1116264"/>
                        <a:pt x="2158105" y="635749"/>
                      </a:cubicBezTo>
                      <a:cubicBezTo>
                        <a:pt x="2162006" y="253255"/>
                        <a:pt x="2147708" y="287682"/>
                        <a:pt x="2281929" y="111874"/>
                      </a:cubicBezTo>
                      <a:cubicBezTo>
                        <a:pt x="2349475" y="2741"/>
                        <a:pt x="2573622" y="2771"/>
                        <a:pt x="2582430" y="0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" name="ZoneTexte 3"/>
              <p:cNvSpPr txBox="1"/>
              <p:nvPr/>
            </p:nvSpPr>
            <p:spPr>
              <a:xfrm>
                <a:off x="1429385" y="-23828"/>
                <a:ext cx="65964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Mesures Hors Tension </a:t>
                </a:r>
              </a:p>
              <a:p>
                <a:pPr algn="ctr"/>
                <a:r>
                  <a:rPr lang="fr-FR" dirty="0" smtClean="0"/>
                  <a:t>indiquer :  0 </a:t>
                </a:r>
                <a:r>
                  <a:rPr lang="fr-FR" dirty="0" smtClean="0">
                    <a:sym typeface="Symbol"/>
                  </a:rPr>
                  <a:t> ; 10  ; OL (infini); NC (non conforme) </a:t>
                </a:r>
              </a:p>
              <a:p>
                <a:pPr algn="ctr"/>
                <a:r>
                  <a:rPr lang="fr-FR" dirty="0" smtClean="0">
                    <a:sym typeface="Symbol"/>
                  </a:rPr>
                  <a:t>Pour chaque mesure représentée par les multimètres</a:t>
                </a:r>
                <a:endParaRPr lang="fr-FR" dirty="0"/>
              </a:p>
            </p:txBody>
          </p:sp>
        </p:grpSp>
        <p:sp>
          <p:nvSpPr>
            <p:cNvPr id="60" name="Cylindre 59"/>
            <p:cNvSpPr/>
            <p:nvPr/>
          </p:nvSpPr>
          <p:spPr>
            <a:xfrm>
              <a:off x="4067944" y="5949280"/>
              <a:ext cx="2259519" cy="845640"/>
            </a:xfrm>
            <a:prstGeom prst="can">
              <a:avLst/>
            </a:prstGeom>
            <a:blipFill>
              <a:blip r:embed="rId6"/>
              <a:tile tx="0" ty="0" sx="100000" sy="100000" flip="none" algn="tl"/>
            </a:blip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Zone poubelle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37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683568" y="3933056"/>
            <a:ext cx="6912768" cy="2592288"/>
          </a:xfrm>
          <a:prstGeom prst="rect">
            <a:avLst/>
          </a:prstGeom>
          <a:gradFill>
            <a:gsLst>
              <a:gs pos="4000">
                <a:schemeClr val="bg2">
                  <a:alpha val="43000"/>
                  <a:lumMod val="97000"/>
                  <a:lumOff val="3000"/>
                </a:schemeClr>
              </a:gs>
              <a:gs pos="17999">
                <a:schemeClr val="bg2">
                  <a:lumMod val="75000"/>
                </a:schemeClr>
              </a:gs>
              <a:gs pos="36000">
                <a:schemeClr val="accent2">
                  <a:lumMod val="83000"/>
                  <a:lumOff val="17000"/>
                  <a:alpha val="66000"/>
                </a:schemeClr>
              </a:gs>
              <a:gs pos="82001">
                <a:schemeClr val="accent2">
                  <a:lumMod val="40000"/>
                  <a:lumOff val="60000"/>
                </a:schemeClr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232136"/>
              </p:ext>
            </p:extLst>
          </p:nvPr>
        </p:nvGraphicFramePr>
        <p:xfrm>
          <a:off x="1619672" y="692696"/>
          <a:ext cx="6096000" cy="2225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Points</a:t>
                      </a:r>
                      <a:r>
                        <a:rPr lang="fr-FR" baseline="0" dirty="0" smtClean="0"/>
                        <a:t> a vérifier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Résultat normal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enclenché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KA0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enclenché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Ou SA0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fermé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S0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Non</a:t>
                      </a:r>
                      <a:r>
                        <a:rPr lang="fr-FR" baseline="0" dirty="0" smtClean="0"/>
                        <a:t> actionné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Ou S10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fermé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326847"/>
              </p:ext>
            </p:extLst>
          </p:nvPr>
        </p:nvGraphicFramePr>
        <p:xfrm>
          <a:off x="1475656" y="3933056"/>
          <a:ext cx="6096000" cy="25958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Points</a:t>
                      </a:r>
                      <a:r>
                        <a:rPr lang="fr-FR" baseline="0" dirty="0" smtClean="0"/>
                        <a:t> a vérifier</a:t>
                      </a:r>
                      <a:endParaRPr lang="fr-FR" dirty="0"/>
                    </a:p>
                  </a:txBody>
                  <a:tcPr>
                    <a:solidFill>
                      <a:srgbClr val="FFFF00">
                        <a:alpha val="5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Résultat normal</a:t>
                      </a:r>
                      <a:endParaRPr lang="fr-FR" dirty="0"/>
                    </a:p>
                  </a:txBody>
                  <a:tcPr>
                    <a:solidFill>
                      <a:srgbClr val="FFFF00">
                        <a:alpha val="56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 rot="16200000">
            <a:off x="508193" y="5044534"/>
            <a:ext cx="101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Poubelle</a:t>
            </a:r>
            <a:endParaRPr lang="fr-FR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395536" y="1916832"/>
            <a:ext cx="436848" cy="360040"/>
          </a:xfrm>
          <a:prstGeom prst="straightConnector1">
            <a:avLst/>
          </a:prstGeom>
          <a:ln w="57150">
            <a:solidFill>
              <a:srgbClr val="19FC08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1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energieplus-lesite.be/uploads/RTEmagicC_regulateur_vitesse_compresseur.JP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427" b="85669" l="19149" r="78723">
                        <a14:foregroundMark x1="45957" y1="43631" x2="65106" y2="53822"/>
                        <a14:foregroundMark x1="20851" y1="32484" x2="20851" y2="82803"/>
                        <a14:foregroundMark x1="75319" y1="52866" x2="75745" y2="81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56" t="15757" r="17412" b="12269"/>
          <a:stretch/>
        </p:blipFill>
        <p:spPr bwMode="auto">
          <a:xfrm>
            <a:off x="5742831" y="2420888"/>
            <a:ext cx="14668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1381125" y="742628"/>
            <a:ext cx="1666875" cy="1847851"/>
            <a:chOff x="1381125" y="742628"/>
            <a:chExt cx="1666875" cy="1847851"/>
          </a:xfrm>
        </p:grpSpPr>
        <p:pic>
          <p:nvPicPr>
            <p:cNvPr id="2050" name="Picture 2" descr="https://encrypted-tbn2.gstatic.com/images?q=tbn:ANd9GcR9zFayeEvwl-6iCG0DHIz5GWAHTTrclG8g8M_RYN8ZJ9kHr515xA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17375" r="83012">
                          <a14:foregroundMark x1="79923" y1="63402" x2="79923" y2="49485"/>
                          <a14:foregroundMark x1="52896" y1="39691" x2="72587" y2="38144"/>
                          <a14:foregroundMark x1="53282" y1="48969" x2="76062" y2="448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0" r="15832"/>
            <a:stretch/>
          </p:blipFill>
          <p:spPr bwMode="auto">
            <a:xfrm>
              <a:off x="1381125" y="742628"/>
              <a:ext cx="1666875" cy="1847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339752" y="1246684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err="1" smtClean="0">
                  <a:solidFill>
                    <a:srgbClr val="FF0000"/>
                  </a:solidFill>
                </a:rPr>
                <a:t>Rdy</a:t>
              </a:r>
              <a:endParaRPr lang="fr-FR" sz="1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2" descr="https://encrypted-tbn2.gstatic.com/images?q=tbn:ANd9GcR9zFayeEvwl-6iCG0DHIz5GWAHTTrclG8g8M_RYN8ZJ9kHr515x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31" b="99485" l="9653" r="89575">
                        <a14:foregroundMark x1="54826" y1="40722" x2="66795" y2="37629"/>
                        <a14:foregroundMark x1="53282" y1="47423" x2="74131" y2="44845"/>
                        <a14:foregroundMark x1="81081" y1="53093" x2="81081" y2="53093"/>
                        <a14:foregroundMark x1="79923" y1="53093" x2="80309" y2="64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47" r="16959"/>
          <a:stretch/>
        </p:blipFill>
        <p:spPr bwMode="auto">
          <a:xfrm>
            <a:off x="3676650" y="466774"/>
            <a:ext cx="164782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971600" y="2874243"/>
            <a:ext cx="1771651" cy="2000250"/>
            <a:chOff x="971600" y="2874243"/>
            <a:chExt cx="1771651" cy="2000250"/>
          </a:xfrm>
        </p:grpSpPr>
        <p:pic>
          <p:nvPicPr>
            <p:cNvPr id="2054" name="Picture 6" descr="FR-D 700-SC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7492" b="87129" l="24865" r="74865">
                          <a14:foregroundMark x1="30270" y1="73927" x2="30541" y2="30693"/>
                          <a14:foregroundMark x1="28378" y1="57756" x2="28108" y2="23432"/>
                          <a14:foregroundMark x1="29459" y1="23432" x2="62162" y2="20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0" t="18667" r="25590" b="12026"/>
            <a:stretch/>
          </p:blipFill>
          <p:spPr bwMode="auto">
            <a:xfrm>
              <a:off x="971600" y="2874243"/>
              <a:ext cx="1771651" cy="2000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1763688" y="3273425"/>
              <a:ext cx="360040" cy="1016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Picture 6" descr="FR-D 700-SC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492" b="87129" l="24865" r="74865">
                        <a14:foregroundMark x1="30270" y1="73927" x2="30541" y2="30693"/>
                        <a14:foregroundMark x1="28378" y1="57756" x2="28108" y2="23432"/>
                        <a14:foregroundMark x1="29459" y1="23432" x2="62162" y2="2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40" t="18667" r="25590" b="12026"/>
          <a:stretch/>
        </p:blipFill>
        <p:spPr bwMode="auto">
          <a:xfrm>
            <a:off x="3441601" y="3068960"/>
            <a:ext cx="1771651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e 14"/>
          <p:cNvGrpSpPr/>
          <p:nvPr/>
        </p:nvGrpSpPr>
        <p:grpSpPr>
          <a:xfrm>
            <a:off x="5868144" y="450169"/>
            <a:ext cx="1666875" cy="1847851"/>
            <a:chOff x="1381125" y="742628"/>
            <a:chExt cx="1666875" cy="1847851"/>
          </a:xfrm>
        </p:grpSpPr>
        <p:pic>
          <p:nvPicPr>
            <p:cNvPr id="16" name="Picture 2" descr="https://encrypted-tbn2.gstatic.com/images?q=tbn:ANd9GcR9zFayeEvwl-6iCG0DHIz5GWAHTTrclG8g8M_RYN8ZJ9kHr515xA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17375" r="83012">
                          <a14:foregroundMark x1="79923" y1="63402" x2="79923" y2="49485"/>
                          <a14:foregroundMark x1="52896" y1="39691" x2="72587" y2="38144"/>
                          <a14:foregroundMark x1="53282" y1="48969" x2="76062" y2="448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0" r="15832"/>
            <a:stretch/>
          </p:blipFill>
          <p:spPr bwMode="auto">
            <a:xfrm>
              <a:off x="1381125" y="742628"/>
              <a:ext cx="1666875" cy="1847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2339752" y="1246684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err="1" smtClean="0">
                  <a:solidFill>
                    <a:srgbClr val="FF0000"/>
                  </a:solidFill>
                </a:rPr>
                <a:t>Def</a:t>
              </a:r>
              <a:endParaRPr lang="fr-FR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2154014" y="4725144"/>
            <a:ext cx="1771651" cy="2000250"/>
            <a:chOff x="971600" y="2874243"/>
            <a:chExt cx="1771651" cy="2000250"/>
          </a:xfrm>
        </p:grpSpPr>
        <p:pic>
          <p:nvPicPr>
            <p:cNvPr id="19" name="Picture 6" descr="FR-D 700-SC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7492" b="87129" l="24865" r="74865">
                          <a14:foregroundMark x1="30270" y1="73927" x2="30541" y2="30693"/>
                          <a14:foregroundMark x1="28378" y1="57756" x2="28108" y2="23432"/>
                          <a14:foregroundMark x1="29459" y1="23432" x2="62162" y2="20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0" t="18667" r="25590" b="12026"/>
            <a:stretch/>
          </p:blipFill>
          <p:spPr bwMode="auto">
            <a:xfrm>
              <a:off x="971600" y="2874243"/>
              <a:ext cx="1771651" cy="2000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763688" y="3273425"/>
              <a:ext cx="360040" cy="1016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 smtClean="0">
                  <a:solidFill>
                    <a:srgbClr val="FF0000"/>
                  </a:solidFill>
                </a:rPr>
                <a:t>OL</a:t>
              </a:r>
              <a:endParaRPr lang="fr-FR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7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1564413" y="908720"/>
            <a:ext cx="1104900" cy="2364328"/>
            <a:chOff x="1564413" y="908720"/>
            <a:chExt cx="1104900" cy="2364328"/>
          </a:xfrm>
        </p:grpSpPr>
        <p:pic>
          <p:nvPicPr>
            <p:cNvPr id="3074" name="Picture 2" descr="http://www.usinenouvelle.com/expo/img/preventa-xps-relais-de-000184174-4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98" b="98501" l="27409" r="743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25" t="2780" r="26542"/>
            <a:stretch/>
          </p:blipFill>
          <p:spPr bwMode="auto">
            <a:xfrm>
              <a:off x="1564413" y="908720"/>
              <a:ext cx="1104900" cy="2364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Ellipse 1"/>
            <p:cNvSpPr/>
            <p:nvPr/>
          </p:nvSpPr>
          <p:spPr>
            <a:xfrm>
              <a:off x="2235600" y="2209076"/>
              <a:ext cx="100176" cy="117748"/>
            </a:xfrm>
            <a:prstGeom prst="ellipse">
              <a:avLst/>
            </a:prstGeom>
            <a:solidFill>
              <a:srgbClr val="E92201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/>
            <p:cNvSpPr/>
            <p:nvPr/>
          </p:nvSpPr>
          <p:spPr>
            <a:xfrm>
              <a:off x="2235600" y="2028678"/>
              <a:ext cx="100176" cy="117748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Picture 2" descr="http://www.usinenouvelle.com/expo/img/preventa-xps-relais-de-000184174-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27" b="98287" l="28480" r="734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70" t="3948" r="26637"/>
          <a:stretch/>
        </p:blipFill>
        <p:spPr bwMode="auto">
          <a:xfrm>
            <a:off x="449581" y="1912620"/>
            <a:ext cx="1082040" cy="233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e 11"/>
          <p:cNvGrpSpPr/>
          <p:nvPr/>
        </p:nvGrpSpPr>
        <p:grpSpPr>
          <a:xfrm>
            <a:off x="1835696" y="3582818"/>
            <a:ext cx="1104900" cy="2364328"/>
            <a:chOff x="1835696" y="3582818"/>
            <a:chExt cx="1104900" cy="2364328"/>
          </a:xfrm>
        </p:grpSpPr>
        <p:pic>
          <p:nvPicPr>
            <p:cNvPr id="8" name="Picture 2" descr="http://www.usinenouvelle.com/expo/img/preventa-xps-relais-de-000184174-4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12" b="99143" l="28908" r="730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25" t="2780" r="26542"/>
            <a:stretch/>
          </p:blipFill>
          <p:spPr bwMode="auto">
            <a:xfrm>
              <a:off x="1835696" y="3582818"/>
              <a:ext cx="1104900" cy="2364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Ellipse 8"/>
            <p:cNvSpPr/>
            <p:nvPr/>
          </p:nvSpPr>
          <p:spPr>
            <a:xfrm>
              <a:off x="2506883" y="4702776"/>
              <a:ext cx="100176" cy="117748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2506628" y="4870416"/>
              <a:ext cx="100176" cy="117748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160520" y="1402080"/>
            <a:ext cx="1851640" cy="2240280"/>
            <a:chOff x="4160520" y="1402080"/>
            <a:chExt cx="1851640" cy="2240280"/>
          </a:xfrm>
        </p:grpSpPr>
        <p:pic>
          <p:nvPicPr>
            <p:cNvPr id="3076" name="Picture 4" descr="http://img.directindustry.fr/images_di/photo-m/relais-de-securite-multifonction-28201-2792319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381" b="90000" l="7653" r="89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6" t="2961" r="12122" b="9047"/>
            <a:stretch/>
          </p:blipFill>
          <p:spPr bwMode="auto">
            <a:xfrm>
              <a:off x="4160520" y="1402080"/>
              <a:ext cx="1851640" cy="2240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Ellipse 12"/>
            <p:cNvSpPr/>
            <p:nvPr/>
          </p:nvSpPr>
          <p:spPr>
            <a:xfrm>
              <a:off x="5333365" y="2749783"/>
              <a:ext cx="73660" cy="60092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5333365" y="2845266"/>
              <a:ext cx="73660" cy="60092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/>
            <p:cNvSpPr/>
            <p:nvPr/>
          </p:nvSpPr>
          <p:spPr>
            <a:xfrm>
              <a:off x="5335746" y="3051333"/>
              <a:ext cx="73660" cy="60092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7" name="Picture 4" descr="http://img.directindustry.fr/images_di/photo-m/relais-de-securite-multifonction-28201-2792319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952" l="9694" r="872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56" t="2961" r="12122" b="9047"/>
          <a:stretch/>
        </p:blipFill>
        <p:spPr bwMode="auto">
          <a:xfrm>
            <a:off x="6084168" y="3037966"/>
            <a:ext cx="1851640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e 20"/>
          <p:cNvGrpSpPr/>
          <p:nvPr/>
        </p:nvGrpSpPr>
        <p:grpSpPr>
          <a:xfrm>
            <a:off x="7074068" y="818014"/>
            <a:ext cx="1851640" cy="2240280"/>
            <a:chOff x="7074068" y="818014"/>
            <a:chExt cx="1851640" cy="2240280"/>
          </a:xfrm>
        </p:grpSpPr>
        <p:pic>
          <p:nvPicPr>
            <p:cNvPr id="18" name="Picture 4" descr="http://img.directindustry.fr/images_di/photo-m/relais-de-securite-multifonction-28201-2792319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810" b="91429" l="9694" r="89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6" t="2961" r="12122" b="9047"/>
            <a:stretch/>
          </p:blipFill>
          <p:spPr bwMode="auto">
            <a:xfrm>
              <a:off x="7074068" y="818014"/>
              <a:ext cx="1851640" cy="2240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llipse 15"/>
            <p:cNvSpPr/>
            <p:nvPr/>
          </p:nvSpPr>
          <p:spPr>
            <a:xfrm>
              <a:off x="8249215" y="2368752"/>
              <a:ext cx="73660" cy="60092"/>
            </a:xfrm>
            <a:prstGeom prst="ellipse">
              <a:avLst/>
            </a:prstGeom>
            <a:solidFill>
              <a:srgbClr val="FC3F04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/>
            <p:cNvSpPr/>
            <p:nvPr/>
          </p:nvSpPr>
          <p:spPr>
            <a:xfrm>
              <a:off x="8251596" y="2146426"/>
              <a:ext cx="73660" cy="60092"/>
            </a:xfrm>
            <a:prstGeom prst="ellipse">
              <a:avLst/>
            </a:prstGeom>
            <a:solidFill>
              <a:srgbClr val="19FC08"/>
            </a:solidFill>
            <a:ln>
              <a:solidFill>
                <a:srgbClr val="FFFF00">
                  <a:alpha val="6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0022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0" y="-33017"/>
            <a:ext cx="9144000" cy="6891017"/>
            <a:chOff x="0" y="-33017"/>
            <a:chExt cx="9144000" cy="6891017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4000">
                  <a:schemeClr val="bg2">
                    <a:lumMod val="75000"/>
                  </a:schemeClr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098" name="Picture 2" descr="http://www.usinages.com/files/thumbs/t_le42vues_19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7933" l="2273" r="50620">
                          <a14:foregroundMark x1="3926" y1="3876" x2="3926" y2="92506"/>
                          <a14:foregroundMark x1="4132" y1="92765" x2="6612" y2="93282"/>
                          <a14:foregroundMark x1="6612" y1="93282" x2="35537" y2="93798"/>
                          <a14:foregroundMark x1="35744" y1="93798" x2="36157" y2="33333"/>
                          <a14:foregroundMark x1="47727" y1="50129" x2="38430" y2="28165"/>
                          <a14:foregroundMark x1="45041" y1="49871" x2="46074" y2="52972"/>
                          <a14:foregroundMark x1="46074" y1="52972" x2="48967" y2="44703"/>
                          <a14:foregroundMark x1="48760" y1="43152" x2="45868" y2="39018"/>
                          <a14:foregroundMark x1="42149" y1="49871" x2="41736" y2="35401"/>
                          <a14:foregroundMark x1="35950" y1="24031" x2="36157" y2="0"/>
                          <a14:foregroundMark x1="4959" y1="1292" x2="35744" y2="1550"/>
                          <a14:backgroundMark x1="38430" y1="4910" x2="49793" y2="27390"/>
                          <a14:backgroundMark x1="41116" y1="58398" x2="37603" y2="47804"/>
                          <a14:backgroundMark x1="36777" y1="96124" x2="620" y2="96382"/>
                          <a14:backgroundMark x1="49587" y1="53488" x2="51653" y2="45220"/>
                          <a14:backgroundMark x1="46074" y1="44703" x2="46074" y2="428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292"/>
            <a:stretch/>
          </p:blipFill>
          <p:spPr bwMode="auto">
            <a:xfrm>
              <a:off x="4644008" y="169508"/>
              <a:ext cx="1434267" cy="2217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http://www.cash-electrique.fr/36-121-large/disjoncteur-moteur-moins-cher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" b="86667" l="1000" r="50667">
                          <a14:foregroundMark x1="47333" y1="76000" x2="48333" y2="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3" r="49769" b="10065"/>
            <a:stretch/>
          </p:blipFill>
          <p:spPr bwMode="auto">
            <a:xfrm>
              <a:off x="7812360" y="573663"/>
              <a:ext cx="1021625" cy="1752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http://www.testoon.com/images_produit/002433-300x300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1" y="646264"/>
              <a:ext cx="1558600" cy="155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http://www.inforisque.info/photos-logos/produits/84406_App2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706" b="94706" l="6195" r="89381">
                          <a14:foregroundMark x1="19469" y1="11176" x2="70796" y2="11765"/>
                          <a14:foregroundMark x1="78761" y1="12353" x2="72566" y2="11765"/>
                          <a14:foregroundMark x1="10619" y1="12353" x2="22124" y2="10000"/>
                          <a14:foregroundMark x1="64602" y1="73529" x2="11504" y2="70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23" b="10779"/>
            <a:stretch/>
          </p:blipFill>
          <p:spPr bwMode="auto">
            <a:xfrm>
              <a:off x="1331640" y="361841"/>
              <a:ext cx="2012429" cy="2452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http://www.seton.fr/media/catalog/product/cache/1/image/230x/9df78eab33525d08d6e5fb8d27136e95/d/m/dmeu_cabys_ka_red_1_1_std.lang.all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09" b="98696" l="20435" r="79565">
                          <a14:foregroundMark x1="71739" y1="93478" x2="71304" y2="72609"/>
                          <a14:foregroundMark x1="56522" y1="86957" x2="31739" y2="59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47" r="16473"/>
            <a:stretch/>
          </p:blipFill>
          <p:spPr bwMode="auto">
            <a:xfrm>
              <a:off x="35496" y="169508"/>
              <a:ext cx="1423555" cy="2190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usinages.com/files/thumbs/t_le42vues_191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75" b="98450" l="54959" r="98554">
                          <a14:foregroundMark x1="88430" y1="35917" x2="89463" y2="91990"/>
                          <a14:foregroundMark x1="58058" y1="6202" x2="88223" y2="4910"/>
                          <a14:foregroundMark x1="88430" y1="5685" x2="88843" y2="34367"/>
                          <a14:foregroundMark x1="92769" y1="36176" x2="88017" y2="36176"/>
                          <a14:foregroundMark x1="91116" y1="32558" x2="86157" y2="32558"/>
                          <a14:foregroundMark x1="92355" y1="27907" x2="88017" y2="27907"/>
                          <a14:foregroundMark x1="92975" y1="39535" x2="87603" y2="40052"/>
                          <a14:backgroundMark x1="55579" y1="5943" x2="55579" y2="5943"/>
                          <a14:backgroundMark x1="55785" y1="4651" x2="89876" y2="4393"/>
                          <a14:backgroundMark x1="89876" y1="4393" x2="90909" y2="22739"/>
                          <a14:backgroundMark x1="71488" y1="97158" x2="93182" y2="95866"/>
                          <a14:backgroundMark x1="93182" y1="95866" x2="92562" y2="43669"/>
                          <a14:backgroundMark x1="91116" y1="76227" x2="94215" y2="76486"/>
                          <a14:backgroundMark x1="90083" y1="76486" x2="89876" y2="4160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60" t="-1656" r="-4768" b="1656"/>
            <a:stretch/>
          </p:blipFill>
          <p:spPr bwMode="auto">
            <a:xfrm>
              <a:off x="6156176" y="-33017"/>
              <a:ext cx="1519711" cy="2349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Groupe 12"/>
            <p:cNvGrpSpPr/>
            <p:nvPr/>
          </p:nvGrpSpPr>
          <p:grpSpPr>
            <a:xfrm>
              <a:off x="4982012" y="4786819"/>
              <a:ext cx="3370537" cy="1722365"/>
              <a:chOff x="-180528" y="1124744"/>
              <a:chExt cx="3370537" cy="1722365"/>
            </a:xfrm>
          </p:grpSpPr>
          <p:pic>
            <p:nvPicPr>
              <p:cNvPr id="14" name="Picture 20" descr="http://www.habilitation-electrique.org/Cours/MALT-2.jpg"/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6708" b="60860"/>
              <a:stretch/>
            </p:blipFill>
            <p:spPr bwMode="auto">
              <a:xfrm>
                <a:off x="-180528" y="1124744"/>
                <a:ext cx="3370537" cy="17223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755576" y="2420888"/>
                <a:ext cx="936104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16" name="Picture 18" descr="http://www.habilitation-electrique.org/Cours/VAT.jpg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28" b="7635"/>
            <a:stretch/>
          </p:blipFill>
          <p:spPr bwMode="auto">
            <a:xfrm>
              <a:off x="3344069" y="4818618"/>
              <a:ext cx="1637943" cy="18583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7" name="Picture 21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0" t="18080" r="18790" b="16277"/>
            <a:stretch/>
          </p:blipFill>
          <p:spPr bwMode="auto">
            <a:xfrm>
              <a:off x="44338" y="4505241"/>
              <a:ext cx="3172272" cy="2285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6" descr="http://www.vim.fr/Elements/135_g.jpg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5217" b="40000" l="15000" r="84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0" t="4175" r="13535" b="59256"/>
            <a:stretch/>
          </p:blipFill>
          <p:spPr bwMode="auto">
            <a:xfrm>
              <a:off x="7710192" y="4379627"/>
              <a:ext cx="1433808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244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www.seton.fr/media/catalog/product/cache/1/image/230x/9df78eab33525d08d6e5fb8d27136e95/d/m/dmeu_cabys_ka_red_1_1_std.lang.a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09" b="98696" l="20435" r="79565">
                        <a14:foregroundMark x1="71739" y1="93478" x2="71304" y2="72609"/>
                        <a14:foregroundMark x1="56522" y1="86957" x2="31739" y2="5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47" r="16473"/>
          <a:stretch/>
        </p:blipFill>
        <p:spPr bwMode="auto">
          <a:xfrm>
            <a:off x="712260" y="62777"/>
            <a:ext cx="142355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cash-electrique.fr/36-121-large/disjoncteur-moteur-moins-che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86667" l="1000" r="50667">
                        <a14:foregroundMark x1="47333" y1="76000" x2="48333" y2="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3" r="49769" b="10065"/>
          <a:stretch/>
        </p:blipFill>
        <p:spPr bwMode="auto">
          <a:xfrm>
            <a:off x="2411760" y="116632"/>
            <a:ext cx="1435352" cy="246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49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www.habilitation-electrique.org/Cours/VA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28" b="7635"/>
          <a:stretch/>
        </p:blipFill>
        <p:spPr bwMode="auto">
          <a:xfrm>
            <a:off x="3347864" y="3990109"/>
            <a:ext cx="1905000" cy="216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0" descr="http://www.habilitation-electrique.org/Cours/MALT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2" r="15929" b="62198"/>
          <a:stretch/>
        </p:blipFill>
        <p:spPr bwMode="auto">
          <a:xfrm>
            <a:off x="7178710" y="446665"/>
            <a:ext cx="1569029" cy="166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http://www.habilitation-electrique.org/Cours/MALT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18" t="42524" r="29241"/>
          <a:stretch/>
        </p:blipFill>
        <p:spPr bwMode="auto">
          <a:xfrm>
            <a:off x="4655426" y="314558"/>
            <a:ext cx="1849372" cy="25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784807" y="996752"/>
            <a:ext cx="3370537" cy="1722365"/>
            <a:chOff x="-180528" y="1124744"/>
            <a:chExt cx="3370537" cy="1722365"/>
          </a:xfrm>
        </p:grpSpPr>
        <p:pic>
          <p:nvPicPr>
            <p:cNvPr id="3" name="Picture 20" descr="http://www.habilitation-electrique.org/Cours/MALT-2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08" b="60860"/>
            <a:stretch/>
          </p:blipFill>
          <p:spPr bwMode="auto">
            <a:xfrm>
              <a:off x="-180528" y="1124744"/>
              <a:ext cx="3370537" cy="1722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755576" y="2420888"/>
              <a:ext cx="936104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251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e 75"/>
          <p:cNvGrpSpPr/>
          <p:nvPr/>
        </p:nvGrpSpPr>
        <p:grpSpPr>
          <a:xfrm>
            <a:off x="-204973" y="-23828"/>
            <a:ext cx="9438875" cy="6881828"/>
            <a:chOff x="-204973" y="-23828"/>
            <a:chExt cx="9438875" cy="6881828"/>
          </a:xfrm>
        </p:grpSpPr>
        <p:grpSp>
          <p:nvGrpSpPr>
            <p:cNvPr id="74" name="Groupe 73"/>
            <p:cNvGrpSpPr/>
            <p:nvPr/>
          </p:nvGrpSpPr>
          <p:grpSpPr>
            <a:xfrm>
              <a:off x="-204973" y="-23828"/>
              <a:ext cx="9438875" cy="6881828"/>
              <a:chOff x="-204973" y="-23828"/>
              <a:chExt cx="9438875" cy="688182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0" y="0"/>
                <a:ext cx="9159428" cy="6858000"/>
              </a:xfrm>
              <a:prstGeom prst="rect">
                <a:avLst/>
              </a:prstGeom>
              <a:gradFill>
                <a:gsLst>
                  <a:gs pos="4000">
                    <a:schemeClr val="bg2">
                      <a:lumMod val="75000"/>
                    </a:schemeClr>
                  </a:gs>
                  <a:gs pos="17999">
                    <a:schemeClr val="bg2">
                      <a:lumMod val="75000"/>
                    </a:schemeClr>
                  </a:gs>
                  <a:gs pos="36000">
                    <a:schemeClr val="bg2">
                      <a:lumMod val="25000"/>
                    </a:schemeClr>
                  </a:gs>
                  <a:gs pos="82001">
                    <a:schemeClr val="bg2">
                      <a:lumMod val="75000"/>
                    </a:schemeClr>
                  </a:gs>
                  <a:gs pos="100000">
                    <a:schemeClr val="bg2">
                      <a:lumMod val="50000"/>
                    </a:schemeClr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4" name="Imag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776" y="1268760"/>
                <a:ext cx="4552381" cy="3990476"/>
              </a:xfrm>
              <a:prstGeom prst="rect">
                <a:avLst/>
              </a:prstGeom>
            </p:spPr>
          </p:pic>
          <p:grpSp>
            <p:nvGrpSpPr>
              <p:cNvPr id="6" name="Groupe 5"/>
              <p:cNvGrpSpPr/>
              <p:nvPr/>
            </p:nvGrpSpPr>
            <p:grpSpPr>
              <a:xfrm>
                <a:off x="107504" y="4135089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7" name="Groupe 6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9" name="Image 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0" name="ZoneTexte 9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8" name="ZoneTexte 7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Forme libre 10"/>
              <p:cNvSpPr/>
              <p:nvPr/>
            </p:nvSpPr>
            <p:spPr>
              <a:xfrm>
                <a:off x="1429384" y="3598529"/>
                <a:ext cx="3132130" cy="2540227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32130" h="2540227">
                    <a:moveTo>
                      <a:pt x="0" y="2237740"/>
                    </a:moveTo>
                    <a:cubicBezTo>
                      <a:pt x="18415" y="2210435"/>
                      <a:pt x="36830" y="2183130"/>
                      <a:pt x="160020" y="2184400"/>
                    </a:cubicBezTo>
                    <a:cubicBezTo>
                      <a:pt x="283210" y="2185670"/>
                      <a:pt x="427143" y="2188210"/>
                      <a:pt x="739140" y="2245360"/>
                    </a:cubicBezTo>
                    <a:cubicBezTo>
                      <a:pt x="1051137" y="2302510"/>
                      <a:pt x="1785937" y="2605932"/>
                      <a:pt x="2032000" y="2527300"/>
                    </a:cubicBezTo>
                    <a:cubicBezTo>
                      <a:pt x="2278063" y="2448669"/>
                      <a:pt x="3085466" y="1314254"/>
                      <a:pt x="3129916" y="897271"/>
                    </a:cubicBezTo>
                    <a:cubicBezTo>
                      <a:pt x="3174366" y="480288"/>
                      <a:pt x="2538836" y="11962"/>
                      <a:pt x="2197100" y="0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orme libre 11"/>
              <p:cNvSpPr/>
              <p:nvPr/>
            </p:nvSpPr>
            <p:spPr>
              <a:xfrm>
                <a:off x="1635124" y="3640919"/>
                <a:ext cx="1460500" cy="2120259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0500" h="2120259">
                    <a:moveTo>
                      <a:pt x="0" y="2111528"/>
                    </a:moveTo>
                    <a:cubicBezTo>
                      <a:pt x="17145" y="2112798"/>
                      <a:pt x="66040" y="2143701"/>
                      <a:pt x="144780" y="2081048"/>
                    </a:cubicBezTo>
                    <a:cubicBezTo>
                      <a:pt x="223520" y="2018395"/>
                      <a:pt x="383117" y="1914678"/>
                      <a:pt x="472440" y="1735608"/>
                    </a:cubicBezTo>
                    <a:cubicBezTo>
                      <a:pt x="561763" y="1556538"/>
                      <a:pt x="397510" y="995198"/>
                      <a:pt x="680720" y="1006628"/>
                    </a:cubicBezTo>
                    <a:cubicBezTo>
                      <a:pt x="976630" y="852958"/>
                      <a:pt x="1167765" y="-125577"/>
                      <a:pt x="1460500" y="13488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 rot="21049589">
                <a:off x="528152" y="4439899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14" name="Groupe 13"/>
              <p:cNvGrpSpPr/>
              <p:nvPr/>
            </p:nvGrpSpPr>
            <p:grpSpPr>
              <a:xfrm>
                <a:off x="70730" y="4462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15" name="Groupe 14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17" name="Image 16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8" name="ZoneTexte 17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16" name="ZoneTexte 15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1384673" y="799538"/>
                <a:ext cx="2985454" cy="1282557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5454" h="1282557">
                    <a:moveTo>
                      <a:pt x="0" y="931084"/>
                    </a:moveTo>
                    <a:cubicBezTo>
                      <a:pt x="147002" y="865679"/>
                      <a:pt x="241882" y="848164"/>
                      <a:pt x="334645" y="760269"/>
                    </a:cubicBezTo>
                    <a:cubicBezTo>
                      <a:pt x="427408" y="672375"/>
                      <a:pt x="458629" y="502936"/>
                      <a:pt x="556578" y="403717"/>
                    </a:cubicBezTo>
                    <a:cubicBezTo>
                      <a:pt x="654527" y="304498"/>
                      <a:pt x="676275" y="243589"/>
                      <a:pt x="922338" y="164957"/>
                    </a:cubicBezTo>
                    <a:cubicBezTo>
                      <a:pt x="1168401" y="86326"/>
                      <a:pt x="2775904" y="-260689"/>
                      <a:pt x="2985454" y="376428"/>
                    </a:cubicBezTo>
                    <a:cubicBezTo>
                      <a:pt x="2890204" y="1013545"/>
                      <a:pt x="2572174" y="1192919"/>
                      <a:pt x="2230438" y="1282557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Forme libre 19"/>
              <p:cNvSpPr/>
              <p:nvPr/>
            </p:nvSpPr>
            <p:spPr>
              <a:xfrm>
                <a:off x="1580886" y="1367096"/>
                <a:ext cx="1528763" cy="821678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28763" h="821678">
                    <a:moveTo>
                      <a:pt x="0" y="336856"/>
                    </a:moveTo>
                    <a:cubicBezTo>
                      <a:pt x="140970" y="276213"/>
                      <a:pt x="263420" y="201812"/>
                      <a:pt x="355918" y="147625"/>
                    </a:cubicBezTo>
                    <a:cubicBezTo>
                      <a:pt x="448416" y="93438"/>
                      <a:pt x="488157" y="32320"/>
                      <a:pt x="554991" y="11736"/>
                    </a:cubicBezTo>
                    <a:cubicBezTo>
                      <a:pt x="621825" y="-8848"/>
                      <a:pt x="700943" y="-871"/>
                      <a:pt x="756920" y="24118"/>
                    </a:cubicBezTo>
                    <a:cubicBezTo>
                      <a:pt x="831947" y="72919"/>
                      <a:pt x="839205" y="385927"/>
                      <a:pt x="948002" y="518854"/>
                    </a:cubicBezTo>
                    <a:cubicBezTo>
                      <a:pt x="1056799" y="651781"/>
                      <a:pt x="1384345" y="797402"/>
                      <a:pt x="1528763" y="821678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 rot="21049589">
                <a:off x="491378" y="34943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endParaRPr lang="fr-FR" dirty="0"/>
              </a:p>
            </p:txBody>
          </p:sp>
          <p:grpSp>
            <p:nvGrpSpPr>
              <p:cNvPr id="30" name="Groupe 29"/>
              <p:cNvGrpSpPr/>
              <p:nvPr/>
            </p:nvGrpSpPr>
            <p:grpSpPr>
              <a:xfrm>
                <a:off x="-204973" y="197454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31" name="Groupe 30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33" name="Image 32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34" name="ZoneTexte 33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32" name="ZoneTexte 31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5" name="Forme libre 34"/>
              <p:cNvSpPr/>
              <p:nvPr/>
            </p:nvSpPr>
            <p:spPr>
              <a:xfrm>
                <a:off x="1108970" y="2519597"/>
                <a:ext cx="2035176" cy="1140945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  <a:gd name="connsiteX0" fmla="*/ 0 w 2301558"/>
                  <a:gd name="connsiteY0" fmla="*/ 1206112 h 1557585"/>
                  <a:gd name="connsiteX1" fmla="*/ 334645 w 2301558"/>
                  <a:gd name="connsiteY1" fmla="*/ 1035297 h 1557585"/>
                  <a:gd name="connsiteX2" fmla="*/ 556578 w 2301558"/>
                  <a:gd name="connsiteY2" fmla="*/ 678745 h 1557585"/>
                  <a:gd name="connsiteX3" fmla="*/ 922338 w 2301558"/>
                  <a:gd name="connsiteY3" fmla="*/ 439985 h 1557585"/>
                  <a:gd name="connsiteX4" fmla="*/ 1661479 w 2301558"/>
                  <a:gd name="connsiteY4" fmla="*/ 256168 h 1557585"/>
                  <a:gd name="connsiteX5" fmla="*/ 2230438 w 2301558"/>
                  <a:gd name="connsiteY5" fmla="*/ 1557585 h 1557585"/>
                  <a:gd name="connsiteX0" fmla="*/ 0 w 1878538"/>
                  <a:gd name="connsiteY0" fmla="*/ 1206112 h 1206112"/>
                  <a:gd name="connsiteX1" fmla="*/ 334645 w 1878538"/>
                  <a:gd name="connsiteY1" fmla="*/ 1035297 h 1206112"/>
                  <a:gd name="connsiteX2" fmla="*/ 556578 w 1878538"/>
                  <a:gd name="connsiteY2" fmla="*/ 678745 h 1206112"/>
                  <a:gd name="connsiteX3" fmla="*/ 922338 w 1878538"/>
                  <a:gd name="connsiteY3" fmla="*/ 439985 h 1206112"/>
                  <a:gd name="connsiteX4" fmla="*/ 1661479 w 1878538"/>
                  <a:gd name="connsiteY4" fmla="*/ 256168 h 1206112"/>
                  <a:gd name="connsiteX5" fmla="*/ 1763713 w 1878538"/>
                  <a:gd name="connsiteY5" fmla="*/ 138360 h 1206112"/>
                  <a:gd name="connsiteX0" fmla="*/ 0 w 1763713"/>
                  <a:gd name="connsiteY0" fmla="*/ 1206112 h 1206112"/>
                  <a:gd name="connsiteX1" fmla="*/ 334645 w 1763713"/>
                  <a:gd name="connsiteY1" fmla="*/ 1035297 h 1206112"/>
                  <a:gd name="connsiteX2" fmla="*/ 556578 w 1763713"/>
                  <a:gd name="connsiteY2" fmla="*/ 678745 h 1206112"/>
                  <a:gd name="connsiteX3" fmla="*/ 922338 w 1763713"/>
                  <a:gd name="connsiteY3" fmla="*/ 439985 h 1206112"/>
                  <a:gd name="connsiteX4" fmla="*/ 1661479 w 1763713"/>
                  <a:gd name="connsiteY4" fmla="*/ 256168 h 1206112"/>
                  <a:gd name="connsiteX5" fmla="*/ 1763713 w 1763713"/>
                  <a:gd name="connsiteY5" fmla="*/ 138360 h 1206112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9630 h 1199630"/>
                  <a:gd name="connsiteX1" fmla="*/ 334645 w 2035176"/>
                  <a:gd name="connsiteY1" fmla="*/ 1028815 h 1199630"/>
                  <a:gd name="connsiteX2" fmla="*/ 556578 w 2035176"/>
                  <a:gd name="connsiteY2" fmla="*/ 672263 h 1199630"/>
                  <a:gd name="connsiteX3" fmla="*/ 908050 w 2035176"/>
                  <a:gd name="connsiteY3" fmla="*/ 428741 h 1199630"/>
                  <a:gd name="connsiteX4" fmla="*/ 1504316 w 2035176"/>
                  <a:gd name="connsiteY4" fmla="*/ 259211 h 1199630"/>
                  <a:gd name="connsiteX5" fmla="*/ 2035176 w 2035176"/>
                  <a:gd name="connsiteY5" fmla="*/ 98541 h 1199630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35176" h="1140945">
                    <a:moveTo>
                      <a:pt x="0" y="1140945"/>
                    </a:moveTo>
                    <a:cubicBezTo>
                      <a:pt x="147002" y="1075540"/>
                      <a:pt x="241882" y="1058025"/>
                      <a:pt x="334645" y="970130"/>
                    </a:cubicBezTo>
                    <a:cubicBezTo>
                      <a:pt x="427408" y="882236"/>
                      <a:pt x="461011" y="713590"/>
                      <a:pt x="556578" y="613578"/>
                    </a:cubicBezTo>
                    <a:cubicBezTo>
                      <a:pt x="652145" y="513566"/>
                      <a:pt x="661987" y="448688"/>
                      <a:pt x="908050" y="370056"/>
                    </a:cubicBezTo>
                    <a:cubicBezTo>
                      <a:pt x="1154113" y="291425"/>
                      <a:pt x="1085216" y="-303241"/>
                      <a:pt x="1504316" y="200526"/>
                    </a:cubicBezTo>
                    <a:cubicBezTo>
                      <a:pt x="1837691" y="389969"/>
                      <a:pt x="1591099" y="-68832"/>
                      <a:pt x="2035176" y="39856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Forme libre 35"/>
              <p:cNvSpPr/>
              <p:nvPr/>
            </p:nvSpPr>
            <p:spPr>
              <a:xfrm>
                <a:off x="1305183" y="3047400"/>
                <a:ext cx="1800225" cy="586471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781175"/>
                  <a:gd name="connsiteY0" fmla="*/ 336856 h 544383"/>
                  <a:gd name="connsiteX1" fmla="*/ 355918 w 1781175"/>
                  <a:gd name="connsiteY1" fmla="*/ 147625 h 544383"/>
                  <a:gd name="connsiteX2" fmla="*/ 554991 w 1781175"/>
                  <a:gd name="connsiteY2" fmla="*/ 11736 h 544383"/>
                  <a:gd name="connsiteX3" fmla="*/ 756920 w 1781175"/>
                  <a:gd name="connsiteY3" fmla="*/ 24118 h 544383"/>
                  <a:gd name="connsiteX4" fmla="*/ 948002 w 1781175"/>
                  <a:gd name="connsiteY4" fmla="*/ 518854 h 544383"/>
                  <a:gd name="connsiteX5" fmla="*/ 1781175 w 1781175"/>
                  <a:gd name="connsiteY5" fmla="*/ 245416 h 544383"/>
                  <a:gd name="connsiteX0" fmla="*/ 0 w 1781175"/>
                  <a:gd name="connsiteY0" fmla="*/ 609256 h 609256"/>
                  <a:gd name="connsiteX1" fmla="*/ 355918 w 1781175"/>
                  <a:gd name="connsiteY1" fmla="*/ 420025 h 609256"/>
                  <a:gd name="connsiteX2" fmla="*/ 554991 w 1781175"/>
                  <a:gd name="connsiteY2" fmla="*/ 284136 h 609256"/>
                  <a:gd name="connsiteX3" fmla="*/ 756920 w 1781175"/>
                  <a:gd name="connsiteY3" fmla="*/ 296518 h 609256"/>
                  <a:gd name="connsiteX4" fmla="*/ 1248040 w 1781175"/>
                  <a:gd name="connsiteY4" fmla="*/ 24492 h 609256"/>
                  <a:gd name="connsiteX5" fmla="*/ 1781175 w 1781175"/>
                  <a:gd name="connsiteY5" fmla="*/ 517816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586383 h 586383"/>
                  <a:gd name="connsiteX1" fmla="*/ 355918 w 1800225"/>
                  <a:gd name="connsiteY1" fmla="*/ 397152 h 586383"/>
                  <a:gd name="connsiteX2" fmla="*/ 554991 w 1800225"/>
                  <a:gd name="connsiteY2" fmla="*/ 261263 h 586383"/>
                  <a:gd name="connsiteX3" fmla="*/ 756920 w 1800225"/>
                  <a:gd name="connsiteY3" fmla="*/ 273645 h 586383"/>
                  <a:gd name="connsiteX4" fmla="*/ 1248040 w 1800225"/>
                  <a:gd name="connsiteY4" fmla="*/ 1619 h 586383"/>
                  <a:gd name="connsiteX5" fmla="*/ 1800225 w 1800225"/>
                  <a:gd name="connsiteY5" fmla="*/ 504468 h 586383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471 h 586471"/>
                  <a:gd name="connsiteX1" fmla="*/ 355918 w 1800225"/>
                  <a:gd name="connsiteY1" fmla="*/ 397240 h 586471"/>
                  <a:gd name="connsiteX2" fmla="*/ 554991 w 1800225"/>
                  <a:gd name="connsiteY2" fmla="*/ 261351 h 586471"/>
                  <a:gd name="connsiteX3" fmla="*/ 756920 w 1800225"/>
                  <a:gd name="connsiteY3" fmla="*/ 273733 h 586471"/>
                  <a:gd name="connsiteX4" fmla="*/ 1248040 w 1800225"/>
                  <a:gd name="connsiteY4" fmla="*/ 1707 h 586471"/>
                  <a:gd name="connsiteX5" fmla="*/ 1800225 w 1800225"/>
                  <a:gd name="connsiteY5" fmla="*/ 504556 h 586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00225" h="586471">
                    <a:moveTo>
                      <a:pt x="0" y="586471"/>
                    </a:moveTo>
                    <a:cubicBezTo>
                      <a:pt x="140970" y="525828"/>
                      <a:pt x="263420" y="451427"/>
                      <a:pt x="355918" y="397240"/>
                    </a:cubicBezTo>
                    <a:cubicBezTo>
                      <a:pt x="448416" y="343053"/>
                      <a:pt x="488157" y="281935"/>
                      <a:pt x="554991" y="261351"/>
                    </a:cubicBezTo>
                    <a:cubicBezTo>
                      <a:pt x="621825" y="240767"/>
                      <a:pt x="667606" y="234457"/>
                      <a:pt x="756920" y="273733"/>
                    </a:cubicBezTo>
                    <a:cubicBezTo>
                      <a:pt x="917672" y="303484"/>
                      <a:pt x="1091618" y="-26445"/>
                      <a:pt x="1248040" y="1707"/>
                    </a:cubicBezTo>
                    <a:cubicBezTo>
                      <a:pt x="1437800" y="15571"/>
                      <a:pt x="1670095" y="332642"/>
                      <a:pt x="1800225" y="504556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ZoneTexte 36"/>
              <p:cNvSpPr txBox="1"/>
              <p:nvPr/>
            </p:nvSpPr>
            <p:spPr>
              <a:xfrm rot="21049589">
                <a:off x="215675" y="227935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 flipH="1">
                <a:off x="4860032" y="278615"/>
                <a:ext cx="4299396" cy="2348880"/>
                <a:chOff x="6876257" y="28626"/>
                <a:chExt cx="4299396" cy="2348880"/>
              </a:xfrm>
            </p:grpSpPr>
            <p:grpSp>
              <p:nvGrpSpPr>
                <p:cNvPr id="38" name="Groupe 37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39" name="Groupe 38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41" name="Image 40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2" name="ZoneTexte 41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40" name="ZoneTexte 39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3" name="Forme libre 42"/>
                <p:cNvSpPr/>
                <p:nvPr/>
              </p:nvSpPr>
              <p:spPr>
                <a:xfrm>
                  <a:off x="8190199" y="789861"/>
                  <a:ext cx="2985454" cy="1261775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85454" h="1261775">
                      <a:moveTo>
                        <a:pt x="0" y="931084"/>
                      </a:moveTo>
                      <a:cubicBezTo>
                        <a:pt x="147002" y="865679"/>
                        <a:pt x="241882" y="848164"/>
                        <a:pt x="334645" y="760269"/>
                      </a:cubicBezTo>
                      <a:cubicBezTo>
                        <a:pt x="427408" y="672375"/>
                        <a:pt x="458629" y="502936"/>
                        <a:pt x="556578" y="403717"/>
                      </a:cubicBezTo>
                      <a:cubicBezTo>
                        <a:pt x="654527" y="304498"/>
                        <a:pt x="676275" y="243589"/>
                        <a:pt x="922338" y="164957"/>
                      </a:cubicBezTo>
                      <a:cubicBezTo>
                        <a:pt x="1168401" y="86326"/>
                        <a:pt x="2775904" y="-260689"/>
                        <a:pt x="2985454" y="376428"/>
                      </a:cubicBezTo>
                      <a:cubicBezTo>
                        <a:pt x="2890204" y="1013545"/>
                        <a:pt x="2728038" y="1172137"/>
                        <a:pt x="2386302" y="1261775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8386412" y="1357418"/>
                  <a:ext cx="1331335" cy="738550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1335" h="738550">
                      <a:moveTo>
                        <a:pt x="0" y="336856"/>
                      </a:moveTo>
                      <a:cubicBezTo>
                        <a:pt x="140970" y="276213"/>
                        <a:pt x="263420" y="201812"/>
                        <a:pt x="355918" y="147625"/>
                      </a:cubicBezTo>
                      <a:cubicBezTo>
                        <a:pt x="448416" y="93438"/>
                        <a:pt x="488157" y="32320"/>
                        <a:pt x="554991" y="11736"/>
                      </a:cubicBezTo>
                      <a:cubicBezTo>
                        <a:pt x="621825" y="-8848"/>
                        <a:pt x="700943" y="-871"/>
                        <a:pt x="756920" y="24118"/>
                      </a:cubicBezTo>
                      <a:cubicBezTo>
                        <a:pt x="831947" y="72919"/>
                        <a:pt x="839205" y="385927"/>
                        <a:pt x="948002" y="518854"/>
                      </a:cubicBezTo>
                      <a:cubicBezTo>
                        <a:pt x="1056799" y="651781"/>
                        <a:pt x="1186917" y="714274"/>
                        <a:pt x="1331335" y="73855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7" name="Groupe 46"/>
              <p:cNvGrpSpPr/>
              <p:nvPr/>
            </p:nvGrpSpPr>
            <p:grpSpPr>
              <a:xfrm flipH="1">
                <a:off x="4788024" y="2352168"/>
                <a:ext cx="4445878" cy="2348880"/>
                <a:chOff x="6876257" y="28626"/>
                <a:chExt cx="4445878" cy="2348880"/>
              </a:xfrm>
            </p:grpSpPr>
            <p:grpSp>
              <p:nvGrpSpPr>
                <p:cNvPr id="48" name="Groupe 47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51" name="Groupe 50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53" name="Image 52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4" name="ZoneTexte 53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52" name="ZoneTexte 51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9" name="Forme libre 48"/>
                <p:cNvSpPr/>
                <p:nvPr/>
              </p:nvSpPr>
              <p:spPr>
                <a:xfrm>
                  <a:off x="8190200" y="298873"/>
                  <a:ext cx="3131935" cy="1422071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31935" h="1422071">
                      <a:moveTo>
                        <a:pt x="0" y="1422071"/>
                      </a:moveTo>
                      <a:cubicBezTo>
                        <a:pt x="147002" y="1356666"/>
                        <a:pt x="241882" y="1339151"/>
                        <a:pt x="334645" y="1251256"/>
                      </a:cubicBezTo>
                      <a:cubicBezTo>
                        <a:pt x="427408" y="1163362"/>
                        <a:pt x="458629" y="993923"/>
                        <a:pt x="556578" y="894704"/>
                      </a:cubicBezTo>
                      <a:cubicBezTo>
                        <a:pt x="654527" y="795485"/>
                        <a:pt x="676275" y="734576"/>
                        <a:pt x="922338" y="655944"/>
                      </a:cubicBezTo>
                      <a:cubicBezTo>
                        <a:pt x="1168401" y="577313"/>
                        <a:pt x="2484959" y="1165480"/>
                        <a:pt x="2985454" y="867415"/>
                      </a:cubicBezTo>
                      <a:cubicBezTo>
                        <a:pt x="3409749" y="704432"/>
                        <a:pt x="2811165" y="-82549"/>
                        <a:pt x="2469429" y="7089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0" name="Forme libre 49"/>
                <p:cNvSpPr/>
                <p:nvPr/>
              </p:nvSpPr>
              <p:spPr>
                <a:xfrm>
                  <a:off x="8386412" y="298340"/>
                  <a:ext cx="1206645" cy="1395933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06645" h="1395933">
                      <a:moveTo>
                        <a:pt x="0" y="1395933"/>
                      </a:moveTo>
                      <a:cubicBezTo>
                        <a:pt x="140970" y="1335290"/>
                        <a:pt x="263420" y="1260889"/>
                        <a:pt x="355918" y="1206702"/>
                      </a:cubicBezTo>
                      <a:cubicBezTo>
                        <a:pt x="448416" y="1152515"/>
                        <a:pt x="488157" y="1091397"/>
                        <a:pt x="554991" y="1070813"/>
                      </a:cubicBezTo>
                      <a:cubicBezTo>
                        <a:pt x="621825" y="1050229"/>
                        <a:pt x="700943" y="1058206"/>
                        <a:pt x="756920" y="1083195"/>
                      </a:cubicBezTo>
                      <a:cubicBezTo>
                        <a:pt x="831947" y="1131996"/>
                        <a:pt x="839205" y="1133277"/>
                        <a:pt x="1051911" y="1120731"/>
                      </a:cubicBezTo>
                      <a:cubicBezTo>
                        <a:pt x="1451653" y="682158"/>
                        <a:pt x="521900" y="266670"/>
                        <a:pt x="1206645" y="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5" name="Groupe 54"/>
              <p:cNvGrpSpPr/>
              <p:nvPr/>
            </p:nvGrpSpPr>
            <p:grpSpPr>
              <a:xfrm flipH="1">
                <a:off x="3615153" y="3050438"/>
                <a:ext cx="5591391" cy="3744482"/>
                <a:chOff x="6876257" y="-1366976"/>
                <a:chExt cx="5591391" cy="3744482"/>
              </a:xfrm>
            </p:grpSpPr>
            <p:grpSp>
              <p:nvGrpSpPr>
                <p:cNvPr id="56" name="Groupe 55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59" name="Groupe 58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61" name="Image 60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2" name="ZoneTexte 61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60" name="ZoneTexte 59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57" name="Forme libre 56"/>
                <p:cNvSpPr/>
                <p:nvPr/>
              </p:nvSpPr>
              <p:spPr>
                <a:xfrm>
                  <a:off x="8190200" y="-1366976"/>
                  <a:ext cx="4277448" cy="3087919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228223"/>
                    <a:gd name="connsiteY0" fmla="*/ 2011446 h 2011446"/>
                    <a:gd name="connsiteX1" fmla="*/ 334645 w 3228223"/>
                    <a:gd name="connsiteY1" fmla="*/ 1840631 h 2011446"/>
                    <a:gd name="connsiteX2" fmla="*/ 556578 w 3228223"/>
                    <a:gd name="connsiteY2" fmla="*/ 1484079 h 2011446"/>
                    <a:gd name="connsiteX3" fmla="*/ 922338 w 3228223"/>
                    <a:gd name="connsiteY3" fmla="*/ 1245319 h 2011446"/>
                    <a:gd name="connsiteX4" fmla="*/ 2985454 w 3228223"/>
                    <a:gd name="connsiteY4" fmla="*/ 1456790 h 2011446"/>
                    <a:gd name="connsiteX5" fmla="*/ 2874675 w 3228223"/>
                    <a:gd name="connsiteY5" fmla="*/ 4182 h 2011446"/>
                    <a:gd name="connsiteX0" fmla="*/ 0 w 3105919"/>
                    <a:gd name="connsiteY0" fmla="*/ 2007264 h 2007264"/>
                    <a:gd name="connsiteX1" fmla="*/ 334645 w 3105919"/>
                    <a:gd name="connsiteY1" fmla="*/ 1836449 h 2007264"/>
                    <a:gd name="connsiteX2" fmla="*/ 556578 w 3105919"/>
                    <a:gd name="connsiteY2" fmla="*/ 1479897 h 2007264"/>
                    <a:gd name="connsiteX3" fmla="*/ 922338 w 3105919"/>
                    <a:gd name="connsiteY3" fmla="*/ 1241137 h 2007264"/>
                    <a:gd name="connsiteX4" fmla="*/ 2985454 w 3105919"/>
                    <a:gd name="connsiteY4" fmla="*/ 1452608 h 2007264"/>
                    <a:gd name="connsiteX5" fmla="*/ 2874675 w 3105919"/>
                    <a:gd name="connsiteY5" fmla="*/ 0 h 2007264"/>
                    <a:gd name="connsiteX0" fmla="*/ 0 w 3314847"/>
                    <a:gd name="connsiteY0" fmla="*/ 2237063 h 2237063"/>
                    <a:gd name="connsiteX1" fmla="*/ 334645 w 3314847"/>
                    <a:gd name="connsiteY1" fmla="*/ 2066248 h 2237063"/>
                    <a:gd name="connsiteX2" fmla="*/ 556578 w 3314847"/>
                    <a:gd name="connsiteY2" fmla="*/ 1709696 h 2237063"/>
                    <a:gd name="connsiteX3" fmla="*/ 922338 w 3314847"/>
                    <a:gd name="connsiteY3" fmla="*/ 1470936 h 2237063"/>
                    <a:gd name="connsiteX4" fmla="*/ 2985454 w 3314847"/>
                    <a:gd name="connsiteY4" fmla="*/ 1682407 h 2237063"/>
                    <a:gd name="connsiteX5" fmla="*/ 3310210 w 3314847"/>
                    <a:gd name="connsiteY5" fmla="*/ 78423 h 2237063"/>
                    <a:gd name="connsiteX6" fmla="*/ 2874675 w 3314847"/>
                    <a:gd name="connsiteY6" fmla="*/ 229799 h 2237063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310210 w 4277448"/>
                    <a:gd name="connsiteY5" fmla="*/ 929279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684117 w 4277448"/>
                    <a:gd name="connsiteY4" fmla="*/ 2148799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77448" h="3087919">
                      <a:moveTo>
                        <a:pt x="0" y="3087919"/>
                      </a:moveTo>
                      <a:cubicBezTo>
                        <a:pt x="147002" y="3022514"/>
                        <a:pt x="241882" y="3004999"/>
                        <a:pt x="334645" y="2917104"/>
                      </a:cubicBezTo>
                      <a:cubicBezTo>
                        <a:pt x="427408" y="2829210"/>
                        <a:pt x="458629" y="2659771"/>
                        <a:pt x="556578" y="2560552"/>
                      </a:cubicBezTo>
                      <a:cubicBezTo>
                        <a:pt x="654527" y="2461333"/>
                        <a:pt x="676275" y="2400424"/>
                        <a:pt x="922338" y="2321792"/>
                      </a:cubicBezTo>
                      <a:cubicBezTo>
                        <a:pt x="1168401" y="2243161"/>
                        <a:pt x="2364070" y="2353175"/>
                        <a:pt x="2684117" y="2148799"/>
                      </a:cubicBezTo>
                      <a:cubicBezTo>
                        <a:pt x="3004164" y="1944423"/>
                        <a:pt x="3058510" y="1140207"/>
                        <a:pt x="3154347" y="877325"/>
                      </a:cubicBezTo>
                      <a:cubicBezTo>
                        <a:pt x="3229402" y="604052"/>
                        <a:pt x="4272105" y="2480"/>
                        <a:pt x="4277448" y="0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8386412" y="-771924"/>
                  <a:ext cx="1746972" cy="2466197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051911 w 1746972"/>
                    <a:gd name="connsiteY4" fmla="*/ 2190995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080723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829656 w 1746972"/>
                    <a:gd name="connsiteY3" fmla="*/ 2091114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46972" h="2466197">
                      <a:moveTo>
                        <a:pt x="0" y="2466197"/>
                      </a:moveTo>
                      <a:cubicBezTo>
                        <a:pt x="140970" y="2405554"/>
                        <a:pt x="263420" y="2331153"/>
                        <a:pt x="355918" y="2276966"/>
                      </a:cubicBezTo>
                      <a:cubicBezTo>
                        <a:pt x="448416" y="2222779"/>
                        <a:pt x="476035" y="2172052"/>
                        <a:pt x="554991" y="2141077"/>
                      </a:cubicBezTo>
                      <a:cubicBezTo>
                        <a:pt x="633947" y="2110102"/>
                        <a:pt x="773679" y="2066125"/>
                        <a:pt x="829656" y="2091114"/>
                      </a:cubicBezTo>
                      <a:cubicBezTo>
                        <a:pt x="904683" y="2139915"/>
                        <a:pt x="984678" y="2141195"/>
                        <a:pt x="1218166" y="2035131"/>
                      </a:cubicBezTo>
                      <a:cubicBezTo>
                        <a:pt x="1617908" y="1596558"/>
                        <a:pt x="1062227" y="266670"/>
                        <a:pt x="1746972" y="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3" name="Forme libre 62"/>
              <p:cNvSpPr/>
              <p:nvPr/>
            </p:nvSpPr>
            <p:spPr>
              <a:xfrm>
                <a:off x="3043238" y="1271588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Forme libre 63"/>
              <p:cNvSpPr/>
              <p:nvPr/>
            </p:nvSpPr>
            <p:spPr>
              <a:xfrm>
                <a:off x="3281363" y="1271589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Forme libre 64"/>
              <p:cNvSpPr/>
              <p:nvPr/>
            </p:nvSpPr>
            <p:spPr>
              <a:xfrm>
                <a:off x="3491880" y="1271588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058421" y="2336431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Forme libre 66"/>
              <p:cNvSpPr/>
              <p:nvPr/>
            </p:nvSpPr>
            <p:spPr>
              <a:xfrm>
                <a:off x="3281361" y="2323592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Forme libre 67"/>
              <p:cNvSpPr/>
              <p:nvPr/>
            </p:nvSpPr>
            <p:spPr>
              <a:xfrm>
                <a:off x="3482355" y="2336431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9" name="Forme libre 68"/>
              <p:cNvSpPr/>
              <p:nvPr/>
            </p:nvSpPr>
            <p:spPr>
              <a:xfrm>
                <a:off x="6241738" y="2383978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0" name="Forme libre 69"/>
              <p:cNvSpPr/>
              <p:nvPr/>
            </p:nvSpPr>
            <p:spPr>
              <a:xfrm>
                <a:off x="6440902" y="2375616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Forme libre 70"/>
              <p:cNvSpPr/>
              <p:nvPr/>
            </p:nvSpPr>
            <p:spPr>
              <a:xfrm>
                <a:off x="6660232" y="2375616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ZoneTexte 72"/>
              <p:cNvSpPr txBox="1"/>
              <p:nvPr/>
            </p:nvSpPr>
            <p:spPr>
              <a:xfrm>
                <a:off x="1429385" y="-23828"/>
                <a:ext cx="65964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Mesures Sous Tension </a:t>
                </a:r>
              </a:p>
              <a:p>
                <a:pPr algn="ctr"/>
                <a:r>
                  <a:rPr lang="fr-FR" dirty="0" smtClean="0"/>
                  <a:t>indiquer :  240 V AC</a:t>
                </a:r>
                <a:r>
                  <a:rPr lang="fr-FR" dirty="0" smtClean="0">
                    <a:sym typeface="Symbol"/>
                  </a:rPr>
                  <a:t>; 400 V AC; NC (non conforme) </a:t>
                </a:r>
              </a:p>
              <a:p>
                <a:pPr algn="ctr"/>
                <a:r>
                  <a:rPr lang="fr-FR" dirty="0" smtClean="0">
                    <a:sym typeface="Symbol"/>
                  </a:rPr>
                  <a:t>Pour chaque mesure représentée par les multimètres</a:t>
                </a:r>
                <a:endParaRPr lang="fr-FR" dirty="0"/>
              </a:p>
            </p:txBody>
          </p:sp>
        </p:grpSp>
        <p:sp>
          <p:nvSpPr>
            <p:cNvPr id="75" name="Cylindre 74"/>
            <p:cNvSpPr/>
            <p:nvPr/>
          </p:nvSpPr>
          <p:spPr>
            <a:xfrm>
              <a:off x="4067944" y="5949280"/>
              <a:ext cx="2259519" cy="845640"/>
            </a:xfrm>
            <a:prstGeom prst="can">
              <a:avLst/>
            </a:prstGeom>
            <a:blipFill>
              <a:blip r:embed="rId6"/>
              <a:tile tx="0" ty="0" sx="100000" sy="100000" flip="none" algn="tl"/>
            </a:blip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Zone poubelle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83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bg2">
                <a:lumMod val="7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chemeClr val="bg2">
                <a:lumMod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-204973" y="-23828"/>
            <a:ext cx="9438875" cy="6881828"/>
            <a:chOff x="-204973" y="-23828"/>
            <a:chExt cx="9438875" cy="6881828"/>
          </a:xfrm>
        </p:grpSpPr>
        <p:grpSp>
          <p:nvGrpSpPr>
            <p:cNvPr id="2" name="Groupe 1"/>
            <p:cNvGrpSpPr/>
            <p:nvPr/>
          </p:nvGrpSpPr>
          <p:grpSpPr>
            <a:xfrm>
              <a:off x="-204973" y="-23828"/>
              <a:ext cx="9438875" cy="6881828"/>
              <a:chOff x="-204973" y="-23828"/>
              <a:chExt cx="9438875" cy="688182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0" y="0"/>
                <a:ext cx="9159428" cy="6858000"/>
              </a:xfrm>
              <a:prstGeom prst="rect">
                <a:avLst/>
              </a:prstGeom>
              <a:gradFill>
                <a:gsLst>
                  <a:gs pos="4000">
                    <a:schemeClr val="bg2">
                      <a:lumMod val="75000"/>
                    </a:schemeClr>
                  </a:gs>
                  <a:gs pos="17999">
                    <a:schemeClr val="bg2">
                      <a:lumMod val="75000"/>
                    </a:schemeClr>
                  </a:gs>
                  <a:gs pos="36000">
                    <a:schemeClr val="accent2">
                      <a:lumMod val="75000"/>
                    </a:schemeClr>
                  </a:gs>
                  <a:gs pos="82001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2">
                      <a:lumMod val="50000"/>
                    </a:schemeClr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4" name="Imag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776" y="1268760"/>
                <a:ext cx="4552381" cy="3990476"/>
              </a:xfrm>
              <a:prstGeom prst="rect">
                <a:avLst/>
              </a:prstGeom>
            </p:spPr>
          </p:pic>
          <p:grpSp>
            <p:nvGrpSpPr>
              <p:cNvPr id="6" name="Groupe 5"/>
              <p:cNvGrpSpPr/>
              <p:nvPr/>
            </p:nvGrpSpPr>
            <p:grpSpPr>
              <a:xfrm>
                <a:off x="107504" y="4135089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7" name="Groupe 6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9" name="Image 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0" name="ZoneTexte 9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8" name="ZoneTexte 7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Forme libre 10"/>
              <p:cNvSpPr/>
              <p:nvPr/>
            </p:nvSpPr>
            <p:spPr>
              <a:xfrm>
                <a:off x="1429384" y="3598529"/>
                <a:ext cx="3132130" cy="2540227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32130" h="2540227">
                    <a:moveTo>
                      <a:pt x="0" y="2237740"/>
                    </a:moveTo>
                    <a:cubicBezTo>
                      <a:pt x="18415" y="2210435"/>
                      <a:pt x="36830" y="2183130"/>
                      <a:pt x="160020" y="2184400"/>
                    </a:cubicBezTo>
                    <a:cubicBezTo>
                      <a:pt x="283210" y="2185670"/>
                      <a:pt x="427143" y="2188210"/>
                      <a:pt x="739140" y="2245360"/>
                    </a:cubicBezTo>
                    <a:cubicBezTo>
                      <a:pt x="1051137" y="2302510"/>
                      <a:pt x="1785937" y="2605932"/>
                      <a:pt x="2032000" y="2527300"/>
                    </a:cubicBezTo>
                    <a:cubicBezTo>
                      <a:pt x="2278063" y="2448669"/>
                      <a:pt x="3085466" y="1314254"/>
                      <a:pt x="3129916" y="897271"/>
                    </a:cubicBezTo>
                    <a:cubicBezTo>
                      <a:pt x="3174366" y="480288"/>
                      <a:pt x="2538836" y="11962"/>
                      <a:pt x="2197100" y="0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orme libre 11"/>
              <p:cNvSpPr/>
              <p:nvPr/>
            </p:nvSpPr>
            <p:spPr>
              <a:xfrm>
                <a:off x="1635124" y="3640919"/>
                <a:ext cx="1460500" cy="2120259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0500" h="2120259">
                    <a:moveTo>
                      <a:pt x="0" y="2111528"/>
                    </a:moveTo>
                    <a:cubicBezTo>
                      <a:pt x="17145" y="2112798"/>
                      <a:pt x="66040" y="2143701"/>
                      <a:pt x="144780" y="2081048"/>
                    </a:cubicBezTo>
                    <a:cubicBezTo>
                      <a:pt x="223520" y="2018395"/>
                      <a:pt x="383117" y="1914678"/>
                      <a:pt x="472440" y="1735608"/>
                    </a:cubicBezTo>
                    <a:cubicBezTo>
                      <a:pt x="561763" y="1556538"/>
                      <a:pt x="397510" y="995198"/>
                      <a:pt x="680720" y="1006628"/>
                    </a:cubicBezTo>
                    <a:cubicBezTo>
                      <a:pt x="976630" y="852958"/>
                      <a:pt x="1167765" y="-125577"/>
                      <a:pt x="1460500" y="13488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 rot="21049589">
                <a:off x="528152" y="4439899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14" name="Groupe 13"/>
              <p:cNvGrpSpPr/>
              <p:nvPr/>
            </p:nvGrpSpPr>
            <p:grpSpPr>
              <a:xfrm>
                <a:off x="70730" y="4462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15" name="Groupe 14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17" name="Image 16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8" name="ZoneTexte 17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16" name="ZoneTexte 15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1384673" y="799538"/>
                <a:ext cx="2985454" cy="1282557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5454" h="1282557">
                    <a:moveTo>
                      <a:pt x="0" y="931084"/>
                    </a:moveTo>
                    <a:cubicBezTo>
                      <a:pt x="147002" y="865679"/>
                      <a:pt x="241882" y="848164"/>
                      <a:pt x="334645" y="760269"/>
                    </a:cubicBezTo>
                    <a:cubicBezTo>
                      <a:pt x="427408" y="672375"/>
                      <a:pt x="458629" y="502936"/>
                      <a:pt x="556578" y="403717"/>
                    </a:cubicBezTo>
                    <a:cubicBezTo>
                      <a:pt x="654527" y="304498"/>
                      <a:pt x="676275" y="243589"/>
                      <a:pt x="922338" y="164957"/>
                    </a:cubicBezTo>
                    <a:cubicBezTo>
                      <a:pt x="1168401" y="86326"/>
                      <a:pt x="2775904" y="-260689"/>
                      <a:pt x="2985454" y="376428"/>
                    </a:cubicBezTo>
                    <a:cubicBezTo>
                      <a:pt x="2890204" y="1013545"/>
                      <a:pt x="2572174" y="1192919"/>
                      <a:pt x="2230438" y="1282557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Forme libre 19"/>
              <p:cNvSpPr/>
              <p:nvPr/>
            </p:nvSpPr>
            <p:spPr>
              <a:xfrm>
                <a:off x="1580886" y="1367096"/>
                <a:ext cx="1528763" cy="821678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28763" h="821678">
                    <a:moveTo>
                      <a:pt x="0" y="336856"/>
                    </a:moveTo>
                    <a:cubicBezTo>
                      <a:pt x="140970" y="276213"/>
                      <a:pt x="263420" y="201812"/>
                      <a:pt x="355918" y="147625"/>
                    </a:cubicBezTo>
                    <a:cubicBezTo>
                      <a:pt x="448416" y="93438"/>
                      <a:pt x="488157" y="32320"/>
                      <a:pt x="554991" y="11736"/>
                    </a:cubicBezTo>
                    <a:cubicBezTo>
                      <a:pt x="621825" y="-8848"/>
                      <a:pt x="700943" y="-871"/>
                      <a:pt x="756920" y="24118"/>
                    </a:cubicBezTo>
                    <a:cubicBezTo>
                      <a:pt x="831947" y="72919"/>
                      <a:pt x="839205" y="385927"/>
                      <a:pt x="948002" y="518854"/>
                    </a:cubicBezTo>
                    <a:cubicBezTo>
                      <a:pt x="1056799" y="651781"/>
                      <a:pt x="1384345" y="797402"/>
                      <a:pt x="1528763" y="821678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 rot="21049589">
                <a:off x="491378" y="34943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endParaRPr lang="fr-FR" dirty="0"/>
              </a:p>
            </p:txBody>
          </p:sp>
          <p:grpSp>
            <p:nvGrpSpPr>
              <p:cNvPr id="30" name="Groupe 29"/>
              <p:cNvGrpSpPr/>
              <p:nvPr/>
            </p:nvGrpSpPr>
            <p:grpSpPr>
              <a:xfrm>
                <a:off x="-204973" y="197454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31" name="Groupe 30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33" name="Image 32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34" name="ZoneTexte 33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32" name="ZoneTexte 31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5" name="Forme libre 34"/>
              <p:cNvSpPr/>
              <p:nvPr/>
            </p:nvSpPr>
            <p:spPr>
              <a:xfrm>
                <a:off x="1108970" y="2519597"/>
                <a:ext cx="2035176" cy="1140945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  <a:gd name="connsiteX0" fmla="*/ 0 w 2301558"/>
                  <a:gd name="connsiteY0" fmla="*/ 1206112 h 1557585"/>
                  <a:gd name="connsiteX1" fmla="*/ 334645 w 2301558"/>
                  <a:gd name="connsiteY1" fmla="*/ 1035297 h 1557585"/>
                  <a:gd name="connsiteX2" fmla="*/ 556578 w 2301558"/>
                  <a:gd name="connsiteY2" fmla="*/ 678745 h 1557585"/>
                  <a:gd name="connsiteX3" fmla="*/ 922338 w 2301558"/>
                  <a:gd name="connsiteY3" fmla="*/ 439985 h 1557585"/>
                  <a:gd name="connsiteX4" fmla="*/ 1661479 w 2301558"/>
                  <a:gd name="connsiteY4" fmla="*/ 256168 h 1557585"/>
                  <a:gd name="connsiteX5" fmla="*/ 2230438 w 2301558"/>
                  <a:gd name="connsiteY5" fmla="*/ 1557585 h 1557585"/>
                  <a:gd name="connsiteX0" fmla="*/ 0 w 1878538"/>
                  <a:gd name="connsiteY0" fmla="*/ 1206112 h 1206112"/>
                  <a:gd name="connsiteX1" fmla="*/ 334645 w 1878538"/>
                  <a:gd name="connsiteY1" fmla="*/ 1035297 h 1206112"/>
                  <a:gd name="connsiteX2" fmla="*/ 556578 w 1878538"/>
                  <a:gd name="connsiteY2" fmla="*/ 678745 h 1206112"/>
                  <a:gd name="connsiteX3" fmla="*/ 922338 w 1878538"/>
                  <a:gd name="connsiteY3" fmla="*/ 439985 h 1206112"/>
                  <a:gd name="connsiteX4" fmla="*/ 1661479 w 1878538"/>
                  <a:gd name="connsiteY4" fmla="*/ 256168 h 1206112"/>
                  <a:gd name="connsiteX5" fmla="*/ 1763713 w 1878538"/>
                  <a:gd name="connsiteY5" fmla="*/ 138360 h 1206112"/>
                  <a:gd name="connsiteX0" fmla="*/ 0 w 1763713"/>
                  <a:gd name="connsiteY0" fmla="*/ 1206112 h 1206112"/>
                  <a:gd name="connsiteX1" fmla="*/ 334645 w 1763713"/>
                  <a:gd name="connsiteY1" fmla="*/ 1035297 h 1206112"/>
                  <a:gd name="connsiteX2" fmla="*/ 556578 w 1763713"/>
                  <a:gd name="connsiteY2" fmla="*/ 678745 h 1206112"/>
                  <a:gd name="connsiteX3" fmla="*/ 922338 w 1763713"/>
                  <a:gd name="connsiteY3" fmla="*/ 439985 h 1206112"/>
                  <a:gd name="connsiteX4" fmla="*/ 1661479 w 1763713"/>
                  <a:gd name="connsiteY4" fmla="*/ 256168 h 1206112"/>
                  <a:gd name="connsiteX5" fmla="*/ 1763713 w 1763713"/>
                  <a:gd name="connsiteY5" fmla="*/ 138360 h 1206112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9630 h 1199630"/>
                  <a:gd name="connsiteX1" fmla="*/ 334645 w 2035176"/>
                  <a:gd name="connsiteY1" fmla="*/ 1028815 h 1199630"/>
                  <a:gd name="connsiteX2" fmla="*/ 556578 w 2035176"/>
                  <a:gd name="connsiteY2" fmla="*/ 672263 h 1199630"/>
                  <a:gd name="connsiteX3" fmla="*/ 908050 w 2035176"/>
                  <a:gd name="connsiteY3" fmla="*/ 428741 h 1199630"/>
                  <a:gd name="connsiteX4" fmla="*/ 1504316 w 2035176"/>
                  <a:gd name="connsiteY4" fmla="*/ 259211 h 1199630"/>
                  <a:gd name="connsiteX5" fmla="*/ 2035176 w 2035176"/>
                  <a:gd name="connsiteY5" fmla="*/ 98541 h 1199630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35176" h="1140945">
                    <a:moveTo>
                      <a:pt x="0" y="1140945"/>
                    </a:moveTo>
                    <a:cubicBezTo>
                      <a:pt x="147002" y="1075540"/>
                      <a:pt x="241882" y="1058025"/>
                      <a:pt x="334645" y="970130"/>
                    </a:cubicBezTo>
                    <a:cubicBezTo>
                      <a:pt x="427408" y="882236"/>
                      <a:pt x="461011" y="713590"/>
                      <a:pt x="556578" y="613578"/>
                    </a:cubicBezTo>
                    <a:cubicBezTo>
                      <a:pt x="652145" y="513566"/>
                      <a:pt x="661987" y="448688"/>
                      <a:pt x="908050" y="370056"/>
                    </a:cubicBezTo>
                    <a:cubicBezTo>
                      <a:pt x="1154113" y="291425"/>
                      <a:pt x="1085216" y="-303241"/>
                      <a:pt x="1504316" y="200526"/>
                    </a:cubicBezTo>
                    <a:cubicBezTo>
                      <a:pt x="1837691" y="389969"/>
                      <a:pt x="1591099" y="-68832"/>
                      <a:pt x="2035176" y="39856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Forme libre 35"/>
              <p:cNvSpPr/>
              <p:nvPr/>
            </p:nvSpPr>
            <p:spPr>
              <a:xfrm>
                <a:off x="1305183" y="3047400"/>
                <a:ext cx="1800225" cy="586471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781175"/>
                  <a:gd name="connsiteY0" fmla="*/ 336856 h 544383"/>
                  <a:gd name="connsiteX1" fmla="*/ 355918 w 1781175"/>
                  <a:gd name="connsiteY1" fmla="*/ 147625 h 544383"/>
                  <a:gd name="connsiteX2" fmla="*/ 554991 w 1781175"/>
                  <a:gd name="connsiteY2" fmla="*/ 11736 h 544383"/>
                  <a:gd name="connsiteX3" fmla="*/ 756920 w 1781175"/>
                  <a:gd name="connsiteY3" fmla="*/ 24118 h 544383"/>
                  <a:gd name="connsiteX4" fmla="*/ 948002 w 1781175"/>
                  <a:gd name="connsiteY4" fmla="*/ 518854 h 544383"/>
                  <a:gd name="connsiteX5" fmla="*/ 1781175 w 1781175"/>
                  <a:gd name="connsiteY5" fmla="*/ 245416 h 544383"/>
                  <a:gd name="connsiteX0" fmla="*/ 0 w 1781175"/>
                  <a:gd name="connsiteY0" fmla="*/ 609256 h 609256"/>
                  <a:gd name="connsiteX1" fmla="*/ 355918 w 1781175"/>
                  <a:gd name="connsiteY1" fmla="*/ 420025 h 609256"/>
                  <a:gd name="connsiteX2" fmla="*/ 554991 w 1781175"/>
                  <a:gd name="connsiteY2" fmla="*/ 284136 h 609256"/>
                  <a:gd name="connsiteX3" fmla="*/ 756920 w 1781175"/>
                  <a:gd name="connsiteY3" fmla="*/ 296518 h 609256"/>
                  <a:gd name="connsiteX4" fmla="*/ 1248040 w 1781175"/>
                  <a:gd name="connsiteY4" fmla="*/ 24492 h 609256"/>
                  <a:gd name="connsiteX5" fmla="*/ 1781175 w 1781175"/>
                  <a:gd name="connsiteY5" fmla="*/ 517816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586383 h 586383"/>
                  <a:gd name="connsiteX1" fmla="*/ 355918 w 1800225"/>
                  <a:gd name="connsiteY1" fmla="*/ 397152 h 586383"/>
                  <a:gd name="connsiteX2" fmla="*/ 554991 w 1800225"/>
                  <a:gd name="connsiteY2" fmla="*/ 261263 h 586383"/>
                  <a:gd name="connsiteX3" fmla="*/ 756920 w 1800225"/>
                  <a:gd name="connsiteY3" fmla="*/ 273645 h 586383"/>
                  <a:gd name="connsiteX4" fmla="*/ 1248040 w 1800225"/>
                  <a:gd name="connsiteY4" fmla="*/ 1619 h 586383"/>
                  <a:gd name="connsiteX5" fmla="*/ 1800225 w 1800225"/>
                  <a:gd name="connsiteY5" fmla="*/ 504468 h 586383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471 h 586471"/>
                  <a:gd name="connsiteX1" fmla="*/ 355918 w 1800225"/>
                  <a:gd name="connsiteY1" fmla="*/ 397240 h 586471"/>
                  <a:gd name="connsiteX2" fmla="*/ 554991 w 1800225"/>
                  <a:gd name="connsiteY2" fmla="*/ 261351 h 586471"/>
                  <a:gd name="connsiteX3" fmla="*/ 756920 w 1800225"/>
                  <a:gd name="connsiteY3" fmla="*/ 273733 h 586471"/>
                  <a:gd name="connsiteX4" fmla="*/ 1248040 w 1800225"/>
                  <a:gd name="connsiteY4" fmla="*/ 1707 h 586471"/>
                  <a:gd name="connsiteX5" fmla="*/ 1800225 w 1800225"/>
                  <a:gd name="connsiteY5" fmla="*/ 504556 h 586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00225" h="586471">
                    <a:moveTo>
                      <a:pt x="0" y="586471"/>
                    </a:moveTo>
                    <a:cubicBezTo>
                      <a:pt x="140970" y="525828"/>
                      <a:pt x="263420" y="451427"/>
                      <a:pt x="355918" y="397240"/>
                    </a:cubicBezTo>
                    <a:cubicBezTo>
                      <a:pt x="448416" y="343053"/>
                      <a:pt x="488157" y="281935"/>
                      <a:pt x="554991" y="261351"/>
                    </a:cubicBezTo>
                    <a:cubicBezTo>
                      <a:pt x="621825" y="240767"/>
                      <a:pt x="667606" y="234457"/>
                      <a:pt x="756920" y="273733"/>
                    </a:cubicBezTo>
                    <a:cubicBezTo>
                      <a:pt x="917672" y="303484"/>
                      <a:pt x="1091618" y="-26445"/>
                      <a:pt x="1248040" y="1707"/>
                    </a:cubicBezTo>
                    <a:cubicBezTo>
                      <a:pt x="1437800" y="15571"/>
                      <a:pt x="1670095" y="332642"/>
                      <a:pt x="1800225" y="504556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ZoneTexte 36"/>
              <p:cNvSpPr txBox="1"/>
              <p:nvPr/>
            </p:nvSpPr>
            <p:spPr>
              <a:xfrm rot="21049589">
                <a:off x="215675" y="227935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 flipH="1">
                <a:off x="4860032" y="278615"/>
                <a:ext cx="4299396" cy="2348880"/>
                <a:chOff x="6876257" y="28626"/>
                <a:chExt cx="4299396" cy="2348880"/>
              </a:xfrm>
            </p:grpSpPr>
            <p:grpSp>
              <p:nvGrpSpPr>
                <p:cNvPr id="38" name="Groupe 37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39" name="Groupe 38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41" name="Image 40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2" name="ZoneTexte 41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40" name="ZoneTexte 39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3" name="Forme libre 42"/>
                <p:cNvSpPr/>
                <p:nvPr/>
              </p:nvSpPr>
              <p:spPr>
                <a:xfrm>
                  <a:off x="8190199" y="789861"/>
                  <a:ext cx="2985454" cy="1261775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85454" h="1261775">
                      <a:moveTo>
                        <a:pt x="0" y="931084"/>
                      </a:moveTo>
                      <a:cubicBezTo>
                        <a:pt x="147002" y="865679"/>
                        <a:pt x="241882" y="848164"/>
                        <a:pt x="334645" y="760269"/>
                      </a:cubicBezTo>
                      <a:cubicBezTo>
                        <a:pt x="427408" y="672375"/>
                        <a:pt x="458629" y="502936"/>
                        <a:pt x="556578" y="403717"/>
                      </a:cubicBezTo>
                      <a:cubicBezTo>
                        <a:pt x="654527" y="304498"/>
                        <a:pt x="676275" y="243589"/>
                        <a:pt x="922338" y="164957"/>
                      </a:cubicBezTo>
                      <a:cubicBezTo>
                        <a:pt x="1168401" y="86326"/>
                        <a:pt x="2775904" y="-260689"/>
                        <a:pt x="2985454" y="376428"/>
                      </a:cubicBezTo>
                      <a:cubicBezTo>
                        <a:pt x="2890204" y="1013545"/>
                        <a:pt x="2728038" y="1172137"/>
                        <a:pt x="2386302" y="1261775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8386412" y="1357418"/>
                  <a:ext cx="1331335" cy="738550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1335" h="738550">
                      <a:moveTo>
                        <a:pt x="0" y="336856"/>
                      </a:moveTo>
                      <a:cubicBezTo>
                        <a:pt x="140970" y="276213"/>
                        <a:pt x="263420" y="201812"/>
                        <a:pt x="355918" y="147625"/>
                      </a:cubicBezTo>
                      <a:cubicBezTo>
                        <a:pt x="448416" y="93438"/>
                        <a:pt x="488157" y="32320"/>
                        <a:pt x="554991" y="11736"/>
                      </a:cubicBezTo>
                      <a:cubicBezTo>
                        <a:pt x="621825" y="-8848"/>
                        <a:pt x="700943" y="-871"/>
                        <a:pt x="756920" y="24118"/>
                      </a:cubicBezTo>
                      <a:cubicBezTo>
                        <a:pt x="831947" y="72919"/>
                        <a:pt x="839205" y="385927"/>
                        <a:pt x="948002" y="518854"/>
                      </a:cubicBezTo>
                      <a:cubicBezTo>
                        <a:pt x="1056799" y="651781"/>
                        <a:pt x="1186917" y="714274"/>
                        <a:pt x="1331335" y="73855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7" name="Groupe 46"/>
              <p:cNvGrpSpPr/>
              <p:nvPr/>
            </p:nvGrpSpPr>
            <p:grpSpPr>
              <a:xfrm flipH="1">
                <a:off x="4788024" y="2352168"/>
                <a:ext cx="4445878" cy="2348880"/>
                <a:chOff x="6876257" y="28626"/>
                <a:chExt cx="4445878" cy="2348880"/>
              </a:xfrm>
            </p:grpSpPr>
            <p:grpSp>
              <p:nvGrpSpPr>
                <p:cNvPr id="48" name="Groupe 47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51" name="Groupe 50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53" name="Image 52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4" name="ZoneTexte 53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52" name="ZoneTexte 51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9" name="Forme libre 48"/>
                <p:cNvSpPr/>
                <p:nvPr/>
              </p:nvSpPr>
              <p:spPr>
                <a:xfrm>
                  <a:off x="8190200" y="298873"/>
                  <a:ext cx="3131935" cy="1422071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31935" h="1422071">
                      <a:moveTo>
                        <a:pt x="0" y="1422071"/>
                      </a:moveTo>
                      <a:cubicBezTo>
                        <a:pt x="147002" y="1356666"/>
                        <a:pt x="241882" y="1339151"/>
                        <a:pt x="334645" y="1251256"/>
                      </a:cubicBezTo>
                      <a:cubicBezTo>
                        <a:pt x="427408" y="1163362"/>
                        <a:pt x="458629" y="993923"/>
                        <a:pt x="556578" y="894704"/>
                      </a:cubicBezTo>
                      <a:cubicBezTo>
                        <a:pt x="654527" y="795485"/>
                        <a:pt x="676275" y="734576"/>
                        <a:pt x="922338" y="655944"/>
                      </a:cubicBezTo>
                      <a:cubicBezTo>
                        <a:pt x="1168401" y="577313"/>
                        <a:pt x="2484959" y="1165480"/>
                        <a:pt x="2985454" y="867415"/>
                      </a:cubicBezTo>
                      <a:cubicBezTo>
                        <a:pt x="3409749" y="704432"/>
                        <a:pt x="2811165" y="-82549"/>
                        <a:pt x="2469429" y="7089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0" name="Forme libre 49"/>
                <p:cNvSpPr/>
                <p:nvPr/>
              </p:nvSpPr>
              <p:spPr>
                <a:xfrm>
                  <a:off x="8386412" y="298340"/>
                  <a:ext cx="1206645" cy="1395933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06645" h="1395933">
                      <a:moveTo>
                        <a:pt x="0" y="1395933"/>
                      </a:moveTo>
                      <a:cubicBezTo>
                        <a:pt x="140970" y="1335290"/>
                        <a:pt x="263420" y="1260889"/>
                        <a:pt x="355918" y="1206702"/>
                      </a:cubicBezTo>
                      <a:cubicBezTo>
                        <a:pt x="448416" y="1152515"/>
                        <a:pt x="488157" y="1091397"/>
                        <a:pt x="554991" y="1070813"/>
                      </a:cubicBezTo>
                      <a:cubicBezTo>
                        <a:pt x="621825" y="1050229"/>
                        <a:pt x="700943" y="1058206"/>
                        <a:pt x="756920" y="1083195"/>
                      </a:cubicBezTo>
                      <a:cubicBezTo>
                        <a:pt x="831947" y="1131996"/>
                        <a:pt x="839205" y="1133277"/>
                        <a:pt x="1051911" y="1120731"/>
                      </a:cubicBezTo>
                      <a:cubicBezTo>
                        <a:pt x="1451653" y="682158"/>
                        <a:pt x="521900" y="266670"/>
                        <a:pt x="1206645" y="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5" name="Groupe 54"/>
              <p:cNvGrpSpPr/>
              <p:nvPr/>
            </p:nvGrpSpPr>
            <p:grpSpPr>
              <a:xfrm flipH="1">
                <a:off x="3615153" y="3050438"/>
                <a:ext cx="5591391" cy="3744482"/>
                <a:chOff x="6876257" y="-1366976"/>
                <a:chExt cx="5591391" cy="3744482"/>
              </a:xfrm>
            </p:grpSpPr>
            <p:grpSp>
              <p:nvGrpSpPr>
                <p:cNvPr id="56" name="Groupe 55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59" name="Groupe 58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61" name="Image 60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2" name="ZoneTexte 61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60" name="ZoneTexte 59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57" name="Forme libre 56"/>
                <p:cNvSpPr/>
                <p:nvPr/>
              </p:nvSpPr>
              <p:spPr>
                <a:xfrm>
                  <a:off x="8190200" y="-1366976"/>
                  <a:ext cx="4277448" cy="3087919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228223"/>
                    <a:gd name="connsiteY0" fmla="*/ 2011446 h 2011446"/>
                    <a:gd name="connsiteX1" fmla="*/ 334645 w 3228223"/>
                    <a:gd name="connsiteY1" fmla="*/ 1840631 h 2011446"/>
                    <a:gd name="connsiteX2" fmla="*/ 556578 w 3228223"/>
                    <a:gd name="connsiteY2" fmla="*/ 1484079 h 2011446"/>
                    <a:gd name="connsiteX3" fmla="*/ 922338 w 3228223"/>
                    <a:gd name="connsiteY3" fmla="*/ 1245319 h 2011446"/>
                    <a:gd name="connsiteX4" fmla="*/ 2985454 w 3228223"/>
                    <a:gd name="connsiteY4" fmla="*/ 1456790 h 2011446"/>
                    <a:gd name="connsiteX5" fmla="*/ 2874675 w 3228223"/>
                    <a:gd name="connsiteY5" fmla="*/ 4182 h 2011446"/>
                    <a:gd name="connsiteX0" fmla="*/ 0 w 3105919"/>
                    <a:gd name="connsiteY0" fmla="*/ 2007264 h 2007264"/>
                    <a:gd name="connsiteX1" fmla="*/ 334645 w 3105919"/>
                    <a:gd name="connsiteY1" fmla="*/ 1836449 h 2007264"/>
                    <a:gd name="connsiteX2" fmla="*/ 556578 w 3105919"/>
                    <a:gd name="connsiteY2" fmla="*/ 1479897 h 2007264"/>
                    <a:gd name="connsiteX3" fmla="*/ 922338 w 3105919"/>
                    <a:gd name="connsiteY3" fmla="*/ 1241137 h 2007264"/>
                    <a:gd name="connsiteX4" fmla="*/ 2985454 w 3105919"/>
                    <a:gd name="connsiteY4" fmla="*/ 1452608 h 2007264"/>
                    <a:gd name="connsiteX5" fmla="*/ 2874675 w 3105919"/>
                    <a:gd name="connsiteY5" fmla="*/ 0 h 2007264"/>
                    <a:gd name="connsiteX0" fmla="*/ 0 w 3314847"/>
                    <a:gd name="connsiteY0" fmla="*/ 2237063 h 2237063"/>
                    <a:gd name="connsiteX1" fmla="*/ 334645 w 3314847"/>
                    <a:gd name="connsiteY1" fmla="*/ 2066248 h 2237063"/>
                    <a:gd name="connsiteX2" fmla="*/ 556578 w 3314847"/>
                    <a:gd name="connsiteY2" fmla="*/ 1709696 h 2237063"/>
                    <a:gd name="connsiteX3" fmla="*/ 922338 w 3314847"/>
                    <a:gd name="connsiteY3" fmla="*/ 1470936 h 2237063"/>
                    <a:gd name="connsiteX4" fmla="*/ 2985454 w 3314847"/>
                    <a:gd name="connsiteY4" fmla="*/ 1682407 h 2237063"/>
                    <a:gd name="connsiteX5" fmla="*/ 3310210 w 3314847"/>
                    <a:gd name="connsiteY5" fmla="*/ 78423 h 2237063"/>
                    <a:gd name="connsiteX6" fmla="*/ 2874675 w 3314847"/>
                    <a:gd name="connsiteY6" fmla="*/ 229799 h 2237063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310210 w 4277448"/>
                    <a:gd name="connsiteY5" fmla="*/ 929279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684117 w 4277448"/>
                    <a:gd name="connsiteY4" fmla="*/ 2148799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77448" h="3087919">
                      <a:moveTo>
                        <a:pt x="0" y="3087919"/>
                      </a:moveTo>
                      <a:cubicBezTo>
                        <a:pt x="147002" y="3022514"/>
                        <a:pt x="241882" y="3004999"/>
                        <a:pt x="334645" y="2917104"/>
                      </a:cubicBezTo>
                      <a:cubicBezTo>
                        <a:pt x="427408" y="2829210"/>
                        <a:pt x="458629" y="2659771"/>
                        <a:pt x="556578" y="2560552"/>
                      </a:cubicBezTo>
                      <a:cubicBezTo>
                        <a:pt x="654527" y="2461333"/>
                        <a:pt x="676275" y="2400424"/>
                        <a:pt x="922338" y="2321792"/>
                      </a:cubicBezTo>
                      <a:cubicBezTo>
                        <a:pt x="1168401" y="2243161"/>
                        <a:pt x="2364070" y="2353175"/>
                        <a:pt x="2684117" y="2148799"/>
                      </a:cubicBezTo>
                      <a:cubicBezTo>
                        <a:pt x="3004164" y="1944423"/>
                        <a:pt x="3058510" y="1140207"/>
                        <a:pt x="3154347" y="877325"/>
                      </a:cubicBezTo>
                      <a:cubicBezTo>
                        <a:pt x="3229402" y="604052"/>
                        <a:pt x="4272105" y="2480"/>
                        <a:pt x="4277448" y="0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8386412" y="-771924"/>
                  <a:ext cx="1746972" cy="2466197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051911 w 1746972"/>
                    <a:gd name="connsiteY4" fmla="*/ 2190995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080723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829656 w 1746972"/>
                    <a:gd name="connsiteY3" fmla="*/ 2091114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46972" h="2466197">
                      <a:moveTo>
                        <a:pt x="0" y="2466197"/>
                      </a:moveTo>
                      <a:cubicBezTo>
                        <a:pt x="140970" y="2405554"/>
                        <a:pt x="263420" y="2331153"/>
                        <a:pt x="355918" y="2276966"/>
                      </a:cubicBezTo>
                      <a:cubicBezTo>
                        <a:pt x="448416" y="2222779"/>
                        <a:pt x="476035" y="2172052"/>
                        <a:pt x="554991" y="2141077"/>
                      </a:cubicBezTo>
                      <a:cubicBezTo>
                        <a:pt x="633947" y="2110102"/>
                        <a:pt x="773679" y="2066125"/>
                        <a:pt x="829656" y="2091114"/>
                      </a:cubicBezTo>
                      <a:cubicBezTo>
                        <a:pt x="904683" y="2139915"/>
                        <a:pt x="984678" y="2141195"/>
                        <a:pt x="1218166" y="2035131"/>
                      </a:cubicBezTo>
                      <a:cubicBezTo>
                        <a:pt x="1617908" y="1596558"/>
                        <a:pt x="1062227" y="266670"/>
                        <a:pt x="1746972" y="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73" name="ZoneTexte 72"/>
              <p:cNvSpPr txBox="1"/>
              <p:nvPr/>
            </p:nvSpPr>
            <p:spPr>
              <a:xfrm>
                <a:off x="1429385" y="-23828"/>
                <a:ext cx="65964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Mesures Hors Tension </a:t>
                </a:r>
              </a:p>
              <a:p>
                <a:pPr algn="ctr"/>
                <a:r>
                  <a:rPr lang="fr-FR" dirty="0" smtClean="0"/>
                  <a:t>indiquer :  0 </a:t>
                </a:r>
                <a:r>
                  <a:rPr lang="fr-FR" dirty="0" smtClean="0">
                    <a:sym typeface="Symbol"/>
                  </a:rPr>
                  <a:t> ; 10  ; OL (infini); NC (non conforme) </a:t>
                </a:r>
              </a:p>
              <a:p>
                <a:pPr algn="ctr"/>
                <a:r>
                  <a:rPr lang="fr-FR" dirty="0" smtClean="0">
                    <a:sym typeface="Symbol"/>
                  </a:rPr>
                  <a:t>Pour chaque mesure représentée par les multimètres</a:t>
                </a:r>
                <a:endParaRPr lang="fr-FR" dirty="0"/>
              </a:p>
            </p:txBody>
          </p:sp>
        </p:grpSp>
        <p:sp>
          <p:nvSpPr>
            <p:cNvPr id="74" name="Cylindre 73"/>
            <p:cNvSpPr/>
            <p:nvPr/>
          </p:nvSpPr>
          <p:spPr>
            <a:xfrm>
              <a:off x="4067944" y="5949280"/>
              <a:ext cx="2259519" cy="845640"/>
            </a:xfrm>
            <a:prstGeom prst="can">
              <a:avLst/>
            </a:prstGeom>
            <a:blipFill>
              <a:blip r:embed="rId6"/>
              <a:tile tx="0" ty="0" sx="100000" sy="100000" flip="none" algn="tl"/>
            </a:blip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Zone poubelle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305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-204973" y="-23828"/>
            <a:ext cx="9438875" cy="6881828"/>
            <a:chOff x="-204973" y="-23828"/>
            <a:chExt cx="9438875" cy="6881828"/>
          </a:xfrm>
        </p:grpSpPr>
        <p:grpSp>
          <p:nvGrpSpPr>
            <p:cNvPr id="2" name="Groupe 1"/>
            <p:cNvGrpSpPr/>
            <p:nvPr/>
          </p:nvGrpSpPr>
          <p:grpSpPr>
            <a:xfrm>
              <a:off x="-204973" y="-23828"/>
              <a:ext cx="9438875" cy="6881828"/>
              <a:chOff x="-204973" y="-23828"/>
              <a:chExt cx="9438875" cy="6881828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0" y="0"/>
                <a:ext cx="9159428" cy="6858000"/>
              </a:xfrm>
              <a:prstGeom prst="rect">
                <a:avLst/>
              </a:prstGeom>
              <a:gradFill>
                <a:gsLst>
                  <a:gs pos="4000">
                    <a:schemeClr val="bg2">
                      <a:lumMod val="75000"/>
                    </a:schemeClr>
                  </a:gs>
                  <a:gs pos="17999">
                    <a:schemeClr val="bg2">
                      <a:lumMod val="75000"/>
                    </a:schemeClr>
                  </a:gs>
                  <a:gs pos="36000">
                    <a:schemeClr val="bg2">
                      <a:lumMod val="25000"/>
                    </a:schemeClr>
                  </a:gs>
                  <a:gs pos="82001">
                    <a:schemeClr val="bg2">
                      <a:lumMod val="75000"/>
                    </a:schemeClr>
                  </a:gs>
                  <a:gs pos="100000">
                    <a:schemeClr val="bg2">
                      <a:lumMod val="50000"/>
                    </a:schemeClr>
                  </a:gs>
                </a:gsLst>
                <a:lin ang="5400000" scaled="0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79712" y="1412776"/>
                <a:ext cx="4209524" cy="3895238"/>
              </a:xfrm>
              <a:prstGeom prst="rect">
                <a:avLst/>
              </a:prstGeom>
            </p:spPr>
          </p:pic>
          <p:grpSp>
            <p:nvGrpSpPr>
              <p:cNvPr id="6" name="Groupe 5"/>
              <p:cNvGrpSpPr/>
              <p:nvPr/>
            </p:nvGrpSpPr>
            <p:grpSpPr>
              <a:xfrm>
                <a:off x="107504" y="4135089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7" name="Groupe 6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9" name="Image 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0" name="ZoneTexte 9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8" name="ZoneTexte 7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Forme libre 10"/>
              <p:cNvSpPr/>
              <p:nvPr/>
            </p:nvSpPr>
            <p:spPr>
              <a:xfrm>
                <a:off x="1429385" y="2673739"/>
                <a:ext cx="3148977" cy="3457615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79421"/>
                  <a:gd name="connsiteY0" fmla="*/ 1811712 h 2114199"/>
                  <a:gd name="connsiteX1" fmla="*/ 160020 w 3179421"/>
                  <a:gd name="connsiteY1" fmla="*/ 1758372 h 2114199"/>
                  <a:gd name="connsiteX2" fmla="*/ 739140 w 3179421"/>
                  <a:gd name="connsiteY2" fmla="*/ 1819332 h 2114199"/>
                  <a:gd name="connsiteX3" fmla="*/ 2032000 w 3179421"/>
                  <a:gd name="connsiteY3" fmla="*/ 2101272 h 2114199"/>
                  <a:gd name="connsiteX4" fmla="*/ 3129916 w 3179421"/>
                  <a:gd name="connsiteY4" fmla="*/ 471243 h 2114199"/>
                  <a:gd name="connsiteX5" fmla="*/ 2934855 w 3179421"/>
                  <a:gd name="connsiteY5" fmla="*/ 0 h 2114199"/>
                  <a:gd name="connsiteX0" fmla="*/ 0 w 3150473"/>
                  <a:gd name="connsiteY0" fmla="*/ 1811712 h 2114199"/>
                  <a:gd name="connsiteX1" fmla="*/ 160020 w 3150473"/>
                  <a:gd name="connsiteY1" fmla="*/ 1758372 h 2114199"/>
                  <a:gd name="connsiteX2" fmla="*/ 739140 w 3150473"/>
                  <a:gd name="connsiteY2" fmla="*/ 1819332 h 2114199"/>
                  <a:gd name="connsiteX3" fmla="*/ 2032000 w 3150473"/>
                  <a:gd name="connsiteY3" fmla="*/ 2101272 h 2114199"/>
                  <a:gd name="connsiteX4" fmla="*/ 3129916 w 3150473"/>
                  <a:gd name="connsiteY4" fmla="*/ 471243 h 2114199"/>
                  <a:gd name="connsiteX5" fmla="*/ 2934855 w 3150473"/>
                  <a:gd name="connsiteY5" fmla="*/ 0 h 2114199"/>
                  <a:gd name="connsiteX0" fmla="*/ 0 w 3570152"/>
                  <a:gd name="connsiteY0" fmla="*/ 1853276 h 2155763"/>
                  <a:gd name="connsiteX1" fmla="*/ 160020 w 3570152"/>
                  <a:gd name="connsiteY1" fmla="*/ 1799936 h 2155763"/>
                  <a:gd name="connsiteX2" fmla="*/ 739140 w 3570152"/>
                  <a:gd name="connsiteY2" fmla="*/ 1860896 h 2155763"/>
                  <a:gd name="connsiteX3" fmla="*/ 2032000 w 3570152"/>
                  <a:gd name="connsiteY3" fmla="*/ 2142836 h 2155763"/>
                  <a:gd name="connsiteX4" fmla="*/ 3129916 w 3570152"/>
                  <a:gd name="connsiteY4" fmla="*/ 512807 h 2155763"/>
                  <a:gd name="connsiteX5" fmla="*/ 3516746 w 3570152"/>
                  <a:gd name="connsiteY5" fmla="*/ 0 h 2155763"/>
                  <a:gd name="connsiteX0" fmla="*/ 0 w 3516746"/>
                  <a:gd name="connsiteY0" fmla="*/ 1853276 h 2155763"/>
                  <a:gd name="connsiteX1" fmla="*/ 160020 w 3516746"/>
                  <a:gd name="connsiteY1" fmla="*/ 1799936 h 2155763"/>
                  <a:gd name="connsiteX2" fmla="*/ 739140 w 3516746"/>
                  <a:gd name="connsiteY2" fmla="*/ 1860896 h 2155763"/>
                  <a:gd name="connsiteX3" fmla="*/ 2032000 w 3516746"/>
                  <a:gd name="connsiteY3" fmla="*/ 2142836 h 2155763"/>
                  <a:gd name="connsiteX4" fmla="*/ 3129916 w 3516746"/>
                  <a:gd name="connsiteY4" fmla="*/ 512807 h 2155763"/>
                  <a:gd name="connsiteX5" fmla="*/ 3516746 w 3516746"/>
                  <a:gd name="connsiteY5" fmla="*/ 0 h 2155763"/>
                  <a:gd name="connsiteX0" fmla="*/ 0 w 3516746"/>
                  <a:gd name="connsiteY0" fmla="*/ 1853276 h 2155763"/>
                  <a:gd name="connsiteX1" fmla="*/ 160020 w 3516746"/>
                  <a:gd name="connsiteY1" fmla="*/ 1799936 h 2155763"/>
                  <a:gd name="connsiteX2" fmla="*/ 739140 w 3516746"/>
                  <a:gd name="connsiteY2" fmla="*/ 1860896 h 2155763"/>
                  <a:gd name="connsiteX3" fmla="*/ 2032000 w 3516746"/>
                  <a:gd name="connsiteY3" fmla="*/ 2142836 h 2155763"/>
                  <a:gd name="connsiteX4" fmla="*/ 3129916 w 3516746"/>
                  <a:gd name="connsiteY4" fmla="*/ 512807 h 2155763"/>
                  <a:gd name="connsiteX5" fmla="*/ 3516746 w 3516746"/>
                  <a:gd name="connsiteY5" fmla="*/ 0 h 2155763"/>
                  <a:gd name="connsiteX0" fmla="*/ 0 w 3548297"/>
                  <a:gd name="connsiteY0" fmla="*/ 1853276 h 2155763"/>
                  <a:gd name="connsiteX1" fmla="*/ 160020 w 3548297"/>
                  <a:gd name="connsiteY1" fmla="*/ 1799936 h 2155763"/>
                  <a:gd name="connsiteX2" fmla="*/ 739140 w 3548297"/>
                  <a:gd name="connsiteY2" fmla="*/ 1860896 h 2155763"/>
                  <a:gd name="connsiteX3" fmla="*/ 2032000 w 3548297"/>
                  <a:gd name="connsiteY3" fmla="*/ 2142836 h 2155763"/>
                  <a:gd name="connsiteX4" fmla="*/ 3129916 w 3548297"/>
                  <a:gd name="connsiteY4" fmla="*/ 512807 h 2155763"/>
                  <a:gd name="connsiteX5" fmla="*/ 3527079 w 3548297"/>
                  <a:gd name="connsiteY5" fmla="*/ 131807 h 2155763"/>
                  <a:gd name="connsiteX6" fmla="*/ 3516746 w 3548297"/>
                  <a:gd name="connsiteY6" fmla="*/ 0 h 2155763"/>
                  <a:gd name="connsiteX0" fmla="*/ 0 w 3631046"/>
                  <a:gd name="connsiteY0" fmla="*/ 1822103 h 2124590"/>
                  <a:gd name="connsiteX1" fmla="*/ 160020 w 3631046"/>
                  <a:gd name="connsiteY1" fmla="*/ 1768763 h 2124590"/>
                  <a:gd name="connsiteX2" fmla="*/ 739140 w 3631046"/>
                  <a:gd name="connsiteY2" fmla="*/ 1829723 h 2124590"/>
                  <a:gd name="connsiteX3" fmla="*/ 2032000 w 3631046"/>
                  <a:gd name="connsiteY3" fmla="*/ 2111663 h 2124590"/>
                  <a:gd name="connsiteX4" fmla="*/ 3129916 w 3631046"/>
                  <a:gd name="connsiteY4" fmla="*/ 481634 h 2124590"/>
                  <a:gd name="connsiteX5" fmla="*/ 3527079 w 3631046"/>
                  <a:gd name="connsiteY5" fmla="*/ 100634 h 2124590"/>
                  <a:gd name="connsiteX6" fmla="*/ 3631046 w 3631046"/>
                  <a:gd name="connsiteY6" fmla="*/ 0 h 2124590"/>
                  <a:gd name="connsiteX0" fmla="*/ 0 w 3631046"/>
                  <a:gd name="connsiteY0" fmla="*/ 1822103 h 2124590"/>
                  <a:gd name="connsiteX1" fmla="*/ 160020 w 3631046"/>
                  <a:gd name="connsiteY1" fmla="*/ 1768763 h 2124590"/>
                  <a:gd name="connsiteX2" fmla="*/ 739140 w 3631046"/>
                  <a:gd name="connsiteY2" fmla="*/ 1829723 h 2124590"/>
                  <a:gd name="connsiteX3" fmla="*/ 2032000 w 3631046"/>
                  <a:gd name="connsiteY3" fmla="*/ 2111663 h 2124590"/>
                  <a:gd name="connsiteX4" fmla="*/ 3129916 w 3631046"/>
                  <a:gd name="connsiteY4" fmla="*/ 481634 h 2124590"/>
                  <a:gd name="connsiteX5" fmla="*/ 3412779 w 3631046"/>
                  <a:gd name="connsiteY5" fmla="*/ 173370 h 2124590"/>
                  <a:gd name="connsiteX6" fmla="*/ 3631046 w 3631046"/>
                  <a:gd name="connsiteY6" fmla="*/ 0 h 2124590"/>
                  <a:gd name="connsiteX0" fmla="*/ 0 w 3631046"/>
                  <a:gd name="connsiteY0" fmla="*/ 1822103 h 2124590"/>
                  <a:gd name="connsiteX1" fmla="*/ 160020 w 3631046"/>
                  <a:gd name="connsiteY1" fmla="*/ 1768763 h 2124590"/>
                  <a:gd name="connsiteX2" fmla="*/ 739140 w 3631046"/>
                  <a:gd name="connsiteY2" fmla="*/ 1829723 h 2124590"/>
                  <a:gd name="connsiteX3" fmla="*/ 2032000 w 3631046"/>
                  <a:gd name="connsiteY3" fmla="*/ 2111663 h 2124590"/>
                  <a:gd name="connsiteX4" fmla="*/ 3015616 w 3631046"/>
                  <a:gd name="connsiteY4" fmla="*/ 1260952 h 2124590"/>
                  <a:gd name="connsiteX5" fmla="*/ 3412779 w 3631046"/>
                  <a:gd name="connsiteY5" fmla="*/ 173370 h 2124590"/>
                  <a:gd name="connsiteX6" fmla="*/ 3631046 w 3631046"/>
                  <a:gd name="connsiteY6" fmla="*/ 0 h 2124590"/>
                  <a:gd name="connsiteX0" fmla="*/ 0 w 3631046"/>
                  <a:gd name="connsiteY0" fmla="*/ 1831712 h 2134199"/>
                  <a:gd name="connsiteX1" fmla="*/ 160020 w 3631046"/>
                  <a:gd name="connsiteY1" fmla="*/ 1778372 h 2134199"/>
                  <a:gd name="connsiteX2" fmla="*/ 739140 w 3631046"/>
                  <a:gd name="connsiteY2" fmla="*/ 1839332 h 2134199"/>
                  <a:gd name="connsiteX3" fmla="*/ 2032000 w 3631046"/>
                  <a:gd name="connsiteY3" fmla="*/ 2121272 h 2134199"/>
                  <a:gd name="connsiteX4" fmla="*/ 3015616 w 3631046"/>
                  <a:gd name="connsiteY4" fmla="*/ 1270561 h 2134199"/>
                  <a:gd name="connsiteX5" fmla="*/ 3121833 w 3631046"/>
                  <a:gd name="connsiteY5" fmla="*/ 47898 h 2134199"/>
                  <a:gd name="connsiteX6" fmla="*/ 3631046 w 3631046"/>
                  <a:gd name="connsiteY6" fmla="*/ 9609 h 2134199"/>
                  <a:gd name="connsiteX0" fmla="*/ 0 w 3148977"/>
                  <a:gd name="connsiteY0" fmla="*/ 3162530 h 3465017"/>
                  <a:gd name="connsiteX1" fmla="*/ 160020 w 3148977"/>
                  <a:gd name="connsiteY1" fmla="*/ 3109190 h 3465017"/>
                  <a:gd name="connsiteX2" fmla="*/ 739140 w 3148977"/>
                  <a:gd name="connsiteY2" fmla="*/ 3170150 h 3465017"/>
                  <a:gd name="connsiteX3" fmla="*/ 2032000 w 3148977"/>
                  <a:gd name="connsiteY3" fmla="*/ 3452090 h 3465017"/>
                  <a:gd name="connsiteX4" fmla="*/ 3015616 w 3148977"/>
                  <a:gd name="connsiteY4" fmla="*/ 2601379 h 3465017"/>
                  <a:gd name="connsiteX5" fmla="*/ 3121833 w 3148977"/>
                  <a:gd name="connsiteY5" fmla="*/ 1378716 h 3465017"/>
                  <a:gd name="connsiteX6" fmla="*/ 3142673 w 3148977"/>
                  <a:gd name="connsiteY6" fmla="*/ 0 h 3465017"/>
                  <a:gd name="connsiteX0" fmla="*/ 0 w 3148977"/>
                  <a:gd name="connsiteY0" fmla="*/ 3162530 h 3465017"/>
                  <a:gd name="connsiteX1" fmla="*/ 160020 w 3148977"/>
                  <a:gd name="connsiteY1" fmla="*/ 3109190 h 3465017"/>
                  <a:gd name="connsiteX2" fmla="*/ 739140 w 3148977"/>
                  <a:gd name="connsiteY2" fmla="*/ 3170150 h 3465017"/>
                  <a:gd name="connsiteX3" fmla="*/ 2032000 w 3148977"/>
                  <a:gd name="connsiteY3" fmla="*/ 3452090 h 3465017"/>
                  <a:gd name="connsiteX4" fmla="*/ 3015616 w 3148977"/>
                  <a:gd name="connsiteY4" fmla="*/ 2601379 h 3465017"/>
                  <a:gd name="connsiteX5" fmla="*/ 3121833 w 3148977"/>
                  <a:gd name="connsiteY5" fmla="*/ 1378716 h 3465017"/>
                  <a:gd name="connsiteX6" fmla="*/ 3142673 w 3148977"/>
                  <a:gd name="connsiteY6" fmla="*/ 0 h 3465017"/>
                  <a:gd name="connsiteX0" fmla="*/ 0 w 3148977"/>
                  <a:gd name="connsiteY0" fmla="*/ 3162530 h 3465017"/>
                  <a:gd name="connsiteX1" fmla="*/ 160020 w 3148977"/>
                  <a:gd name="connsiteY1" fmla="*/ 3109190 h 3465017"/>
                  <a:gd name="connsiteX2" fmla="*/ 739140 w 3148977"/>
                  <a:gd name="connsiteY2" fmla="*/ 3170150 h 3465017"/>
                  <a:gd name="connsiteX3" fmla="*/ 2032000 w 3148977"/>
                  <a:gd name="connsiteY3" fmla="*/ 3452090 h 3465017"/>
                  <a:gd name="connsiteX4" fmla="*/ 3015616 w 3148977"/>
                  <a:gd name="connsiteY4" fmla="*/ 2601379 h 3465017"/>
                  <a:gd name="connsiteX5" fmla="*/ 3121833 w 3148977"/>
                  <a:gd name="connsiteY5" fmla="*/ 1378716 h 3465017"/>
                  <a:gd name="connsiteX6" fmla="*/ 3142673 w 3148977"/>
                  <a:gd name="connsiteY6" fmla="*/ 0 h 3465017"/>
                  <a:gd name="connsiteX0" fmla="*/ 0 w 3148977"/>
                  <a:gd name="connsiteY0" fmla="*/ 3162530 h 3457615"/>
                  <a:gd name="connsiteX1" fmla="*/ 160020 w 3148977"/>
                  <a:gd name="connsiteY1" fmla="*/ 3109190 h 3457615"/>
                  <a:gd name="connsiteX2" fmla="*/ 739140 w 3148977"/>
                  <a:gd name="connsiteY2" fmla="*/ 3170150 h 3457615"/>
                  <a:gd name="connsiteX3" fmla="*/ 2032000 w 3148977"/>
                  <a:gd name="connsiteY3" fmla="*/ 3452090 h 3457615"/>
                  <a:gd name="connsiteX4" fmla="*/ 3015616 w 3148977"/>
                  <a:gd name="connsiteY4" fmla="*/ 2601379 h 3457615"/>
                  <a:gd name="connsiteX5" fmla="*/ 3121833 w 3148977"/>
                  <a:gd name="connsiteY5" fmla="*/ 1378716 h 3457615"/>
                  <a:gd name="connsiteX6" fmla="*/ 3142673 w 3148977"/>
                  <a:gd name="connsiteY6" fmla="*/ 0 h 3457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8977" h="3457615">
                    <a:moveTo>
                      <a:pt x="0" y="3162530"/>
                    </a:moveTo>
                    <a:cubicBezTo>
                      <a:pt x="18415" y="3135225"/>
                      <a:pt x="36830" y="3107920"/>
                      <a:pt x="160020" y="3109190"/>
                    </a:cubicBezTo>
                    <a:cubicBezTo>
                      <a:pt x="283210" y="3110460"/>
                      <a:pt x="427143" y="3113000"/>
                      <a:pt x="739140" y="3170150"/>
                    </a:cubicBezTo>
                    <a:cubicBezTo>
                      <a:pt x="1051137" y="3227300"/>
                      <a:pt x="1775546" y="3499549"/>
                      <a:pt x="2032000" y="3452090"/>
                    </a:cubicBezTo>
                    <a:cubicBezTo>
                      <a:pt x="2278063" y="3373459"/>
                      <a:pt x="2799341" y="2948673"/>
                      <a:pt x="3015616" y="2601379"/>
                    </a:cubicBezTo>
                    <a:cubicBezTo>
                      <a:pt x="3231891" y="2254085"/>
                      <a:pt x="3067752" y="1588875"/>
                      <a:pt x="3121833" y="1378716"/>
                    </a:cubicBezTo>
                    <a:cubicBezTo>
                      <a:pt x="3186305" y="1251685"/>
                      <a:pt x="3111491" y="9845"/>
                      <a:pt x="3142673" y="0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orme libre 11"/>
              <p:cNvSpPr/>
              <p:nvPr/>
            </p:nvSpPr>
            <p:spPr>
              <a:xfrm>
                <a:off x="1635125" y="3976527"/>
                <a:ext cx="2125320" cy="1786642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2011218"/>
                  <a:gd name="connsiteY0" fmla="*/ 1383688 h 1392419"/>
                  <a:gd name="connsiteX1" fmla="*/ 144780 w 2011218"/>
                  <a:gd name="connsiteY1" fmla="*/ 1353208 h 1392419"/>
                  <a:gd name="connsiteX2" fmla="*/ 472440 w 2011218"/>
                  <a:gd name="connsiteY2" fmla="*/ 1007768 h 1392419"/>
                  <a:gd name="connsiteX3" fmla="*/ 680720 w 2011218"/>
                  <a:gd name="connsiteY3" fmla="*/ 278788 h 1392419"/>
                  <a:gd name="connsiteX4" fmla="*/ 2011218 w 2011218"/>
                  <a:gd name="connsiteY4" fmla="*/ 44185 h 1392419"/>
                  <a:gd name="connsiteX0" fmla="*/ 0 w 2011218"/>
                  <a:gd name="connsiteY0" fmla="*/ 1339503 h 1348234"/>
                  <a:gd name="connsiteX1" fmla="*/ 144780 w 2011218"/>
                  <a:gd name="connsiteY1" fmla="*/ 1309023 h 1348234"/>
                  <a:gd name="connsiteX2" fmla="*/ 472440 w 2011218"/>
                  <a:gd name="connsiteY2" fmla="*/ 963583 h 1348234"/>
                  <a:gd name="connsiteX3" fmla="*/ 680720 w 2011218"/>
                  <a:gd name="connsiteY3" fmla="*/ 234603 h 1348234"/>
                  <a:gd name="connsiteX4" fmla="*/ 2011218 w 2011218"/>
                  <a:gd name="connsiteY4" fmla="*/ 0 h 1348234"/>
                  <a:gd name="connsiteX0" fmla="*/ 0 w 2011218"/>
                  <a:gd name="connsiteY0" fmla="*/ 1464193 h 1472924"/>
                  <a:gd name="connsiteX1" fmla="*/ 144780 w 2011218"/>
                  <a:gd name="connsiteY1" fmla="*/ 1433713 h 1472924"/>
                  <a:gd name="connsiteX2" fmla="*/ 472440 w 2011218"/>
                  <a:gd name="connsiteY2" fmla="*/ 1088273 h 1472924"/>
                  <a:gd name="connsiteX3" fmla="*/ 680720 w 2011218"/>
                  <a:gd name="connsiteY3" fmla="*/ 359293 h 1472924"/>
                  <a:gd name="connsiteX4" fmla="*/ 2011218 w 2011218"/>
                  <a:gd name="connsiteY4" fmla="*/ 0 h 1472924"/>
                  <a:gd name="connsiteX0" fmla="*/ 0 w 2094345"/>
                  <a:gd name="connsiteY0" fmla="*/ 1640839 h 1649570"/>
                  <a:gd name="connsiteX1" fmla="*/ 144780 w 2094345"/>
                  <a:gd name="connsiteY1" fmla="*/ 1610359 h 1649570"/>
                  <a:gd name="connsiteX2" fmla="*/ 472440 w 2094345"/>
                  <a:gd name="connsiteY2" fmla="*/ 1264919 h 1649570"/>
                  <a:gd name="connsiteX3" fmla="*/ 680720 w 2094345"/>
                  <a:gd name="connsiteY3" fmla="*/ 535939 h 1649570"/>
                  <a:gd name="connsiteX4" fmla="*/ 2094345 w 2094345"/>
                  <a:gd name="connsiteY4" fmla="*/ 0 h 1649570"/>
                  <a:gd name="connsiteX0" fmla="*/ 0 w 2094345"/>
                  <a:gd name="connsiteY0" fmla="*/ 1640839 h 1649570"/>
                  <a:gd name="connsiteX1" fmla="*/ 144780 w 2094345"/>
                  <a:gd name="connsiteY1" fmla="*/ 1610359 h 1649570"/>
                  <a:gd name="connsiteX2" fmla="*/ 472440 w 2094345"/>
                  <a:gd name="connsiteY2" fmla="*/ 1264919 h 1649570"/>
                  <a:gd name="connsiteX3" fmla="*/ 1065183 w 2094345"/>
                  <a:gd name="connsiteY3" fmla="*/ 515158 h 1649570"/>
                  <a:gd name="connsiteX4" fmla="*/ 2094345 w 2094345"/>
                  <a:gd name="connsiteY4" fmla="*/ 0 h 1649570"/>
                  <a:gd name="connsiteX0" fmla="*/ 0 w 2115126"/>
                  <a:gd name="connsiteY0" fmla="*/ 1682403 h 1691134"/>
                  <a:gd name="connsiteX1" fmla="*/ 144780 w 2115126"/>
                  <a:gd name="connsiteY1" fmla="*/ 1651923 h 1691134"/>
                  <a:gd name="connsiteX2" fmla="*/ 472440 w 2115126"/>
                  <a:gd name="connsiteY2" fmla="*/ 1306483 h 1691134"/>
                  <a:gd name="connsiteX3" fmla="*/ 1065183 w 2115126"/>
                  <a:gd name="connsiteY3" fmla="*/ 556722 h 1691134"/>
                  <a:gd name="connsiteX4" fmla="*/ 2115126 w 2115126"/>
                  <a:gd name="connsiteY4" fmla="*/ 0 h 1691134"/>
                  <a:gd name="connsiteX0" fmla="*/ 0 w 2115126"/>
                  <a:gd name="connsiteY0" fmla="*/ 1682403 h 1691134"/>
                  <a:gd name="connsiteX1" fmla="*/ 144780 w 2115126"/>
                  <a:gd name="connsiteY1" fmla="*/ 1651923 h 1691134"/>
                  <a:gd name="connsiteX2" fmla="*/ 472440 w 2115126"/>
                  <a:gd name="connsiteY2" fmla="*/ 1306483 h 1691134"/>
                  <a:gd name="connsiteX3" fmla="*/ 1740592 w 2115126"/>
                  <a:gd name="connsiteY3" fmla="*/ 1065876 h 1691134"/>
                  <a:gd name="connsiteX4" fmla="*/ 2115126 w 2115126"/>
                  <a:gd name="connsiteY4" fmla="*/ 0 h 1691134"/>
                  <a:gd name="connsiteX0" fmla="*/ 0 w 2115126"/>
                  <a:gd name="connsiteY0" fmla="*/ 1682403 h 1693124"/>
                  <a:gd name="connsiteX1" fmla="*/ 144780 w 2115126"/>
                  <a:gd name="connsiteY1" fmla="*/ 1651923 h 1693124"/>
                  <a:gd name="connsiteX2" fmla="*/ 888076 w 2115126"/>
                  <a:gd name="connsiteY2" fmla="*/ 1275310 h 1693124"/>
                  <a:gd name="connsiteX3" fmla="*/ 1740592 w 2115126"/>
                  <a:gd name="connsiteY3" fmla="*/ 1065876 h 1693124"/>
                  <a:gd name="connsiteX4" fmla="*/ 2115126 w 2115126"/>
                  <a:gd name="connsiteY4" fmla="*/ 0 h 1693124"/>
                  <a:gd name="connsiteX0" fmla="*/ 0 w 2147788"/>
                  <a:gd name="connsiteY0" fmla="*/ 1682403 h 1693124"/>
                  <a:gd name="connsiteX1" fmla="*/ 144780 w 2147788"/>
                  <a:gd name="connsiteY1" fmla="*/ 1651923 h 1693124"/>
                  <a:gd name="connsiteX2" fmla="*/ 888076 w 2147788"/>
                  <a:gd name="connsiteY2" fmla="*/ 1275310 h 1693124"/>
                  <a:gd name="connsiteX3" fmla="*/ 1740592 w 2147788"/>
                  <a:gd name="connsiteY3" fmla="*/ 1065876 h 1693124"/>
                  <a:gd name="connsiteX4" fmla="*/ 2115126 w 2147788"/>
                  <a:gd name="connsiteY4" fmla="*/ 0 h 1693124"/>
                  <a:gd name="connsiteX0" fmla="*/ 0 w 2102026"/>
                  <a:gd name="connsiteY0" fmla="*/ 1775921 h 1786642"/>
                  <a:gd name="connsiteX1" fmla="*/ 144780 w 2102026"/>
                  <a:gd name="connsiteY1" fmla="*/ 1745441 h 1786642"/>
                  <a:gd name="connsiteX2" fmla="*/ 888076 w 2102026"/>
                  <a:gd name="connsiteY2" fmla="*/ 1368828 h 1786642"/>
                  <a:gd name="connsiteX3" fmla="*/ 1740592 w 2102026"/>
                  <a:gd name="connsiteY3" fmla="*/ 1159394 h 1786642"/>
                  <a:gd name="connsiteX4" fmla="*/ 2063172 w 2102026"/>
                  <a:gd name="connsiteY4" fmla="*/ 0 h 1786642"/>
                  <a:gd name="connsiteX0" fmla="*/ 0 w 2125320"/>
                  <a:gd name="connsiteY0" fmla="*/ 1775921 h 1786642"/>
                  <a:gd name="connsiteX1" fmla="*/ 144780 w 2125320"/>
                  <a:gd name="connsiteY1" fmla="*/ 1745441 h 1786642"/>
                  <a:gd name="connsiteX2" fmla="*/ 888076 w 2125320"/>
                  <a:gd name="connsiteY2" fmla="*/ 1368828 h 1786642"/>
                  <a:gd name="connsiteX3" fmla="*/ 1740592 w 2125320"/>
                  <a:gd name="connsiteY3" fmla="*/ 1159394 h 1786642"/>
                  <a:gd name="connsiteX4" fmla="*/ 2063172 w 2125320"/>
                  <a:gd name="connsiteY4" fmla="*/ 0 h 178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5320" h="1786642">
                    <a:moveTo>
                      <a:pt x="0" y="1775921"/>
                    </a:moveTo>
                    <a:cubicBezTo>
                      <a:pt x="17145" y="1777191"/>
                      <a:pt x="-3233" y="1813290"/>
                      <a:pt x="144780" y="1745441"/>
                    </a:cubicBezTo>
                    <a:cubicBezTo>
                      <a:pt x="292793" y="1677592"/>
                      <a:pt x="622107" y="1466503"/>
                      <a:pt x="888076" y="1368828"/>
                    </a:cubicBezTo>
                    <a:cubicBezTo>
                      <a:pt x="1154045" y="1271154"/>
                      <a:pt x="1457382" y="1147964"/>
                      <a:pt x="1740592" y="1159394"/>
                    </a:cubicBezTo>
                    <a:cubicBezTo>
                      <a:pt x="2171583" y="1036896"/>
                      <a:pt x="2175682" y="390872"/>
                      <a:pt x="2063172" y="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 rot="21049589">
                <a:off x="528152" y="4439899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14" name="Groupe 13"/>
              <p:cNvGrpSpPr/>
              <p:nvPr/>
            </p:nvGrpSpPr>
            <p:grpSpPr>
              <a:xfrm>
                <a:off x="70730" y="4462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15" name="Groupe 14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17" name="Image 16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18" name="ZoneTexte 17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16" name="ZoneTexte 15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1384672" y="897898"/>
                <a:ext cx="2206135" cy="1288107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  <a:gd name="connsiteX0" fmla="*/ 0 w 2358473"/>
                  <a:gd name="connsiteY0" fmla="*/ 832725 h 1184198"/>
                  <a:gd name="connsiteX1" fmla="*/ 334645 w 2358473"/>
                  <a:gd name="connsiteY1" fmla="*/ 661910 h 1184198"/>
                  <a:gd name="connsiteX2" fmla="*/ 556578 w 2358473"/>
                  <a:gd name="connsiteY2" fmla="*/ 305358 h 1184198"/>
                  <a:gd name="connsiteX3" fmla="*/ 922338 w 2358473"/>
                  <a:gd name="connsiteY3" fmla="*/ 66598 h 1184198"/>
                  <a:gd name="connsiteX4" fmla="*/ 2206135 w 2358473"/>
                  <a:gd name="connsiteY4" fmla="*/ 496278 h 1184198"/>
                  <a:gd name="connsiteX5" fmla="*/ 2230438 w 2358473"/>
                  <a:gd name="connsiteY5" fmla="*/ 1184198 h 1184198"/>
                  <a:gd name="connsiteX0" fmla="*/ 0 w 2206135"/>
                  <a:gd name="connsiteY0" fmla="*/ 832725 h 1288107"/>
                  <a:gd name="connsiteX1" fmla="*/ 334645 w 2206135"/>
                  <a:gd name="connsiteY1" fmla="*/ 661910 h 1288107"/>
                  <a:gd name="connsiteX2" fmla="*/ 556578 w 2206135"/>
                  <a:gd name="connsiteY2" fmla="*/ 305358 h 1288107"/>
                  <a:gd name="connsiteX3" fmla="*/ 922338 w 2206135"/>
                  <a:gd name="connsiteY3" fmla="*/ 66598 h 1288107"/>
                  <a:gd name="connsiteX4" fmla="*/ 2206135 w 2206135"/>
                  <a:gd name="connsiteY4" fmla="*/ 496278 h 1288107"/>
                  <a:gd name="connsiteX5" fmla="*/ 858838 w 2206135"/>
                  <a:gd name="connsiteY5" fmla="*/ 1288107 h 128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6135" h="1288107">
                    <a:moveTo>
                      <a:pt x="0" y="832725"/>
                    </a:moveTo>
                    <a:cubicBezTo>
                      <a:pt x="147002" y="767320"/>
                      <a:pt x="241882" y="749805"/>
                      <a:pt x="334645" y="661910"/>
                    </a:cubicBezTo>
                    <a:cubicBezTo>
                      <a:pt x="427408" y="574016"/>
                      <a:pt x="458629" y="404577"/>
                      <a:pt x="556578" y="305358"/>
                    </a:cubicBezTo>
                    <a:cubicBezTo>
                      <a:pt x="654527" y="206139"/>
                      <a:pt x="676275" y="145230"/>
                      <a:pt x="922338" y="66598"/>
                    </a:cubicBezTo>
                    <a:cubicBezTo>
                      <a:pt x="1168401" y="-12033"/>
                      <a:pt x="1996585" y="-140839"/>
                      <a:pt x="2206135" y="496278"/>
                    </a:cubicBezTo>
                    <a:cubicBezTo>
                      <a:pt x="2110885" y="1133395"/>
                      <a:pt x="1200574" y="1198469"/>
                      <a:pt x="858838" y="1288107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Forme libre 19"/>
              <p:cNvSpPr/>
              <p:nvPr/>
            </p:nvSpPr>
            <p:spPr>
              <a:xfrm>
                <a:off x="1580887" y="1168042"/>
                <a:ext cx="1347046" cy="567899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1197384 w 1528763"/>
                  <a:gd name="connsiteY4" fmla="*/ 123999 h 821678"/>
                  <a:gd name="connsiteX5" fmla="*/ 1528763 w 1528763"/>
                  <a:gd name="connsiteY5" fmla="*/ 821678 h 821678"/>
                  <a:gd name="connsiteX0" fmla="*/ 0 w 1528763"/>
                  <a:gd name="connsiteY0" fmla="*/ 401698 h 886520"/>
                  <a:gd name="connsiteX1" fmla="*/ 355918 w 1528763"/>
                  <a:gd name="connsiteY1" fmla="*/ 212467 h 886520"/>
                  <a:gd name="connsiteX2" fmla="*/ 554991 w 1528763"/>
                  <a:gd name="connsiteY2" fmla="*/ 76578 h 886520"/>
                  <a:gd name="connsiteX3" fmla="*/ 746530 w 1528763"/>
                  <a:gd name="connsiteY3" fmla="*/ 5832 h 886520"/>
                  <a:gd name="connsiteX4" fmla="*/ 1197384 w 1528763"/>
                  <a:gd name="connsiteY4" fmla="*/ 188841 h 886520"/>
                  <a:gd name="connsiteX5" fmla="*/ 1528763 w 1528763"/>
                  <a:gd name="connsiteY5" fmla="*/ 886520 h 886520"/>
                  <a:gd name="connsiteX0" fmla="*/ 0 w 1549228"/>
                  <a:gd name="connsiteY0" fmla="*/ 401698 h 886520"/>
                  <a:gd name="connsiteX1" fmla="*/ 355918 w 1549228"/>
                  <a:gd name="connsiteY1" fmla="*/ 212467 h 886520"/>
                  <a:gd name="connsiteX2" fmla="*/ 554991 w 1549228"/>
                  <a:gd name="connsiteY2" fmla="*/ 76578 h 886520"/>
                  <a:gd name="connsiteX3" fmla="*/ 746530 w 1549228"/>
                  <a:gd name="connsiteY3" fmla="*/ 5832 h 886520"/>
                  <a:gd name="connsiteX4" fmla="*/ 1197384 w 1549228"/>
                  <a:gd name="connsiteY4" fmla="*/ 188841 h 886520"/>
                  <a:gd name="connsiteX5" fmla="*/ 1528763 w 1549228"/>
                  <a:gd name="connsiteY5" fmla="*/ 886520 h 886520"/>
                  <a:gd name="connsiteX0" fmla="*/ 0 w 1212954"/>
                  <a:gd name="connsiteY0" fmla="*/ 401698 h 481274"/>
                  <a:gd name="connsiteX1" fmla="*/ 355918 w 1212954"/>
                  <a:gd name="connsiteY1" fmla="*/ 212467 h 481274"/>
                  <a:gd name="connsiteX2" fmla="*/ 554991 w 1212954"/>
                  <a:gd name="connsiteY2" fmla="*/ 76578 h 481274"/>
                  <a:gd name="connsiteX3" fmla="*/ 746530 w 1212954"/>
                  <a:gd name="connsiteY3" fmla="*/ 5832 h 481274"/>
                  <a:gd name="connsiteX4" fmla="*/ 1197384 w 1212954"/>
                  <a:gd name="connsiteY4" fmla="*/ 188841 h 481274"/>
                  <a:gd name="connsiteX5" fmla="*/ 707881 w 1212954"/>
                  <a:gd name="connsiteY5" fmla="*/ 481274 h 481274"/>
                  <a:gd name="connsiteX0" fmla="*/ 0 w 1355278"/>
                  <a:gd name="connsiteY0" fmla="*/ 401698 h 481274"/>
                  <a:gd name="connsiteX1" fmla="*/ 355918 w 1355278"/>
                  <a:gd name="connsiteY1" fmla="*/ 212467 h 481274"/>
                  <a:gd name="connsiteX2" fmla="*/ 554991 w 1355278"/>
                  <a:gd name="connsiteY2" fmla="*/ 76578 h 481274"/>
                  <a:gd name="connsiteX3" fmla="*/ 746530 w 1355278"/>
                  <a:gd name="connsiteY3" fmla="*/ 5832 h 481274"/>
                  <a:gd name="connsiteX4" fmla="*/ 1342857 w 1355278"/>
                  <a:gd name="connsiteY4" fmla="*/ 105714 h 481274"/>
                  <a:gd name="connsiteX5" fmla="*/ 707881 w 1355278"/>
                  <a:gd name="connsiteY5" fmla="*/ 481274 h 481274"/>
                  <a:gd name="connsiteX0" fmla="*/ 0 w 1345514"/>
                  <a:gd name="connsiteY0" fmla="*/ 401698 h 481274"/>
                  <a:gd name="connsiteX1" fmla="*/ 355918 w 1345514"/>
                  <a:gd name="connsiteY1" fmla="*/ 212467 h 481274"/>
                  <a:gd name="connsiteX2" fmla="*/ 554991 w 1345514"/>
                  <a:gd name="connsiteY2" fmla="*/ 76578 h 481274"/>
                  <a:gd name="connsiteX3" fmla="*/ 746530 w 1345514"/>
                  <a:gd name="connsiteY3" fmla="*/ 5832 h 481274"/>
                  <a:gd name="connsiteX4" fmla="*/ 1342857 w 1345514"/>
                  <a:gd name="connsiteY4" fmla="*/ 105714 h 481274"/>
                  <a:gd name="connsiteX5" fmla="*/ 707881 w 1345514"/>
                  <a:gd name="connsiteY5" fmla="*/ 481274 h 481274"/>
                  <a:gd name="connsiteX0" fmla="*/ 0 w 1345470"/>
                  <a:gd name="connsiteY0" fmla="*/ 401698 h 418928"/>
                  <a:gd name="connsiteX1" fmla="*/ 355918 w 1345470"/>
                  <a:gd name="connsiteY1" fmla="*/ 212467 h 418928"/>
                  <a:gd name="connsiteX2" fmla="*/ 554991 w 1345470"/>
                  <a:gd name="connsiteY2" fmla="*/ 76578 h 418928"/>
                  <a:gd name="connsiteX3" fmla="*/ 746530 w 1345470"/>
                  <a:gd name="connsiteY3" fmla="*/ 5832 h 418928"/>
                  <a:gd name="connsiteX4" fmla="*/ 1342857 w 1345470"/>
                  <a:gd name="connsiteY4" fmla="*/ 105714 h 418928"/>
                  <a:gd name="connsiteX5" fmla="*/ 697490 w 1345470"/>
                  <a:gd name="connsiteY5" fmla="*/ 418928 h 418928"/>
                  <a:gd name="connsiteX0" fmla="*/ 0 w 1347046"/>
                  <a:gd name="connsiteY0" fmla="*/ 401698 h 433688"/>
                  <a:gd name="connsiteX1" fmla="*/ 355918 w 1347046"/>
                  <a:gd name="connsiteY1" fmla="*/ 212467 h 433688"/>
                  <a:gd name="connsiteX2" fmla="*/ 554991 w 1347046"/>
                  <a:gd name="connsiteY2" fmla="*/ 76578 h 433688"/>
                  <a:gd name="connsiteX3" fmla="*/ 746530 w 1347046"/>
                  <a:gd name="connsiteY3" fmla="*/ 5832 h 433688"/>
                  <a:gd name="connsiteX4" fmla="*/ 1342857 w 1347046"/>
                  <a:gd name="connsiteY4" fmla="*/ 105714 h 433688"/>
                  <a:gd name="connsiteX5" fmla="*/ 697490 w 1347046"/>
                  <a:gd name="connsiteY5" fmla="*/ 418928 h 433688"/>
                  <a:gd name="connsiteX0" fmla="*/ 0 w 1347046"/>
                  <a:gd name="connsiteY0" fmla="*/ 523110 h 555100"/>
                  <a:gd name="connsiteX1" fmla="*/ 355918 w 1347046"/>
                  <a:gd name="connsiteY1" fmla="*/ 333879 h 555100"/>
                  <a:gd name="connsiteX2" fmla="*/ 554991 w 1347046"/>
                  <a:gd name="connsiteY2" fmla="*/ 197990 h 555100"/>
                  <a:gd name="connsiteX3" fmla="*/ 819266 w 1347046"/>
                  <a:gd name="connsiteY3" fmla="*/ 2554 h 555100"/>
                  <a:gd name="connsiteX4" fmla="*/ 1342857 w 1347046"/>
                  <a:gd name="connsiteY4" fmla="*/ 227126 h 555100"/>
                  <a:gd name="connsiteX5" fmla="*/ 697490 w 1347046"/>
                  <a:gd name="connsiteY5" fmla="*/ 540340 h 555100"/>
                  <a:gd name="connsiteX0" fmla="*/ 0 w 1347046"/>
                  <a:gd name="connsiteY0" fmla="*/ 535909 h 567899"/>
                  <a:gd name="connsiteX1" fmla="*/ 355918 w 1347046"/>
                  <a:gd name="connsiteY1" fmla="*/ 346678 h 567899"/>
                  <a:gd name="connsiteX2" fmla="*/ 554991 w 1347046"/>
                  <a:gd name="connsiteY2" fmla="*/ 210789 h 567899"/>
                  <a:gd name="connsiteX3" fmla="*/ 819266 w 1347046"/>
                  <a:gd name="connsiteY3" fmla="*/ 15353 h 567899"/>
                  <a:gd name="connsiteX4" fmla="*/ 1342857 w 1347046"/>
                  <a:gd name="connsiteY4" fmla="*/ 239925 h 567899"/>
                  <a:gd name="connsiteX5" fmla="*/ 697490 w 1347046"/>
                  <a:gd name="connsiteY5" fmla="*/ 553139 h 567899"/>
                  <a:gd name="connsiteX0" fmla="*/ 0 w 1347046"/>
                  <a:gd name="connsiteY0" fmla="*/ 535909 h 567899"/>
                  <a:gd name="connsiteX1" fmla="*/ 355918 w 1347046"/>
                  <a:gd name="connsiteY1" fmla="*/ 346678 h 567899"/>
                  <a:gd name="connsiteX2" fmla="*/ 554991 w 1347046"/>
                  <a:gd name="connsiteY2" fmla="*/ 210789 h 567899"/>
                  <a:gd name="connsiteX3" fmla="*/ 819266 w 1347046"/>
                  <a:gd name="connsiteY3" fmla="*/ 15353 h 567899"/>
                  <a:gd name="connsiteX4" fmla="*/ 1342857 w 1347046"/>
                  <a:gd name="connsiteY4" fmla="*/ 239925 h 567899"/>
                  <a:gd name="connsiteX5" fmla="*/ 697490 w 1347046"/>
                  <a:gd name="connsiteY5" fmla="*/ 553139 h 567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47046" h="567899">
                    <a:moveTo>
                      <a:pt x="0" y="535909"/>
                    </a:moveTo>
                    <a:cubicBezTo>
                      <a:pt x="140970" y="475266"/>
                      <a:pt x="263420" y="400865"/>
                      <a:pt x="355918" y="346678"/>
                    </a:cubicBezTo>
                    <a:cubicBezTo>
                      <a:pt x="448416" y="292491"/>
                      <a:pt x="477766" y="266010"/>
                      <a:pt x="554991" y="210789"/>
                    </a:cubicBezTo>
                    <a:cubicBezTo>
                      <a:pt x="632216" y="155568"/>
                      <a:pt x="700943" y="73491"/>
                      <a:pt x="819266" y="15353"/>
                    </a:cubicBezTo>
                    <a:cubicBezTo>
                      <a:pt x="1060548" y="-50146"/>
                      <a:pt x="1234060" y="106998"/>
                      <a:pt x="1342857" y="239925"/>
                    </a:cubicBezTo>
                    <a:cubicBezTo>
                      <a:pt x="1389309" y="539106"/>
                      <a:pt x="1041445" y="601599"/>
                      <a:pt x="697490" y="553139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 rot="21049589">
                <a:off x="491378" y="34943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endParaRPr lang="fr-FR" dirty="0"/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-204973" y="1974544"/>
                <a:ext cx="1840097" cy="2348880"/>
                <a:chOff x="4180648" y="4509120"/>
                <a:chExt cx="1840097" cy="2348880"/>
              </a:xfrm>
            </p:grpSpPr>
            <p:grpSp>
              <p:nvGrpSpPr>
                <p:cNvPr id="23" name="Groupe 22"/>
                <p:cNvGrpSpPr/>
                <p:nvPr/>
              </p:nvGrpSpPr>
              <p:grpSpPr>
                <a:xfrm>
                  <a:off x="4180648" y="4509120"/>
                  <a:ext cx="1840097" cy="2348880"/>
                  <a:chOff x="4180648" y="4509120"/>
                  <a:chExt cx="1840097" cy="2348880"/>
                </a:xfrm>
              </p:grpSpPr>
              <p:pic>
                <p:nvPicPr>
                  <p:cNvPr id="25" name="Image 24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722" b="98556" l="922" r="97235">
                                <a14:foregroundMark x1="10138" y1="7220" x2="52535" y2="2888"/>
                                <a14:foregroundMark x1="34562" y1="35379" x2="32258" y2="3790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80648" y="4509120"/>
                    <a:ext cx="1840097" cy="2348880"/>
                  </a:xfrm>
                  <a:prstGeom prst="rect">
                    <a:avLst/>
                  </a:prstGeom>
                </p:spPr>
              </p:pic>
              <p:sp>
                <p:nvSpPr>
                  <p:cNvPr id="26" name="ZoneTexte 25"/>
                  <p:cNvSpPr txBox="1"/>
                  <p:nvPr/>
                </p:nvSpPr>
                <p:spPr>
                  <a:xfrm rot="21049589">
                    <a:off x="4601296" y="4790743"/>
                    <a:ext cx="590245" cy="276999"/>
                  </a:xfrm>
                  <a:prstGeom prst="rect">
                    <a:avLst/>
                  </a:prstGeom>
                  <a:solidFill>
                    <a:schemeClr val="accent3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.</a:t>
                    </a:r>
                    <a:endParaRPr lang="fr-FR" dirty="0"/>
                  </a:p>
                </p:txBody>
              </p:sp>
            </p:grpSp>
            <p:sp>
              <p:nvSpPr>
                <p:cNvPr id="24" name="ZoneTexte 23"/>
                <p:cNvSpPr txBox="1"/>
                <p:nvPr/>
              </p:nvSpPr>
              <p:spPr>
                <a:xfrm rot="21049589">
                  <a:off x="4746624" y="5611641"/>
                  <a:ext cx="299587" cy="246221"/>
                </a:xfrm>
                <a:prstGeom prst="rect">
                  <a:avLst/>
                </a:prstGeom>
                <a:solidFill>
                  <a:schemeClr val="tx1"/>
                </a:solidFill>
                <a:effectLst>
                  <a:softEdge rad="50800"/>
                </a:effectLst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fr-FR" sz="1600" b="1" dirty="0" smtClean="0"/>
                    <a:t> </a:t>
                  </a:r>
                  <a:r>
                    <a:rPr lang="fr-FR" sz="1600" b="1" dirty="0" smtClean="0">
                      <a:solidFill>
                        <a:schemeClr val="bg1"/>
                      </a:solidFill>
                    </a:rPr>
                    <a:t>V</a:t>
                  </a:r>
                  <a:endParaRPr lang="fr-FR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7" name="Forme libre 26"/>
              <p:cNvSpPr/>
              <p:nvPr/>
            </p:nvSpPr>
            <p:spPr>
              <a:xfrm>
                <a:off x="1108971" y="3433676"/>
                <a:ext cx="2544330" cy="819972"/>
              </a:xfrm>
              <a:custGeom>
                <a:avLst/>
                <a:gdLst>
                  <a:gd name="connsiteX0" fmla="*/ 0 w 2552700"/>
                  <a:gd name="connsiteY0" fmla="*/ 53382 h 308919"/>
                  <a:gd name="connsiteX1" fmla="*/ 160020 w 2552700"/>
                  <a:gd name="connsiteY1" fmla="*/ 42 h 308919"/>
                  <a:gd name="connsiteX2" fmla="*/ 739140 w 2552700"/>
                  <a:gd name="connsiteY2" fmla="*/ 61002 h 308919"/>
                  <a:gd name="connsiteX3" fmla="*/ 1943100 w 2552700"/>
                  <a:gd name="connsiteY3" fmla="*/ 304842 h 308919"/>
                  <a:gd name="connsiteX4" fmla="*/ 2552700 w 2552700"/>
                  <a:gd name="connsiteY4" fmla="*/ 190542 h 308919"/>
                  <a:gd name="connsiteX0" fmla="*/ 0 w 3251200"/>
                  <a:gd name="connsiteY0" fmla="*/ 1704340 h 1955981"/>
                  <a:gd name="connsiteX1" fmla="*/ 160020 w 3251200"/>
                  <a:gd name="connsiteY1" fmla="*/ 1651000 h 1955981"/>
                  <a:gd name="connsiteX2" fmla="*/ 739140 w 3251200"/>
                  <a:gd name="connsiteY2" fmla="*/ 1711960 h 1955981"/>
                  <a:gd name="connsiteX3" fmla="*/ 1943100 w 3251200"/>
                  <a:gd name="connsiteY3" fmla="*/ 1955800 h 1955981"/>
                  <a:gd name="connsiteX4" fmla="*/ 3251200 w 3251200"/>
                  <a:gd name="connsiteY4" fmla="*/ 0 h 1955981"/>
                  <a:gd name="connsiteX0" fmla="*/ 0 w 2298700"/>
                  <a:gd name="connsiteY0" fmla="*/ 2212340 h 2463943"/>
                  <a:gd name="connsiteX1" fmla="*/ 160020 w 2298700"/>
                  <a:gd name="connsiteY1" fmla="*/ 2159000 h 2463943"/>
                  <a:gd name="connsiteX2" fmla="*/ 739140 w 2298700"/>
                  <a:gd name="connsiteY2" fmla="*/ 2219960 h 2463943"/>
                  <a:gd name="connsiteX3" fmla="*/ 1943100 w 2298700"/>
                  <a:gd name="connsiteY3" fmla="*/ 2463800 h 2463943"/>
                  <a:gd name="connsiteX4" fmla="*/ 2298700 w 2298700"/>
                  <a:gd name="connsiteY4" fmla="*/ 0 h 2463943"/>
                  <a:gd name="connsiteX0" fmla="*/ 0 w 2298700"/>
                  <a:gd name="connsiteY0" fmla="*/ 2212340 h 2248057"/>
                  <a:gd name="connsiteX1" fmla="*/ 160020 w 2298700"/>
                  <a:gd name="connsiteY1" fmla="*/ 2159000 h 2248057"/>
                  <a:gd name="connsiteX2" fmla="*/ 739140 w 2298700"/>
                  <a:gd name="connsiteY2" fmla="*/ 2219960 h 2248057"/>
                  <a:gd name="connsiteX3" fmla="*/ 2095500 w 2298700"/>
                  <a:gd name="connsiteY3" fmla="*/ 2247900 h 2248057"/>
                  <a:gd name="connsiteX4" fmla="*/ 2298700 w 2298700"/>
                  <a:gd name="connsiteY4" fmla="*/ 0 h 2248057"/>
                  <a:gd name="connsiteX0" fmla="*/ 0 w 2298700"/>
                  <a:gd name="connsiteY0" fmla="*/ 2212340 h 2502041"/>
                  <a:gd name="connsiteX1" fmla="*/ 160020 w 2298700"/>
                  <a:gd name="connsiteY1" fmla="*/ 2159000 h 2502041"/>
                  <a:gd name="connsiteX2" fmla="*/ 739140 w 2298700"/>
                  <a:gd name="connsiteY2" fmla="*/ 2219960 h 2502041"/>
                  <a:gd name="connsiteX3" fmla="*/ 2032000 w 2298700"/>
                  <a:gd name="connsiteY3" fmla="*/ 2501900 h 2502041"/>
                  <a:gd name="connsiteX4" fmla="*/ 2298700 w 2298700"/>
                  <a:gd name="connsiteY4" fmla="*/ 0 h 2502041"/>
                  <a:gd name="connsiteX0" fmla="*/ 0 w 3131528"/>
                  <a:gd name="connsiteY0" fmla="*/ 2212340 h 2514827"/>
                  <a:gd name="connsiteX1" fmla="*/ 160020 w 3131528"/>
                  <a:gd name="connsiteY1" fmla="*/ 2159000 h 2514827"/>
                  <a:gd name="connsiteX2" fmla="*/ 739140 w 3131528"/>
                  <a:gd name="connsiteY2" fmla="*/ 2219960 h 2514827"/>
                  <a:gd name="connsiteX3" fmla="*/ 2032000 w 3131528"/>
                  <a:gd name="connsiteY3" fmla="*/ 2501900 h 2514827"/>
                  <a:gd name="connsiteX4" fmla="*/ 3129916 w 3131528"/>
                  <a:gd name="connsiteY4" fmla="*/ 871871 h 2514827"/>
                  <a:gd name="connsiteX5" fmla="*/ 2298700 w 3131528"/>
                  <a:gd name="connsiteY5" fmla="*/ 0 h 2514827"/>
                  <a:gd name="connsiteX0" fmla="*/ 0 w 3131367"/>
                  <a:gd name="connsiteY0" fmla="*/ 2237740 h 2540227"/>
                  <a:gd name="connsiteX1" fmla="*/ 160020 w 3131367"/>
                  <a:gd name="connsiteY1" fmla="*/ 2184400 h 2540227"/>
                  <a:gd name="connsiteX2" fmla="*/ 739140 w 3131367"/>
                  <a:gd name="connsiteY2" fmla="*/ 2245360 h 2540227"/>
                  <a:gd name="connsiteX3" fmla="*/ 2032000 w 3131367"/>
                  <a:gd name="connsiteY3" fmla="*/ 2527300 h 2540227"/>
                  <a:gd name="connsiteX4" fmla="*/ 3129916 w 3131367"/>
                  <a:gd name="connsiteY4" fmla="*/ 897271 h 2540227"/>
                  <a:gd name="connsiteX5" fmla="*/ 2197100 w 3131367"/>
                  <a:gd name="connsiteY5" fmla="*/ 0 h 2540227"/>
                  <a:gd name="connsiteX0" fmla="*/ 0 w 3132130"/>
                  <a:gd name="connsiteY0" fmla="*/ 2237740 h 2540227"/>
                  <a:gd name="connsiteX1" fmla="*/ 160020 w 3132130"/>
                  <a:gd name="connsiteY1" fmla="*/ 2184400 h 2540227"/>
                  <a:gd name="connsiteX2" fmla="*/ 739140 w 3132130"/>
                  <a:gd name="connsiteY2" fmla="*/ 2245360 h 2540227"/>
                  <a:gd name="connsiteX3" fmla="*/ 2032000 w 3132130"/>
                  <a:gd name="connsiteY3" fmla="*/ 2527300 h 2540227"/>
                  <a:gd name="connsiteX4" fmla="*/ 3129916 w 3132130"/>
                  <a:gd name="connsiteY4" fmla="*/ 897271 h 2540227"/>
                  <a:gd name="connsiteX5" fmla="*/ 2197100 w 3132130"/>
                  <a:gd name="connsiteY5" fmla="*/ 0 h 2540227"/>
                  <a:gd name="connsiteX0" fmla="*/ 0 w 3132130"/>
                  <a:gd name="connsiteY0" fmla="*/ 2237740 h 2307723"/>
                  <a:gd name="connsiteX1" fmla="*/ 160020 w 3132130"/>
                  <a:gd name="connsiteY1" fmla="*/ 2184400 h 2307723"/>
                  <a:gd name="connsiteX2" fmla="*/ 739140 w 3132130"/>
                  <a:gd name="connsiteY2" fmla="*/ 2245360 h 2307723"/>
                  <a:gd name="connsiteX3" fmla="*/ 914400 w 3132130"/>
                  <a:gd name="connsiteY3" fmla="*/ 1168400 h 2307723"/>
                  <a:gd name="connsiteX4" fmla="*/ 3129916 w 3132130"/>
                  <a:gd name="connsiteY4" fmla="*/ 897271 h 2307723"/>
                  <a:gd name="connsiteX5" fmla="*/ 2197100 w 3132130"/>
                  <a:gd name="connsiteY5" fmla="*/ 0 h 2307723"/>
                  <a:gd name="connsiteX0" fmla="*/ 0 w 3132130"/>
                  <a:gd name="connsiteY0" fmla="*/ 2237740 h 2237740"/>
                  <a:gd name="connsiteX1" fmla="*/ 160020 w 3132130"/>
                  <a:gd name="connsiteY1" fmla="*/ 2184400 h 2237740"/>
                  <a:gd name="connsiteX2" fmla="*/ 535940 w 3132130"/>
                  <a:gd name="connsiteY2" fmla="*/ 2029460 h 2237740"/>
                  <a:gd name="connsiteX3" fmla="*/ 914400 w 3132130"/>
                  <a:gd name="connsiteY3" fmla="*/ 1168400 h 2237740"/>
                  <a:gd name="connsiteX4" fmla="*/ 3129916 w 3132130"/>
                  <a:gd name="connsiteY4" fmla="*/ 897271 h 2237740"/>
                  <a:gd name="connsiteX5" fmla="*/ 2197100 w 3132130"/>
                  <a:gd name="connsiteY5" fmla="*/ 0 h 2237740"/>
                  <a:gd name="connsiteX0" fmla="*/ 0 w 3132217"/>
                  <a:gd name="connsiteY0" fmla="*/ 1402636 h 1450954"/>
                  <a:gd name="connsiteX1" fmla="*/ 160020 w 3132217"/>
                  <a:gd name="connsiteY1" fmla="*/ 1349296 h 1450954"/>
                  <a:gd name="connsiteX2" fmla="*/ 535940 w 3132217"/>
                  <a:gd name="connsiteY2" fmla="*/ 1194356 h 1450954"/>
                  <a:gd name="connsiteX3" fmla="*/ 914400 w 3132217"/>
                  <a:gd name="connsiteY3" fmla="*/ 333296 h 1450954"/>
                  <a:gd name="connsiteX4" fmla="*/ 3129916 w 3132217"/>
                  <a:gd name="connsiteY4" fmla="*/ 62167 h 1450954"/>
                  <a:gd name="connsiteX5" fmla="*/ 2222500 w 3132217"/>
                  <a:gd name="connsiteY5" fmla="*/ 1450896 h 1450954"/>
                  <a:gd name="connsiteX0" fmla="*/ 0 w 3132217"/>
                  <a:gd name="connsiteY0" fmla="*/ 1405667 h 1453927"/>
                  <a:gd name="connsiteX1" fmla="*/ 160020 w 3132217"/>
                  <a:gd name="connsiteY1" fmla="*/ 1352327 h 1453927"/>
                  <a:gd name="connsiteX2" fmla="*/ 535940 w 3132217"/>
                  <a:gd name="connsiteY2" fmla="*/ 1197387 h 1453927"/>
                  <a:gd name="connsiteX3" fmla="*/ 914400 w 3132217"/>
                  <a:gd name="connsiteY3" fmla="*/ 336327 h 1453927"/>
                  <a:gd name="connsiteX4" fmla="*/ 3129916 w 3132217"/>
                  <a:gd name="connsiteY4" fmla="*/ 65198 h 1453927"/>
                  <a:gd name="connsiteX5" fmla="*/ 2222500 w 3132217"/>
                  <a:gd name="connsiteY5" fmla="*/ 1453927 h 1453927"/>
                  <a:gd name="connsiteX0" fmla="*/ 0 w 3284178"/>
                  <a:gd name="connsiteY0" fmla="*/ 1332041 h 1380301"/>
                  <a:gd name="connsiteX1" fmla="*/ 160020 w 3284178"/>
                  <a:gd name="connsiteY1" fmla="*/ 1278701 h 1380301"/>
                  <a:gd name="connsiteX2" fmla="*/ 535940 w 3284178"/>
                  <a:gd name="connsiteY2" fmla="*/ 1123761 h 1380301"/>
                  <a:gd name="connsiteX3" fmla="*/ 914400 w 3284178"/>
                  <a:gd name="connsiteY3" fmla="*/ 262701 h 1380301"/>
                  <a:gd name="connsiteX4" fmla="*/ 3282316 w 3284178"/>
                  <a:gd name="connsiteY4" fmla="*/ 67772 h 1380301"/>
                  <a:gd name="connsiteX5" fmla="*/ 2222500 w 3284178"/>
                  <a:gd name="connsiteY5" fmla="*/ 1380301 h 1380301"/>
                  <a:gd name="connsiteX0" fmla="*/ 0 w 3298757"/>
                  <a:gd name="connsiteY0" fmla="*/ 1490254 h 1538514"/>
                  <a:gd name="connsiteX1" fmla="*/ 160020 w 3298757"/>
                  <a:gd name="connsiteY1" fmla="*/ 1436914 h 1538514"/>
                  <a:gd name="connsiteX2" fmla="*/ 535940 w 3298757"/>
                  <a:gd name="connsiteY2" fmla="*/ 1281974 h 1538514"/>
                  <a:gd name="connsiteX3" fmla="*/ 914400 w 3298757"/>
                  <a:gd name="connsiteY3" fmla="*/ 420914 h 1538514"/>
                  <a:gd name="connsiteX4" fmla="*/ 3282316 w 3298757"/>
                  <a:gd name="connsiteY4" fmla="*/ 225985 h 1538514"/>
                  <a:gd name="connsiteX5" fmla="*/ 2222500 w 3298757"/>
                  <a:gd name="connsiteY5" fmla="*/ 1538514 h 1538514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3576517"/>
                  <a:gd name="connsiteY0" fmla="*/ 1411173 h 1459433"/>
                  <a:gd name="connsiteX1" fmla="*/ 160020 w 3576517"/>
                  <a:gd name="connsiteY1" fmla="*/ 1357833 h 1459433"/>
                  <a:gd name="connsiteX2" fmla="*/ 535940 w 3576517"/>
                  <a:gd name="connsiteY2" fmla="*/ 1202893 h 1459433"/>
                  <a:gd name="connsiteX3" fmla="*/ 914400 w 3576517"/>
                  <a:gd name="connsiteY3" fmla="*/ 341833 h 1459433"/>
                  <a:gd name="connsiteX4" fmla="*/ 3561716 w 3576517"/>
                  <a:gd name="connsiteY4" fmla="*/ 248504 h 1459433"/>
                  <a:gd name="connsiteX5" fmla="*/ 2222500 w 3576517"/>
                  <a:gd name="connsiteY5" fmla="*/ 1459433 h 1459433"/>
                  <a:gd name="connsiteX0" fmla="*/ 0 w 2996216"/>
                  <a:gd name="connsiteY0" fmla="*/ 1208923 h 1257183"/>
                  <a:gd name="connsiteX1" fmla="*/ 160020 w 2996216"/>
                  <a:gd name="connsiteY1" fmla="*/ 1155583 h 1257183"/>
                  <a:gd name="connsiteX2" fmla="*/ 535940 w 2996216"/>
                  <a:gd name="connsiteY2" fmla="*/ 1000643 h 1257183"/>
                  <a:gd name="connsiteX3" fmla="*/ 914400 w 2996216"/>
                  <a:gd name="connsiteY3" fmla="*/ 139583 h 1257183"/>
                  <a:gd name="connsiteX4" fmla="*/ 2977516 w 2996216"/>
                  <a:gd name="connsiteY4" fmla="*/ 351054 h 1257183"/>
                  <a:gd name="connsiteX5" fmla="*/ 2222500 w 2996216"/>
                  <a:gd name="connsiteY5" fmla="*/ 1257183 h 1257183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77516"/>
                  <a:gd name="connsiteY0" fmla="*/ 1234297 h 1282557"/>
                  <a:gd name="connsiteX1" fmla="*/ 160020 w 2977516"/>
                  <a:gd name="connsiteY1" fmla="*/ 1180957 h 1282557"/>
                  <a:gd name="connsiteX2" fmla="*/ 535940 w 2977516"/>
                  <a:gd name="connsiteY2" fmla="*/ 1026017 h 1282557"/>
                  <a:gd name="connsiteX3" fmla="*/ 914400 w 2977516"/>
                  <a:gd name="connsiteY3" fmla="*/ 164957 h 1282557"/>
                  <a:gd name="connsiteX4" fmla="*/ 2977516 w 2977516"/>
                  <a:gd name="connsiteY4" fmla="*/ 376428 h 1282557"/>
                  <a:gd name="connsiteX5" fmla="*/ 2222500 w 2977516"/>
                  <a:gd name="connsiteY5" fmla="*/ 1282557 h 1282557"/>
                  <a:gd name="connsiteX0" fmla="*/ 0 w 2952116"/>
                  <a:gd name="connsiteY0" fmla="*/ 916797 h 1282557"/>
                  <a:gd name="connsiteX1" fmla="*/ 134620 w 2952116"/>
                  <a:gd name="connsiteY1" fmla="*/ 11809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10540 w 2952116"/>
                  <a:gd name="connsiteY2" fmla="*/ 10260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287020 w 2952116"/>
                  <a:gd name="connsiteY1" fmla="*/ 888857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52116"/>
                  <a:gd name="connsiteY0" fmla="*/ 916797 h 1282557"/>
                  <a:gd name="connsiteX1" fmla="*/ 301307 w 2952116"/>
                  <a:gd name="connsiteY1" fmla="*/ 760269 h 1282557"/>
                  <a:gd name="connsiteX2" fmla="*/ 523240 w 2952116"/>
                  <a:gd name="connsiteY2" fmla="*/ 403717 h 1282557"/>
                  <a:gd name="connsiteX3" fmla="*/ 889000 w 2952116"/>
                  <a:gd name="connsiteY3" fmla="*/ 164957 h 1282557"/>
                  <a:gd name="connsiteX4" fmla="*/ 2952116 w 2952116"/>
                  <a:gd name="connsiteY4" fmla="*/ 376428 h 1282557"/>
                  <a:gd name="connsiteX5" fmla="*/ 2197100 w 295211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71166"/>
                  <a:gd name="connsiteY0" fmla="*/ 931084 h 1282557"/>
                  <a:gd name="connsiteX1" fmla="*/ 320357 w 2971166"/>
                  <a:gd name="connsiteY1" fmla="*/ 760269 h 1282557"/>
                  <a:gd name="connsiteX2" fmla="*/ 542290 w 2971166"/>
                  <a:gd name="connsiteY2" fmla="*/ 403717 h 1282557"/>
                  <a:gd name="connsiteX3" fmla="*/ 908050 w 2971166"/>
                  <a:gd name="connsiteY3" fmla="*/ 164957 h 1282557"/>
                  <a:gd name="connsiteX4" fmla="*/ 2971166 w 2971166"/>
                  <a:gd name="connsiteY4" fmla="*/ 376428 h 1282557"/>
                  <a:gd name="connsiteX5" fmla="*/ 2216150 w 2971166"/>
                  <a:gd name="connsiteY5" fmla="*/ 1282557 h 1282557"/>
                  <a:gd name="connsiteX0" fmla="*/ 0 w 2985454"/>
                  <a:gd name="connsiteY0" fmla="*/ 931084 h 1282557"/>
                  <a:gd name="connsiteX1" fmla="*/ 334645 w 2985454"/>
                  <a:gd name="connsiteY1" fmla="*/ 760269 h 1282557"/>
                  <a:gd name="connsiteX2" fmla="*/ 556578 w 2985454"/>
                  <a:gd name="connsiteY2" fmla="*/ 403717 h 1282557"/>
                  <a:gd name="connsiteX3" fmla="*/ 922338 w 2985454"/>
                  <a:gd name="connsiteY3" fmla="*/ 164957 h 1282557"/>
                  <a:gd name="connsiteX4" fmla="*/ 2985454 w 2985454"/>
                  <a:gd name="connsiteY4" fmla="*/ 376428 h 1282557"/>
                  <a:gd name="connsiteX5" fmla="*/ 2230438 w 2985454"/>
                  <a:gd name="connsiteY5" fmla="*/ 1282557 h 1282557"/>
                  <a:gd name="connsiteX0" fmla="*/ 0 w 2301558"/>
                  <a:gd name="connsiteY0" fmla="*/ 1206112 h 1557585"/>
                  <a:gd name="connsiteX1" fmla="*/ 334645 w 2301558"/>
                  <a:gd name="connsiteY1" fmla="*/ 1035297 h 1557585"/>
                  <a:gd name="connsiteX2" fmla="*/ 556578 w 2301558"/>
                  <a:gd name="connsiteY2" fmla="*/ 678745 h 1557585"/>
                  <a:gd name="connsiteX3" fmla="*/ 922338 w 2301558"/>
                  <a:gd name="connsiteY3" fmla="*/ 439985 h 1557585"/>
                  <a:gd name="connsiteX4" fmla="*/ 1661479 w 2301558"/>
                  <a:gd name="connsiteY4" fmla="*/ 256168 h 1557585"/>
                  <a:gd name="connsiteX5" fmla="*/ 2230438 w 2301558"/>
                  <a:gd name="connsiteY5" fmla="*/ 1557585 h 1557585"/>
                  <a:gd name="connsiteX0" fmla="*/ 0 w 1878538"/>
                  <a:gd name="connsiteY0" fmla="*/ 1206112 h 1206112"/>
                  <a:gd name="connsiteX1" fmla="*/ 334645 w 1878538"/>
                  <a:gd name="connsiteY1" fmla="*/ 1035297 h 1206112"/>
                  <a:gd name="connsiteX2" fmla="*/ 556578 w 1878538"/>
                  <a:gd name="connsiteY2" fmla="*/ 678745 h 1206112"/>
                  <a:gd name="connsiteX3" fmla="*/ 922338 w 1878538"/>
                  <a:gd name="connsiteY3" fmla="*/ 439985 h 1206112"/>
                  <a:gd name="connsiteX4" fmla="*/ 1661479 w 1878538"/>
                  <a:gd name="connsiteY4" fmla="*/ 256168 h 1206112"/>
                  <a:gd name="connsiteX5" fmla="*/ 1763713 w 1878538"/>
                  <a:gd name="connsiteY5" fmla="*/ 138360 h 1206112"/>
                  <a:gd name="connsiteX0" fmla="*/ 0 w 1763713"/>
                  <a:gd name="connsiteY0" fmla="*/ 1206112 h 1206112"/>
                  <a:gd name="connsiteX1" fmla="*/ 334645 w 1763713"/>
                  <a:gd name="connsiteY1" fmla="*/ 1035297 h 1206112"/>
                  <a:gd name="connsiteX2" fmla="*/ 556578 w 1763713"/>
                  <a:gd name="connsiteY2" fmla="*/ 678745 h 1206112"/>
                  <a:gd name="connsiteX3" fmla="*/ 922338 w 1763713"/>
                  <a:gd name="connsiteY3" fmla="*/ 439985 h 1206112"/>
                  <a:gd name="connsiteX4" fmla="*/ 1661479 w 1763713"/>
                  <a:gd name="connsiteY4" fmla="*/ 256168 h 1206112"/>
                  <a:gd name="connsiteX5" fmla="*/ 1763713 w 1763713"/>
                  <a:gd name="connsiteY5" fmla="*/ 138360 h 1206112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1763713"/>
                  <a:gd name="connsiteY0" fmla="*/ 1198609 h 1198609"/>
                  <a:gd name="connsiteX1" fmla="*/ 334645 w 1763713"/>
                  <a:gd name="connsiteY1" fmla="*/ 1027794 h 1198609"/>
                  <a:gd name="connsiteX2" fmla="*/ 556578 w 1763713"/>
                  <a:gd name="connsiteY2" fmla="*/ 671242 h 1198609"/>
                  <a:gd name="connsiteX3" fmla="*/ 922338 w 1763713"/>
                  <a:gd name="connsiteY3" fmla="*/ 432482 h 1198609"/>
                  <a:gd name="connsiteX4" fmla="*/ 1504316 w 1763713"/>
                  <a:gd name="connsiteY4" fmla="*/ 258190 h 1198609"/>
                  <a:gd name="connsiteX5" fmla="*/ 1763713 w 1763713"/>
                  <a:gd name="connsiteY5" fmla="*/ 130857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8609 h 1198609"/>
                  <a:gd name="connsiteX1" fmla="*/ 334645 w 2035176"/>
                  <a:gd name="connsiteY1" fmla="*/ 1027794 h 1198609"/>
                  <a:gd name="connsiteX2" fmla="*/ 556578 w 2035176"/>
                  <a:gd name="connsiteY2" fmla="*/ 671242 h 1198609"/>
                  <a:gd name="connsiteX3" fmla="*/ 922338 w 2035176"/>
                  <a:gd name="connsiteY3" fmla="*/ 432482 h 1198609"/>
                  <a:gd name="connsiteX4" fmla="*/ 1504316 w 2035176"/>
                  <a:gd name="connsiteY4" fmla="*/ 258190 h 1198609"/>
                  <a:gd name="connsiteX5" fmla="*/ 2035176 w 2035176"/>
                  <a:gd name="connsiteY5" fmla="*/ 97520 h 1198609"/>
                  <a:gd name="connsiteX0" fmla="*/ 0 w 2035176"/>
                  <a:gd name="connsiteY0" fmla="*/ 1199630 h 1199630"/>
                  <a:gd name="connsiteX1" fmla="*/ 334645 w 2035176"/>
                  <a:gd name="connsiteY1" fmla="*/ 1028815 h 1199630"/>
                  <a:gd name="connsiteX2" fmla="*/ 556578 w 2035176"/>
                  <a:gd name="connsiteY2" fmla="*/ 672263 h 1199630"/>
                  <a:gd name="connsiteX3" fmla="*/ 908050 w 2035176"/>
                  <a:gd name="connsiteY3" fmla="*/ 428741 h 1199630"/>
                  <a:gd name="connsiteX4" fmla="*/ 1504316 w 2035176"/>
                  <a:gd name="connsiteY4" fmla="*/ 259211 h 1199630"/>
                  <a:gd name="connsiteX5" fmla="*/ 2035176 w 2035176"/>
                  <a:gd name="connsiteY5" fmla="*/ 98541 h 1199630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  <a:gd name="connsiteX0" fmla="*/ 0 w 2035176"/>
                  <a:gd name="connsiteY0" fmla="*/ 1140945 h 1140945"/>
                  <a:gd name="connsiteX1" fmla="*/ 334645 w 2035176"/>
                  <a:gd name="connsiteY1" fmla="*/ 970130 h 1140945"/>
                  <a:gd name="connsiteX2" fmla="*/ 556578 w 2035176"/>
                  <a:gd name="connsiteY2" fmla="*/ 613578 h 1140945"/>
                  <a:gd name="connsiteX3" fmla="*/ 908050 w 2035176"/>
                  <a:gd name="connsiteY3" fmla="*/ 370056 h 1140945"/>
                  <a:gd name="connsiteX4" fmla="*/ 1504316 w 2035176"/>
                  <a:gd name="connsiteY4" fmla="*/ 200526 h 1140945"/>
                  <a:gd name="connsiteX5" fmla="*/ 2035176 w 2035176"/>
                  <a:gd name="connsiteY5" fmla="*/ 39856 h 1140945"/>
                  <a:gd name="connsiteX0" fmla="*/ 0 w 2575503"/>
                  <a:gd name="connsiteY0" fmla="*/ 1140945 h 1140945"/>
                  <a:gd name="connsiteX1" fmla="*/ 334645 w 2575503"/>
                  <a:gd name="connsiteY1" fmla="*/ 970130 h 1140945"/>
                  <a:gd name="connsiteX2" fmla="*/ 556578 w 2575503"/>
                  <a:gd name="connsiteY2" fmla="*/ 613578 h 1140945"/>
                  <a:gd name="connsiteX3" fmla="*/ 908050 w 2575503"/>
                  <a:gd name="connsiteY3" fmla="*/ 370056 h 1140945"/>
                  <a:gd name="connsiteX4" fmla="*/ 1504316 w 2575503"/>
                  <a:gd name="connsiteY4" fmla="*/ 200526 h 1140945"/>
                  <a:gd name="connsiteX5" fmla="*/ 2575503 w 2575503"/>
                  <a:gd name="connsiteY5" fmla="*/ 102201 h 1140945"/>
                  <a:gd name="connsiteX0" fmla="*/ 0 w 2575503"/>
                  <a:gd name="connsiteY0" fmla="*/ 1394621 h 1394621"/>
                  <a:gd name="connsiteX1" fmla="*/ 334645 w 2575503"/>
                  <a:gd name="connsiteY1" fmla="*/ 1223806 h 1394621"/>
                  <a:gd name="connsiteX2" fmla="*/ 556578 w 2575503"/>
                  <a:gd name="connsiteY2" fmla="*/ 867254 h 1394621"/>
                  <a:gd name="connsiteX3" fmla="*/ 908050 w 2575503"/>
                  <a:gd name="connsiteY3" fmla="*/ 623732 h 1394621"/>
                  <a:gd name="connsiteX4" fmla="*/ 1867998 w 2575503"/>
                  <a:gd name="connsiteY4" fmla="*/ 152866 h 1394621"/>
                  <a:gd name="connsiteX5" fmla="*/ 2575503 w 2575503"/>
                  <a:gd name="connsiteY5" fmla="*/ 355877 h 1394621"/>
                  <a:gd name="connsiteX0" fmla="*/ 0 w 2575503"/>
                  <a:gd name="connsiteY0" fmla="*/ 1394621 h 1394621"/>
                  <a:gd name="connsiteX1" fmla="*/ 334645 w 2575503"/>
                  <a:gd name="connsiteY1" fmla="*/ 1223806 h 1394621"/>
                  <a:gd name="connsiteX2" fmla="*/ 556578 w 2575503"/>
                  <a:gd name="connsiteY2" fmla="*/ 867254 h 1394621"/>
                  <a:gd name="connsiteX3" fmla="*/ 908050 w 2575503"/>
                  <a:gd name="connsiteY3" fmla="*/ 623732 h 1394621"/>
                  <a:gd name="connsiteX4" fmla="*/ 1867998 w 2575503"/>
                  <a:gd name="connsiteY4" fmla="*/ 152866 h 1394621"/>
                  <a:gd name="connsiteX5" fmla="*/ 2575503 w 2575503"/>
                  <a:gd name="connsiteY5" fmla="*/ 355877 h 1394621"/>
                  <a:gd name="connsiteX0" fmla="*/ 0 w 2575503"/>
                  <a:gd name="connsiteY0" fmla="*/ 1241755 h 1241755"/>
                  <a:gd name="connsiteX1" fmla="*/ 334645 w 2575503"/>
                  <a:gd name="connsiteY1" fmla="*/ 1070940 h 1241755"/>
                  <a:gd name="connsiteX2" fmla="*/ 556578 w 2575503"/>
                  <a:gd name="connsiteY2" fmla="*/ 714388 h 1241755"/>
                  <a:gd name="connsiteX3" fmla="*/ 908050 w 2575503"/>
                  <a:gd name="connsiteY3" fmla="*/ 470866 h 1241755"/>
                  <a:gd name="connsiteX4" fmla="*/ 1867998 w 2575503"/>
                  <a:gd name="connsiteY4" fmla="*/ 0 h 1241755"/>
                  <a:gd name="connsiteX5" fmla="*/ 2575503 w 2575503"/>
                  <a:gd name="connsiteY5" fmla="*/ 203011 h 1241755"/>
                  <a:gd name="connsiteX0" fmla="*/ 0 w 2575503"/>
                  <a:gd name="connsiteY0" fmla="*/ 1277573 h 1277573"/>
                  <a:gd name="connsiteX1" fmla="*/ 334645 w 2575503"/>
                  <a:gd name="connsiteY1" fmla="*/ 1106758 h 1277573"/>
                  <a:gd name="connsiteX2" fmla="*/ 556578 w 2575503"/>
                  <a:gd name="connsiteY2" fmla="*/ 750206 h 1277573"/>
                  <a:gd name="connsiteX3" fmla="*/ 908050 w 2575503"/>
                  <a:gd name="connsiteY3" fmla="*/ 506684 h 1277573"/>
                  <a:gd name="connsiteX4" fmla="*/ 1867998 w 2575503"/>
                  <a:gd name="connsiteY4" fmla="*/ 35818 h 1277573"/>
                  <a:gd name="connsiteX5" fmla="*/ 2575503 w 2575503"/>
                  <a:gd name="connsiteY5" fmla="*/ 238829 h 1277573"/>
                  <a:gd name="connsiteX0" fmla="*/ 0 w 2533939"/>
                  <a:gd name="connsiteY0" fmla="*/ 1241755 h 1657738"/>
                  <a:gd name="connsiteX1" fmla="*/ 334645 w 2533939"/>
                  <a:gd name="connsiteY1" fmla="*/ 1070940 h 1657738"/>
                  <a:gd name="connsiteX2" fmla="*/ 556578 w 2533939"/>
                  <a:gd name="connsiteY2" fmla="*/ 714388 h 1657738"/>
                  <a:gd name="connsiteX3" fmla="*/ 908050 w 2533939"/>
                  <a:gd name="connsiteY3" fmla="*/ 470866 h 1657738"/>
                  <a:gd name="connsiteX4" fmla="*/ 1867998 w 2533939"/>
                  <a:gd name="connsiteY4" fmla="*/ 0 h 1657738"/>
                  <a:gd name="connsiteX5" fmla="*/ 2533939 w 2533939"/>
                  <a:gd name="connsiteY5" fmla="*/ 1657738 h 1657738"/>
                  <a:gd name="connsiteX0" fmla="*/ 0 w 2533939"/>
                  <a:gd name="connsiteY0" fmla="*/ 773870 h 1297444"/>
                  <a:gd name="connsiteX1" fmla="*/ 334645 w 2533939"/>
                  <a:gd name="connsiteY1" fmla="*/ 603055 h 1297444"/>
                  <a:gd name="connsiteX2" fmla="*/ 556578 w 2533939"/>
                  <a:gd name="connsiteY2" fmla="*/ 246503 h 1297444"/>
                  <a:gd name="connsiteX3" fmla="*/ 908050 w 2533939"/>
                  <a:gd name="connsiteY3" fmla="*/ 2981 h 1297444"/>
                  <a:gd name="connsiteX4" fmla="*/ 1649789 w 2533939"/>
                  <a:gd name="connsiteY4" fmla="*/ 1288178 h 1297444"/>
                  <a:gd name="connsiteX5" fmla="*/ 2533939 w 2533939"/>
                  <a:gd name="connsiteY5" fmla="*/ 1189853 h 1297444"/>
                  <a:gd name="connsiteX0" fmla="*/ 0 w 2533939"/>
                  <a:gd name="connsiteY0" fmla="*/ 773870 h 1327828"/>
                  <a:gd name="connsiteX1" fmla="*/ 334645 w 2533939"/>
                  <a:gd name="connsiteY1" fmla="*/ 603055 h 1327828"/>
                  <a:gd name="connsiteX2" fmla="*/ 556578 w 2533939"/>
                  <a:gd name="connsiteY2" fmla="*/ 246503 h 1327828"/>
                  <a:gd name="connsiteX3" fmla="*/ 908050 w 2533939"/>
                  <a:gd name="connsiteY3" fmla="*/ 2981 h 1327828"/>
                  <a:gd name="connsiteX4" fmla="*/ 1649789 w 2533939"/>
                  <a:gd name="connsiteY4" fmla="*/ 1288178 h 1327828"/>
                  <a:gd name="connsiteX5" fmla="*/ 2533939 w 2533939"/>
                  <a:gd name="connsiteY5" fmla="*/ 1189853 h 1327828"/>
                  <a:gd name="connsiteX0" fmla="*/ 0 w 2544330"/>
                  <a:gd name="connsiteY0" fmla="*/ 773870 h 1297444"/>
                  <a:gd name="connsiteX1" fmla="*/ 334645 w 2544330"/>
                  <a:gd name="connsiteY1" fmla="*/ 603055 h 1297444"/>
                  <a:gd name="connsiteX2" fmla="*/ 556578 w 2544330"/>
                  <a:gd name="connsiteY2" fmla="*/ 246503 h 1297444"/>
                  <a:gd name="connsiteX3" fmla="*/ 908050 w 2544330"/>
                  <a:gd name="connsiteY3" fmla="*/ 2981 h 1297444"/>
                  <a:gd name="connsiteX4" fmla="*/ 1649789 w 2544330"/>
                  <a:gd name="connsiteY4" fmla="*/ 1288178 h 1297444"/>
                  <a:gd name="connsiteX5" fmla="*/ 2544330 w 2544330"/>
                  <a:gd name="connsiteY5" fmla="*/ 1106726 h 1297444"/>
                  <a:gd name="connsiteX0" fmla="*/ 0 w 2544330"/>
                  <a:gd name="connsiteY0" fmla="*/ 529415 h 1056363"/>
                  <a:gd name="connsiteX1" fmla="*/ 334645 w 2544330"/>
                  <a:gd name="connsiteY1" fmla="*/ 358600 h 1056363"/>
                  <a:gd name="connsiteX2" fmla="*/ 556578 w 2544330"/>
                  <a:gd name="connsiteY2" fmla="*/ 2048 h 1056363"/>
                  <a:gd name="connsiteX3" fmla="*/ 1011959 w 2544330"/>
                  <a:gd name="connsiteY3" fmla="*/ 184553 h 1056363"/>
                  <a:gd name="connsiteX4" fmla="*/ 1649789 w 2544330"/>
                  <a:gd name="connsiteY4" fmla="*/ 1043723 h 1056363"/>
                  <a:gd name="connsiteX5" fmla="*/ 2544330 w 2544330"/>
                  <a:gd name="connsiteY5" fmla="*/ 862271 h 1056363"/>
                  <a:gd name="connsiteX0" fmla="*/ 0 w 2544330"/>
                  <a:gd name="connsiteY0" fmla="*/ 348969 h 875917"/>
                  <a:gd name="connsiteX1" fmla="*/ 334645 w 2544330"/>
                  <a:gd name="connsiteY1" fmla="*/ 178154 h 875917"/>
                  <a:gd name="connsiteX2" fmla="*/ 722833 w 2544330"/>
                  <a:gd name="connsiteY2" fmla="*/ 122938 h 875917"/>
                  <a:gd name="connsiteX3" fmla="*/ 1011959 w 2544330"/>
                  <a:gd name="connsiteY3" fmla="*/ 4107 h 875917"/>
                  <a:gd name="connsiteX4" fmla="*/ 1649789 w 2544330"/>
                  <a:gd name="connsiteY4" fmla="*/ 863277 h 875917"/>
                  <a:gd name="connsiteX5" fmla="*/ 2544330 w 2544330"/>
                  <a:gd name="connsiteY5" fmla="*/ 681825 h 875917"/>
                  <a:gd name="connsiteX0" fmla="*/ 0 w 2544330"/>
                  <a:gd name="connsiteY0" fmla="*/ 344862 h 876225"/>
                  <a:gd name="connsiteX1" fmla="*/ 334645 w 2544330"/>
                  <a:gd name="connsiteY1" fmla="*/ 174047 h 876225"/>
                  <a:gd name="connsiteX2" fmla="*/ 722833 w 2544330"/>
                  <a:gd name="connsiteY2" fmla="*/ 118831 h 876225"/>
                  <a:gd name="connsiteX3" fmla="*/ 1011959 w 2544330"/>
                  <a:gd name="connsiteY3" fmla="*/ 0 h 876225"/>
                  <a:gd name="connsiteX4" fmla="*/ 1649789 w 2544330"/>
                  <a:gd name="connsiteY4" fmla="*/ 859170 h 876225"/>
                  <a:gd name="connsiteX5" fmla="*/ 2544330 w 2544330"/>
                  <a:gd name="connsiteY5" fmla="*/ 677718 h 876225"/>
                  <a:gd name="connsiteX0" fmla="*/ 0 w 2544330"/>
                  <a:gd name="connsiteY0" fmla="*/ 240953 h 774608"/>
                  <a:gd name="connsiteX1" fmla="*/ 334645 w 2544330"/>
                  <a:gd name="connsiteY1" fmla="*/ 70138 h 774608"/>
                  <a:gd name="connsiteX2" fmla="*/ 722833 w 2544330"/>
                  <a:gd name="connsiteY2" fmla="*/ 14922 h 774608"/>
                  <a:gd name="connsiteX3" fmla="*/ 1022350 w 2544330"/>
                  <a:gd name="connsiteY3" fmla="*/ 0 h 774608"/>
                  <a:gd name="connsiteX4" fmla="*/ 1649789 w 2544330"/>
                  <a:gd name="connsiteY4" fmla="*/ 755261 h 774608"/>
                  <a:gd name="connsiteX5" fmla="*/ 2544330 w 2544330"/>
                  <a:gd name="connsiteY5" fmla="*/ 573809 h 774608"/>
                  <a:gd name="connsiteX0" fmla="*/ 0 w 2544330"/>
                  <a:gd name="connsiteY0" fmla="*/ 240953 h 845682"/>
                  <a:gd name="connsiteX1" fmla="*/ 334645 w 2544330"/>
                  <a:gd name="connsiteY1" fmla="*/ 70138 h 845682"/>
                  <a:gd name="connsiteX2" fmla="*/ 722833 w 2544330"/>
                  <a:gd name="connsiteY2" fmla="*/ 14922 h 845682"/>
                  <a:gd name="connsiteX3" fmla="*/ 1022350 w 2544330"/>
                  <a:gd name="connsiteY3" fmla="*/ 0 h 845682"/>
                  <a:gd name="connsiteX4" fmla="*/ 1753698 w 2544330"/>
                  <a:gd name="connsiteY4" fmla="*/ 827998 h 845682"/>
                  <a:gd name="connsiteX5" fmla="*/ 2544330 w 2544330"/>
                  <a:gd name="connsiteY5" fmla="*/ 573809 h 845682"/>
                  <a:gd name="connsiteX0" fmla="*/ 0 w 2544330"/>
                  <a:gd name="connsiteY0" fmla="*/ 240953 h 830035"/>
                  <a:gd name="connsiteX1" fmla="*/ 334645 w 2544330"/>
                  <a:gd name="connsiteY1" fmla="*/ 70138 h 830035"/>
                  <a:gd name="connsiteX2" fmla="*/ 722833 w 2544330"/>
                  <a:gd name="connsiteY2" fmla="*/ 14922 h 830035"/>
                  <a:gd name="connsiteX3" fmla="*/ 1022350 w 2544330"/>
                  <a:gd name="connsiteY3" fmla="*/ 0 h 830035"/>
                  <a:gd name="connsiteX4" fmla="*/ 1753698 w 2544330"/>
                  <a:gd name="connsiteY4" fmla="*/ 827998 h 830035"/>
                  <a:gd name="connsiteX5" fmla="*/ 2544330 w 2544330"/>
                  <a:gd name="connsiteY5" fmla="*/ 573809 h 830035"/>
                  <a:gd name="connsiteX0" fmla="*/ 0 w 2544330"/>
                  <a:gd name="connsiteY0" fmla="*/ 240953 h 830035"/>
                  <a:gd name="connsiteX1" fmla="*/ 334645 w 2544330"/>
                  <a:gd name="connsiteY1" fmla="*/ 70138 h 830035"/>
                  <a:gd name="connsiteX2" fmla="*/ 722833 w 2544330"/>
                  <a:gd name="connsiteY2" fmla="*/ 14922 h 830035"/>
                  <a:gd name="connsiteX3" fmla="*/ 1022350 w 2544330"/>
                  <a:gd name="connsiteY3" fmla="*/ 0 h 830035"/>
                  <a:gd name="connsiteX4" fmla="*/ 1753698 w 2544330"/>
                  <a:gd name="connsiteY4" fmla="*/ 827998 h 830035"/>
                  <a:gd name="connsiteX5" fmla="*/ 2544330 w 2544330"/>
                  <a:gd name="connsiteY5" fmla="*/ 573809 h 830035"/>
                  <a:gd name="connsiteX0" fmla="*/ 0 w 2544330"/>
                  <a:gd name="connsiteY0" fmla="*/ 240953 h 834055"/>
                  <a:gd name="connsiteX1" fmla="*/ 334645 w 2544330"/>
                  <a:gd name="connsiteY1" fmla="*/ 70138 h 834055"/>
                  <a:gd name="connsiteX2" fmla="*/ 722833 w 2544330"/>
                  <a:gd name="connsiteY2" fmla="*/ 14922 h 834055"/>
                  <a:gd name="connsiteX3" fmla="*/ 1022350 w 2544330"/>
                  <a:gd name="connsiteY3" fmla="*/ 0 h 834055"/>
                  <a:gd name="connsiteX4" fmla="*/ 1753698 w 2544330"/>
                  <a:gd name="connsiteY4" fmla="*/ 827998 h 834055"/>
                  <a:gd name="connsiteX5" fmla="*/ 2544330 w 2544330"/>
                  <a:gd name="connsiteY5" fmla="*/ 573809 h 834055"/>
                  <a:gd name="connsiteX0" fmla="*/ 0 w 2544330"/>
                  <a:gd name="connsiteY0" fmla="*/ 226870 h 819972"/>
                  <a:gd name="connsiteX1" fmla="*/ 334645 w 2544330"/>
                  <a:gd name="connsiteY1" fmla="*/ 56055 h 819972"/>
                  <a:gd name="connsiteX2" fmla="*/ 722833 w 2544330"/>
                  <a:gd name="connsiteY2" fmla="*/ 839 h 819972"/>
                  <a:gd name="connsiteX3" fmla="*/ 1053523 w 2544330"/>
                  <a:gd name="connsiteY3" fmla="*/ 89826 h 819972"/>
                  <a:gd name="connsiteX4" fmla="*/ 1753698 w 2544330"/>
                  <a:gd name="connsiteY4" fmla="*/ 813915 h 819972"/>
                  <a:gd name="connsiteX5" fmla="*/ 2544330 w 2544330"/>
                  <a:gd name="connsiteY5" fmla="*/ 559726 h 819972"/>
                  <a:gd name="connsiteX0" fmla="*/ 0 w 2544330"/>
                  <a:gd name="connsiteY0" fmla="*/ 226870 h 819972"/>
                  <a:gd name="connsiteX1" fmla="*/ 334645 w 2544330"/>
                  <a:gd name="connsiteY1" fmla="*/ 56055 h 819972"/>
                  <a:gd name="connsiteX2" fmla="*/ 722833 w 2544330"/>
                  <a:gd name="connsiteY2" fmla="*/ 839 h 819972"/>
                  <a:gd name="connsiteX3" fmla="*/ 1053523 w 2544330"/>
                  <a:gd name="connsiteY3" fmla="*/ 89826 h 819972"/>
                  <a:gd name="connsiteX4" fmla="*/ 1753698 w 2544330"/>
                  <a:gd name="connsiteY4" fmla="*/ 813915 h 819972"/>
                  <a:gd name="connsiteX5" fmla="*/ 2544330 w 2544330"/>
                  <a:gd name="connsiteY5" fmla="*/ 559726 h 819972"/>
                  <a:gd name="connsiteX0" fmla="*/ 0 w 2544330"/>
                  <a:gd name="connsiteY0" fmla="*/ 226870 h 819972"/>
                  <a:gd name="connsiteX1" fmla="*/ 334645 w 2544330"/>
                  <a:gd name="connsiteY1" fmla="*/ 56055 h 819972"/>
                  <a:gd name="connsiteX2" fmla="*/ 722833 w 2544330"/>
                  <a:gd name="connsiteY2" fmla="*/ 839 h 819972"/>
                  <a:gd name="connsiteX3" fmla="*/ 1053523 w 2544330"/>
                  <a:gd name="connsiteY3" fmla="*/ 89826 h 819972"/>
                  <a:gd name="connsiteX4" fmla="*/ 1753698 w 2544330"/>
                  <a:gd name="connsiteY4" fmla="*/ 813915 h 819972"/>
                  <a:gd name="connsiteX5" fmla="*/ 2544330 w 2544330"/>
                  <a:gd name="connsiteY5" fmla="*/ 559726 h 81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4330" h="819972">
                    <a:moveTo>
                      <a:pt x="0" y="226870"/>
                    </a:moveTo>
                    <a:cubicBezTo>
                      <a:pt x="147002" y="161465"/>
                      <a:pt x="214173" y="93727"/>
                      <a:pt x="334645" y="56055"/>
                    </a:cubicBezTo>
                    <a:cubicBezTo>
                      <a:pt x="455117" y="18383"/>
                      <a:pt x="603020" y="-4789"/>
                      <a:pt x="722833" y="839"/>
                    </a:cubicBezTo>
                    <a:cubicBezTo>
                      <a:pt x="842646" y="6467"/>
                      <a:pt x="807460" y="54158"/>
                      <a:pt x="1053523" y="89826"/>
                    </a:cubicBezTo>
                    <a:cubicBezTo>
                      <a:pt x="1309977" y="229405"/>
                      <a:pt x="1147561" y="673830"/>
                      <a:pt x="1753698" y="813915"/>
                    </a:cubicBezTo>
                    <a:cubicBezTo>
                      <a:pt x="2222155" y="826713"/>
                      <a:pt x="2370417" y="845894"/>
                      <a:pt x="2544330" y="559726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Forme libre 27"/>
              <p:cNvSpPr/>
              <p:nvPr/>
            </p:nvSpPr>
            <p:spPr>
              <a:xfrm>
                <a:off x="1305183" y="2291923"/>
                <a:ext cx="2354407" cy="1341948"/>
              </a:xfrm>
              <a:custGeom>
                <a:avLst/>
                <a:gdLst>
                  <a:gd name="connsiteX0" fmla="*/ 0 w 2362200"/>
                  <a:gd name="connsiteY0" fmla="*/ 419656 h 420144"/>
                  <a:gd name="connsiteX1" fmla="*/ 144780 w 2362200"/>
                  <a:gd name="connsiteY1" fmla="*/ 389176 h 420144"/>
                  <a:gd name="connsiteX2" fmla="*/ 662940 w 2362200"/>
                  <a:gd name="connsiteY2" fmla="*/ 221536 h 420144"/>
                  <a:gd name="connsiteX3" fmla="*/ 1493520 w 2362200"/>
                  <a:gd name="connsiteY3" fmla="*/ 556 h 420144"/>
                  <a:gd name="connsiteX4" fmla="*/ 2362200 w 2362200"/>
                  <a:gd name="connsiteY4" fmla="*/ 290116 h 420144"/>
                  <a:gd name="connsiteX0" fmla="*/ 0 w 1560632"/>
                  <a:gd name="connsiteY0" fmla="*/ 1764323 h 1764811"/>
                  <a:gd name="connsiteX1" fmla="*/ 144780 w 1560632"/>
                  <a:gd name="connsiteY1" fmla="*/ 1733843 h 1764811"/>
                  <a:gd name="connsiteX2" fmla="*/ 662940 w 1560632"/>
                  <a:gd name="connsiteY2" fmla="*/ 1566203 h 1764811"/>
                  <a:gd name="connsiteX3" fmla="*/ 1493520 w 1560632"/>
                  <a:gd name="connsiteY3" fmla="*/ 1345223 h 1764811"/>
                  <a:gd name="connsiteX4" fmla="*/ 1346200 w 1560632"/>
                  <a:gd name="connsiteY4" fmla="*/ 9183 h 1764811"/>
                  <a:gd name="connsiteX0" fmla="*/ 0 w 1346200"/>
                  <a:gd name="connsiteY0" fmla="*/ 1769712 h 1770200"/>
                  <a:gd name="connsiteX1" fmla="*/ 144780 w 1346200"/>
                  <a:gd name="connsiteY1" fmla="*/ 1739232 h 1770200"/>
                  <a:gd name="connsiteX2" fmla="*/ 662940 w 1346200"/>
                  <a:gd name="connsiteY2" fmla="*/ 1571592 h 1770200"/>
                  <a:gd name="connsiteX3" fmla="*/ 731520 w 1346200"/>
                  <a:gd name="connsiteY3" fmla="*/ 766412 h 1770200"/>
                  <a:gd name="connsiteX4" fmla="*/ 1346200 w 1346200"/>
                  <a:gd name="connsiteY4" fmla="*/ 14572 h 1770200"/>
                  <a:gd name="connsiteX0" fmla="*/ 0 w 1346200"/>
                  <a:gd name="connsiteY0" fmla="*/ 1769712 h 1778443"/>
                  <a:gd name="connsiteX1" fmla="*/ 144780 w 1346200"/>
                  <a:gd name="connsiteY1" fmla="*/ 1739232 h 1778443"/>
                  <a:gd name="connsiteX2" fmla="*/ 472440 w 1346200"/>
                  <a:gd name="connsiteY2" fmla="*/ 1393792 h 1778443"/>
                  <a:gd name="connsiteX3" fmla="*/ 731520 w 1346200"/>
                  <a:gd name="connsiteY3" fmla="*/ 766412 h 1778443"/>
                  <a:gd name="connsiteX4" fmla="*/ 1346200 w 1346200"/>
                  <a:gd name="connsiteY4" fmla="*/ 14572 h 1778443"/>
                  <a:gd name="connsiteX0" fmla="*/ 0 w 1346200"/>
                  <a:gd name="connsiteY0" fmla="*/ 1771368 h 1780099"/>
                  <a:gd name="connsiteX1" fmla="*/ 144780 w 1346200"/>
                  <a:gd name="connsiteY1" fmla="*/ 1740888 h 1780099"/>
                  <a:gd name="connsiteX2" fmla="*/ 472440 w 1346200"/>
                  <a:gd name="connsiteY2" fmla="*/ 1395448 h 1780099"/>
                  <a:gd name="connsiteX3" fmla="*/ 680720 w 1346200"/>
                  <a:gd name="connsiteY3" fmla="*/ 666468 h 1780099"/>
                  <a:gd name="connsiteX4" fmla="*/ 1346200 w 1346200"/>
                  <a:gd name="connsiteY4" fmla="*/ 16228 h 1780099"/>
                  <a:gd name="connsiteX0" fmla="*/ 0 w 1460500"/>
                  <a:gd name="connsiteY0" fmla="*/ 2109769 h 2118500"/>
                  <a:gd name="connsiteX1" fmla="*/ 144780 w 1460500"/>
                  <a:gd name="connsiteY1" fmla="*/ 2079289 h 2118500"/>
                  <a:gd name="connsiteX2" fmla="*/ 472440 w 1460500"/>
                  <a:gd name="connsiteY2" fmla="*/ 1733849 h 2118500"/>
                  <a:gd name="connsiteX3" fmla="*/ 680720 w 1460500"/>
                  <a:gd name="connsiteY3" fmla="*/ 1004869 h 2118500"/>
                  <a:gd name="connsiteX4" fmla="*/ 1460500 w 1460500"/>
                  <a:gd name="connsiteY4" fmla="*/ 11729 h 2118500"/>
                  <a:gd name="connsiteX0" fmla="*/ 0 w 1460500"/>
                  <a:gd name="connsiteY0" fmla="*/ 2111528 h 2120259"/>
                  <a:gd name="connsiteX1" fmla="*/ 144780 w 1460500"/>
                  <a:gd name="connsiteY1" fmla="*/ 2081048 h 2120259"/>
                  <a:gd name="connsiteX2" fmla="*/ 472440 w 1460500"/>
                  <a:gd name="connsiteY2" fmla="*/ 1735608 h 2120259"/>
                  <a:gd name="connsiteX3" fmla="*/ 680720 w 1460500"/>
                  <a:gd name="connsiteY3" fmla="*/ 1006628 h 2120259"/>
                  <a:gd name="connsiteX4" fmla="*/ 1460500 w 1460500"/>
                  <a:gd name="connsiteY4" fmla="*/ 13488 h 2120259"/>
                  <a:gd name="connsiteX0" fmla="*/ 0 w 1460500"/>
                  <a:gd name="connsiteY0" fmla="*/ 2106788 h 2115519"/>
                  <a:gd name="connsiteX1" fmla="*/ 144780 w 1460500"/>
                  <a:gd name="connsiteY1" fmla="*/ 2076308 h 2115519"/>
                  <a:gd name="connsiteX2" fmla="*/ 472440 w 1460500"/>
                  <a:gd name="connsiteY2" fmla="*/ 1730868 h 2115519"/>
                  <a:gd name="connsiteX3" fmla="*/ 680720 w 1460500"/>
                  <a:gd name="connsiteY3" fmla="*/ 1586088 h 2115519"/>
                  <a:gd name="connsiteX4" fmla="*/ 1460500 w 1460500"/>
                  <a:gd name="connsiteY4" fmla="*/ 8748 h 2115519"/>
                  <a:gd name="connsiteX0" fmla="*/ 0 w 1460500"/>
                  <a:gd name="connsiteY0" fmla="*/ 2106788 h 2109520"/>
                  <a:gd name="connsiteX1" fmla="*/ 144780 w 1460500"/>
                  <a:gd name="connsiteY1" fmla="*/ 2076308 h 2109520"/>
                  <a:gd name="connsiteX2" fmla="*/ 586740 w 1460500"/>
                  <a:gd name="connsiteY2" fmla="*/ 2073768 h 2109520"/>
                  <a:gd name="connsiteX3" fmla="*/ 680720 w 1460500"/>
                  <a:gd name="connsiteY3" fmla="*/ 1586088 h 2109520"/>
                  <a:gd name="connsiteX4" fmla="*/ 1460500 w 1460500"/>
                  <a:gd name="connsiteY4" fmla="*/ 8748 h 2109520"/>
                  <a:gd name="connsiteX0" fmla="*/ 0 w 1511300"/>
                  <a:gd name="connsiteY0" fmla="*/ 540787 h 779547"/>
                  <a:gd name="connsiteX1" fmla="*/ 144780 w 1511300"/>
                  <a:gd name="connsiteY1" fmla="*/ 510307 h 779547"/>
                  <a:gd name="connsiteX2" fmla="*/ 586740 w 1511300"/>
                  <a:gd name="connsiteY2" fmla="*/ 507767 h 779547"/>
                  <a:gd name="connsiteX3" fmla="*/ 680720 w 1511300"/>
                  <a:gd name="connsiteY3" fmla="*/ 20087 h 779547"/>
                  <a:gd name="connsiteX4" fmla="*/ 1511300 w 1511300"/>
                  <a:gd name="connsiteY4" fmla="*/ 779547 h 779547"/>
                  <a:gd name="connsiteX0" fmla="*/ 0 w 1511300"/>
                  <a:gd name="connsiteY0" fmla="*/ 538551 h 777311"/>
                  <a:gd name="connsiteX1" fmla="*/ 144780 w 1511300"/>
                  <a:gd name="connsiteY1" fmla="*/ 5080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586740 w 1511300"/>
                  <a:gd name="connsiteY2" fmla="*/ 5055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511300"/>
                  <a:gd name="connsiteY0" fmla="*/ 538551 h 777311"/>
                  <a:gd name="connsiteX1" fmla="*/ 297180 w 1511300"/>
                  <a:gd name="connsiteY1" fmla="*/ 292171 h 777311"/>
                  <a:gd name="connsiteX2" fmla="*/ 485140 w 1511300"/>
                  <a:gd name="connsiteY2" fmla="*/ 162631 h 777311"/>
                  <a:gd name="connsiteX3" fmla="*/ 680720 w 1511300"/>
                  <a:gd name="connsiteY3" fmla="*/ 17851 h 777311"/>
                  <a:gd name="connsiteX4" fmla="*/ 1511300 w 1511300"/>
                  <a:gd name="connsiteY4" fmla="*/ 777311 h 777311"/>
                  <a:gd name="connsiteX0" fmla="*/ 0 w 1485900"/>
                  <a:gd name="connsiteY0" fmla="*/ 297251 h 777311"/>
                  <a:gd name="connsiteX1" fmla="*/ 271780 w 1485900"/>
                  <a:gd name="connsiteY1" fmla="*/ 2921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297251 h 777311"/>
                  <a:gd name="connsiteX1" fmla="*/ 322580 w 1485900"/>
                  <a:gd name="connsiteY1" fmla="*/ 368371 h 777311"/>
                  <a:gd name="connsiteX2" fmla="*/ 459740 w 1485900"/>
                  <a:gd name="connsiteY2" fmla="*/ 162631 h 777311"/>
                  <a:gd name="connsiteX3" fmla="*/ 655320 w 1485900"/>
                  <a:gd name="connsiteY3" fmla="*/ 17851 h 777311"/>
                  <a:gd name="connsiteX4" fmla="*/ 1485900 w 1485900"/>
                  <a:gd name="connsiteY4" fmla="*/ 777311 h 777311"/>
                  <a:gd name="connsiteX0" fmla="*/ 0 w 1485900"/>
                  <a:gd name="connsiteY0" fmla="*/ 334690 h 814750"/>
                  <a:gd name="connsiteX1" fmla="*/ 322580 w 1485900"/>
                  <a:gd name="connsiteY1" fmla="*/ 405810 h 814750"/>
                  <a:gd name="connsiteX2" fmla="*/ 459740 w 1485900"/>
                  <a:gd name="connsiteY2" fmla="*/ 200070 h 814750"/>
                  <a:gd name="connsiteX3" fmla="*/ 833120 w 1485900"/>
                  <a:gd name="connsiteY3" fmla="*/ 17190 h 814750"/>
                  <a:gd name="connsiteX4" fmla="*/ 1485900 w 1485900"/>
                  <a:gd name="connsiteY4" fmla="*/ 814750 h 814750"/>
                  <a:gd name="connsiteX0" fmla="*/ 0 w 1485900"/>
                  <a:gd name="connsiteY0" fmla="*/ 318210 h 798270"/>
                  <a:gd name="connsiteX1" fmla="*/ 322580 w 1485900"/>
                  <a:gd name="connsiteY1" fmla="*/ 389330 h 798270"/>
                  <a:gd name="connsiteX2" fmla="*/ 459740 w 1485900"/>
                  <a:gd name="connsiteY2" fmla="*/ 183590 h 798270"/>
                  <a:gd name="connsiteX3" fmla="*/ 833120 w 1485900"/>
                  <a:gd name="connsiteY3" fmla="*/ 710 h 798270"/>
                  <a:gd name="connsiteX4" fmla="*/ 1485900 w 1485900"/>
                  <a:gd name="connsiteY4" fmla="*/ 798270 h 798270"/>
                  <a:gd name="connsiteX0" fmla="*/ 0 w 1485900"/>
                  <a:gd name="connsiteY0" fmla="*/ 318153 h 798213"/>
                  <a:gd name="connsiteX1" fmla="*/ 322580 w 1485900"/>
                  <a:gd name="connsiteY1" fmla="*/ 262273 h 798213"/>
                  <a:gd name="connsiteX2" fmla="*/ 459740 w 1485900"/>
                  <a:gd name="connsiteY2" fmla="*/ 183533 h 798213"/>
                  <a:gd name="connsiteX3" fmla="*/ 833120 w 1485900"/>
                  <a:gd name="connsiteY3" fmla="*/ 653 h 798213"/>
                  <a:gd name="connsiteX4" fmla="*/ 1485900 w 1485900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13391 h 798213"/>
                  <a:gd name="connsiteX1" fmla="*/ 365443 w 1528763"/>
                  <a:gd name="connsiteY1" fmla="*/ 262273 h 798213"/>
                  <a:gd name="connsiteX2" fmla="*/ 502603 w 1528763"/>
                  <a:gd name="connsiteY2" fmla="*/ 183533 h 798213"/>
                  <a:gd name="connsiteX3" fmla="*/ 875983 w 1528763"/>
                  <a:gd name="connsiteY3" fmla="*/ 653 h 798213"/>
                  <a:gd name="connsiteX4" fmla="*/ 1528763 w 1528763"/>
                  <a:gd name="connsiteY4" fmla="*/ 798213 h 798213"/>
                  <a:gd name="connsiteX0" fmla="*/ 0 w 1528763"/>
                  <a:gd name="connsiteY0" fmla="*/ 336884 h 821706"/>
                  <a:gd name="connsiteX1" fmla="*/ 365443 w 1528763"/>
                  <a:gd name="connsiteY1" fmla="*/ 285766 h 821706"/>
                  <a:gd name="connsiteX2" fmla="*/ 550228 w 1528763"/>
                  <a:gd name="connsiteY2" fmla="*/ 21289 h 821706"/>
                  <a:gd name="connsiteX3" fmla="*/ 875983 w 1528763"/>
                  <a:gd name="connsiteY3" fmla="*/ 24146 h 821706"/>
                  <a:gd name="connsiteX4" fmla="*/ 1528763 w 1528763"/>
                  <a:gd name="connsiteY4" fmla="*/ 821706 h 821706"/>
                  <a:gd name="connsiteX0" fmla="*/ 0 w 1528763"/>
                  <a:gd name="connsiteY0" fmla="*/ 326775 h 811597"/>
                  <a:gd name="connsiteX1" fmla="*/ 355918 w 1528763"/>
                  <a:gd name="connsiteY1" fmla="*/ 137544 h 811597"/>
                  <a:gd name="connsiteX2" fmla="*/ 550228 w 1528763"/>
                  <a:gd name="connsiteY2" fmla="*/ 11180 h 811597"/>
                  <a:gd name="connsiteX3" fmla="*/ 875983 w 1528763"/>
                  <a:gd name="connsiteY3" fmla="*/ 14037 h 811597"/>
                  <a:gd name="connsiteX4" fmla="*/ 1528763 w 1528763"/>
                  <a:gd name="connsiteY4" fmla="*/ 811597 h 811597"/>
                  <a:gd name="connsiteX0" fmla="*/ 0 w 1528763"/>
                  <a:gd name="connsiteY0" fmla="*/ 333683 h 818505"/>
                  <a:gd name="connsiteX1" fmla="*/ 355918 w 1528763"/>
                  <a:gd name="connsiteY1" fmla="*/ 144452 h 818505"/>
                  <a:gd name="connsiteX2" fmla="*/ 554991 w 1528763"/>
                  <a:gd name="connsiteY2" fmla="*/ 8563 h 818505"/>
                  <a:gd name="connsiteX3" fmla="*/ 875983 w 1528763"/>
                  <a:gd name="connsiteY3" fmla="*/ 20945 h 818505"/>
                  <a:gd name="connsiteX4" fmla="*/ 1528763 w 1528763"/>
                  <a:gd name="connsiteY4" fmla="*/ 818505 h 818505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875983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401692 h 886514"/>
                  <a:gd name="connsiteX1" fmla="*/ 355918 w 1528763"/>
                  <a:gd name="connsiteY1" fmla="*/ 212461 h 886514"/>
                  <a:gd name="connsiteX2" fmla="*/ 554991 w 1528763"/>
                  <a:gd name="connsiteY2" fmla="*/ 76572 h 886514"/>
                  <a:gd name="connsiteX3" fmla="*/ 756920 w 1528763"/>
                  <a:gd name="connsiteY3" fmla="*/ 88954 h 886514"/>
                  <a:gd name="connsiteX4" fmla="*/ 890852 w 1528763"/>
                  <a:gd name="connsiteY4" fmla="*/ 50290 h 886514"/>
                  <a:gd name="connsiteX5" fmla="*/ 1528763 w 1528763"/>
                  <a:gd name="connsiteY5" fmla="*/ 886514 h 886514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2039 h 816861"/>
                  <a:gd name="connsiteX1" fmla="*/ 355918 w 1528763"/>
                  <a:gd name="connsiteY1" fmla="*/ 142808 h 816861"/>
                  <a:gd name="connsiteX2" fmla="*/ 554991 w 1528763"/>
                  <a:gd name="connsiteY2" fmla="*/ 6919 h 816861"/>
                  <a:gd name="connsiteX3" fmla="*/ 756920 w 1528763"/>
                  <a:gd name="connsiteY3" fmla="*/ 19301 h 816861"/>
                  <a:gd name="connsiteX4" fmla="*/ 957527 w 1528763"/>
                  <a:gd name="connsiteY4" fmla="*/ 509275 h 816861"/>
                  <a:gd name="connsiteX5" fmla="*/ 1528763 w 1528763"/>
                  <a:gd name="connsiteY5" fmla="*/ 816861 h 816861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57527 w 1528763"/>
                  <a:gd name="connsiteY4" fmla="*/ 514092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528763"/>
                  <a:gd name="connsiteY0" fmla="*/ 336856 h 821678"/>
                  <a:gd name="connsiteX1" fmla="*/ 355918 w 1528763"/>
                  <a:gd name="connsiteY1" fmla="*/ 147625 h 821678"/>
                  <a:gd name="connsiteX2" fmla="*/ 554991 w 1528763"/>
                  <a:gd name="connsiteY2" fmla="*/ 11736 h 821678"/>
                  <a:gd name="connsiteX3" fmla="*/ 756920 w 1528763"/>
                  <a:gd name="connsiteY3" fmla="*/ 24118 h 821678"/>
                  <a:gd name="connsiteX4" fmla="*/ 948002 w 1528763"/>
                  <a:gd name="connsiteY4" fmla="*/ 518854 h 821678"/>
                  <a:gd name="connsiteX5" fmla="*/ 1528763 w 1528763"/>
                  <a:gd name="connsiteY5" fmla="*/ 821678 h 821678"/>
                  <a:gd name="connsiteX0" fmla="*/ 0 w 1781175"/>
                  <a:gd name="connsiteY0" fmla="*/ 336856 h 544383"/>
                  <a:gd name="connsiteX1" fmla="*/ 355918 w 1781175"/>
                  <a:gd name="connsiteY1" fmla="*/ 147625 h 544383"/>
                  <a:gd name="connsiteX2" fmla="*/ 554991 w 1781175"/>
                  <a:gd name="connsiteY2" fmla="*/ 11736 h 544383"/>
                  <a:gd name="connsiteX3" fmla="*/ 756920 w 1781175"/>
                  <a:gd name="connsiteY3" fmla="*/ 24118 h 544383"/>
                  <a:gd name="connsiteX4" fmla="*/ 948002 w 1781175"/>
                  <a:gd name="connsiteY4" fmla="*/ 518854 h 544383"/>
                  <a:gd name="connsiteX5" fmla="*/ 1781175 w 1781175"/>
                  <a:gd name="connsiteY5" fmla="*/ 245416 h 544383"/>
                  <a:gd name="connsiteX0" fmla="*/ 0 w 1781175"/>
                  <a:gd name="connsiteY0" fmla="*/ 609256 h 609256"/>
                  <a:gd name="connsiteX1" fmla="*/ 355918 w 1781175"/>
                  <a:gd name="connsiteY1" fmla="*/ 420025 h 609256"/>
                  <a:gd name="connsiteX2" fmla="*/ 554991 w 1781175"/>
                  <a:gd name="connsiteY2" fmla="*/ 284136 h 609256"/>
                  <a:gd name="connsiteX3" fmla="*/ 756920 w 1781175"/>
                  <a:gd name="connsiteY3" fmla="*/ 296518 h 609256"/>
                  <a:gd name="connsiteX4" fmla="*/ 1248040 w 1781175"/>
                  <a:gd name="connsiteY4" fmla="*/ 24492 h 609256"/>
                  <a:gd name="connsiteX5" fmla="*/ 1781175 w 1781175"/>
                  <a:gd name="connsiteY5" fmla="*/ 517816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609256 h 609256"/>
                  <a:gd name="connsiteX1" fmla="*/ 355918 w 1800225"/>
                  <a:gd name="connsiteY1" fmla="*/ 420025 h 609256"/>
                  <a:gd name="connsiteX2" fmla="*/ 554991 w 1800225"/>
                  <a:gd name="connsiteY2" fmla="*/ 284136 h 609256"/>
                  <a:gd name="connsiteX3" fmla="*/ 756920 w 1800225"/>
                  <a:gd name="connsiteY3" fmla="*/ 296518 h 609256"/>
                  <a:gd name="connsiteX4" fmla="*/ 1248040 w 1800225"/>
                  <a:gd name="connsiteY4" fmla="*/ 24492 h 609256"/>
                  <a:gd name="connsiteX5" fmla="*/ 1800225 w 1800225"/>
                  <a:gd name="connsiteY5" fmla="*/ 527341 h 609256"/>
                  <a:gd name="connsiteX0" fmla="*/ 0 w 1800225"/>
                  <a:gd name="connsiteY0" fmla="*/ 586383 h 586383"/>
                  <a:gd name="connsiteX1" fmla="*/ 355918 w 1800225"/>
                  <a:gd name="connsiteY1" fmla="*/ 397152 h 586383"/>
                  <a:gd name="connsiteX2" fmla="*/ 554991 w 1800225"/>
                  <a:gd name="connsiteY2" fmla="*/ 261263 h 586383"/>
                  <a:gd name="connsiteX3" fmla="*/ 756920 w 1800225"/>
                  <a:gd name="connsiteY3" fmla="*/ 273645 h 586383"/>
                  <a:gd name="connsiteX4" fmla="*/ 1248040 w 1800225"/>
                  <a:gd name="connsiteY4" fmla="*/ 1619 h 586383"/>
                  <a:gd name="connsiteX5" fmla="*/ 1800225 w 1800225"/>
                  <a:gd name="connsiteY5" fmla="*/ 504468 h 586383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799 h 586799"/>
                  <a:gd name="connsiteX1" fmla="*/ 355918 w 1800225"/>
                  <a:gd name="connsiteY1" fmla="*/ 397568 h 586799"/>
                  <a:gd name="connsiteX2" fmla="*/ 554991 w 1800225"/>
                  <a:gd name="connsiteY2" fmla="*/ 261679 h 586799"/>
                  <a:gd name="connsiteX3" fmla="*/ 756920 w 1800225"/>
                  <a:gd name="connsiteY3" fmla="*/ 274061 h 586799"/>
                  <a:gd name="connsiteX4" fmla="*/ 1248040 w 1800225"/>
                  <a:gd name="connsiteY4" fmla="*/ 2035 h 586799"/>
                  <a:gd name="connsiteX5" fmla="*/ 1800225 w 1800225"/>
                  <a:gd name="connsiteY5" fmla="*/ 504884 h 586799"/>
                  <a:gd name="connsiteX0" fmla="*/ 0 w 1800225"/>
                  <a:gd name="connsiteY0" fmla="*/ 586471 h 586471"/>
                  <a:gd name="connsiteX1" fmla="*/ 355918 w 1800225"/>
                  <a:gd name="connsiteY1" fmla="*/ 397240 h 586471"/>
                  <a:gd name="connsiteX2" fmla="*/ 554991 w 1800225"/>
                  <a:gd name="connsiteY2" fmla="*/ 261351 h 586471"/>
                  <a:gd name="connsiteX3" fmla="*/ 756920 w 1800225"/>
                  <a:gd name="connsiteY3" fmla="*/ 273733 h 586471"/>
                  <a:gd name="connsiteX4" fmla="*/ 1248040 w 1800225"/>
                  <a:gd name="connsiteY4" fmla="*/ 1707 h 586471"/>
                  <a:gd name="connsiteX5" fmla="*/ 1800225 w 1800225"/>
                  <a:gd name="connsiteY5" fmla="*/ 504556 h 586471"/>
                  <a:gd name="connsiteX0" fmla="*/ 0 w 2278207"/>
                  <a:gd name="connsiteY0" fmla="*/ 1047323 h 1047323"/>
                  <a:gd name="connsiteX1" fmla="*/ 355918 w 2278207"/>
                  <a:gd name="connsiteY1" fmla="*/ 858092 h 1047323"/>
                  <a:gd name="connsiteX2" fmla="*/ 554991 w 2278207"/>
                  <a:gd name="connsiteY2" fmla="*/ 722203 h 1047323"/>
                  <a:gd name="connsiteX3" fmla="*/ 756920 w 2278207"/>
                  <a:gd name="connsiteY3" fmla="*/ 734585 h 1047323"/>
                  <a:gd name="connsiteX4" fmla="*/ 1248040 w 2278207"/>
                  <a:gd name="connsiteY4" fmla="*/ 462559 h 1047323"/>
                  <a:gd name="connsiteX5" fmla="*/ 2278207 w 2278207"/>
                  <a:gd name="connsiteY5" fmla="*/ 30226 h 1047323"/>
                  <a:gd name="connsiteX0" fmla="*/ 0 w 2278207"/>
                  <a:gd name="connsiteY0" fmla="*/ 1058441 h 1058441"/>
                  <a:gd name="connsiteX1" fmla="*/ 355918 w 2278207"/>
                  <a:gd name="connsiteY1" fmla="*/ 869210 h 1058441"/>
                  <a:gd name="connsiteX2" fmla="*/ 554991 w 2278207"/>
                  <a:gd name="connsiteY2" fmla="*/ 733321 h 1058441"/>
                  <a:gd name="connsiteX3" fmla="*/ 756920 w 2278207"/>
                  <a:gd name="connsiteY3" fmla="*/ 745703 h 1058441"/>
                  <a:gd name="connsiteX4" fmla="*/ 1248040 w 2278207"/>
                  <a:gd name="connsiteY4" fmla="*/ 276250 h 1058441"/>
                  <a:gd name="connsiteX5" fmla="*/ 2278207 w 2278207"/>
                  <a:gd name="connsiteY5" fmla="*/ 41344 h 1058441"/>
                  <a:gd name="connsiteX0" fmla="*/ 0 w 2278207"/>
                  <a:gd name="connsiteY0" fmla="*/ 1333450 h 1333450"/>
                  <a:gd name="connsiteX1" fmla="*/ 355918 w 2278207"/>
                  <a:gd name="connsiteY1" fmla="*/ 1144219 h 1333450"/>
                  <a:gd name="connsiteX2" fmla="*/ 554991 w 2278207"/>
                  <a:gd name="connsiteY2" fmla="*/ 1008330 h 1333450"/>
                  <a:gd name="connsiteX3" fmla="*/ 756920 w 2278207"/>
                  <a:gd name="connsiteY3" fmla="*/ 1020712 h 1333450"/>
                  <a:gd name="connsiteX4" fmla="*/ 1445467 w 2278207"/>
                  <a:gd name="connsiteY4" fmla="*/ 541 h 1333450"/>
                  <a:gd name="connsiteX5" fmla="*/ 2278207 w 2278207"/>
                  <a:gd name="connsiteY5" fmla="*/ 316353 h 1333450"/>
                  <a:gd name="connsiteX0" fmla="*/ 0 w 2278207"/>
                  <a:gd name="connsiteY0" fmla="*/ 1340518 h 1340518"/>
                  <a:gd name="connsiteX1" fmla="*/ 355918 w 2278207"/>
                  <a:gd name="connsiteY1" fmla="*/ 1151287 h 1340518"/>
                  <a:gd name="connsiteX2" fmla="*/ 554991 w 2278207"/>
                  <a:gd name="connsiteY2" fmla="*/ 1015398 h 1340518"/>
                  <a:gd name="connsiteX3" fmla="*/ 756920 w 2278207"/>
                  <a:gd name="connsiteY3" fmla="*/ 1027780 h 1340518"/>
                  <a:gd name="connsiteX4" fmla="*/ 1445467 w 2278207"/>
                  <a:gd name="connsiteY4" fmla="*/ 7609 h 1340518"/>
                  <a:gd name="connsiteX5" fmla="*/ 2278207 w 2278207"/>
                  <a:gd name="connsiteY5" fmla="*/ 323421 h 1340518"/>
                  <a:gd name="connsiteX0" fmla="*/ 0 w 2278207"/>
                  <a:gd name="connsiteY0" fmla="*/ 1340518 h 1340518"/>
                  <a:gd name="connsiteX1" fmla="*/ 355918 w 2278207"/>
                  <a:gd name="connsiteY1" fmla="*/ 1151287 h 1340518"/>
                  <a:gd name="connsiteX2" fmla="*/ 554991 w 2278207"/>
                  <a:gd name="connsiteY2" fmla="*/ 1015398 h 1340518"/>
                  <a:gd name="connsiteX3" fmla="*/ 756920 w 2278207"/>
                  <a:gd name="connsiteY3" fmla="*/ 1027780 h 1340518"/>
                  <a:gd name="connsiteX4" fmla="*/ 1445467 w 2278207"/>
                  <a:gd name="connsiteY4" fmla="*/ 7609 h 1340518"/>
                  <a:gd name="connsiteX5" fmla="*/ 2278207 w 2278207"/>
                  <a:gd name="connsiteY5" fmla="*/ 323421 h 1340518"/>
                  <a:gd name="connsiteX0" fmla="*/ 0 w 2278207"/>
                  <a:gd name="connsiteY0" fmla="*/ 1340518 h 1340518"/>
                  <a:gd name="connsiteX1" fmla="*/ 355918 w 2278207"/>
                  <a:gd name="connsiteY1" fmla="*/ 1151287 h 1340518"/>
                  <a:gd name="connsiteX2" fmla="*/ 554991 w 2278207"/>
                  <a:gd name="connsiteY2" fmla="*/ 1015398 h 1340518"/>
                  <a:gd name="connsiteX3" fmla="*/ 995911 w 2278207"/>
                  <a:gd name="connsiteY3" fmla="*/ 778398 h 1340518"/>
                  <a:gd name="connsiteX4" fmla="*/ 1445467 w 2278207"/>
                  <a:gd name="connsiteY4" fmla="*/ 7609 h 1340518"/>
                  <a:gd name="connsiteX5" fmla="*/ 2278207 w 2278207"/>
                  <a:gd name="connsiteY5" fmla="*/ 323421 h 1340518"/>
                  <a:gd name="connsiteX0" fmla="*/ 0 w 2278207"/>
                  <a:gd name="connsiteY0" fmla="*/ 1340518 h 1340518"/>
                  <a:gd name="connsiteX1" fmla="*/ 355918 w 2278207"/>
                  <a:gd name="connsiteY1" fmla="*/ 1151287 h 1340518"/>
                  <a:gd name="connsiteX2" fmla="*/ 554991 w 2278207"/>
                  <a:gd name="connsiteY2" fmla="*/ 1015398 h 1340518"/>
                  <a:gd name="connsiteX3" fmla="*/ 995911 w 2278207"/>
                  <a:gd name="connsiteY3" fmla="*/ 778398 h 1340518"/>
                  <a:gd name="connsiteX4" fmla="*/ 1445467 w 2278207"/>
                  <a:gd name="connsiteY4" fmla="*/ 7609 h 1340518"/>
                  <a:gd name="connsiteX5" fmla="*/ 2278207 w 2278207"/>
                  <a:gd name="connsiteY5" fmla="*/ 323421 h 1340518"/>
                  <a:gd name="connsiteX0" fmla="*/ 0 w 2278207"/>
                  <a:gd name="connsiteY0" fmla="*/ 1340518 h 1340518"/>
                  <a:gd name="connsiteX1" fmla="*/ 355918 w 2278207"/>
                  <a:gd name="connsiteY1" fmla="*/ 1151287 h 1340518"/>
                  <a:gd name="connsiteX2" fmla="*/ 554991 w 2278207"/>
                  <a:gd name="connsiteY2" fmla="*/ 1015398 h 1340518"/>
                  <a:gd name="connsiteX3" fmla="*/ 995911 w 2278207"/>
                  <a:gd name="connsiteY3" fmla="*/ 778398 h 1340518"/>
                  <a:gd name="connsiteX4" fmla="*/ 1445467 w 2278207"/>
                  <a:gd name="connsiteY4" fmla="*/ 7609 h 1340518"/>
                  <a:gd name="connsiteX5" fmla="*/ 2278207 w 2278207"/>
                  <a:gd name="connsiteY5" fmla="*/ 323421 h 1340518"/>
                  <a:gd name="connsiteX0" fmla="*/ 0 w 2354407"/>
                  <a:gd name="connsiteY0" fmla="*/ 1341948 h 1341948"/>
                  <a:gd name="connsiteX1" fmla="*/ 355918 w 2354407"/>
                  <a:gd name="connsiteY1" fmla="*/ 1152717 h 1341948"/>
                  <a:gd name="connsiteX2" fmla="*/ 554991 w 2354407"/>
                  <a:gd name="connsiteY2" fmla="*/ 1016828 h 1341948"/>
                  <a:gd name="connsiteX3" fmla="*/ 995911 w 2354407"/>
                  <a:gd name="connsiteY3" fmla="*/ 779828 h 1341948"/>
                  <a:gd name="connsiteX4" fmla="*/ 1445467 w 2354407"/>
                  <a:gd name="connsiteY4" fmla="*/ 9039 h 1341948"/>
                  <a:gd name="connsiteX5" fmla="*/ 2354407 w 2354407"/>
                  <a:gd name="connsiteY5" fmla="*/ 286751 h 134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54407" h="1341948">
                    <a:moveTo>
                      <a:pt x="0" y="1341948"/>
                    </a:moveTo>
                    <a:cubicBezTo>
                      <a:pt x="140970" y="1281305"/>
                      <a:pt x="263420" y="1206904"/>
                      <a:pt x="355918" y="1152717"/>
                    </a:cubicBezTo>
                    <a:cubicBezTo>
                      <a:pt x="448416" y="1098530"/>
                      <a:pt x="448326" y="1078976"/>
                      <a:pt x="554991" y="1016828"/>
                    </a:cubicBezTo>
                    <a:cubicBezTo>
                      <a:pt x="661657" y="954680"/>
                      <a:pt x="854642" y="782116"/>
                      <a:pt x="995911" y="779828"/>
                    </a:cubicBezTo>
                    <a:cubicBezTo>
                      <a:pt x="1167054" y="768015"/>
                      <a:pt x="1278655" y="53624"/>
                      <a:pt x="1445467" y="9039"/>
                    </a:cubicBezTo>
                    <a:cubicBezTo>
                      <a:pt x="1687182" y="-39443"/>
                      <a:pt x="2224277" y="114837"/>
                      <a:pt x="2354407" y="286751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stealth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 rot="21049589">
                <a:off x="215675" y="2279354"/>
                <a:ext cx="590245" cy="276999"/>
              </a:xfrm>
              <a:prstGeom prst="rect">
                <a:avLst/>
              </a:prstGeom>
              <a:solidFill>
                <a:schemeClr val="accent3"/>
              </a:solidFill>
              <a:effectLst>
                <a:softEdge rad="50800"/>
              </a:effectLst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grpSp>
            <p:nvGrpSpPr>
              <p:cNvPr id="30" name="Groupe 29"/>
              <p:cNvGrpSpPr/>
              <p:nvPr/>
            </p:nvGrpSpPr>
            <p:grpSpPr>
              <a:xfrm flipH="1">
                <a:off x="4764835" y="278615"/>
                <a:ext cx="4394593" cy="4974029"/>
                <a:chOff x="6876257" y="28626"/>
                <a:chExt cx="4394593" cy="4974029"/>
              </a:xfrm>
            </p:grpSpPr>
            <p:grpSp>
              <p:nvGrpSpPr>
                <p:cNvPr id="31" name="Groupe 30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34" name="Groupe 33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36" name="Image 35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7" name="ZoneTexte 36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35" name="ZoneTexte 34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32" name="Forme libre 31"/>
                <p:cNvSpPr/>
                <p:nvPr/>
              </p:nvSpPr>
              <p:spPr>
                <a:xfrm>
                  <a:off x="8190200" y="930798"/>
                  <a:ext cx="3080650" cy="4071857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3371521"/>
                    <a:gd name="connsiteY0" fmla="*/ 931084 h 1895620"/>
                    <a:gd name="connsiteX1" fmla="*/ 334645 w 3371521"/>
                    <a:gd name="connsiteY1" fmla="*/ 760269 h 1895620"/>
                    <a:gd name="connsiteX2" fmla="*/ 556578 w 3371521"/>
                    <a:gd name="connsiteY2" fmla="*/ 403717 h 1895620"/>
                    <a:gd name="connsiteX3" fmla="*/ 922338 w 3371521"/>
                    <a:gd name="connsiteY3" fmla="*/ 164957 h 1895620"/>
                    <a:gd name="connsiteX4" fmla="*/ 2985454 w 3371521"/>
                    <a:gd name="connsiteY4" fmla="*/ 376428 h 1895620"/>
                    <a:gd name="connsiteX5" fmla="*/ 3279920 w 3371521"/>
                    <a:gd name="connsiteY5" fmla="*/ 1895620 h 1895620"/>
                    <a:gd name="connsiteX0" fmla="*/ 0 w 3400548"/>
                    <a:gd name="connsiteY0" fmla="*/ 829464 h 1794000"/>
                    <a:gd name="connsiteX1" fmla="*/ 334645 w 3400548"/>
                    <a:gd name="connsiteY1" fmla="*/ 658649 h 1794000"/>
                    <a:gd name="connsiteX2" fmla="*/ 556578 w 3400548"/>
                    <a:gd name="connsiteY2" fmla="*/ 302097 h 1794000"/>
                    <a:gd name="connsiteX3" fmla="*/ 922338 w 3400548"/>
                    <a:gd name="connsiteY3" fmla="*/ 63337 h 1794000"/>
                    <a:gd name="connsiteX4" fmla="*/ 3214054 w 3400548"/>
                    <a:gd name="connsiteY4" fmla="*/ 503408 h 1794000"/>
                    <a:gd name="connsiteX5" fmla="*/ 3279920 w 3400548"/>
                    <a:gd name="connsiteY5" fmla="*/ 1794000 h 1794000"/>
                    <a:gd name="connsiteX0" fmla="*/ 0 w 3460953"/>
                    <a:gd name="connsiteY0" fmla="*/ 829464 h 1794000"/>
                    <a:gd name="connsiteX1" fmla="*/ 334645 w 3460953"/>
                    <a:gd name="connsiteY1" fmla="*/ 658649 h 1794000"/>
                    <a:gd name="connsiteX2" fmla="*/ 556578 w 3460953"/>
                    <a:gd name="connsiteY2" fmla="*/ 302097 h 1794000"/>
                    <a:gd name="connsiteX3" fmla="*/ 922338 w 3460953"/>
                    <a:gd name="connsiteY3" fmla="*/ 63337 h 1794000"/>
                    <a:gd name="connsiteX4" fmla="*/ 3214054 w 3460953"/>
                    <a:gd name="connsiteY4" fmla="*/ 503408 h 1794000"/>
                    <a:gd name="connsiteX5" fmla="*/ 3279920 w 3460953"/>
                    <a:gd name="connsiteY5" fmla="*/ 1794000 h 1794000"/>
                    <a:gd name="connsiteX0" fmla="*/ 0 w 3283546"/>
                    <a:gd name="connsiteY0" fmla="*/ 829464 h 4111173"/>
                    <a:gd name="connsiteX1" fmla="*/ 334645 w 3283546"/>
                    <a:gd name="connsiteY1" fmla="*/ 658649 h 4111173"/>
                    <a:gd name="connsiteX2" fmla="*/ 556578 w 3283546"/>
                    <a:gd name="connsiteY2" fmla="*/ 302097 h 4111173"/>
                    <a:gd name="connsiteX3" fmla="*/ 922338 w 3283546"/>
                    <a:gd name="connsiteY3" fmla="*/ 63337 h 4111173"/>
                    <a:gd name="connsiteX4" fmla="*/ 3214054 w 3283546"/>
                    <a:gd name="connsiteY4" fmla="*/ 503408 h 4111173"/>
                    <a:gd name="connsiteX5" fmla="*/ 2822720 w 3283546"/>
                    <a:gd name="connsiteY5" fmla="*/ 4111173 h 4111173"/>
                    <a:gd name="connsiteX0" fmla="*/ 0 w 3080650"/>
                    <a:gd name="connsiteY0" fmla="*/ 790148 h 4071857"/>
                    <a:gd name="connsiteX1" fmla="*/ 334645 w 3080650"/>
                    <a:gd name="connsiteY1" fmla="*/ 619333 h 4071857"/>
                    <a:gd name="connsiteX2" fmla="*/ 556578 w 3080650"/>
                    <a:gd name="connsiteY2" fmla="*/ 262781 h 4071857"/>
                    <a:gd name="connsiteX3" fmla="*/ 922338 w 3080650"/>
                    <a:gd name="connsiteY3" fmla="*/ 24021 h 4071857"/>
                    <a:gd name="connsiteX4" fmla="*/ 2933499 w 3080650"/>
                    <a:gd name="connsiteY4" fmla="*/ 671910 h 4071857"/>
                    <a:gd name="connsiteX5" fmla="*/ 2822720 w 3080650"/>
                    <a:gd name="connsiteY5" fmla="*/ 4071857 h 4071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80650" h="4071857">
                      <a:moveTo>
                        <a:pt x="0" y="790148"/>
                      </a:moveTo>
                      <a:cubicBezTo>
                        <a:pt x="147002" y="724743"/>
                        <a:pt x="241882" y="707228"/>
                        <a:pt x="334645" y="619333"/>
                      </a:cubicBezTo>
                      <a:cubicBezTo>
                        <a:pt x="427408" y="531439"/>
                        <a:pt x="458629" y="362000"/>
                        <a:pt x="556578" y="262781"/>
                      </a:cubicBezTo>
                      <a:cubicBezTo>
                        <a:pt x="654527" y="163562"/>
                        <a:pt x="676275" y="102653"/>
                        <a:pt x="922338" y="24021"/>
                      </a:cubicBezTo>
                      <a:cubicBezTo>
                        <a:pt x="1168401" y="-54610"/>
                        <a:pt x="2723949" y="34793"/>
                        <a:pt x="2933499" y="671910"/>
                      </a:cubicBezTo>
                      <a:cubicBezTo>
                        <a:pt x="3129194" y="1288245"/>
                        <a:pt x="3164456" y="3982219"/>
                        <a:pt x="2822720" y="4071857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8386412" y="1346687"/>
                  <a:ext cx="2380817" cy="347586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2380817"/>
                    <a:gd name="connsiteY0" fmla="*/ 347082 h 546197"/>
                    <a:gd name="connsiteX1" fmla="*/ 355918 w 2380817"/>
                    <a:gd name="connsiteY1" fmla="*/ 157851 h 546197"/>
                    <a:gd name="connsiteX2" fmla="*/ 554991 w 2380817"/>
                    <a:gd name="connsiteY2" fmla="*/ 21962 h 546197"/>
                    <a:gd name="connsiteX3" fmla="*/ 756920 w 2380817"/>
                    <a:gd name="connsiteY3" fmla="*/ 34344 h 546197"/>
                    <a:gd name="connsiteX4" fmla="*/ 948002 w 2380817"/>
                    <a:gd name="connsiteY4" fmla="*/ 529080 h 546197"/>
                    <a:gd name="connsiteX5" fmla="*/ 2380817 w 2380817"/>
                    <a:gd name="connsiteY5" fmla="*/ 630 h 546197"/>
                    <a:gd name="connsiteX0" fmla="*/ 0 w 2380817"/>
                    <a:gd name="connsiteY0" fmla="*/ 347368 h 347368"/>
                    <a:gd name="connsiteX1" fmla="*/ 355918 w 2380817"/>
                    <a:gd name="connsiteY1" fmla="*/ 158137 h 347368"/>
                    <a:gd name="connsiteX2" fmla="*/ 554991 w 2380817"/>
                    <a:gd name="connsiteY2" fmla="*/ 22248 h 347368"/>
                    <a:gd name="connsiteX3" fmla="*/ 756920 w 2380817"/>
                    <a:gd name="connsiteY3" fmla="*/ 34630 h 347368"/>
                    <a:gd name="connsiteX4" fmla="*/ 1384420 w 2380817"/>
                    <a:gd name="connsiteY4" fmla="*/ 311157 h 347368"/>
                    <a:gd name="connsiteX5" fmla="*/ 2380817 w 2380817"/>
                    <a:gd name="connsiteY5" fmla="*/ 916 h 347368"/>
                    <a:gd name="connsiteX0" fmla="*/ 0 w 2380817"/>
                    <a:gd name="connsiteY0" fmla="*/ 347368 h 347368"/>
                    <a:gd name="connsiteX1" fmla="*/ 355918 w 2380817"/>
                    <a:gd name="connsiteY1" fmla="*/ 158137 h 347368"/>
                    <a:gd name="connsiteX2" fmla="*/ 554991 w 2380817"/>
                    <a:gd name="connsiteY2" fmla="*/ 22248 h 347368"/>
                    <a:gd name="connsiteX3" fmla="*/ 756920 w 2380817"/>
                    <a:gd name="connsiteY3" fmla="*/ 34630 h 347368"/>
                    <a:gd name="connsiteX4" fmla="*/ 1384420 w 2380817"/>
                    <a:gd name="connsiteY4" fmla="*/ 311157 h 347368"/>
                    <a:gd name="connsiteX5" fmla="*/ 2380817 w 2380817"/>
                    <a:gd name="connsiteY5" fmla="*/ 916 h 347368"/>
                    <a:gd name="connsiteX0" fmla="*/ 0 w 2380817"/>
                    <a:gd name="connsiteY0" fmla="*/ 347586 h 347586"/>
                    <a:gd name="connsiteX1" fmla="*/ 355918 w 2380817"/>
                    <a:gd name="connsiteY1" fmla="*/ 158355 h 347586"/>
                    <a:gd name="connsiteX2" fmla="*/ 554991 w 2380817"/>
                    <a:gd name="connsiteY2" fmla="*/ 22466 h 347586"/>
                    <a:gd name="connsiteX3" fmla="*/ 756920 w 2380817"/>
                    <a:gd name="connsiteY3" fmla="*/ 34848 h 347586"/>
                    <a:gd name="connsiteX4" fmla="*/ 1384420 w 2380817"/>
                    <a:gd name="connsiteY4" fmla="*/ 311375 h 347586"/>
                    <a:gd name="connsiteX5" fmla="*/ 2380817 w 2380817"/>
                    <a:gd name="connsiteY5" fmla="*/ 1134 h 347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80817" h="347586">
                      <a:moveTo>
                        <a:pt x="0" y="347586"/>
                      </a:moveTo>
                      <a:cubicBezTo>
                        <a:pt x="140970" y="286943"/>
                        <a:pt x="263420" y="212542"/>
                        <a:pt x="355918" y="158355"/>
                      </a:cubicBezTo>
                      <a:cubicBezTo>
                        <a:pt x="448416" y="104168"/>
                        <a:pt x="488157" y="43050"/>
                        <a:pt x="554991" y="22466"/>
                      </a:cubicBezTo>
                      <a:cubicBezTo>
                        <a:pt x="621825" y="1882"/>
                        <a:pt x="700943" y="9859"/>
                        <a:pt x="756920" y="34848"/>
                      </a:cubicBezTo>
                      <a:cubicBezTo>
                        <a:pt x="831947" y="83649"/>
                        <a:pt x="1119759" y="344703"/>
                        <a:pt x="1384420" y="311375"/>
                      </a:cubicBezTo>
                      <a:cubicBezTo>
                        <a:pt x="1545172" y="350784"/>
                        <a:pt x="2236399" y="-23142"/>
                        <a:pt x="2380817" y="1134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8" name="Groupe 37"/>
              <p:cNvGrpSpPr/>
              <p:nvPr/>
            </p:nvGrpSpPr>
            <p:grpSpPr>
              <a:xfrm flipH="1">
                <a:off x="4788024" y="2352168"/>
                <a:ext cx="4445878" cy="2348880"/>
                <a:chOff x="6876257" y="28626"/>
                <a:chExt cx="4445878" cy="2348880"/>
              </a:xfrm>
            </p:grpSpPr>
            <p:grpSp>
              <p:nvGrpSpPr>
                <p:cNvPr id="39" name="Groupe 38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42" name="Groupe 41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44" name="Image 43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5" name="ZoneTexte 44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43" name="ZoneTexte 42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0" name="Forme libre 39"/>
                <p:cNvSpPr/>
                <p:nvPr/>
              </p:nvSpPr>
              <p:spPr>
                <a:xfrm>
                  <a:off x="8190200" y="298873"/>
                  <a:ext cx="3131935" cy="1422071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31935" h="1422071">
                      <a:moveTo>
                        <a:pt x="0" y="1422071"/>
                      </a:moveTo>
                      <a:cubicBezTo>
                        <a:pt x="147002" y="1356666"/>
                        <a:pt x="241882" y="1339151"/>
                        <a:pt x="334645" y="1251256"/>
                      </a:cubicBezTo>
                      <a:cubicBezTo>
                        <a:pt x="427408" y="1163362"/>
                        <a:pt x="458629" y="993923"/>
                        <a:pt x="556578" y="894704"/>
                      </a:cubicBezTo>
                      <a:cubicBezTo>
                        <a:pt x="654527" y="795485"/>
                        <a:pt x="676275" y="734576"/>
                        <a:pt x="922338" y="655944"/>
                      </a:cubicBezTo>
                      <a:cubicBezTo>
                        <a:pt x="1168401" y="577313"/>
                        <a:pt x="2484959" y="1165480"/>
                        <a:pt x="2985454" y="867415"/>
                      </a:cubicBezTo>
                      <a:cubicBezTo>
                        <a:pt x="3409749" y="704432"/>
                        <a:pt x="2811165" y="-82549"/>
                        <a:pt x="2469429" y="7089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" name="Forme libre 40"/>
                <p:cNvSpPr/>
                <p:nvPr/>
              </p:nvSpPr>
              <p:spPr>
                <a:xfrm>
                  <a:off x="8386412" y="1304133"/>
                  <a:ext cx="2235345" cy="433498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2235345"/>
                    <a:gd name="connsiteY0" fmla="*/ 390141 h 433498"/>
                    <a:gd name="connsiteX1" fmla="*/ 355918 w 2235345"/>
                    <a:gd name="connsiteY1" fmla="*/ 200910 h 433498"/>
                    <a:gd name="connsiteX2" fmla="*/ 554991 w 2235345"/>
                    <a:gd name="connsiteY2" fmla="*/ 65021 h 433498"/>
                    <a:gd name="connsiteX3" fmla="*/ 756920 w 2235345"/>
                    <a:gd name="connsiteY3" fmla="*/ 77403 h 433498"/>
                    <a:gd name="connsiteX4" fmla="*/ 1051911 w 2235345"/>
                    <a:gd name="connsiteY4" fmla="*/ 114939 h 433498"/>
                    <a:gd name="connsiteX5" fmla="*/ 2235345 w 2235345"/>
                    <a:gd name="connsiteY5" fmla="*/ 386590 h 433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35345" h="433498">
                      <a:moveTo>
                        <a:pt x="0" y="390141"/>
                      </a:moveTo>
                      <a:cubicBezTo>
                        <a:pt x="140970" y="329498"/>
                        <a:pt x="263420" y="255097"/>
                        <a:pt x="355918" y="200910"/>
                      </a:cubicBezTo>
                      <a:cubicBezTo>
                        <a:pt x="448416" y="146723"/>
                        <a:pt x="488157" y="85605"/>
                        <a:pt x="554991" y="65021"/>
                      </a:cubicBezTo>
                      <a:cubicBezTo>
                        <a:pt x="621825" y="44437"/>
                        <a:pt x="700943" y="52414"/>
                        <a:pt x="756920" y="77403"/>
                      </a:cubicBezTo>
                      <a:cubicBezTo>
                        <a:pt x="831947" y="126204"/>
                        <a:pt x="839205" y="127485"/>
                        <a:pt x="1051911" y="114939"/>
                      </a:cubicBezTo>
                      <a:cubicBezTo>
                        <a:pt x="1451653" y="-323634"/>
                        <a:pt x="1550600" y="653260"/>
                        <a:pt x="2235345" y="386590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6" name="Groupe 45"/>
              <p:cNvGrpSpPr/>
              <p:nvPr/>
            </p:nvGrpSpPr>
            <p:grpSpPr>
              <a:xfrm flipH="1">
                <a:off x="5045407" y="4446040"/>
                <a:ext cx="4161137" cy="2348880"/>
                <a:chOff x="6876257" y="28626"/>
                <a:chExt cx="4161137" cy="2348880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6876257" y="28626"/>
                  <a:ext cx="1840097" cy="2348880"/>
                  <a:chOff x="4180649" y="4502799"/>
                  <a:chExt cx="1840097" cy="2348880"/>
                </a:xfrm>
              </p:grpSpPr>
              <p:grpSp>
                <p:nvGrpSpPr>
                  <p:cNvPr id="50" name="Groupe 49"/>
                  <p:cNvGrpSpPr/>
                  <p:nvPr/>
                </p:nvGrpSpPr>
                <p:grpSpPr>
                  <a:xfrm>
                    <a:off x="4180649" y="4502799"/>
                    <a:ext cx="1840097" cy="2348880"/>
                    <a:chOff x="4180649" y="4502799"/>
                    <a:chExt cx="1840097" cy="2348880"/>
                  </a:xfrm>
                </p:grpSpPr>
                <p:pic>
                  <p:nvPicPr>
                    <p:cNvPr id="52" name="Image 51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BEBA8EAE-BF5A-486C-A8C5-ECC9F3942E4B}">
                          <a14:imgProps xmlns:a14="http://schemas.microsoft.com/office/drawing/2010/main">
                            <a14:imgLayer r:embed="rId5">
                              <a14:imgEffect>
                                <a14:backgroundRemoval t="722" b="98556" l="922" r="97235">
                                  <a14:foregroundMark x1="10138" y1="7220" x2="52535" y2="2888"/>
                                  <a14:foregroundMark x1="34562" y1="35379" x2="32258" y2="37906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80649" y="4502799"/>
                      <a:ext cx="1840097" cy="23488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3" name="ZoneTexte 52"/>
                    <p:cNvSpPr txBox="1"/>
                    <p:nvPr/>
                  </p:nvSpPr>
                  <p:spPr>
                    <a:xfrm rot="21049589">
                      <a:off x="4601296" y="4790743"/>
                      <a:ext cx="590245" cy="276999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effectLst>
                      <a:softEdge rad="50800"/>
                    </a:effectLst>
                  </p:spPr>
                  <p:txBody>
                    <a:bodyPr wrap="square" lIns="0" tIns="0" rIns="0" bIns="0" rtlCol="0" anchor="ctr" anchorCtr="0">
                      <a:spAutoFit/>
                    </a:bodyPr>
                    <a:lstStyle/>
                    <a:p>
                      <a:pPr algn="ctr"/>
                      <a:r>
                        <a:rPr lang="fr-FR" dirty="0" smtClean="0"/>
                        <a:t>.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51" name="ZoneTexte 50"/>
                  <p:cNvSpPr txBox="1"/>
                  <p:nvPr/>
                </p:nvSpPr>
                <p:spPr>
                  <a:xfrm rot="21049589">
                    <a:off x="4746624" y="5611641"/>
                    <a:ext cx="299587" cy="246221"/>
                  </a:xfrm>
                  <a:prstGeom prst="rect">
                    <a:avLst/>
                  </a:prstGeom>
                  <a:solidFill>
                    <a:schemeClr val="tx1"/>
                  </a:solidFill>
                  <a:effectLst>
                    <a:softEdge rad="50800"/>
                  </a:effectLst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ctr"/>
                    <a:r>
                      <a:rPr lang="fr-FR" sz="1600" b="1" dirty="0" smtClean="0"/>
                      <a:t> </a:t>
                    </a:r>
                    <a:r>
                      <a:rPr lang="fr-FR" sz="1600" b="1" dirty="0" smtClean="0">
                        <a:solidFill>
                          <a:schemeClr val="bg1"/>
                        </a:solidFill>
                      </a:rPr>
                      <a:t>V</a:t>
                    </a:r>
                    <a:endParaRPr lang="fr-FR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8" name="Forme libre 47"/>
                <p:cNvSpPr/>
                <p:nvPr/>
              </p:nvSpPr>
              <p:spPr>
                <a:xfrm>
                  <a:off x="8190200" y="804724"/>
                  <a:ext cx="2843502" cy="916219"/>
                </a:xfrm>
                <a:custGeom>
                  <a:avLst/>
                  <a:gdLst>
                    <a:gd name="connsiteX0" fmla="*/ 0 w 2552700"/>
                    <a:gd name="connsiteY0" fmla="*/ 53382 h 308919"/>
                    <a:gd name="connsiteX1" fmla="*/ 160020 w 2552700"/>
                    <a:gd name="connsiteY1" fmla="*/ 42 h 308919"/>
                    <a:gd name="connsiteX2" fmla="*/ 739140 w 2552700"/>
                    <a:gd name="connsiteY2" fmla="*/ 61002 h 308919"/>
                    <a:gd name="connsiteX3" fmla="*/ 1943100 w 2552700"/>
                    <a:gd name="connsiteY3" fmla="*/ 304842 h 308919"/>
                    <a:gd name="connsiteX4" fmla="*/ 2552700 w 2552700"/>
                    <a:gd name="connsiteY4" fmla="*/ 190542 h 308919"/>
                    <a:gd name="connsiteX0" fmla="*/ 0 w 3251200"/>
                    <a:gd name="connsiteY0" fmla="*/ 1704340 h 1955981"/>
                    <a:gd name="connsiteX1" fmla="*/ 160020 w 3251200"/>
                    <a:gd name="connsiteY1" fmla="*/ 1651000 h 1955981"/>
                    <a:gd name="connsiteX2" fmla="*/ 739140 w 3251200"/>
                    <a:gd name="connsiteY2" fmla="*/ 1711960 h 1955981"/>
                    <a:gd name="connsiteX3" fmla="*/ 1943100 w 3251200"/>
                    <a:gd name="connsiteY3" fmla="*/ 1955800 h 1955981"/>
                    <a:gd name="connsiteX4" fmla="*/ 3251200 w 3251200"/>
                    <a:gd name="connsiteY4" fmla="*/ 0 h 1955981"/>
                    <a:gd name="connsiteX0" fmla="*/ 0 w 2298700"/>
                    <a:gd name="connsiteY0" fmla="*/ 2212340 h 2463943"/>
                    <a:gd name="connsiteX1" fmla="*/ 160020 w 2298700"/>
                    <a:gd name="connsiteY1" fmla="*/ 2159000 h 2463943"/>
                    <a:gd name="connsiteX2" fmla="*/ 739140 w 2298700"/>
                    <a:gd name="connsiteY2" fmla="*/ 2219960 h 2463943"/>
                    <a:gd name="connsiteX3" fmla="*/ 1943100 w 2298700"/>
                    <a:gd name="connsiteY3" fmla="*/ 2463800 h 2463943"/>
                    <a:gd name="connsiteX4" fmla="*/ 2298700 w 2298700"/>
                    <a:gd name="connsiteY4" fmla="*/ 0 h 2463943"/>
                    <a:gd name="connsiteX0" fmla="*/ 0 w 2298700"/>
                    <a:gd name="connsiteY0" fmla="*/ 2212340 h 2248057"/>
                    <a:gd name="connsiteX1" fmla="*/ 160020 w 2298700"/>
                    <a:gd name="connsiteY1" fmla="*/ 2159000 h 2248057"/>
                    <a:gd name="connsiteX2" fmla="*/ 739140 w 2298700"/>
                    <a:gd name="connsiteY2" fmla="*/ 2219960 h 2248057"/>
                    <a:gd name="connsiteX3" fmla="*/ 2095500 w 2298700"/>
                    <a:gd name="connsiteY3" fmla="*/ 2247900 h 2248057"/>
                    <a:gd name="connsiteX4" fmla="*/ 2298700 w 2298700"/>
                    <a:gd name="connsiteY4" fmla="*/ 0 h 2248057"/>
                    <a:gd name="connsiteX0" fmla="*/ 0 w 2298700"/>
                    <a:gd name="connsiteY0" fmla="*/ 2212340 h 2502041"/>
                    <a:gd name="connsiteX1" fmla="*/ 160020 w 2298700"/>
                    <a:gd name="connsiteY1" fmla="*/ 2159000 h 2502041"/>
                    <a:gd name="connsiteX2" fmla="*/ 739140 w 2298700"/>
                    <a:gd name="connsiteY2" fmla="*/ 2219960 h 2502041"/>
                    <a:gd name="connsiteX3" fmla="*/ 2032000 w 2298700"/>
                    <a:gd name="connsiteY3" fmla="*/ 2501900 h 2502041"/>
                    <a:gd name="connsiteX4" fmla="*/ 2298700 w 2298700"/>
                    <a:gd name="connsiteY4" fmla="*/ 0 h 2502041"/>
                    <a:gd name="connsiteX0" fmla="*/ 0 w 3131528"/>
                    <a:gd name="connsiteY0" fmla="*/ 2212340 h 2514827"/>
                    <a:gd name="connsiteX1" fmla="*/ 160020 w 3131528"/>
                    <a:gd name="connsiteY1" fmla="*/ 2159000 h 2514827"/>
                    <a:gd name="connsiteX2" fmla="*/ 739140 w 3131528"/>
                    <a:gd name="connsiteY2" fmla="*/ 2219960 h 2514827"/>
                    <a:gd name="connsiteX3" fmla="*/ 2032000 w 3131528"/>
                    <a:gd name="connsiteY3" fmla="*/ 2501900 h 2514827"/>
                    <a:gd name="connsiteX4" fmla="*/ 3129916 w 3131528"/>
                    <a:gd name="connsiteY4" fmla="*/ 871871 h 2514827"/>
                    <a:gd name="connsiteX5" fmla="*/ 2298700 w 3131528"/>
                    <a:gd name="connsiteY5" fmla="*/ 0 h 2514827"/>
                    <a:gd name="connsiteX0" fmla="*/ 0 w 3131367"/>
                    <a:gd name="connsiteY0" fmla="*/ 2237740 h 2540227"/>
                    <a:gd name="connsiteX1" fmla="*/ 160020 w 3131367"/>
                    <a:gd name="connsiteY1" fmla="*/ 2184400 h 2540227"/>
                    <a:gd name="connsiteX2" fmla="*/ 739140 w 3131367"/>
                    <a:gd name="connsiteY2" fmla="*/ 2245360 h 2540227"/>
                    <a:gd name="connsiteX3" fmla="*/ 2032000 w 3131367"/>
                    <a:gd name="connsiteY3" fmla="*/ 2527300 h 2540227"/>
                    <a:gd name="connsiteX4" fmla="*/ 3129916 w 3131367"/>
                    <a:gd name="connsiteY4" fmla="*/ 897271 h 2540227"/>
                    <a:gd name="connsiteX5" fmla="*/ 2197100 w 3131367"/>
                    <a:gd name="connsiteY5" fmla="*/ 0 h 2540227"/>
                    <a:gd name="connsiteX0" fmla="*/ 0 w 3132130"/>
                    <a:gd name="connsiteY0" fmla="*/ 2237740 h 2540227"/>
                    <a:gd name="connsiteX1" fmla="*/ 160020 w 3132130"/>
                    <a:gd name="connsiteY1" fmla="*/ 2184400 h 2540227"/>
                    <a:gd name="connsiteX2" fmla="*/ 739140 w 3132130"/>
                    <a:gd name="connsiteY2" fmla="*/ 2245360 h 2540227"/>
                    <a:gd name="connsiteX3" fmla="*/ 2032000 w 3132130"/>
                    <a:gd name="connsiteY3" fmla="*/ 2527300 h 2540227"/>
                    <a:gd name="connsiteX4" fmla="*/ 3129916 w 3132130"/>
                    <a:gd name="connsiteY4" fmla="*/ 897271 h 2540227"/>
                    <a:gd name="connsiteX5" fmla="*/ 2197100 w 3132130"/>
                    <a:gd name="connsiteY5" fmla="*/ 0 h 2540227"/>
                    <a:gd name="connsiteX0" fmla="*/ 0 w 3132130"/>
                    <a:gd name="connsiteY0" fmla="*/ 2237740 h 2307723"/>
                    <a:gd name="connsiteX1" fmla="*/ 160020 w 3132130"/>
                    <a:gd name="connsiteY1" fmla="*/ 2184400 h 2307723"/>
                    <a:gd name="connsiteX2" fmla="*/ 739140 w 3132130"/>
                    <a:gd name="connsiteY2" fmla="*/ 2245360 h 2307723"/>
                    <a:gd name="connsiteX3" fmla="*/ 914400 w 3132130"/>
                    <a:gd name="connsiteY3" fmla="*/ 1168400 h 2307723"/>
                    <a:gd name="connsiteX4" fmla="*/ 3129916 w 3132130"/>
                    <a:gd name="connsiteY4" fmla="*/ 897271 h 2307723"/>
                    <a:gd name="connsiteX5" fmla="*/ 2197100 w 3132130"/>
                    <a:gd name="connsiteY5" fmla="*/ 0 h 2307723"/>
                    <a:gd name="connsiteX0" fmla="*/ 0 w 3132130"/>
                    <a:gd name="connsiteY0" fmla="*/ 2237740 h 2237740"/>
                    <a:gd name="connsiteX1" fmla="*/ 160020 w 3132130"/>
                    <a:gd name="connsiteY1" fmla="*/ 2184400 h 2237740"/>
                    <a:gd name="connsiteX2" fmla="*/ 535940 w 3132130"/>
                    <a:gd name="connsiteY2" fmla="*/ 2029460 h 2237740"/>
                    <a:gd name="connsiteX3" fmla="*/ 914400 w 3132130"/>
                    <a:gd name="connsiteY3" fmla="*/ 1168400 h 2237740"/>
                    <a:gd name="connsiteX4" fmla="*/ 3129916 w 3132130"/>
                    <a:gd name="connsiteY4" fmla="*/ 897271 h 2237740"/>
                    <a:gd name="connsiteX5" fmla="*/ 2197100 w 3132130"/>
                    <a:gd name="connsiteY5" fmla="*/ 0 h 2237740"/>
                    <a:gd name="connsiteX0" fmla="*/ 0 w 3132217"/>
                    <a:gd name="connsiteY0" fmla="*/ 1402636 h 1450954"/>
                    <a:gd name="connsiteX1" fmla="*/ 160020 w 3132217"/>
                    <a:gd name="connsiteY1" fmla="*/ 1349296 h 1450954"/>
                    <a:gd name="connsiteX2" fmla="*/ 535940 w 3132217"/>
                    <a:gd name="connsiteY2" fmla="*/ 1194356 h 1450954"/>
                    <a:gd name="connsiteX3" fmla="*/ 914400 w 3132217"/>
                    <a:gd name="connsiteY3" fmla="*/ 333296 h 1450954"/>
                    <a:gd name="connsiteX4" fmla="*/ 3129916 w 3132217"/>
                    <a:gd name="connsiteY4" fmla="*/ 62167 h 1450954"/>
                    <a:gd name="connsiteX5" fmla="*/ 2222500 w 3132217"/>
                    <a:gd name="connsiteY5" fmla="*/ 1450896 h 1450954"/>
                    <a:gd name="connsiteX0" fmla="*/ 0 w 3132217"/>
                    <a:gd name="connsiteY0" fmla="*/ 1405667 h 1453927"/>
                    <a:gd name="connsiteX1" fmla="*/ 160020 w 3132217"/>
                    <a:gd name="connsiteY1" fmla="*/ 1352327 h 1453927"/>
                    <a:gd name="connsiteX2" fmla="*/ 535940 w 3132217"/>
                    <a:gd name="connsiteY2" fmla="*/ 1197387 h 1453927"/>
                    <a:gd name="connsiteX3" fmla="*/ 914400 w 3132217"/>
                    <a:gd name="connsiteY3" fmla="*/ 336327 h 1453927"/>
                    <a:gd name="connsiteX4" fmla="*/ 3129916 w 3132217"/>
                    <a:gd name="connsiteY4" fmla="*/ 65198 h 1453927"/>
                    <a:gd name="connsiteX5" fmla="*/ 2222500 w 3132217"/>
                    <a:gd name="connsiteY5" fmla="*/ 1453927 h 1453927"/>
                    <a:gd name="connsiteX0" fmla="*/ 0 w 3284178"/>
                    <a:gd name="connsiteY0" fmla="*/ 1332041 h 1380301"/>
                    <a:gd name="connsiteX1" fmla="*/ 160020 w 3284178"/>
                    <a:gd name="connsiteY1" fmla="*/ 1278701 h 1380301"/>
                    <a:gd name="connsiteX2" fmla="*/ 535940 w 3284178"/>
                    <a:gd name="connsiteY2" fmla="*/ 1123761 h 1380301"/>
                    <a:gd name="connsiteX3" fmla="*/ 914400 w 3284178"/>
                    <a:gd name="connsiteY3" fmla="*/ 262701 h 1380301"/>
                    <a:gd name="connsiteX4" fmla="*/ 3282316 w 3284178"/>
                    <a:gd name="connsiteY4" fmla="*/ 67772 h 1380301"/>
                    <a:gd name="connsiteX5" fmla="*/ 2222500 w 3284178"/>
                    <a:gd name="connsiteY5" fmla="*/ 1380301 h 1380301"/>
                    <a:gd name="connsiteX0" fmla="*/ 0 w 3298757"/>
                    <a:gd name="connsiteY0" fmla="*/ 1490254 h 1538514"/>
                    <a:gd name="connsiteX1" fmla="*/ 160020 w 3298757"/>
                    <a:gd name="connsiteY1" fmla="*/ 1436914 h 1538514"/>
                    <a:gd name="connsiteX2" fmla="*/ 535940 w 3298757"/>
                    <a:gd name="connsiteY2" fmla="*/ 1281974 h 1538514"/>
                    <a:gd name="connsiteX3" fmla="*/ 914400 w 3298757"/>
                    <a:gd name="connsiteY3" fmla="*/ 420914 h 1538514"/>
                    <a:gd name="connsiteX4" fmla="*/ 3282316 w 3298757"/>
                    <a:gd name="connsiteY4" fmla="*/ 225985 h 1538514"/>
                    <a:gd name="connsiteX5" fmla="*/ 2222500 w 3298757"/>
                    <a:gd name="connsiteY5" fmla="*/ 1538514 h 1538514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3576517"/>
                    <a:gd name="connsiteY0" fmla="*/ 1411173 h 1459433"/>
                    <a:gd name="connsiteX1" fmla="*/ 160020 w 3576517"/>
                    <a:gd name="connsiteY1" fmla="*/ 1357833 h 1459433"/>
                    <a:gd name="connsiteX2" fmla="*/ 535940 w 3576517"/>
                    <a:gd name="connsiteY2" fmla="*/ 1202893 h 1459433"/>
                    <a:gd name="connsiteX3" fmla="*/ 914400 w 3576517"/>
                    <a:gd name="connsiteY3" fmla="*/ 341833 h 1459433"/>
                    <a:gd name="connsiteX4" fmla="*/ 3561716 w 3576517"/>
                    <a:gd name="connsiteY4" fmla="*/ 248504 h 1459433"/>
                    <a:gd name="connsiteX5" fmla="*/ 2222500 w 3576517"/>
                    <a:gd name="connsiteY5" fmla="*/ 1459433 h 1459433"/>
                    <a:gd name="connsiteX0" fmla="*/ 0 w 2996216"/>
                    <a:gd name="connsiteY0" fmla="*/ 1208923 h 1257183"/>
                    <a:gd name="connsiteX1" fmla="*/ 160020 w 2996216"/>
                    <a:gd name="connsiteY1" fmla="*/ 1155583 h 1257183"/>
                    <a:gd name="connsiteX2" fmla="*/ 535940 w 2996216"/>
                    <a:gd name="connsiteY2" fmla="*/ 1000643 h 1257183"/>
                    <a:gd name="connsiteX3" fmla="*/ 914400 w 2996216"/>
                    <a:gd name="connsiteY3" fmla="*/ 139583 h 1257183"/>
                    <a:gd name="connsiteX4" fmla="*/ 2977516 w 2996216"/>
                    <a:gd name="connsiteY4" fmla="*/ 351054 h 1257183"/>
                    <a:gd name="connsiteX5" fmla="*/ 2222500 w 2996216"/>
                    <a:gd name="connsiteY5" fmla="*/ 1257183 h 1257183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77516"/>
                    <a:gd name="connsiteY0" fmla="*/ 1234297 h 1282557"/>
                    <a:gd name="connsiteX1" fmla="*/ 160020 w 2977516"/>
                    <a:gd name="connsiteY1" fmla="*/ 1180957 h 1282557"/>
                    <a:gd name="connsiteX2" fmla="*/ 535940 w 2977516"/>
                    <a:gd name="connsiteY2" fmla="*/ 1026017 h 1282557"/>
                    <a:gd name="connsiteX3" fmla="*/ 914400 w 2977516"/>
                    <a:gd name="connsiteY3" fmla="*/ 164957 h 1282557"/>
                    <a:gd name="connsiteX4" fmla="*/ 2977516 w 2977516"/>
                    <a:gd name="connsiteY4" fmla="*/ 376428 h 1282557"/>
                    <a:gd name="connsiteX5" fmla="*/ 2222500 w 2977516"/>
                    <a:gd name="connsiteY5" fmla="*/ 1282557 h 1282557"/>
                    <a:gd name="connsiteX0" fmla="*/ 0 w 2952116"/>
                    <a:gd name="connsiteY0" fmla="*/ 916797 h 1282557"/>
                    <a:gd name="connsiteX1" fmla="*/ 134620 w 2952116"/>
                    <a:gd name="connsiteY1" fmla="*/ 11809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10540 w 2952116"/>
                    <a:gd name="connsiteY2" fmla="*/ 10260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287020 w 2952116"/>
                    <a:gd name="connsiteY1" fmla="*/ 888857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52116"/>
                    <a:gd name="connsiteY0" fmla="*/ 916797 h 1282557"/>
                    <a:gd name="connsiteX1" fmla="*/ 301307 w 2952116"/>
                    <a:gd name="connsiteY1" fmla="*/ 760269 h 1282557"/>
                    <a:gd name="connsiteX2" fmla="*/ 523240 w 2952116"/>
                    <a:gd name="connsiteY2" fmla="*/ 403717 h 1282557"/>
                    <a:gd name="connsiteX3" fmla="*/ 889000 w 2952116"/>
                    <a:gd name="connsiteY3" fmla="*/ 164957 h 1282557"/>
                    <a:gd name="connsiteX4" fmla="*/ 2952116 w 2952116"/>
                    <a:gd name="connsiteY4" fmla="*/ 376428 h 1282557"/>
                    <a:gd name="connsiteX5" fmla="*/ 2197100 w 295211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71166"/>
                    <a:gd name="connsiteY0" fmla="*/ 931084 h 1282557"/>
                    <a:gd name="connsiteX1" fmla="*/ 320357 w 2971166"/>
                    <a:gd name="connsiteY1" fmla="*/ 760269 h 1282557"/>
                    <a:gd name="connsiteX2" fmla="*/ 542290 w 2971166"/>
                    <a:gd name="connsiteY2" fmla="*/ 403717 h 1282557"/>
                    <a:gd name="connsiteX3" fmla="*/ 908050 w 2971166"/>
                    <a:gd name="connsiteY3" fmla="*/ 164957 h 1282557"/>
                    <a:gd name="connsiteX4" fmla="*/ 2971166 w 2971166"/>
                    <a:gd name="connsiteY4" fmla="*/ 376428 h 1282557"/>
                    <a:gd name="connsiteX5" fmla="*/ 2216150 w 2971166"/>
                    <a:gd name="connsiteY5" fmla="*/ 1282557 h 1282557"/>
                    <a:gd name="connsiteX0" fmla="*/ 0 w 2985454"/>
                    <a:gd name="connsiteY0" fmla="*/ 931084 h 1282557"/>
                    <a:gd name="connsiteX1" fmla="*/ 334645 w 2985454"/>
                    <a:gd name="connsiteY1" fmla="*/ 760269 h 1282557"/>
                    <a:gd name="connsiteX2" fmla="*/ 556578 w 2985454"/>
                    <a:gd name="connsiteY2" fmla="*/ 403717 h 1282557"/>
                    <a:gd name="connsiteX3" fmla="*/ 922338 w 2985454"/>
                    <a:gd name="connsiteY3" fmla="*/ 164957 h 1282557"/>
                    <a:gd name="connsiteX4" fmla="*/ 2985454 w 2985454"/>
                    <a:gd name="connsiteY4" fmla="*/ 376428 h 1282557"/>
                    <a:gd name="connsiteX5" fmla="*/ 2230438 w 2985454"/>
                    <a:gd name="connsiteY5" fmla="*/ 1282557 h 1282557"/>
                    <a:gd name="connsiteX0" fmla="*/ 0 w 2985454"/>
                    <a:gd name="connsiteY0" fmla="*/ 931084 h 1261775"/>
                    <a:gd name="connsiteX1" fmla="*/ 334645 w 2985454"/>
                    <a:gd name="connsiteY1" fmla="*/ 760269 h 1261775"/>
                    <a:gd name="connsiteX2" fmla="*/ 556578 w 2985454"/>
                    <a:gd name="connsiteY2" fmla="*/ 403717 h 1261775"/>
                    <a:gd name="connsiteX3" fmla="*/ 922338 w 2985454"/>
                    <a:gd name="connsiteY3" fmla="*/ 164957 h 1261775"/>
                    <a:gd name="connsiteX4" fmla="*/ 2985454 w 2985454"/>
                    <a:gd name="connsiteY4" fmla="*/ 376428 h 1261775"/>
                    <a:gd name="connsiteX5" fmla="*/ 2386302 w 2985454"/>
                    <a:gd name="connsiteY5" fmla="*/ 1261775 h 1261775"/>
                    <a:gd name="connsiteX0" fmla="*/ 0 w 2985454"/>
                    <a:gd name="connsiteY0" fmla="*/ 1418654 h 1418654"/>
                    <a:gd name="connsiteX1" fmla="*/ 334645 w 2985454"/>
                    <a:gd name="connsiteY1" fmla="*/ 1247839 h 1418654"/>
                    <a:gd name="connsiteX2" fmla="*/ 556578 w 2985454"/>
                    <a:gd name="connsiteY2" fmla="*/ 891287 h 1418654"/>
                    <a:gd name="connsiteX3" fmla="*/ 922338 w 2985454"/>
                    <a:gd name="connsiteY3" fmla="*/ 652527 h 1418654"/>
                    <a:gd name="connsiteX4" fmla="*/ 2985454 w 2985454"/>
                    <a:gd name="connsiteY4" fmla="*/ 863998 h 1418654"/>
                    <a:gd name="connsiteX5" fmla="*/ 2469429 w 2985454"/>
                    <a:gd name="connsiteY5" fmla="*/ 3672 h 1418654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131935"/>
                    <a:gd name="connsiteY0" fmla="*/ 1422071 h 1422071"/>
                    <a:gd name="connsiteX1" fmla="*/ 334645 w 3131935"/>
                    <a:gd name="connsiteY1" fmla="*/ 1251256 h 1422071"/>
                    <a:gd name="connsiteX2" fmla="*/ 556578 w 3131935"/>
                    <a:gd name="connsiteY2" fmla="*/ 894704 h 1422071"/>
                    <a:gd name="connsiteX3" fmla="*/ 922338 w 3131935"/>
                    <a:gd name="connsiteY3" fmla="*/ 655944 h 1422071"/>
                    <a:gd name="connsiteX4" fmla="*/ 2985454 w 3131935"/>
                    <a:gd name="connsiteY4" fmla="*/ 867415 h 1422071"/>
                    <a:gd name="connsiteX5" fmla="*/ 2469429 w 3131935"/>
                    <a:gd name="connsiteY5" fmla="*/ 7089 h 1422071"/>
                    <a:gd name="connsiteX0" fmla="*/ 0 w 3228223"/>
                    <a:gd name="connsiteY0" fmla="*/ 2011446 h 2011446"/>
                    <a:gd name="connsiteX1" fmla="*/ 334645 w 3228223"/>
                    <a:gd name="connsiteY1" fmla="*/ 1840631 h 2011446"/>
                    <a:gd name="connsiteX2" fmla="*/ 556578 w 3228223"/>
                    <a:gd name="connsiteY2" fmla="*/ 1484079 h 2011446"/>
                    <a:gd name="connsiteX3" fmla="*/ 922338 w 3228223"/>
                    <a:gd name="connsiteY3" fmla="*/ 1245319 h 2011446"/>
                    <a:gd name="connsiteX4" fmla="*/ 2985454 w 3228223"/>
                    <a:gd name="connsiteY4" fmla="*/ 1456790 h 2011446"/>
                    <a:gd name="connsiteX5" fmla="*/ 2874675 w 3228223"/>
                    <a:gd name="connsiteY5" fmla="*/ 4182 h 2011446"/>
                    <a:gd name="connsiteX0" fmla="*/ 0 w 3105919"/>
                    <a:gd name="connsiteY0" fmla="*/ 2007264 h 2007264"/>
                    <a:gd name="connsiteX1" fmla="*/ 334645 w 3105919"/>
                    <a:gd name="connsiteY1" fmla="*/ 1836449 h 2007264"/>
                    <a:gd name="connsiteX2" fmla="*/ 556578 w 3105919"/>
                    <a:gd name="connsiteY2" fmla="*/ 1479897 h 2007264"/>
                    <a:gd name="connsiteX3" fmla="*/ 922338 w 3105919"/>
                    <a:gd name="connsiteY3" fmla="*/ 1241137 h 2007264"/>
                    <a:gd name="connsiteX4" fmla="*/ 2985454 w 3105919"/>
                    <a:gd name="connsiteY4" fmla="*/ 1452608 h 2007264"/>
                    <a:gd name="connsiteX5" fmla="*/ 2874675 w 3105919"/>
                    <a:gd name="connsiteY5" fmla="*/ 0 h 2007264"/>
                    <a:gd name="connsiteX0" fmla="*/ 0 w 3314847"/>
                    <a:gd name="connsiteY0" fmla="*/ 2237063 h 2237063"/>
                    <a:gd name="connsiteX1" fmla="*/ 334645 w 3314847"/>
                    <a:gd name="connsiteY1" fmla="*/ 2066248 h 2237063"/>
                    <a:gd name="connsiteX2" fmla="*/ 556578 w 3314847"/>
                    <a:gd name="connsiteY2" fmla="*/ 1709696 h 2237063"/>
                    <a:gd name="connsiteX3" fmla="*/ 922338 w 3314847"/>
                    <a:gd name="connsiteY3" fmla="*/ 1470936 h 2237063"/>
                    <a:gd name="connsiteX4" fmla="*/ 2985454 w 3314847"/>
                    <a:gd name="connsiteY4" fmla="*/ 1682407 h 2237063"/>
                    <a:gd name="connsiteX5" fmla="*/ 3310210 w 3314847"/>
                    <a:gd name="connsiteY5" fmla="*/ 78423 h 2237063"/>
                    <a:gd name="connsiteX6" fmla="*/ 2874675 w 3314847"/>
                    <a:gd name="connsiteY6" fmla="*/ 229799 h 2237063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310210 w 4277448"/>
                    <a:gd name="connsiteY5" fmla="*/ 929279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985454 w 4277448"/>
                    <a:gd name="connsiteY4" fmla="*/ 2533263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684117 w 4277448"/>
                    <a:gd name="connsiteY4" fmla="*/ 2148799 h 3087919"/>
                    <a:gd name="connsiteX5" fmla="*/ 3154347 w 4277448"/>
                    <a:gd name="connsiteY5" fmla="*/ 877325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684117 w 4277448"/>
                    <a:gd name="connsiteY4" fmla="*/ 2148799 h 3087919"/>
                    <a:gd name="connsiteX5" fmla="*/ 3279038 w 4277448"/>
                    <a:gd name="connsiteY5" fmla="*/ 2217752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341217 w 4277448"/>
                    <a:gd name="connsiteY4" fmla="*/ 2522871 h 3087919"/>
                    <a:gd name="connsiteX5" fmla="*/ 3279038 w 4277448"/>
                    <a:gd name="connsiteY5" fmla="*/ 2217752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2341217 w 4277448"/>
                    <a:gd name="connsiteY4" fmla="*/ 2522871 h 3087919"/>
                    <a:gd name="connsiteX5" fmla="*/ 3279038 w 4277448"/>
                    <a:gd name="connsiteY5" fmla="*/ 2217752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1925581 w 4277448"/>
                    <a:gd name="connsiteY4" fmla="*/ 2637171 h 3087919"/>
                    <a:gd name="connsiteX5" fmla="*/ 3279038 w 4277448"/>
                    <a:gd name="connsiteY5" fmla="*/ 2217752 h 3087919"/>
                    <a:gd name="connsiteX6" fmla="*/ 4277448 w 4277448"/>
                    <a:gd name="connsiteY6" fmla="*/ 0 h 3087919"/>
                    <a:gd name="connsiteX0" fmla="*/ 0 w 4277448"/>
                    <a:gd name="connsiteY0" fmla="*/ 3087919 h 3087919"/>
                    <a:gd name="connsiteX1" fmla="*/ 334645 w 4277448"/>
                    <a:gd name="connsiteY1" fmla="*/ 2917104 h 3087919"/>
                    <a:gd name="connsiteX2" fmla="*/ 556578 w 4277448"/>
                    <a:gd name="connsiteY2" fmla="*/ 2560552 h 3087919"/>
                    <a:gd name="connsiteX3" fmla="*/ 922338 w 4277448"/>
                    <a:gd name="connsiteY3" fmla="*/ 2321792 h 3087919"/>
                    <a:gd name="connsiteX4" fmla="*/ 1925581 w 4277448"/>
                    <a:gd name="connsiteY4" fmla="*/ 2637171 h 3087919"/>
                    <a:gd name="connsiteX5" fmla="*/ 2686757 w 4277448"/>
                    <a:gd name="connsiteY5" fmla="*/ 2539870 h 3087919"/>
                    <a:gd name="connsiteX6" fmla="*/ 4277448 w 4277448"/>
                    <a:gd name="connsiteY6" fmla="*/ 0 h 3087919"/>
                    <a:gd name="connsiteX0" fmla="*/ 0 w 2822720"/>
                    <a:gd name="connsiteY0" fmla="*/ 782211 h 782211"/>
                    <a:gd name="connsiteX1" fmla="*/ 334645 w 2822720"/>
                    <a:gd name="connsiteY1" fmla="*/ 611396 h 782211"/>
                    <a:gd name="connsiteX2" fmla="*/ 556578 w 2822720"/>
                    <a:gd name="connsiteY2" fmla="*/ 254844 h 782211"/>
                    <a:gd name="connsiteX3" fmla="*/ 922338 w 2822720"/>
                    <a:gd name="connsiteY3" fmla="*/ 16084 h 782211"/>
                    <a:gd name="connsiteX4" fmla="*/ 1925581 w 2822720"/>
                    <a:gd name="connsiteY4" fmla="*/ 331463 h 782211"/>
                    <a:gd name="connsiteX5" fmla="*/ 2686757 w 2822720"/>
                    <a:gd name="connsiteY5" fmla="*/ 234162 h 782211"/>
                    <a:gd name="connsiteX6" fmla="*/ 2822720 w 2822720"/>
                    <a:gd name="connsiteY6" fmla="*/ 1074 h 782211"/>
                    <a:gd name="connsiteX0" fmla="*/ 0 w 2843502"/>
                    <a:gd name="connsiteY0" fmla="*/ 916219 h 916219"/>
                    <a:gd name="connsiteX1" fmla="*/ 334645 w 2843502"/>
                    <a:gd name="connsiteY1" fmla="*/ 745404 h 916219"/>
                    <a:gd name="connsiteX2" fmla="*/ 556578 w 2843502"/>
                    <a:gd name="connsiteY2" fmla="*/ 388852 h 916219"/>
                    <a:gd name="connsiteX3" fmla="*/ 922338 w 2843502"/>
                    <a:gd name="connsiteY3" fmla="*/ 150092 h 916219"/>
                    <a:gd name="connsiteX4" fmla="*/ 1925581 w 2843502"/>
                    <a:gd name="connsiteY4" fmla="*/ 465471 h 916219"/>
                    <a:gd name="connsiteX5" fmla="*/ 2686757 w 2843502"/>
                    <a:gd name="connsiteY5" fmla="*/ 368170 h 916219"/>
                    <a:gd name="connsiteX6" fmla="*/ 2843502 w 2843502"/>
                    <a:gd name="connsiteY6" fmla="*/ 0 h 916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3502" h="916219">
                      <a:moveTo>
                        <a:pt x="0" y="916219"/>
                      </a:moveTo>
                      <a:cubicBezTo>
                        <a:pt x="147002" y="850814"/>
                        <a:pt x="241882" y="833299"/>
                        <a:pt x="334645" y="745404"/>
                      </a:cubicBezTo>
                      <a:cubicBezTo>
                        <a:pt x="427408" y="657510"/>
                        <a:pt x="458629" y="488071"/>
                        <a:pt x="556578" y="388852"/>
                      </a:cubicBezTo>
                      <a:cubicBezTo>
                        <a:pt x="654527" y="289633"/>
                        <a:pt x="676275" y="228724"/>
                        <a:pt x="922338" y="150092"/>
                      </a:cubicBezTo>
                      <a:cubicBezTo>
                        <a:pt x="1168401" y="71461"/>
                        <a:pt x="1605534" y="669847"/>
                        <a:pt x="1925581" y="465471"/>
                      </a:cubicBezTo>
                      <a:cubicBezTo>
                        <a:pt x="2204064" y="323441"/>
                        <a:pt x="2590920" y="631052"/>
                        <a:pt x="2686757" y="368170"/>
                      </a:cubicBezTo>
                      <a:cubicBezTo>
                        <a:pt x="2761812" y="94897"/>
                        <a:pt x="2838159" y="2480"/>
                        <a:pt x="2843502" y="0"/>
                      </a:cubicBezTo>
                    </a:path>
                  </a:pathLst>
                </a:custGeom>
                <a:noFill/>
                <a:ln w="38100">
                  <a:solidFill>
                    <a:srgbClr val="00B0F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9" name="Forme libre 48"/>
                <p:cNvSpPr/>
                <p:nvPr/>
              </p:nvSpPr>
              <p:spPr>
                <a:xfrm>
                  <a:off x="8386413" y="421687"/>
                  <a:ext cx="2650981" cy="1272586"/>
                </a:xfrm>
                <a:custGeom>
                  <a:avLst/>
                  <a:gdLst>
                    <a:gd name="connsiteX0" fmla="*/ 0 w 2362200"/>
                    <a:gd name="connsiteY0" fmla="*/ 419656 h 420144"/>
                    <a:gd name="connsiteX1" fmla="*/ 144780 w 2362200"/>
                    <a:gd name="connsiteY1" fmla="*/ 389176 h 420144"/>
                    <a:gd name="connsiteX2" fmla="*/ 662940 w 2362200"/>
                    <a:gd name="connsiteY2" fmla="*/ 221536 h 420144"/>
                    <a:gd name="connsiteX3" fmla="*/ 1493520 w 2362200"/>
                    <a:gd name="connsiteY3" fmla="*/ 556 h 420144"/>
                    <a:gd name="connsiteX4" fmla="*/ 2362200 w 2362200"/>
                    <a:gd name="connsiteY4" fmla="*/ 290116 h 420144"/>
                    <a:gd name="connsiteX0" fmla="*/ 0 w 1560632"/>
                    <a:gd name="connsiteY0" fmla="*/ 1764323 h 1764811"/>
                    <a:gd name="connsiteX1" fmla="*/ 144780 w 1560632"/>
                    <a:gd name="connsiteY1" fmla="*/ 1733843 h 1764811"/>
                    <a:gd name="connsiteX2" fmla="*/ 662940 w 1560632"/>
                    <a:gd name="connsiteY2" fmla="*/ 1566203 h 1764811"/>
                    <a:gd name="connsiteX3" fmla="*/ 1493520 w 1560632"/>
                    <a:gd name="connsiteY3" fmla="*/ 1345223 h 1764811"/>
                    <a:gd name="connsiteX4" fmla="*/ 1346200 w 1560632"/>
                    <a:gd name="connsiteY4" fmla="*/ 9183 h 1764811"/>
                    <a:gd name="connsiteX0" fmla="*/ 0 w 1346200"/>
                    <a:gd name="connsiteY0" fmla="*/ 1769712 h 1770200"/>
                    <a:gd name="connsiteX1" fmla="*/ 144780 w 1346200"/>
                    <a:gd name="connsiteY1" fmla="*/ 1739232 h 1770200"/>
                    <a:gd name="connsiteX2" fmla="*/ 662940 w 1346200"/>
                    <a:gd name="connsiteY2" fmla="*/ 1571592 h 1770200"/>
                    <a:gd name="connsiteX3" fmla="*/ 731520 w 1346200"/>
                    <a:gd name="connsiteY3" fmla="*/ 766412 h 1770200"/>
                    <a:gd name="connsiteX4" fmla="*/ 1346200 w 1346200"/>
                    <a:gd name="connsiteY4" fmla="*/ 14572 h 1770200"/>
                    <a:gd name="connsiteX0" fmla="*/ 0 w 1346200"/>
                    <a:gd name="connsiteY0" fmla="*/ 1769712 h 1778443"/>
                    <a:gd name="connsiteX1" fmla="*/ 144780 w 1346200"/>
                    <a:gd name="connsiteY1" fmla="*/ 1739232 h 1778443"/>
                    <a:gd name="connsiteX2" fmla="*/ 472440 w 1346200"/>
                    <a:gd name="connsiteY2" fmla="*/ 1393792 h 1778443"/>
                    <a:gd name="connsiteX3" fmla="*/ 731520 w 1346200"/>
                    <a:gd name="connsiteY3" fmla="*/ 766412 h 1778443"/>
                    <a:gd name="connsiteX4" fmla="*/ 1346200 w 1346200"/>
                    <a:gd name="connsiteY4" fmla="*/ 14572 h 1778443"/>
                    <a:gd name="connsiteX0" fmla="*/ 0 w 1346200"/>
                    <a:gd name="connsiteY0" fmla="*/ 1771368 h 1780099"/>
                    <a:gd name="connsiteX1" fmla="*/ 144780 w 1346200"/>
                    <a:gd name="connsiteY1" fmla="*/ 1740888 h 1780099"/>
                    <a:gd name="connsiteX2" fmla="*/ 472440 w 1346200"/>
                    <a:gd name="connsiteY2" fmla="*/ 1395448 h 1780099"/>
                    <a:gd name="connsiteX3" fmla="*/ 680720 w 1346200"/>
                    <a:gd name="connsiteY3" fmla="*/ 666468 h 1780099"/>
                    <a:gd name="connsiteX4" fmla="*/ 1346200 w 1346200"/>
                    <a:gd name="connsiteY4" fmla="*/ 16228 h 1780099"/>
                    <a:gd name="connsiteX0" fmla="*/ 0 w 1460500"/>
                    <a:gd name="connsiteY0" fmla="*/ 2109769 h 2118500"/>
                    <a:gd name="connsiteX1" fmla="*/ 144780 w 1460500"/>
                    <a:gd name="connsiteY1" fmla="*/ 2079289 h 2118500"/>
                    <a:gd name="connsiteX2" fmla="*/ 472440 w 1460500"/>
                    <a:gd name="connsiteY2" fmla="*/ 1733849 h 2118500"/>
                    <a:gd name="connsiteX3" fmla="*/ 680720 w 1460500"/>
                    <a:gd name="connsiteY3" fmla="*/ 1004869 h 2118500"/>
                    <a:gd name="connsiteX4" fmla="*/ 1460500 w 1460500"/>
                    <a:gd name="connsiteY4" fmla="*/ 11729 h 2118500"/>
                    <a:gd name="connsiteX0" fmla="*/ 0 w 1460500"/>
                    <a:gd name="connsiteY0" fmla="*/ 2111528 h 2120259"/>
                    <a:gd name="connsiteX1" fmla="*/ 144780 w 1460500"/>
                    <a:gd name="connsiteY1" fmla="*/ 2081048 h 2120259"/>
                    <a:gd name="connsiteX2" fmla="*/ 472440 w 1460500"/>
                    <a:gd name="connsiteY2" fmla="*/ 1735608 h 2120259"/>
                    <a:gd name="connsiteX3" fmla="*/ 680720 w 1460500"/>
                    <a:gd name="connsiteY3" fmla="*/ 1006628 h 2120259"/>
                    <a:gd name="connsiteX4" fmla="*/ 1460500 w 1460500"/>
                    <a:gd name="connsiteY4" fmla="*/ 13488 h 2120259"/>
                    <a:gd name="connsiteX0" fmla="*/ 0 w 1460500"/>
                    <a:gd name="connsiteY0" fmla="*/ 2106788 h 2115519"/>
                    <a:gd name="connsiteX1" fmla="*/ 144780 w 1460500"/>
                    <a:gd name="connsiteY1" fmla="*/ 2076308 h 2115519"/>
                    <a:gd name="connsiteX2" fmla="*/ 472440 w 1460500"/>
                    <a:gd name="connsiteY2" fmla="*/ 1730868 h 2115519"/>
                    <a:gd name="connsiteX3" fmla="*/ 680720 w 1460500"/>
                    <a:gd name="connsiteY3" fmla="*/ 1586088 h 2115519"/>
                    <a:gd name="connsiteX4" fmla="*/ 1460500 w 1460500"/>
                    <a:gd name="connsiteY4" fmla="*/ 8748 h 2115519"/>
                    <a:gd name="connsiteX0" fmla="*/ 0 w 1460500"/>
                    <a:gd name="connsiteY0" fmla="*/ 2106788 h 2109520"/>
                    <a:gd name="connsiteX1" fmla="*/ 144780 w 1460500"/>
                    <a:gd name="connsiteY1" fmla="*/ 2076308 h 2109520"/>
                    <a:gd name="connsiteX2" fmla="*/ 586740 w 1460500"/>
                    <a:gd name="connsiteY2" fmla="*/ 2073768 h 2109520"/>
                    <a:gd name="connsiteX3" fmla="*/ 680720 w 1460500"/>
                    <a:gd name="connsiteY3" fmla="*/ 1586088 h 2109520"/>
                    <a:gd name="connsiteX4" fmla="*/ 1460500 w 1460500"/>
                    <a:gd name="connsiteY4" fmla="*/ 8748 h 2109520"/>
                    <a:gd name="connsiteX0" fmla="*/ 0 w 1511300"/>
                    <a:gd name="connsiteY0" fmla="*/ 540787 h 779547"/>
                    <a:gd name="connsiteX1" fmla="*/ 144780 w 1511300"/>
                    <a:gd name="connsiteY1" fmla="*/ 510307 h 779547"/>
                    <a:gd name="connsiteX2" fmla="*/ 586740 w 1511300"/>
                    <a:gd name="connsiteY2" fmla="*/ 507767 h 779547"/>
                    <a:gd name="connsiteX3" fmla="*/ 680720 w 1511300"/>
                    <a:gd name="connsiteY3" fmla="*/ 20087 h 779547"/>
                    <a:gd name="connsiteX4" fmla="*/ 1511300 w 1511300"/>
                    <a:gd name="connsiteY4" fmla="*/ 779547 h 779547"/>
                    <a:gd name="connsiteX0" fmla="*/ 0 w 1511300"/>
                    <a:gd name="connsiteY0" fmla="*/ 538551 h 777311"/>
                    <a:gd name="connsiteX1" fmla="*/ 144780 w 1511300"/>
                    <a:gd name="connsiteY1" fmla="*/ 5080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586740 w 1511300"/>
                    <a:gd name="connsiteY2" fmla="*/ 5055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511300"/>
                    <a:gd name="connsiteY0" fmla="*/ 538551 h 777311"/>
                    <a:gd name="connsiteX1" fmla="*/ 297180 w 1511300"/>
                    <a:gd name="connsiteY1" fmla="*/ 292171 h 777311"/>
                    <a:gd name="connsiteX2" fmla="*/ 485140 w 1511300"/>
                    <a:gd name="connsiteY2" fmla="*/ 162631 h 777311"/>
                    <a:gd name="connsiteX3" fmla="*/ 680720 w 1511300"/>
                    <a:gd name="connsiteY3" fmla="*/ 17851 h 777311"/>
                    <a:gd name="connsiteX4" fmla="*/ 1511300 w 1511300"/>
                    <a:gd name="connsiteY4" fmla="*/ 777311 h 777311"/>
                    <a:gd name="connsiteX0" fmla="*/ 0 w 1485900"/>
                    <a:gd name="connsiteY0" fmla="*/ 297251 h 777311"/>
                    <a:gd name="connsiteX1" fmla="*/ 271780 w 1485900"/>
                    <a:gd name="connsiteY1" fmla="*/ 2921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297251 h 777311"/>
                    <a:gd name="connsiteX1" fmla="*/ 322580 w 1485900"/>
                    <a:gd name="connsiteY1" fmla="*/ 368371 h 777311"/>
                    <a:gd name="connsiteX2" fmla="*/ 459740 w 1485900"/>
                    <a:gd name="connsiteY2" fmla="*/ 162631 h 777311"/>
                    <a:gd name="connsiteX3" fmla="*/ 655320 w 1485900"/>
                    <a:gd name="connsiteY3" fmla="*/ 17851 h 777311"/>
                    <a:gd name="connsiteX4" fmla="*/ 1485900 w 1485900"/>
                    <a:gd name="connsiteY4" fmla="*/ 777311 h 777311"/>
                    <a:gd name="connsiteX0" fmla="*/ 0 w 1485900"/>
                    <a:gd name="connsiteY0" fmla="*/ 334690 h 814750"/>
                    <a:gd name="connsiteX1" fmla="*/ 322580 w 1485900"/>
                    <a:gd name="connsiteY1" fmla="*/ 405810 h 814750"/>
                    <a:gd name="connsiteX2" fmla="*/ 459740 w 1485900"/>
                    <a:gd name="connsiteY2" fmla="*/ 200070 h 814750"/>
                    <a:gd name="connsiteX3" fmla="*/ 833120 w 1485900"/>
                    <a:gd name="connsiteY3" fmla="*/ 17190 h 814750"/>
                    <a:gd name="connsiteX4" fmla="*/ 1485900 w 1485900"/>
                    <a:gd name="connsiteY4" fmla="*/ 814750 h 814750"/>
                    <a:gd name="connsiteX0" fmla="*/ 0 w 1485900"/>
                    <a:gd name="connsiteY0" fmla="*/ 318210 h 798270"/>
                    <a:gd name="connsiteX1" fmla="*/ 322580 w 1485900"/>
                    <a:gd name="connsiteY1" fmla="*/ 389330 h 798270"/>
                    <a:gd name="connsiteX2" fmla="*/ 459740 w 1485900"/>
                    <a:gd name="connsiteY2" fmla="*/ 183590 h 798270"/>
                    <a:gd name="connsiteX3" fmla="*/ 833120 w 1485900"/>
                    <a:gd name="connsiteY3" fmla="*/ 710 h 798270"/>
                    <a:gd name="connsiteX4" fmla="*/ 1485900 w 1485900"/>
                    <a:gd name="connsiteY4" fmla="*/ 798270 h 798270"/>
                    <a:gd name="connsiteX0" fmla="*/ 0 w 1485900"/>
                    <a:gd name="connsiteY0" fmla="*/ 318153 h 798213"/>
                    <a:gd name="connsiteX1" fmla="*/ 322580 w 1485900"/>
                    <a:gd name="connsiteY1" fmla="*/ 262273 h 798213"/>
                    <a:gd name="connsiteX2" fmla="*/ 459740 w 1485900"/>
                    <a:gd name="connsiteY2" fmla="*/ 183533 h 798213"/>
                    <a:gd name="connsiteX3" fmla="*/ 833120 w 1485900"/>
                    <a:gd name="connsiteY3" fmla="*/ 653 h 798213"/>
                    <a:gd name="connsiteX4" fmla="*/ 1485900 w 1485900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13391 h 798213"/>
                    <a:gd name="connsiteX1" fmla="*/ 365443 w 1528763"/>
                    <a:gd name="connsiteY1" fmla="*/ 262273 h 798213"/>
                    <a:gd name="connsiteX2" fmla="*/ 502603 w 1528763"/>
                    <a:gd name="connsiteY2" fmla="*/ 183533 h 798213"/>
                    <a:gd name="connsiteX3" fmla="*/ 875983 w 1528763"/>
                    <a:gd name="connsiteY3" fmla="*/ 653 h 798213"/>
                    <a:gd name="connsiteX4" fmla="*/ 1528763 w 1528763"/>
                    <a:gd name="connsiteY4" fmla="*/ 798213 h 798213"/>
                    <a:gd name="connsiteX0" fmla="*/ 0 w 1528763"/>
                    <a:gd name="connsiteY0" fmla="*/ 336884 h 821706"/>
                    <a:gd name="connsiteX1" fmla="*/ 365443 w 1528763"/>
                    <a:gd name="connsiteY1" fmla="*/ 285766 h 821706"/>
                    <a:gd name="connsiteX2" fmla="*/ 550228 w 1528763"/>
                    <a:gd name="connsiteY2" fmla="*/ 21289 h 821706"/>
                    <a:gd name="connsiteX3" fmla="*/ 875983 w 1528763"/>
                    <a:gd name="connsiteY3" fmla="*/ 24146 h 821706"/>
                    <a:gd name="connsiteX4" fmla="*/ 1528763 w 1528763"/>
                    <a:gd name="connsiteY4" fmla="*/ 821706 h 821706"/>
                    <a:gd name="connsiteX0" fmla="*/ 0 w 1528763"/>
                    <a:gd name="connsiteY0" fmla="*/ 326775 h 811597"/>
                    <a:gd name="connsiteX1" fmla="*/ 355918 w 1528763"/>
                    <a:gd name="connsiteY1" fmla="*/ 137544 h 811597"/>
                    <a:gd name="connsiteX2" fmla="*/ 550228 w 1528763"/>
                    <a:gd name="connsiteY2" fmla="*/ 11180 h 811597"/>
                    <a:gd name="connsiteX3" fmla="*/ 875983 w 1528763"/>
                    <a:gd name="connsiteY3" fmla="*/ 14037 h 811597"/>
                    <a:gd name="connsiteX4" fmla="*/ 1528763 w 1528763"/>
                    <a:gd name="connsiteY4" fmla="*/ 811597 h 811597"/>
                    <a:gd name="connsiteX0" fmla="*/ 0 w 1528763"/>
                    <a:gd name="connsiteY0" fmla="*/ 333683 h 818505"/>
                    <a:gd name="connsiteX1" fmla="*/ 355918 w 1528763"/>
                    <a:gd name="connsiteY1" fmla="*/ 144452 h 818505"/>
                    <a:gd name="connsiteX2" fmla="*/ 554991 w 1528763"/>
                    <a:gd name="connsiteY2" fmla="*/ 8563 h 818505"/>
                    <a:gd name="connsiteX3" fmla="*/ 875983 w 1528763"/>
                    <a:gd name="connsiteY3" fmla="*/ 20945 h 818505"/>
                    <a:gd name="connsiteX4" fmla="*/ 1528763 w 1528763"/>
                    <a:gd name="connsiteY4" fmla="*/ 818505 h 818505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875983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401692 h 886514"/>
                    <a:gd name="connsiteX1" fmla="*/ 355918 w 1528763"/>
                    <a:gd name="connsiteY1" fmla="*/ 212461 h 886514"/>
                    <a:gd name="connsiteX2" fmla="*/ 554991 w 1528763"/>
                    <a:gd name="connsiteY2" fmla="*/ 76572 h 886514"/>
                    <a:gd name="connsiteX3" fmla="*/ 756920 w 1528763"/>
                    <a:gd name="connsiteY3" fmla="*/ 88954 h 886514"/>
                    <a:gd name="connsiteX4" fmla="*/ 890852 w 1528763"/>
                    <a:gd name="connsiteY4" fmla="*/ 50290 h 886514"/>
                    <a:gd name="connsiteX5" fmla="*/ 1528763 w 1528763"/>
                    <a:gd name="connsiteY5" fmla="*/ 886514 h 886514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2039 h 816861"/>
                    <a:gd name="connsiteX1" fmla="*/ 355918 w 1528763"/>
                    <a:gd name="connsiteY1" fmla="*/ 142808 h 816861"/>
                    <a:gd name="connsiteX2" fmla="*/ 554991 w 1528763"/>
                    <a:gd name="connsiteY2" fmla="*/ 6919 h 816861"/>
                    <a:gd name="connsiteX3" fmla="*/ 756920 w 1528763"/>
                    <a:gd name="connsiteY3" fmla="*/ 19301 h 816861"/>
                    <a:gd name="connsiteX4" fmla="*/ 957527 w 1528763"/>
                    <a:gd name="connsiteY4" fmla="*/ 509275 h 816861"/>
                    <a:gd name="connsiteX5" fmla="*/ 1528763 w 1528763"/>
                    <a:gd name="connsiteY5" fmla="*/ 816861 h 816861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57527 w 1528763"/>
                    <a:gd name="connsiteY4" fmla="*/ 514092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528763"/>
                    <a:gd name="connsiteY0" fmla="*/ 336856 h 821678"/>
                    <a:gd name="connsiteX1" fmla="*/ 355918 w 1528763"/>
                    <a:gd name="connsiteY1" fmla="*/ 147625 h 821678"/>
                    <a:gd name="connsiteX2" fmla="*/ 554991 w 1528763"/>
                    <a:gd name="connsiteY2" fmla="*/ 11736 h 821678"/>
                    <a:gd name="connsiteX3" fmla="*/ 756920 w 1528763"/>
                    <a:gd name="connsiteY3" fmla="*/ 24118 h 821678"/>
                    <a:gd name="connsiteX4" fmla="*/ 948002 w 1528763"/>
                    <a:gd name="connsiteY4" fmla="*/ 518854 h 821678"/>
                    <a:gd name="connsiteX5" fmla="*/ 1528763 w 1528763"/>
                    <a:gd name="connsiteY5" fmla="*/ 821678 h 821678"/>
                    <a:gd name="connsiteX0" fmla="*/ 0 w 1331335"/>
                    <a:gd name="connsiteY0" fmla="*/ 336856 h 811287"/>
                    <a:gd name="connsiteX1" fmla="*/ 355918 w 1331335"/>
                    <a:gd name="connsiteY1" fmla="*/ 147625 h 811287"/>
                    <a:gd name="connsiteX2" fmla="*/ 554991 w 1331335"/>
                    <a:gd name="connsiteY2" fmla="*/ 11736 h 811287"/>
                    <a:gd name="connsiteX3" fmla="*/ 756920 w 1331335"/>
                    <a:gd name="connsiteY3" fmla="*/ 24118 h 811287"/>
                    <a:gd name="connsiteX4" fmla="*/ 948002 w 1331335"/>
                    <a:gd name="connsiteY4" fmla="*/ 518854 h 811287"/>
                    <a:gd name="connsiteX5" fmla="*/ 1331335 w 1331335"/>
                    <a:gd name="connsiteY5" fmla="*/ 811287 h 811287"/>
                    <a:gd name="connsiteX0" fmla="*/ 0 w 1331335"/>
                    <a:gd name="connsiteY0" fmla="*/ 336856 h 738550"/>
                    <a:gd name="connsiteX1" fmla="*/ 355918 w 1331335"/>
                    <a:gd name="connsiteY1" fmla="*/ 147625 h 738550"/>
                    <a:gd name="connsiteX2" fmla="*/ 554991 w 1331335"/>
                    <a:gd name="connsiteY2" fmla="*/ 11736 h 738550"/>
                    <a:gd name="connsiteX3" fmla="*/ 756920 w 1331335"/>
                    <a:gd name="connsiteY3" fmla="*/ 24118 h 738550"/>
                    <a:gd name="connsiteX4" fmla="*/ 948002 w 1331335"/>
                    <a:gd name="connsiteY4" fmla="*/ 518854 h 738550"/>
                    <a:gd name="connsiteX5" fmla="*/ 1331335 w 1331335"/>
                    <a:gd name="connsiteY5" fmla="*/ 738550 h 738550"/>
                    <a:gd name="connsiteX0" fmla="*/ 0 w 1206645"/>
                    <a:gd name="connsiteY0" fmla="*/ 1396185 h 1585449"/>
                    <a:gd name="connsiteX1" fmla="*/ 355918 w 1206645"/>
                    <a:gd name="connsiteY1" fmla="*/ 1206954 h 1585449"/>
                    <a:gd name="connsiteX2" fmla="*/ 554991 w 1206645"/>
                    <a:gd name="connsiteY2" fmla="*/ 1071065 h 1585449"/>
                    <a:gd name="connsiteX3" fmla="*/ 756920 w 1206645"/>
                    <a:gd name="connsiteY3" fmla="*/ 1083447 h 1585449"/>
                    <a:gd name="connsiteX4" fmla="*/ 948002 w 1206645"/>
                    <a:gd name="connsiteY4" fmla="*/ 1578183 h 1585449"/>
                    <a:gd name="connsiteX5" fmla="*/ 1206645 w 1206645"/>
                    <a:gd name="connsiteY5" fmla="*/ 252 h 1585449"/>
                    <a:gd name="connsiteX0" fmla="*/ 0 w 1206645"/>
                    <a:gd name="connsiteY0" fmla="*/ 1395933 h 1585322"/>
                    <a:gd name="connsiteX1" fmla="*/ 355918 w 1206645"/>
                    <a:gd name="connsiteY1" fmla="*/ 1206702 h 1585322"/>
                    <a:gd name="connsiteX2" fmla="*/ 554991 w 1206645"/>
                    <a:gd name="connsiteY2" fmla="*/ 1070813 h 1585322"/>
                    <a:gd name="connsiteX3" fmla="*/ 756920 w 1206645"/>
                    <a:gd name="connsiteY3" fmla="*/ 1083195 h 1585322"/>
                    <a:gd name="connsiteX4" fmla="*/ 948002 w 1206645"/>
                    <a:gd name="connsiteY4" fmla="*/ 1577931 h 1585322"/>
                    <a:gd name="connsiteX5" fmla="*/ 1206645 w 1206645"/>
                    <a:gd name="connsiteY5" fmla="*/ 0 h 1585322"/>
                    <a:gd name="connsiteX0" fmla="*/ 0 w 1206645"/>
                    <a:gd name="connsiteY0" fmla="*/ 1395933 h 1577931"/>
                    <a:gd name="connsiteX1" fmla="*/ 355918 w 1206645"/>
                    <a:gd name="connsiteY1" fmla="*/ 1206702 h 1577931"/>
                    <a:gd name="connsiteX2" fmla="*/ 554991 w 1206645"/>
                    <a:gd name="connsiteY2" fmla="*/ 1070813 h 1577931"/>
                    <a:gd name="connsiteX3" fmla="*/ 756920 w 1206645"/>
                    <a:gd name="connsiteY3" fmla="*/ 1083195 h 1577931"/>
                    <a:gd name="connsiteX4" fmla="*/ 948002 w 1206645"/>
                    <a:gd name="connsiteY4" fmla="*/ 1577931 h 1577931"/>
                    <a:gd name="connsiteX5" fmla="*/ 1206645 w 1206645"/>
                    <a:gd name="connsiteY5" fmla="*/ 0 h 1577931"/>
                    <a:gd name="connsiteX0" fmla="*/ 0 w 1206645"/>
                    <a:gd name="connsiteY0" fmla="*/ 1395933 h 1578183"/>
                    <a:gd name="connsiteX1" fmla="*/ 355918 w 1206645"/>
                    <a:gd name="connsiteY1" fmla="*/ 1206702 h 1578183"/>
                    <a:gd name="connsiteX2" fmla="*/ 554991 w 1206645"/>
                    <a:gd name="connsiteY2" fmla="*/ 1070813 h 1578183"/>
                    <a:gd name="connsiteX3" fmla="*/ 756920 w 1206645"/>
                    <a:gd name="connsiteY3" fmla="*/ 1083195 h 1578183"/>
                    <a:gd name="connsiteX4" fmla="*/ 948002 w 1206645"/>
                    <a:gd name="connsiteY4" fmla="*/ 1577931 h 1578183"/>
                    <a:gd name="connsiteX5" fmla="*/ 1206645 w 1206645"/>
                    <a:gd name="connsiteY5" fmla="*/ 0 h 157818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206645"/>
                    <a:gd name="connsiteY0" fmla="*/ 1395933 h 1395933"/>
                    <a:gd name="connsiteX1" fmla="*/ 355918 w 1206645"/>
                    <a:gd name="connsiteY1" fmla="*/ 1206702 h 1395933"/>
                    <a:gd name="connsiteX2" fmla="*/ 554991 w 1206645"/>
                    <a:gd name="connsiteY2" fmla="*/ 1070813 h 1395933"/>
                    <a:gd name="connsiteX3" fmla="*/ 756920 w 1206645"/>
                    <a:gd name="connsiteY3" fmla="*/ 1083195 h 1395933"/>
                    <a:gd name="connsiteX4" fmla="*/ 1051911 w 1206645"/>
                    <a:gd name="connsiteY4" fmla="*/ 1120731 h 1395933"/>
                    <a:gd name="connsiteX5" fmla="*/ 1206645 w 1206645"/>
                    <a:gd name="connsiteY5" fmla="*/ 0 h 1395933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051911 w 1746972"/>
                    <a:gd name="connsiteY4" fmla="*/ 2190995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153459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756920 w 1746972"/>
                    <a:gd name="connsiteY3" fmla="*/ 2080723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1746972"/>
                    <a:gd name="connsiteY0" fmla="*/ 2466197 h 2466197"/>
                    <a:gd name="connsiteX1" fmla="*/ 355918 w 1746972"/>
                    <a:gd name="connsiteY1" fmla="*/ 2276966 h 2466197"/>
                    <a:gd name="connsiteX2" fmla="*/ 554991 w 1746972"/>
                    <a:gd name="connsiteY2" fmla="*/ 2141077 h 2466197"/>
                    <a:gd name="connsiteX3" fmla="*/ 829656 w 1746972"/>
                    <a:gd name="connsiteY3" fmla="*/ 2091114 h 2466197"/>
                    <a:gd name="connsiteX4" fmla="*/ 1218166 w 1746972"/>
                    <a:gd name="connsiteY4" fmla="*/ 2035131 h 2466197"/>
                    <a:gd name="connsiteX5" fmla="*/ 1746972 w 1746972"/>
                    <a:gd name="connsiteY5" fmla="*/ 0 h 2466197"/>
                    <a:gd name="connsiteX0" fmla="*/ 0 w 2599027"/>
                    <a:gd name="connsiteY0" fmla="*/ 1229679 h 1229679"/>
                    <a:gd name="connsiteX1" fmla="*/ 355918 w 2599027"/>
                    <a:gd name="connsiteY1" fmla="*/ 1040448 h 1229679"/>
                    <a:gd name="connsiteX2" fmla="*/ 554991 w 2599027"/>
                    <a:gd name="connsiteY2" fmla="*/ 904559 h 1229679"/>
                    <a:gd name="connsiteX3" fmla="*/ 829656 w 2599027"/>
                    <a:gd name="connsiteY3" fmla="*/ 854596 h 1229679"/>
                    <a:gd name="connsiteX4" fmla="*/ 1218166 w 2599027"/>
                    <a:gd name="connsiteY4" fmla="*/ 798613 h 1229679"/>
                    <a:gd name="connsiteX5" fmla="*/ 2599027 w 2599027"/>
                    <a:gd name="connsiteY5" fmla="*/ 0 h 1229679"/>
                    <a:gd name="connsiteX0" fmla="*/ 0 w 2599027"/>
                    <a:gd name="connsiteY0" fmla="*/ 1229679 h 1229679"/>
                    <a:gd name="connsiteX1" fmla="*/ 355918 w 2599027"/>
                    <a:gd name="connsiteY1" fmla="*/ 1040448 h 1229679"/>
                    <a:gd name="connsiteX2" fmla="*/ 554991 w 2599027"/>
                    <a:gd name="connsiteY2" fmla="*/ 904559 h 1229679"/>
                    <a:gd name="connsiteX3" fmla="*/ 829656 w 2599027"/>
                    <a:gd name="connsiteY3" fmla="*/ 854596 h 1229679"/>
                    <a:gd name="connsiteX4" fmla="*/ 1218166 w 2599027"/>
                    <a:gd name="connsiteY4" fmla="*/ 798613 h 1229679"/>
                    <a:gd name="connsiteX5" fmla="*/ 2599027 w 2599027"/>
                    <a:gd name="connsiteY5" fmla="*/ 0 h 1229679"/>
                    <a:gd name="connsiteX0" fmla="*/ 0 w 2599027"/>
                    <a:gd name="connsiteY0" fmla="*/ 1188115 h 1188115"/>
                    <a:gd name="connsiteX1" fmla="*/ 355918 w 2599027"/>
                    <a:gd name="connsiteY1" fmla="*/ 998884 h 1188115"/>
                    <a:gd name="connsiteX2" fmla="*/ 554991 w 2599027"/>
                    <a:gd name="connsiteY2" fmla="*/ 862995 h 1188115"/>
                    <a:gd name="connsiteX3" fmla="*/ 829656 w 2599027"/>
                    <a:gd name="connsiteY3" fmla="*/ 813032 h 1188115"/>
                    <a:gd name="connsiteX4" fmla="*/ 1218166 w 2599027"/>
                    <a:gd name="connsiteY4" fmla="*/ 757049 h 1188115"/>
                    <a:gd name="connsiteX5" fmla="*/ 2599027 w 2599027"/>
                    <a:gd name="connsiteY5" fmla="*/ 0 h 1188115"/>
                    <a:gd name="connsiteX0" fmla="*/ 0 w 2599027"/>
                    <a:gd name="connsiteY0" fmla="*/ 1222662 h 1222662"/>
                    <a:gd name="connsiteX1" fmla="*/ 355918 w 2599027"/>
                    <a:gd name="connsiteY1" fmla="*/ 1033431 h 1222662"/>
                    <a:gd name="connsiteX2" fmla="*/ 554991 w 2599027"/>
                    <a:gd name="connsiteY2" fmla="*/ 897542 h 1222662"/>
                    <a:gd name="connsiteX3" fmla="*/ 829656 w 2599027"/>
                    <a:gd name="connsiteY3" fmla="*/ 847579 h 1222662"/>
                    <a:gd name="connsiteX4" fmla="*/ 1218166 w 2599027"/>
                    <a:gd name="connsiteY4" fmla="*/ 791596 h 1222662"/>
                    <a:gd name="connsiteX5" fmla="*/ 2599027 w 2599027"/>
                    <a:gd name="connsiteY5" fmla="*/ 34547 h 1222662"/>
                    <a:gd name="connsiteX0" fmla="*/ 0 w 2650981"/>
                    <a:gd name="connsiteY0" fmla="*/ 1222662 h 1222662"/>
                    <a:gd name="connsiteX1" fmla="*/ 355918 w 2650981"/>
                    <a:gd name="connsiteY1" fmla="*/ 1033431 h 1222662"/>
                    <a:gd name="connsiteX2" fmla="*/ 554991 w 2650981"/>
                    <a:gd name="connsiteY2" fmla="*/ 897542 h 1222662"/>
                    <a:gd name="connsiteX3" fmla="*/ 829656 w 2650981"/>
                    <a:gd name="connsiteY3" fmla="*/ 847579 h 1222662"/>
                    <a:gd name="connsiteX4" fmla="*/ 1218166 w 2650981"/>
                    <a:gd name="connsiteY4" fmla="*/ 791596 h 1222662"/>
                    <a:gd name="connsiteX5" fmla="*/ 2650981 w 2650981"/>
                    <a:gd name="connsiteY5" fmla="*/ 34547 h 1222662"/>
                    <a:gd name="connsiteX0" fmla="*/ 0 w 2650981"/>
                    <a:gd name="connsiteY0" fmla="*/ 1272586 h 1272586"/>
                    <a:gd name="connsiteX1" fmla="*/ 355918 w 2650981"/>
                    <a:gd name="connsiteY1" fmla="*/ 1083355 h 1272586"/>
                    <a:gd name="connsiteX2" fmla="*/ 554991 w 2650981"/>
                    <a:gd name="connsiteY2" fmla="*/ 947466 h 1272586"/>
                    <a:gd name="connsiteX3" fmla="*/ 829656 w 2650981"/>
                    <a:gd name="connsiteY3" fmla="*/ 897503 h 1272586"/>
                    <a:gd name="connsiteX4" fmla="*/ 1332466 w 2650981"/>
                    <a:gd name="connsiteY4" fmla="*/ 425884 h 1272586"/>
                    <a:gd name="connsiteX5" fmla="*/ 2650981 w 2650981"/>
                    <a:gd name="connsiteY5" fmla="*/ 84471 h 1272586"/>
                    <a:gd name="connsiteX0" fmla="*/ 0 w 2650981"/>
                    <a:gd name="connsiteY0" fmla="*/ 1272586 h 1272586"/>
                    <a:gd name="connsiteX1" fmla="*/ 355918 w 2650981"/>
                    <a:gd name="connsiteY1" fmla="*/ 1083355 h 1272586"/>
                    <a:gd name="connsiteX2" fmla="*/ 554991 w 2650981"/>
                    <a:gd name="connsiteY2" fmla="*/ 947466 h 1272586"/>
                    <a:gd name="connsiteX3" fmla="*/ 819265 w 2650981"/>
                    <a:gd name="connsiteY3" fmla="*/ 658512 h 1272586"/>
                    <a:gd name="connsiteX4" fmla="*/ 1332466 w 2650981"/>
                    <a:gd name="connsiteY4" fmla="*/ 425884 h 1272586"/>
                    <a:gd name="connsiteX5" fmla="*/ 2650981 w 2650981"/>
                    <a:gd name="connsiteY5" fmla="*/ 84471 h 1272586"/>
                    <a:gd name="connsiteX0" fmla="*/ 0 w 2650981"/>
                    <a:gd name="connsiteY0" fmla="*/ 1272586 h 1272586"/>
                    <a:gd name="connsiteX1" fmla="*/ 355918 w 2650981"/>
                    <a:gd name="connsiteY1" fmla="*/ 1083355 h 1272586"/>
                    <a:gd name="connsiteX2" fmla="*/ 554991 w 2650981"/>
                    <a:gd name="connsiteY2" fmla="*/ 947466 h 1272586"/>
                    <a:gd name="connsiteX3" fmla="*/ 819265 w 2650981"/>
                    <a:gd name="connsiteY3" fmla="*/ 658512 h 1272586"/>
                    <a:gd name="connsiteX4" fmla="*/ 1332466 w 2650981"/>
                    <a:gd name="connsiteY4" fmla="*/ 425884 h 1272586"/>
                    <a:gd name="connsiteX5" fmla="*/ 2650981 w 2650981"/>
                    <a:gd name="connsiteY5" fmla="*/ 84471 h 1272586"/>
                    <a:gd name="connsiteX0" fmla="*/ 0 w 2650981"/>
                    <a:gd name="connsiteY0" fmla="*/ 1272586 h 1272586"/>
                    <a:gd name="connsiteX1" fmla="*/ 355918 w 2650981"/>
                    <a:gd name="connsiteY1" fmla="*/ 1083355 h 1272586"/>
                    <a:gd name="connsiteX2" fmla="*/ 554991 w 2650981"/>
                    <a:gd name="connsiteY2" fmla="*/ 947466 h 1272586"/>
                    <a:gd name="connsiteX3" fmla="*/ 819265 w 2650981"/>
                    <a:gd name="connsiteY3" fmla="*/ 658512 h 1272586"/>
                    <a:gd name="connsiteX4" fmla="*/ 1332466 w 2650981"/>
                    <a:gd name="connsiteY4" fmla="*/ 425884 h 1272586"/>
                    <a:gd name="connsiteX5" fmla="*/ 2650981 w 2650981"/>
                    <a:gd name="connsiteY5" fmla="*/ 84471 h 1272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50981" h="1272586">
                      <a:moveTo>
                        <a:pt x="0" y="1272586"/>
                      </a:moveTo>
                      <a:cubicBezTo>
                        <a:pt x="140970" y="1211943"/>
                        <a:pt x="263420" y="1137542"/>
                        <a:pt x="355918" y="1083355"/>
                      </a:cubicBezTo>
                      <a:cubicBezTo>
                        <a:pt x="448416" y="1029168"/>
                        <a:pt x="477767" y="1018273"/>
                        <a:pt x="554991" y="947466"/>
                      </a:cubicBezTo>
                      <a:cubicBezTo>
                        <a:pt x="632215" y="876659"/>
                        <a:pt x="680160" y="654305"/>
                        <a:pt x="819265" y="658512"/>
                      </a:cubicBezTo>
                      <a:cubicBezTo>
                        <a:pt x="935856" y="613795"/>
                        <a:pt x="1098978" y="531948"/>
                        <a:pt x="1332466" y="425884"/>
                      </a:cubicBezTo>
                      <a:cubicBezTo>
                        <a:pt x="1732208" y="-12689"/>
                        <a:pt x="2174054" y="-85277"/>
                        <a:pt x="2650981" y="84471"/>
                      </a:cubicBezTo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headEnd type="none" w="med" len="med"/>
                  <a:tailEnd type="stealth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4" name="Forme libre 53"/>
              <p:cNvSpPr/>
              <p:nvPr/>
            </p:nvSpPr>
            <p:spPr>
              <a:xfrm>
                <a:off x="2168685" y="2575783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Forme libre 54"/>
              <p:cNvSpPr/>
              <p:nvPr/>
            </p:nvSpPr>
            <p:spPr>
              <a:xfrm>
                <a:off x="2168684" y="3284984"/>
                <a:ext cx="85725" cy="19052"/>
              </a:xfrm>
              <a:custGeom>
                <a:avLst/>
                <a:gdLst>
                  <a:gd name="connsiteX0" fmla="*/ 85725 w 85725"/>
                  <a:gd name="connsiteY0" fmla="*/ 0 h 19052"/>
                  <a:gd name="connsiteX1" fmla="*/ 85725 w 85725"/>
                  <a:gd name="connsiteY1" fmla="*/ 0 h 19052"/>
                  <a:gd name="connsiteX2" fmla="*/ 42862 w 85725"/>
                  <a:gd name="connsiteY2" fmla="*/ 9525 h 19052"/>
                  <a:gd name="connsiteX3" fmla="*/ 0 w 85725"/>
                  <a:gd name="connsiteY3" fmla="*/ 19050 h 19052"/>
                  <a:gd name="connsiteX4" fmla="*/ 85725 w 85725"/>
                  <a:gd name="connsiteY4" fmla="*/ 0 h 1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19052">
                    <a:moveTo>
                      <a:pt x="85725" y="0"/>
                    </a:moveTo>
                    <a:lnTo>
                      <a:pt x="85725" y="0"/>
                    </a:lnTo>
                    <a:lnTo>
                      <a:pt x="42862" y="9525"/>
                    </a:lnTo>
                    <a:cubicBezTo>
                      <a:pt x="744" y="19435"/>
                      <a:pt x="18153" y="19050"/>
                      <a:pt x="0" y="19050"/>
                    </a:cubicBezTo>
                    <a:lnTo>
                      <a:pt x="85725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7" name="ZoneTexte 56"/>
              <p:cNvSpPr txBox="1"/>
              <p:nvPr/>
            </p:nvSpPr>
            <p:spPr>
              <a:xfrm>
                <a:off x="1429385" y="-23828"/>
                <a:ext cx="65964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Mesures Sous Tension </a:t>
                </a:r>
              </a:p>
              <a:p>
                <a:pPr algn="ctr"/>
                <a:r>
                  <a:rPr lang="fr-FR" dirty="0" smtClean="0"/>
                  <a:t>indiquer :  24 V CC</a:t>
                </a:r>
                <a:r>
                  <a:rPr lang="fr-FR" dirty="0" smtClean="0">
                    <a:sym typeface="Symbol"/>
                  </a:rPr>
                  <a:t>; NC (non conforme) </a:t>
                </a:r>
              </a:p>
              <a:p>
                <a:pPr algn="ctr"/>
                <a:r>
                  <a:rPr lang="fr-FR" dirty="0" smtClean="0">
                    <a:sym typeface="Symbol"/>
                  </a:rPr>
                  <a:t>Pour chaque mesure représentée par les multimètres</a:t>
                </a:r>
                <a:endParaRPr lang="fr-FR" dirty="0"/>
              </a:p>
            </p:txBody>
          </p:sp>
        </p:grpSp>
        <p:sp>
          <p:nvSpPr>
            <p:cNvPr id="58" name="Cylindre 57"/>
            <p:cNvSpPr/>
            <p:nvPr/>
          </p:nvSpPr>
          <p:spPr>
            <a:xfrm>
              <a:off x="4067944" y="5949280"/>
              <a:ext cx="2259519" cy="845640"/>
            </a:xfrm>
            <a:prstGeom prst="can">
              <a:avLst/>
            </a:prstGeom>
            <a:blipFill>
              <a:blip r:embed="rId6"/>
              <a:tile tx="0" ty="0" sx="100000" sy="100000" flip="none" algn="tl"/>
            </a:blip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Zone poubelle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40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f17c298288ff8bfdd4137bd9561e10547fd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217</Words>
  <Application>Microsoft Office PowerPoint</Application>
  <PresentationFormat>Affichage à l'écran (4:3)</PresentationFormat>
  <Paragraphs>92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9</cp:revision>
  <dcterms:created xsi:type="dcterms:W3CDTF">2013-03-06T08:35:30Z</dcterms:created>
  <dcterms:modified xsi:type="dcterms:W3CDTF">2013-03-19T21:12:18Z</dcterms:modified>
</cp:coreProperties>
</file>