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custDataLst>
    <p:tags r:id="rId4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25" d="100"/>
          <a:sy n="125" d="100"/>
        </p:scale>
        <p:origin x="-384" y="4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90008F-9440-4404-8617-2E87C01FCCB8}" type="datetimeFigureOut">
              <a:rPr lang="fr-FR" smtClean="0"/>
              <a:t>07/03/2013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6C8947-9A40-481B-BD14-00D7BB6472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05559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6C8947-9A40-481B-BD14-00D7BB6472DB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3528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88656-9928-4BCB-8276-F47518E938BE}" type="datetimeFigureOut">
              <a:rPr lang="fr-FR" smtClean="0"/>
              <a:t>07/03/2013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BBD2A-91EB-40A9-B150-2B339A5EAA6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3842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88656-9928-4BCB-8276-F47518E938BE}" type="datetimeFigureOut">
              <a:rPr lang="fr-FR" smtClean="0"/>
              <a:t>07/03/2013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BBD2A-91EB-40A9-B150-2B339A5EAA6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5388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88656-9928-4BCB-8276-F47518E938BE}" type="datetimeFigureOut">
              <a:rPr lang="fr-FR" smtClean="0"/>
              <a:t>07/03/2013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BBD2A-91EB-40A9-B150-2B339A5EAA6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14509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88656-9928-4BCB-8276-F47518E938BE}" type="datetimeFigureOut">
              <a:rPr lang="fr-FR" smtClean="0"/>
              <a:t>07/03/2013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BBD2A-91EB-40A9-B150-2B339A5EAA6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1298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88656-9928-4BCB-8276-F47518E938BE}" type="datetimeFigureOut">
              <a:rPr lang="fr-FR" smtClean="0"/>
              <a:t>07/03/2013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BBD2A-91EB-40A9-B150-2B339A5EAA6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3438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88656-9928-4BCB-8276-F47518E938BE}" type="datetimeFigureOut">
              <a:rPr lang="fr-FR" smtClean="0"/>
              <a:t>07/03/2013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BBD2A-91EB-40A9-B150-2B339A5EAA6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0967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88656-9928-4BCB-8276-F47518E938BE}" type="datetimeFigureOut">
              <a:rPr lang="fr-FR" smtClean="0"/>
              <a:t>07/03/2013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BBD2A-91EB-40A9-B150-2B339A5EAA6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71214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88656-9928-4BCB-8276-F47518E938BE}" type="datetimeFigureOut">
              <a:rPr lang="fr-FR" smtClean="0"/>
              <a:t>07/03/2013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BBD2A-91EB-40A9-B150-2B339A5EAA6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92415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88656-9928-4BCB-8276-F47518E938BE}" type="datetimeFigureOut">
              <a:rPr lang="fr-FR" smtClean="0"/>
              <a:t>07/03/2013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BBD2A-91EB-40A9-B150-2B339A5EAA6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965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88656-9928-4BCB-8276-F47518E938BE}" type="datetimeFigureOut">
              <a:rPr lang="fr-FR" smtClean="0"/>
              <a:t>07/03/2013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BBD2A-91EB-40A9-B150-2B339A5EAA6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1704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88656-9928-4BCB-8276-F47518E938BE}" type="datetimeFigureOut">
              <a:rPr lang="fr-FR" smtClean="0"/>
              <a:t>07/03/2013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CBBD2A-91EB-40A9-B150-2B339A5EAA6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2664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C88656-9928-4BCB-8276-F47518E938BE}" type="datetimeFigureOut">
              <a:rPr lang="fr-FR" smtClean="0"/>
              <a:t>07/03/2013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CBBD2A-91EB-40A9-B150-2B339A5EAA6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4387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6.png"/><Relationship Id="rId18" Type="http://schemas.microsoft.com/office/2007/relationships/hdphoto" Target="../media/hdphoto8.wdp"/><Relationship Id="rId3" Type="http://schemas.openxmlformats.org/officeDocument/2006/relationships/image" Target="../media/image1.png"/><Relationship Id="rId21" Type="http://schemas.openxmlformats.org/officeDocument/2006/relationships/image" Target="../media/image10.png"/><Relationship Id="rId7" Type="http://schemas.openxmlformats.org/officeDocument/2006/relationships/image" Target="../media/image3.png"/><Relationship Id="rId12" Type="http://schemas.microsoft.com/office/2007/relationships/hdphoto" Target="../media/hdphoto5.wdp"/><Relationship Id="rId1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6" Type="http://schemas.microsoft.com/office/2007/relationships/hdphoto" Target="../media/hdphoto7.wdp"/><Relationship Id="rId20" Type="http://schemas.microsoft.com/office/2007/relationships/hdphoto" Target="../media/hdphoto9.wdp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11" Type="http://schemas.openxmlformats.org/officeDocument/2006/relationships/image" Target="../media/image5.png"/><Relationship Id="rId24" Type="http://schemas.microsoft.com/office/2007/relationships/hdphoto" Target="../media/hdphoto11.wdp"/><Relationship Id="rId5" Type="http://schemas.openxmlformats.org/officeDocument/2006/relationships/image" Target="../media/image2.png"/><Relationship Id="rId15" Type="http://schemas.openxmlformats.org/officeDocument/2006/relationships/image" Target="../media/image7.png"/><Relationship Id="rId23" Type="http://schemas.openxmlformats.org/officeDocument/2006/relationships/image" Target="../media/image11.png"/><Relationship Id="rId10" Type="http://schemas.microsoft.com/office/2007/relationships/hdphoto" Target="../media/hdphoto4.wdp"/><Relationship Id="rId19" Type="http://schemas.openxmlformats.org/officeDocument/2006/relationships/image" Target="../media/image9.png"/><Relationship Id="rId4" Type="http://schemas.microsoft.com/office/2007/relationships/hdphoto" Target="../media/hdphoto1.wdp"/><Relationship Id="rId9" Type="http://schemas.openxmlformats.org/officeDocument/2006/relationships/image" Target="../media/image4.png"/><Relationship Id="rId14" Type="http://schemas.microsoft.com/office/2007/relationships/hdphoto" Target="../media/hdphoto6.wdp"/><Relationship Id="rId22" Type="http://schemas.microsoft.com/office/2007/relationships/hdphoto" Target="../media/hdphoto10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bg2">
                  <a:lumMod val="25000"/>
                </a:schemeClr>
              </a:gs>
              <a:gs pos="50000">
                <a:schemeClr val="tx1"/>
              </a:gs>
              <a:gs pos="100000">
                <a:schemeClr val="bg2">
                  <a:lumMod val="25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4" name="Groupe 13"/>
          <p:cNvGrpSpPr/>
          <p:nvPr/>
        </p:nvGrpSpPr>
        <p:grpSpPr>
          <a:xfrm>
            <a:off x="1547664" y="4942580"/>
            <a:ext cx="3061204" cy="1801690"/>
            <a:chOff x="1547664" y="4942580"/>
            <a:chExt cx="3061204" cy="1801690"/>
          </a:xfrm>
        </p:grpSpPr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47664" y="4942580"/>
              <a:ext cx="1677954" cy="1787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6" name="Picture 12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11" r="4952"/>
            <a:stretch/>
          </p:blipFill>
          <p:spPr bwMode="auto">
            <a:xfrm>
              <a:off x="3141575" y="4944070"/>
              <a:ext cx="1467293" cy="1800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52" r="9118"/>
          <a:stretch/>
        </p:blipFill>
        <p:spPr bwMode="auto">
          <a:xfrm rot="16200000">
            <a:off x="2206592" y="3257139"/>
            <a:ext cx="1382235" cy="1837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59"/>
          <a:stretch/>
        </p:blipFill>
        <p:spPr bwMode="auto">
          <a:xfrm>
            <a:off x="58878" y="3484732"/>
            <a:ext cx="1440160" cy="3271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674075"/>
            <a:ext cx="2700088" cy="3056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399"/>
          <a:stretch/>
        </p:blipFill>
        <p:spPr bwMode="auto">
          <a:xfrm>
            <a:off x="7344096" y="3659584"/>
            <a:ext cx="1687582" cy="3070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" name="Groupe 12"/>
          <p:cNvGrpSpPr/>
          <p:nvPr/>
        </p:nvGrpSpPr>
        <p:grpSpPr>
          <a:xfrm>
            <a:off x="4499992" y="46067"/>
            <a:ext cx="4506459" cy="3382933"/>
            <a:chOff x="4499992" y="46067"/>
            <a:chExt cx="4506459" cy="3382933"/>
          </a:xfrm>
        </p:grpSpPr>
        <p:pic>
          <p:nvPicPr>
            <p:cNvPr id="1031" name="Picture 7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82927" y="46067"/>
              <a:ext cx="2423524" cy="33829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8" name="Picture 14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99992" y="46067"/>
              <a:ext cx="2194889" cy="33829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2" name="Groupe 11"/>
          <p:cNvGrpSpPr/>
          <p:nvPr/>
        </p:nvGrpSpPr>
        <p:grpSpPr>
          <a:xfrm>
            <a:off x="87918" y="100330"/>
            <a:ext cx="3980026" cy="3328670"/>
            <a:chOff x="87918" y="28322"/>
            <a:chExt cx="3980026" cy="3328670"/>
          </a:xfrm>
        </p:grpSpPr>
        <p:pic>
          <p:nvPicPr>
            <p:cNvPr id="1034" name="Picture 10"/>
            <p:cNvPicPr>
              <a:picLocks noChangeAspect="1" noChangeArrowheads="1"/>
            </p:cNvPicPr>
            <p:nvPr/>
          </p:nvPicPr>
          <p:blipFill rotWithShape="1">
            <a:blip r:embed="rId19">
              <a:extLst>
                <a:ext uri="{BEBA8EAE-BF5A-486C-A8C5-ECC9F3942E4B}">
                  <a14:imgProps xmlns:a14="http://schemas.microsoft.com/office/drawing/2010/main">
                    <a14:imgLayer r:embed="rId20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349" r="2771"/>
            <a:stretch/>
          </p:blipFill>
          <p:spPr bwMode="auto">
            <a:xfrm>
              <a:off x="2679251" y="28322"/>
              <a:ext cx="1388693" cy="1701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5" name="Picture 11"/>
            <p:cNvPicPr>
              <a:picLocks noChangeAspect="1" noChangeArrowheads="1"/>
            </p:cNvPicPr>
            <p:nvPr/>
          </p:nvPicPr>
          <p:blipFill>
            <a:blip r:embed="rId21">
              <a:extLst>
                <a:ext uri="{BEBA8EAE-BF5A-486C-A8C5-ECC9F3942E4B}">
                  <a14:imgProps xmlns:a14="http://schemas.microsoft.com/office/drawing/2010/main">
                    <a14:imgLayer r:embed="rId22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48811" y="1736529"/>
              <a:ext cx="1419133" cy="16204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9" name="Picture 15"/>
            <p:cNvPicPr>
              <a:picLocks noChangeAspect="1" noChangeArrowheads="1"/>
            </p:cNvPicPr>
            <p:nvPr/>
          </p:nvPicPr>
          <p:blipFill>
            <a:blip r:embed="rId23">
              <a:extLst>
                <a:ext uri="{BEBA8EAE-BF5A-486C-A8C5-ECC9F3942E4B}">
                  <a14:imgProps xmlns:a14="http://schemas.microsoft.com/office/drawing/2010/main">
                    <a14:imgLayer r:embed="rId24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918" y="35504"/>
              <a:ext cx="2584710" cy="3321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ZoneTexte 14"/>
          <p:cNvSpPr txBox="1"/>
          <p:nvPr/>
        </p:nvSpPr>
        <p:spPr>
          <a:xfrm>
            <a:off x="1763688" y="1628800"/>
            <a:ext cx="360040" cy="369332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r>
              <a:rPr lang="fr-FR" b="1" dirty="0" smtClean="0"/>
              <a:t>A</a:t>
            </a:r>
            <a:endParaRPr lang="fr-FR" b="1" dirty="0"/>
          </a:p>
        </p:txBody>
      </p:sp>
      <p:sp>
        <p:nvSpPr>
          <p:cNvPr id="30" name="ZoneTexte 29"/>
          <p:cNvSpPr txBox="1"/>
          <p:nvPr/>
        </p:nvSpPr>
        <p:spPr>
          <a:xfrm>
            <a:off x="6402907" y="1767467"/>
            <a:ext cx="360040" cy="369332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r>
              <a:rPr lang="fr-FR" b="1" dirty="0" smtClean="0"/>
              <a:t>B</a:t>
            </a:r>
            <a:endParaRPr lang="fr-FR" b="1" dirty="0"/>
          </a:p>
        </p:txBody>
      </p:sp>
      <p:sp>
        <p:nvSpPr>
          <p:cNvPr id="31" name="ZoneTexte 30"/>
          <p:cNvSpPr txBox="1"/>
          <p:nvPr/>
        </p:nvSpPr>
        <p:spPr>
          <a:xfrm>
            <a:off x="6582927" y="5844170"/>
            <a:ext cx="360040" cy="369332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r>
              <a:rPr lang="fr-FR" b="1" dirty="0" smtClean="0"/>
              <a:t>C</a:t>
            </a:r>
            <a:endParaRPr lang="fr-FR" b="1" dirty="0"/>
          </a:p>
        </p:txBody>
      </p:sp>
      <p:sp>
        <p:nvSpPr>
          <p:cNvPr id="32" name="ZoneTexte 31"/>
          <p:cNvSpPr txBox="1"/>
          <p:nvPr/>
        </p:nvSpPr>
        <p:spPr>
          <a:xfrm>
            <a:off x="3117526" y="5875722"/>
            <a:ext cx="360040" cy="369332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r>
              <a:rPr lang="fr-FR" b="1" dirty="0" smtClean="0"/>
              <a:t>D</a:t>
            </a:r>
            <a:endParaRPr lang="fr-FR" b="1" dirty="0"/>
          </a:p>
        </p:txBody>
      </p:sp>
      <p:sp>
        <p:nvSpPr>
          <p:cNvPr id="33" name="ZoneTexte 32"/>
          <p:cNvSpPr txBox="1"/>
          <p:nvPr/>
        </p:nvSpPr>
        <p:spPr>
          <a:xfrm>
            <a:off x="2067782" y="4437112"/>
            <a:ext cx="360040" cy="369332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r>
              <a:rPr lang="fr-FR" b="1" dirty="0" smtClean="0"/>
              <a:t>E</a:t>
            </a:r>
            <a:endParaRPr lang="fr-FR" b="1" dirty="0"/>
          </a:p>
        </p:txBody>
      </p:sp>
      <p:sp>
        <p:nvSpPr>
          <p:cNvPr id="34" name="ZoneTexte 33"/>
          <p:cNvSpPr txBox="1"/>
          <p:nvPr/>
        </p:nvSpPr>
        <p:spPr>
          <a:xfrm>
            <a:off x="778958" y="5120350"/>
            <a:ext cx="360040" cy="369332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r>
              <a:rPr lang="fr-FR" b="1" dirty="0"/>
              <a:t>F</a:t>
            </a:r>
          </a:p>
        </p:txBody>
      </p:sp>
    </p:spTree>
    <p:extLst>
      <p:ext uri="{BB962C8B-B14F-4D97-AF65-F5344CB8AC3E}">
        <p14:creationId xmlns:p14="http://schemas.microsoft.com/office/powerpoint/2010/main" val="1867013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8de1632062372d4c62e67a0c98493ca36dd6edd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</TotalTime>
  <Words>7</Words>
  <Application>Microsoft Office PowerPoint</Application>
  <PresentationFormat>Affichage à l'écran (4:3)</PresentationFormat>
  <Paragraphs>7</Paragraphs>
  <Slides>1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Présentation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Philippe</dc:creator>
  <cp:lastModifiedBy>Philippe</cp:lastModifiedBy>
  <cp:revision>3</cp:revision>
  <dcterms:created xsi:type="dcterms:W3CDTF">2013-03-07T12:32:29Z</dcterms:created>
  <dcterms:modified xsi:type="dcterms:W3CDTF">2013-03-07T15:15:21Z</dcterms:modified>
</cp:coreProperties>
</file>