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custDataLst>
    <p:tags r:id="rId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5" autoAdjust="0"/>
    <p:restoredTop sz="94660"/>
  </p:normalViewPr>
  <p:slideViewPr>
    <p:cSldViewPr>
      <p:cViewPr>
        <p:scale>
          <a:sx n="75" d="100"/>
          <a:sy n="75" d="100"/>
        </p:scale>
        <p:origin x="-1998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AF895-27CD-4A5E-9BE6-5CF7BB8CC990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437F9-FECA-4664-9922-2A255F88D2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436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437F9-FECA-4664-9922-2A255F88D2A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385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437F9-FECA-4664-9922-2A255F88D2A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623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437F9-FECA-4664-9922-2A255F88D2A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55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437F9-FECA-4664-9922-2A255F88D2A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802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6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63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30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63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38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43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43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69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62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43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5000"/>
              </a:schemeClr>
            </a:gs>
            <a:gs pos="50000">
              <a:schemeClr val="bg2">
                <a:lumMod val="50000"/>
              </a:schemeClr>
            </a:gs>
            <a:gs pos="100000">
              <a:schemeClr val="bg2">
                <a:lumMod val="2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20627-567F-4BEF-B762-773070042AEF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96665-3190-4C2E-9C22-D97213969E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39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4.jpe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19" l="5758" r="98182">
                        <a14:foregroundMark x1="44545" y1="1329" x2="44091" y2="7309"/>
                        <a14:foregroundMark x1="46515" y1="1827" x2="46515" y2="7309"/>
                        <a14:foregroundMark x1="79697" y1="95266" x2="82727" y2="98920"/>
                        <a14:foregroundMark x1="85455" y1="99419" x2="85455" y2="9219"/>
                        <a14:foregroundMark x1="85455" y1="9219" x2="76667" y2="10465"/>
                        <a14:foregroundMark x1="86364" y1="23173" x2="86667" y2="9219"/>
                        <a14:foregroundMark x1="86364" y1="37874" x2="86364" y2="55316"/>
                        <a14:foregroundMark x1="87727" y1="57558" x2="98182" y2="50581"/>
                        <a14:foregroundMark x1="9697" y1="26495" x2="7576" y2="26495"/>
                        <a14:backgroundMark x1="8030" y1="13372" x2="8636" y2="25000"/>
                        <a14:backgroundMark x1="8333" y1="28322" x2="8333" y2="8770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" y="1"/>
            <a:ext cx="3758953" cy="6858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2" b="100000" l="9207" r="93436">
                        <a14:foregroundMark x1="11850" y1="49205" x2="39642" y2="96818"/>
                        <a14:foregroundMark x1="12276" y1="98636" x2="11253" y2="48182"/>
                        <a14:foregroundMark x1="11424" y1="48182" x2="15345" y2="44091"/>
                        <a14:foregroundMark x1="15345" y1="44091" x2="15686" y2="34205"/>
                        <a14:foregroundMark x1="16113" y1="34432" x2="41091" y2="35000"/>
                        <a14:foregroundMark x1="41091" y1="35000" x2="45865" y2="37727"/>
                        <a14:foregroundMark x1="45865" y1="37727" x2="58738" y2="36477"/>
                        <a14:foregroundMark x1="58738" y1="36477" x2="58568" y2="227"/>
                        <a14:foregroundMark x1="58738" y1="227" x2="93691" y2="227"/>
                        <a14:foregroundMark x1="92924" y1="1477" x2="89344" y2="82841"/>
                        <a14:foregroundMark x1="89344" y1="82841" x2="88576" y2="87386"/>
                        <a14:foregroundMark x1="88576" y1="87386" x2="63853" y2="91250"/>
                        <a14:foregroundMark x1="63683" y1="91705" x2="60870" y2="98409"/>
                        <a14:foregroundMark x1="60870" y1="98409" x2="11509" y2="98636"/>
                        <a14:foregroundMark x1="11509" y1="98636" x2="45865" y2="38295"/>
                        <a14:foregroundMark x1="45865" y1="38295" x2="45865" y2="38295"/>
                        <a14:foregroundMark x1="47059" y1="39318" x2="53964" y2="41250"/>
                        <a14:foregroundMark x1="12617" y1="78977" x2="27962" y2="49205"/>
                        <a14:foregroundMark x1="14322" y1="50455" x2="38619" y2="49205"/>
                        <a14:foregroundMark x1="39045" y1="49432" x2="58312" y2="91818"/>
                        <a14:foregroundMark x1="40324" y1="98182" x2="61040" y2="48182"/>
                        <a14:foregroundMark x1="38022" y1="62727" x2="70162" y2="86477"/>
                        <a14:foregroundMark x1="41347" y1="87955" x2="42285" y2="72955"/>
                        <a14:foregroundMark x1="63512" y1="30909" x2="63512" y2="42045"/>
                        <a14:foregroundMark x1="47059" y1="87500" x2="47400" y2="93523"/>
                        <a14:foregroundMark x1="48167" y1="93750" x2="55413" y2="92500"/>
                        <a14:foregroundMark x1="74595" y1="84432" x2="84569" y2="82045"/>
                        <a14:foregroundMark x1="63086" y1="99205" x2="63257" y2="99205"/>
                        <a14:backgroundMark x1="12191" y1="37500" x2="16454" y2="30909"/>
                        <a14:backgroundMark x1="16454" y1="30909" x2="45695" y2="32841"/>
                        <a14:backgroundMark x1="45695" y1="32841" x2="56436" y2="34432"/>
                        <a14:backgroundMark x1="65047" y1="96591" x2="62745" y2="99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3" r="5163"/>
          <a:stretch/>
        </p:blipFill>
        <p:spPr>
          <a:xfrm>
            <a:off x="3455368" y="548680"/>
            <a:ext cx="5688632" cy="5066840"/>
          </a:xfrm>
          <a:prstGeom prst="rect">
            <a:avLst/>
          </a:prstGeom>
        </p:spPr>
      </p:pic>
      <p:sp>
        <p:nvSpPr>
          <p:cNvPr id="10" name="Légende encadrée 2 9"/>
          <p:cNvSpPr/>
          <p:nvPr/>
        </p:nvSpPr>
        <p:spPr>
          <a:xfrm>
            <a:off x="55549" y="169462"/>
            <a:ext cx="647909" cy="432048"/>
          </a:xfrm>
          <a:prstGeom prst="borderCallout2">
            <a:avLst>
              <a:gd name="adj1" fmla="val 94509"/>
              <a:gd name="adj2" fmla="val 47799"/>
              <a:gd name="adj3" fmla="val 155237"/>
              <a:gd name="adj4" fmla="val 188614"/>
              <a:gd name="adj5" fmla="val 253194"/>
              <a:gd name="adj6" fmla="val 19870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Q1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1" name="Légende encadrée 2 10"/>
          <p:cNvSpPr/>
          <p:nvPr/>
        </p:nvSpPr>
        <p:spPr>
          <a:xfrm>
            <a:off x="2051719" y="169462"/>
            <a:ext cx="845647" cy="432048"/>
          </a:xfrm>
          <a:prstGeom prst="borderCallout2">
            <a:avLst>
              <a:gd name="adj1" fmla="val 94509"/>
              <a:gd name="adj2" fmla="val 47799"/>
              <a:gd name="adj3" fmla="val 140806"/>
              <a:gd name="adj4" fmla="val 4797"/>
              <a:gd name="adj5" fmla="val 63197"/>
              <a:gd name="adj6" fmla="val -39013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Verrine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2" name="Légende encadrée 2 11"/>
          <p:cNvSpPr/>
          <p:nvPr/>
        </p:nvSpPr>
        <p:spPr>
          <a:xfrm>
            <a:off x="827584" y="185617"/>
            <a:ext cx="648072" cy="432048"/>
          </a:xfrm>
          <a:prstGeom prst="borderCallout2">
            <a:avLst>
              <a:gd name="adj1" fmla="val 94509"/>
              <a:gd name="adj2" fmla="val 47799"/>
              <a:gd name="adj3" fmla="val 162451"/>
              <a:gd name="adj4" fmla="val 133275"/>
              <a:gd name="adj5" fmla="val 306106"/>
              <a:gd name="adj6" fmla="val 140878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Légende encadrée 2 12"/>
          <p:cNvSpPr/>
          <p:nvPr/>
        </p:nvSpPr>
        <p:spPr>
          <a:xfrm>
            <a:off x="3131332" y="185617"/>
            <a:ext cx="648072" cy="432048"/>
          </a:xfrm>
          <a:prstGeom prst="borderCallout2">
            <a:avLst>
              <a:gd name="adj1" fmla="val 94509"/>
              <a:gd name="adj2" fmla="val 47799"/>
              <a:gd name="adj3" fmla="val 152831"/>
              <a:gd name="adj4" fmla="val 40280"/>
              <a:gd name="adj5" fmla="val 298891"/>
              <a:gd name="adj6" fmla="val -178190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T2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Légende encadrée 2 13"/>
          <p:cNvSpPr/>
          <p:nvPr/>
        </p:nvSpPr>
        <p:spPr>
          <a:xfrm>
            <a:off x="2771800" y="2060848"/>
            <a:ext cx="831300" cy="504056"/>
          </a:xfrm>
          <a:prstGeom prst="borderCallout2">
            <a:avLst>
              <a:gd name="adj1" fmla="val 94509"/>
              <a:gd name="adj2" fmla="val 47799"/>
              <a:gd name="adj3" fmla="val 148708"/>
              <a:gd name="adj4" fmla="val 6141"/>
              <a:gd name="adj5" fmla="val 93432"/>
              <a:gd name="adj6" fmla="val -5409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Jeux de barres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5" name="Légende encadrée 2 14"/>
          <p:cNvSpPr/>
          <p:nvPr/>
        </p:nvSpPr>
        <p:spPr>
          <a:xfrm>
            <a:off x="-45252" y="1088740"/>
            <a:ext cx="872836" cy="504056"/>
          </a:xfrm>
          <a:prstGeom prst="borderCallout2">
            <a:avLst>
              <a:gd name="adj1" fmla="val 3805"/>
              <a:gd name="adj2" fmla="val 56457"/>
              <a:gd name="adj3" fmla="val -43008"/>
              <a:gd name="adj4" fmla="val 61564"/>
              <a:gd name="adj5" fmla="val -38500"/>
              <a:gd name="adj6" fmla="val 101885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Sécurité porte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6" name="Légende encadrée 2 15"/>
          <p:cNvSpPr/>
          <p:nvPr/>
        </p:nvSpPr>
        <p:spPr>
          <a:xfrm>
            <a:off x="-3716" y="2337284"/>
            <a:ext cx="1047324" cy="504056"/>
          </a:xfrm>
          <a:prstGeom prst="borderCallout2">
            <a:avLst>
              <a:gd name="adj1" fmla="val 94509"/>
              <a:gd name="adj2" fmla="val 47799"/>
              <a:gd name="adj3" fmla="val 121909"/>
              <a:gd name="adj4" fmla="val 73319"/>
              <a:gd name="adj5" fmla="val 507785"/>
              <a:gd name="adj6" fmla="val 7230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Circuit malaxage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7" name="Légende encadrée 2 16"/>
          <p:cNvSpPr/>
          <p:nvPr/>
        </p:nvSpPr>
        <p:spPr>
          <a:xfrm>
            <a:off x="1185109" y="5085184"/>
            <a:ext cx="964231" cy="687316"/>
          </a:xfrm>
          <a:prstGeom prst="borderCallout2">
            <a:avLst>
              <a:gd name="adj1" fmla="val -2247"/>
              <a:gd name="adj2" fmla="val 48877"/>
              <a:gd name="adj3" fmla="val -44390"/>
              <a:gd name="adj4" fmla="val 15127"/>
              <a:gd name="adj5" fmla="val -313128"/>
              <a:gd name="adj6" fmla="val 1519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Circuit Monté/</a:t>
            </a:r>
            <a:br>
              <a:rPr lang="fr-FR" sz="1600" b="1" dirty="0" smtClean="0">
                <a:solidFill>
                  <a:schemeClr val="tx1"/>
                </a:solidFill>
              </a:rPr>
            </a:br>
            <a:r>
              <a:rPr lang="fr-FR" sz="1600" b="1" dirty="0" smtClean="0">
                <a:solidFill>
                  <a:schemeClr val="tx1"/>
                </a:solidFill>
              </a:rPr>
              <a:t>descente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8" name="Légende encadrée 2 17"/>
          <p:cNvSpPr/>
          <p:nvPr/>
        </p:nvSpPr>
        <p:spPr>
          <a:xfrm>
            <a:off x="2474543" y="3070252"/>
            <a:ext cx="1048588" cy="687316"/>
          </a:xfrm>
          <a:prstGeom prst="borderCallout2">
            <a:avLst>
              <a:gd name="adj1" fmla="val -2247"/>
              <a:gd name="adj2" fmla="val 48877"/>
              <a:gd name="adj3" fmla="val 3988"/>
              <a:gd name="adj4" fmla="val -38718"/>
              <a:gd name="adj5" fmla="val 129832"/>
              <a:gd name="adj6" fmla="val -4054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Circuit Chauffage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9" name="Légende encadrée 2 18"/>
          <p:cNvSpPr/>
          <p:nvPr/>
        </p:nvSpPr>
        <p:spPr>
          <a:xfrm>
            <a:off x="2394573" y="4149080"/>
            <a:ext cx="1128558" cy="687316"/>
          </a:xfrm>
          <a:prstGeom prst="borderCallout2">
            <a:avLst>
              <a:gd name="adj1" fmla="val -2247"/>
              <a:gd name="adj2" fmla="val 48877"/>
              <a:gd name="adj3" fmla="val -547"/>
              <a:gd name="adj4" fmla="val -26129"/>
              <a:gd name="adj5" fmla="val 79943"/>
              <a:gd name="adj6" fmla="val -24994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Borniers</a:t>
            </a:r>
            <a:br>
              <a:rPr lang="fr-FR" sz="1600" b="1" dirty="0" smtClean="0">
                <a:solidFill>
                  <a:schemeClr val="tx1"/>
                </a:solidFill>
              </a:rPr>
            </a:br>
            <a:r>
              <a:rPr lang="fr-FR" sz="1600" b="1" dirty="0" smtClean="0">
                <a:solidFill>
                  <a:schemeClr val="tx1"/>
                </a:solidFill>
              </a:rPr>
              <a:t> J1 J2 </a:t>
            </a:r>
            <a:br>
              <a:rPr lang="fr-FR" sz="1600" b="1" dirty="0" smtClean="0">
                <a:solidFill>
                  <a:schemeClr val="tx1"/>
                </a:solidFill>
              </a:rPr>
            </a:br>
            <a:r>
              <a:rPr lang="fr-FR" sz="1600" b="1" dirty="0" smtClean="0">
                <a:solidFill>
                  <a:schemeClr val="tx1"/>
                </a:solidFill>
              </a:rPr>
              <a:t>Auto/Manu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1" name="Légende encadrée 2 20"/>
          <p:cNvSpPr/>
          <p:nvPr/>
        </p:nvSpPr>
        <p:spPr>
          <a:xfrm>
            <a:off x="3455368" y="6373690"/>
            <a:ext cx="1128558" cy="343658"/>
          </a:xfrm>
          <a:prstGeom prst="borderCallout2">
            <a:avLst>
              <a:gd name="adj1" fmla="val -2247"/>
              <a:gd name="adj2" fmla="val 48877"/>
              <a:gd name="adj3" fmla="val -17177"/>
              <a:gd name="adj4" fmla="val -26129"/>
              <a:gd name="adj5" fmla="val -107522"/>
              <a:gd name="adj6" fmla="val -39725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Onduleur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2" name="Légende encadrée 2 21"/>
          <p:cNvSpPr/>
          <p:nvPr/>
        </p:nvSpPr>
        <p:spPr>
          <a:xfrm>
            <a:off x="25247" y="5257013"/>
            <a:ext cx="946353" cy="343658"/>
          </a:xfrm>
          <a:prstGeom prst="borderCallout2">
            <a:avLst>
              <a:gd name="adj1" fmla="val -2247"/>
              <a:gd name="adj2" fmla="val 48877"/>
              <a:gd name="adj3" fmla="val -101838"/>
              <a:gd name="adj4" fmla="val 97944"/>
              <a:gd name="adj5" fmla="val -186136"/>
              <a:gd name="adj6" fmla="val 105953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Variateur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3" name="Légende encadrée 2 22"/>
          <p:cNvSpPr/>
          <p:nvPr/>
        </p:nvSpPr>
        <p:spPr>
          <a:xfrm>
            <a:off x="3707904" y="1088740"/>
            <a:ext cx="1584176" cy="595686"/>
          </a:xfrm>
          <a:prstGeom prst="borderCallout2">
            <a:avLst>
              <a:gd name="adj1" fmla="val 103580"/>
              <a:gd name="adj2" fmla="val 50718"/>
              <a:gd name="adj3" fmla="val 190291"/>
              <a:gd name="adj4" fmla="val 20160"/>
              <a:gd name="adj5" fmla="val 256941"/>
              <a:gd name="adj6" fmla="val 25117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Bandeau de commande sur PO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4" name="Légende encadrée 2 23"/>
          <p:cNvSpPr/>
          <p:nvPr/>
        </p:nvSpPr>
        <p:spPr>
          <a:xfrm>
            <a:off x="5436096" y="1088740"/>
            <a:ext cx="1152128" cy="595686"/>
          </a:xfrm>
          <a:prstGeom prst="borderCallout2">
            <a:avLst>
              <a:gd name="adj1" fmla="val 103580"/>
              <a:gd name="adj2" fmla="val 50718"/>
              <a:gd name="adj3" fmla="val 186802"/>
              <a:gd name="adj4" fmla="val 32622"/>
              <a:gd name="adj5" fmla="val 270896"/>
              <a:gd name="adj6" fmla="val 5537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Pupitre de commande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5" name="Légende encadrée 2 24"/>
          <p:cNvSpPr/>
          <p:nvPr/>
        </p:nvSpPr>
        <p:spPr>
          <a:xfrm>
            <a:off x="7092280" y="1576606"/>
            <a:ext cx="1584176" cy="595686"/>
          </a:xfrm>
          <a:prstGeom prst="borderCallout2">
            <a:avLst>
              <a:gd name="adj1" fmla="val 103580"/>
              <a:gd name="adj2" fmla="val 50718"/>
              <a:gd name="adj3" fmla="val 96096"/>
              <a:gd name="adj4" fmla="val 51644"/>
              <a:gd name="adj5" fmla="val 120881"/>
              <a:gd name="adj6" fmla="val 5332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Armoire générale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6" name="Légende encadrée 2 25"/>
          <p:cNvSpPr/>
          <p:nvPr/>
        </p:nvSpPr>
        <p:spPr>
          <a:xfrm>
            <a:off x="3754252" y="5615520"/>
            <a:ext cx="1681844" cy="297843"/>
          </a:xfrm>
          <a:prstGeom prst="borderCallout2">
            <a:avLst>
              <a:gd name="adj1" fmla="val 663"/>
              <a:gd name="adj2" fmla="val 34976"/>
              <a:gd name="adj3" fmla="val -55664"/>
              <a:gd name="adj4" fmla="val 43773"/>
              <a:gd name="adj5" fmla="val -83209"/>
              <a:gd name="adj6" fmla="val 85462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Plaque chauffante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7" name="Légende encadrée 2 26"/>
          <p:cNvSpPr/>
          <p:nvPr/>
        </p:nvSpPr>
        <p:spPr>
          <a:xfrm>
            <a:off x="890366" y="6144523"/>
            <a:ext cx="1584176" cy="595686"/>
          </a:xfrm>
          <a:prstGeom prst="borderCallout2">
            <a:avLst>
              <a:gd name="adj1" fmla="val -4570"/>
              <a:gd name="adj2" fmla="val 21858"/>
              <a:gd name="adj3" fmla="val 156"/>
              <a:gd name="adj4" fmla="val 23440"/>
              <a:gd name="adj5" fmla="val -22156"/>
              <a:gd name="adj6" fmla="val 27740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Armoire générale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8" name="Légende encadrée 2 27"/>
          <p:cNvSpPr/>
          <p:nvPr/>
        </p:nvSpPr>
        <p:spPr>
          <a:xfrm>
            <a:off x="5868144" y="5751522"/>
            <a:ext cx="1296144" cy="297843"/>
          </a:xfrm>
          <a:prstGeom prst="borderCallout2">
            <a:avLst>
              <a:gd name="adj1" fmla="val 663"/>
              <a:gd name="adj2" fmla="val 34976"/>
              <a:gd name="adj3" fmla="val -104506"/>
              <a:gd name="adj4" fmla="val 41302"/>
              <a:gd name="adj5" fmla="val -641404"/>
              <a:gd name="adj6" fmla="val 38507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API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9" name="Légende encadrée 2 28"/>
          <p:cNvSpPr/>
          <p:nvPr/>
        </p:nvSpPr>
        <p:spPr>
          <a:xfrm>
            <a:off x="4019647" y="183968"/>
            <a:ext cx="2280037" cy="595686"/>
          </a:xfrm>
          <a:prstGeom prst="borderCallout2">
            <a:avLst>
              <a:gd name="adj1" fmla="val 103580"/>
              <a:gd name="adj2" fmla="val 50718"/>
              <a:gd name="adj3" fmla="val 96096"/>
              <a:gd name="adj4" fmla="val 51644"/>
              <a:gd name="adj5" fmla="val 94716"/>
              <a:gd name="adj6" fmla="val 5200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Système MALAXEUR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72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32" b="100000" l="10742" r="97869">
                        <a14:foregroundMark x1="12447" y1="98636" x2="93180" y2="98977"/>
                        <a14:foregroundMark x1="93180" y1="98977" x2="96334" y2="87159"/>
                        <a14:foregroundMark x1="96334" y1="87159" x2="88491" y2="51136"/>
                        <a14:foregroundMark x1="88491" y1="51136" x2="84314" y2="38864"/>
                        <a14:foregroundMark x1="84314" y1="38864" x2="76812" y2="5227"/>
                        <a14:foregroundMark x1="76641" y1="5227" x2="22592" y2="5455"/>
                        <a14:foregroundMark x1="22592" y1="5455" x2="18585" y2="42273"/>
                        <a14:foregroundMark x1="18585" y1="42614" x2="16198" y2="54318"/>
                        <a14:foregroundMark x1="16198" y1="54318" x2="13129" y2="95909"/>
                        <a14:foregroundMark x1="13129" y1="95909" x2="55413" y2="44545"/>
                        <a14:foregroundMark x1="56777" y1="66818" x2="21228" y2="31250"/>
                        <a14:foregroundMark x1="29156" y1="54318" x2="23103" y2="51591"/>
                        <a14:foregroundMark x1="88662" y1="81136" x2="85678" y2="75909"/>
                        <a14:foregroundMark x1="86957" y1="64318" x2="83205" y2="57614"/>
                        <a14:foregroundMark x1="75107" y1="53636" x2="63086" y2="8523"/>
                        <a14:foregroundMark x1="63086" y1="8523" x2="33845" y2="11250"/>
                        <a14:foregroundMark x1="33845" y1="11250" x2="33845" y2="24091"/>
                        <a14:foregroundMark x1="33845" y1="24091" x2="60102" y2="31591"/>
                        <a14:foregroundMark x1="60102" y1="31591" x2="50128" y2="4079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45" t="4968" r="2189"/>
          <a:stretch/>
        </p:blipFill>
        <p:spPr>
          <a:xfrm>
            <a:off x="0" y="19075"/>
            <a:ext cx="4838700" cy="394292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50110" y="2091568"/>
            <a:ext cx="5472608" cy="4104456"/>
          </a:xfrm>
          <a:prstGeom prst="rect">
            <a:avLst/>
          </a:prstGeom>
        </p:spPr>
      </p:pic>
      <p:sp>
        <p:nvSpPr>
          <p:cNvPr id="4" name="Légende encadrée 2 3"/>
          <p:cNvSpPr/>
          <p:nvPr/>
        </p:nvSpPr>
        <p:spPr>
          <a:xfrm>
            <a:off x="3709466" y="6453336"/>
            <a:ext cx="1296144" cy="297843"/>
          </a:xfrm>
          <a:prstGeom prst="borderCallout2">
            <a:avLst>
              <a:gd name="adj1" fmla="val 663"/>
              <a:gd name="adj2" fmla="val 34976"/>
              <a:gd name="adj3" fmla="val -53047"/>
              <a:gd name="adj4" fmla="val 124209"/>
              <a:gd name="adj5" fmla="val -292532"/>
              <a:gd name="adj6" fmla="val 16677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API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5" name="Légende encadrée 2 4"/>
          <p:cNvSpPr/>
          <p:nvPr/>
        </p:nvSpPr>
        <p:spPr>
          <a:xfrm>
            <a:off x="6299684" y="183968"/>
            <a:ext cx="2280037" cy="595686"/>
          </a:xfrm>
          <a:prstGeom prst="borderCallout2">
            <a:avLst>
              <a:gd name="adj1" fmla="val 103580"/>
              <a:gd name="adj2" fmla="val 50718"/>
              <a:gd name="adj3" fmla="val 96096"/>
              <a:gd name="adj4" fmla="val 51644"/>
              <a:gd name="adj5" fmla="val 94716"/>
              <a:gd name="adj6" fmla="val 5200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Système MALAXEUR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" name="Légende encadrée 2 5"/>
          <p:cNvSpPr/>
          <p:nvPr/>
        </p:nvSpPr>
        <p:spPr>
          <a:xfrm>
            <a:off x="3613747" y="4437112"/>
            <a:ext cx="1391863" cy="873908"/>
          </a:xfrm>
          <a:prstGeom prst="borderCallout2">
            <a:avLst>
              <a:gd name="adj1" fmla="val 39901"/>
              <a:gd name="adj2" fmla="val 102041"/>
              <a:gd name="adj3" fmla="val -5344"/>
              <a:gd name="adj4" fmla="val 120006"/>
              <a:gd name="adj5" fmla="val 4314"/>
              <a:gd name="adj6" fmla="val 17868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Voyants état entrées sorties API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7" name="Légende encadrée 2 6"/>
          <p:cNvSpPr/>
          <p:nvPr/>
        </p:nvSpPr>
        <p:spPr>
          <a:xfrm>
            <a:off x="7768136" y="5018082"/>
            <a:ext cx="1391863" cy="292938"/>
          </a:xfrm>
          <a:prstGeom prst="borderCallout2">
            <a:avLst>
              <a:gd name="adj1" fmla="val 104986"/>
              <a:gd name="adj2" fmla="val 75"/>
              <a:gd name="adj3" fmla="val 102376"/>
              <a:gd name="adj4" fmla="val -29179"/>
              <a:gd name="adj5" fmla="val -222478"/>
              <a:gd name="adj6" fmla="val -28672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entrées API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8" name="Légende encadrée 2 7"/>
          <p:cNvSpPr/>
          <p:nvPr/>
        </p:nvSpPr>
        <p:spPr>
          <a:xfrm>
            <a:off x="7768136" y="5514779"/>
            <a:ext cx="1391863" cy="292938"/>
          </a:xfrm>
          <a:prstGeom prst="borderCallout2">
            <a:avLst>
              <a:gd name="adj1" fmla="val 937"/>
              <a:gd name="adj2" fmla="val -609"/>
              <a:gd name="adj3" fmla="val 4830"/>
              <a:gd name="adj4" fmla="val -29863"/>
              <a:gd name="adj5" fmla="val 278259"/>
              <a:gd name="adj6" fmla="val -28672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sorties API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0" name="Légende encadrée 2 9"/>
          <p:cNvSpPr/>
          <p:nvPr/>
        </p:nvSpPr>
        <p:spPr>
          <a:xfrm>
            <a:off x="1916088" y="3647477"/>
            <a:ext cx="1584176" cy="1226589"/>
          </a:xfrm>
          <a:prstGeom prst="borderCallout2">
            <a:avLst>
              <a:gd name="adj1" fmla="val -6456"/>
              <a:gd name="adj2" fmla="val 84405"/>
              <a:gd name="adj3" fmla="val -22128"/>
              <a:gd name="adj4" fmla="val 75798"/>
              <a:gd name="adj5" fmla="val -47775"/>
              <a:gd name="adj6" fmla="val 59992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Commande signalisation rotation malaxeur sur pupitre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1" name="Légende encadrée 2 10"/>
          <p:cNvSpPr/>
          <p:nvPr/>
        </p:nvSpPr>
        <p:spPr>
          <a:xfrm>
            <a:off x="4715508" y="1990539"/>
            <a:ext cx="1584176" cy="1226589"/>
          </a:xfrm>
          <a:prstGeom prst="borderCallout2">
            <a:avLst>
              <a:gd name="adj1" fmla="val 47384"/>
              <a:gd name="adj2" fmla="val 229"/>
              <a:gd name="adj3" fmla="val 61739"/>
              <a:gd name="adj4" fmla="val -30826"/>
              <a:gd name="adj5" fmla="val 52658"/>
              <a:gd name="adj6" fmla="val -28193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Commande signalisation chauffage sur pupitre</a:t>
            </a:r>
            <a:endParaRPr lang="fr-FR" sz="1600" b="1" dirty="0">
              <a:solidFill>
                <a:schemeClr val="tx1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82" b="100000" l="9207" r="93436">
                        <a14:foregroundMark x1="11850" y1="49205" x2="39642" y2="96818"/>
                        <a14:foregroundMark x1="12276" y1="98636" x2="11253" y2="48182"/>
                        <a14:foregroundMark x1="11424" y1="48182" x2="15345" y2="44091"/>
                        <a14:foregroundMark x1="15345" y1="44091" x2="15686" y2="34205"/>
                        <a14:foregroundMark x1="16113" y1="34432" x2="41091" y2="35000"/>
                        <a14:foregroundMark x1="41091" y1="35000" x2="45865" y2="37727"/>
                        <a14:foregroundMark x1="45865" y1="37727" x2="58738" y2="36477"/>
                        <a14:foregroundMark x1="58738" y1="36477" x2="58568" y2="227"/>
                        <a14:foregroundMark x1="58738" y1="227" x2="93691" y2="227"/>
                        <a14:foregroundMark x1="92924" y1="1477" x2="89344" y2="82841"/>
                        <a14:foregroundMark x1="89344" y1="82841" x2="88576" y2="87386"/>
                        <a14:foregroundMark x1="88576" y1="87386" x2="63853" y2="91250"/>
                        <a14:foregroundMark x1="63683" y1="91705" x2="60870" y2="98409"/>
                        <a14:foregroundMark x1="60870" y1="98409" x2="11509" y2="98636"/>
                        <a14:foregroundMark x1="11509" y1="98636" x2="45865" y2="38295"/>
                        <a14:foregroundMark x1="45865" y1="38295" x2="45865" y2="38295"/>
                        <a14:foregroundMark x1="47059" y1="39318" x2="53964" y2="41250"/>
                        <a14:foregroundMark x1="12617" y1="78977" x2="27962" y2="49205"/>
                        <a14:foregroundMark x1="14322" y1="50455" x2="38619" y2="49205"/>
                        <a14:foregroundMark x1="39045" y1="49432" x2="58312" y2="91818"/>
                        <a14:foregroundMark x1="40324" y1="98182" x2="61040" y2="48182"/>
                        <a14:foregroundMark x1="38022" y1="62727" x2="70162" y2="86477"/>
                        <a14:foregroundMark x1="41347" y1="87955" x2="42285" y2="72955"/>
                        <a14:foregroundMark x1="63512" y1="30909" x2="63512" y2="42045"/>
                        <a14:foregroundMark x1="47059" y1="87500" x2="47400" y2="93523"/>
                        <a14:foregroundMark x1="48167" y1="93750" x2="55413" y2="92500"/>
                        <a14:foregroundMark x1="74595" y1="84432" x2="84569" y2="82045"/>
                        <a14:foregroundMark x1="63086" y1="99205" x2="63257" y2="99205"/>
                        <a14:backgroundMark x1="12191" y1="37500" x2="16454" y2="30909"/>
                        <a14:backgroundMark x1="16454" y1="30909" x2="45695" y2="32841"/>
                        <a14:backgroundMark x1="45695" y1="32841" x2="56436" y2="34432"/>
                        <a14:backgroundMark x1="65047" y1="96591" x2="62745" y2="9965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94" t="33035" r="56859" b="48668"/>
          <a:stretch/>
        </p:blipFill>
        <p:spPr>
          <a:xfrm>
            <a:off x="66029" y="5018082"/>
            <a:ext cx="3434235" cy="1832534"/>
          </a:xfrm>
          <a:prstGeom prst="rect">
            <a:avLst/>
          </a:prstGeom>
        </p:spPr>
      </p:pic>
      <p:sp>
        <p:nvSpPr>
          <p:cNvPr id="9" name="Légende encadrée 2 8"/>
          <p:cNvSpPr/>
          <p:nvPr/>
        </p:nvSpPr>
        <p:spPr>
          <a:xfrm>
            <a:off x="10716" y="3868407"/>
            <a:ext cx="1584176" cy="1005659"/>
          </a:xfrm>
          <a:prstGeom prst="borderCallout2">
            <a:avLst>
              <a:gd name="adj1" fmla="val 101467"/>
              <a:gd name="adj2" fmla="val 78793"/>
              <a:gd name="adj3" fmla="val 133155"/>
              <a:gd name="adj4" fmla="val 146346"/>
              <a:gd name="adj5" fmla="val 162368"/>
              <a:gd name="adj6" fmla="val 175433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Commande signalisation montée descente malaxeur</a:t>
            </a:r>
            <a:endParaRPr lang="fr-FR" sz="1600" b="1" dirty="0">
              <a:solidFill>
                <a:schemeClr val="tx1"/>
              </a:solidFill>
            </a:endParaRPr>
          </a:p>
        </p:txBody>
      </p:sp>
      <p:cxnSp>
        <p:nvCxnSpPr>
          <p:cNvPr id="14" name="Connecteur droit 13"/>
          <p:cNvCxnSpPr/>
          <p:nvPr/>
        </p:nvCxnSpPr>
        <p:spPr>
          <a:xfrm flipV="1">
            <a:off x="971600" y="2708920"/>
            <a:ext cx="288032" cy="11594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égende encadrée 2 14"/>
          <p:cNvSpPr/>
          <p:nvPr/>
        </p:nvSpPr>
        <p:spPr>
          <a:xfrm>
            <a:off x="1115616" y="5952664"/>
            <a:ext cx="1584176" cy="798515"/>
          </a:xfrm>
          <a:prstGeom prst="borderCallout2">
            <a:avLst>
              <a:gd name="adj1" fmla="val 1261"/>
              <a:gd name="adj2" fmla="val 22676"/>
              <a:gd name="adj3" fmla="val -25736"/>
              <a:gd name="adj4" fmla="val 26093"/>
              <a:gd name="adj5" fmla="val -44360"/>
              <a:gd name="adj6" fmla="val 37545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Régulation chauffage sur bandeau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6" name="Légende encadrée 2 15"/>
          <p:cNvSpPr/>
          <p:nvPr/>
        </p:nvSpPr>
        <p:spPr>
          <a:xfrm>
            <a:off x="3923420" y="81865"/>
            <a:ext cx="1584176" cy="760578"/>
          </a:xfrm>
          <a:prstGeom prst="borderCallout2">
            <a:avLst>
              <a:gd name="adj1" fmla="val 35695"/>
              <a:gd name="adj2" fmla="val -59897"/>
              <a:gd name="adj3" fmla="val 41702"/>
              <a:gd name="adj4" fmla="val -30826"/>
              <a:gd name="adj5" fmla="val 52658"/>
              <a:gd name="adj6" fmla="val -93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Pupitre pour mode Automatique</a:t>
            </a:r>
            <a:endParaRPr lang="fr-FR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18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537" y="838944"/>
            <a:ext cx="3778746" cy="503832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8012" y="858009"/>
            <a:ext cx="6864085" cy="5148064"/>
          </a:xfrm>
          <a:prstGeom prst="rect">
            <a:avLst/>
          </a:prstGeom>
        </p:spPr>
      </p:pic>
      <p:sp>
        <p:nvSpPr>
          <p:cNvPr id="9" name="Légende encadrée 2 8"/>
          <p:cNvSpPr/>
          <p:nvPr/>
        </p:nvSpPr>
        <p:spPr>
          <a:xfrm>
            <a:off x="3707904" y="225649"/>
            <a:ext cx="1800200" cy="467047"/>
          </a:xfrm>
          <a:prstGeom prst="borderCallout2">
            <a:avLst>
              <a:gd name="adj1" fmla="val 91906"/>
              <a:gd name="adj2" fmla="val -1375"/>
              <a:gd name="adj3" fmla="val 161680"/>
              <a:gd name="adj4" fmla="val -11329"/>
              <a:gd name="adj5" fmla="val 390970"/>
              <a:gd name="adj6" fmla="val -5682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haut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0" name="Légende encadrée 2 9"/>
          <p:cNvSpPr/>
          <p:nvPr/>
        </p:nvSpPr>
        <p:spPr>
          <a:xfrm>
            <a:off x="3851920" y="1124744"/>
            <a:ext cx="1944216" cy="576064"/>
          </a:xfrm>
          <a:prstGeom prst="borderCallout2">
            <a:avLst>
              <a:gd name="adj1" fmla="val 98520"/>
              <a:gd name="adj2" fmla="val 12996"/>
              <a:gd name="adj3" fmla="val 174470"/>
              <a:gd name="adj4" fmla="val 6596"/>
              <a:gd name="adj5" fmla="val 231717"/>
              <a:gd name="adj6" fmla="val -4454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Autorisation rotation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1" name="Légende encadrée 2 10"/>
          <p:cNvSpPr/>
          <p:nvPr/>
        </p:nvSpPr>
        <p:spPr>
          <a:xfrm>
            <a:off x="3995936" y="2564904"/>
            <a:ext cx="1656184" cy="576064"/>
          </a:xfrm>
          <a:prstGeom prst="borderCallout2">
            <a:avLst>
              <a:gd name="adj1" fmla="val 98520"/>
              <a:gd name="adj2" fmla="val 12996"/>
              <a:gd name="adj3" fmla="val 174470"/>
              <a:gd name="adj4" fmla="val 6596"/>
              <a:gd name="adj5" fmla="val 211876"/>
              <a:gd name="adj6" fmla="val -1589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Bas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2" name="Légende encadrée 2 11"/>
          <p:cNvSpPr/>
          <p:nvPr/>
        </p:nvSpPr>
        <p:spPr>
          <a:xfrm>
            <a:off x="4319971" y="3462749"/>
            <a:ext cx="1332149" cy="470307"/>
          </a:xfrm>
          <a:prstGeom prst="borderCallout2">
            <a:avLst>
              <a:gd name="adj1" fmla="val 98520"/>
              <a:gd name="adj2" fmla="val 12996"/>
              <a:gd name="adj3" fmla="val 117150"/>
              <a:gd name="adj4" fmla="val 12731"/>
              <a:gd name="adj5" fmla="val 167783"/>
              <a:gd name="adj6" fmla="val 14007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Sécurité porte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3" name="Légende encadrée 2 12"/>
          <p:cNvSpPr/>
          <p:nvPr/>
        </p:nvSpPr>
        <p:spPr>
          <a:xfrm>
            <a:off x="5171367" y="5877272"/>
            <a:ext cx="1656184" cy="576064"/>
          </a:xfrm>
          <a:prstGeom prst="borderCallout2">
            <a:avLst>
              <a:gd name="adj1" fmla="val -688"/>
              <a:gd name="adj2" fmla="val 33700"/>
              <a:gd name="adj3" fmla="val -34969"/>
              <a:gd name="adj4" fmla="val 25767"/>
              <a:gd name="adj5" fmla="val -98975"/>
              <a:gd name="adj6" fmla="val 3241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Thermostat </a:t>
            </a:r>
            <a:r>
              <a:rPr lang="fr-FR" sz="1600" b="1" dirty="0" smtClean="0">
                <a:solidFill>
                  <a:schemeClr val="tx1"/>
                </a:solidFill>
              </a:rPr>
              <a:t>sécurité 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4" name="Légende encadrée 2 13"/>
          <p:cNvSpPr/>
          <p:nvPr/>
        </p:nvSpPr>
        <p:spPr>
          <a:xfrm>
            <a:off x="7069578" y="5877272"/>
            <a:ext cx="1656184" cy="576064"/>
          </a:xfrm>
          <a:prstGeom prst="borderCallout2">
            <a:avLst>
              <a:gd name="adj1" fmla="val -688"/>
              <a:gd name="adj2" fmla="val 19130"/>
              <a:gd name="adj3" fmla="val -34969"/>
              <a:gd name="adj4" fmla="val 14265"/>
              <a:gd name="adj5" fmla="val -138658"/>
              <a:gd name="adj6" fmla="val 19375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présence cuve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5" name="Légende encadrée 2 14"/>
          <p:cNvSpPr/>
          <p:nvPr/>
        </p:nvSpPr>
        <p:spPr>
          <a:xfrm>
            <a:off x="7305099" y="2432844"/>
            <a:ext cx="1656184" cy="576064"/>
          </a:xfrm>
          <a:prstGeom prst="borderCallout2">
            <a:avLst>
              <a:gd name="adj1" fmla="val 109543"/>
              <a:gd name="adj2" fmla="val 15296"/>
              <a:gd name="adj3" fmla="val 423591"/>
              <a:gd name="adj4" fmla="val 4296"/>
              <a:gd name="adj5" fmla="val 438951"/>
              <a:gd name="adj6" fmla="val -8997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Moteur monté descente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6" name="Légende encadrée 2 15"/>
          <p:cNvSpPr/>
          <p:nvPr/>
        </p:nvSpPr>
        <p:spPr>
          <a:xfrm>
            <a:off x="4680012" y="4077072"/>
            <a:ext cx="1656184" cy="576064"/>
          </a:xfrm>
          <a:prstGeom prst="borderCallout2">
            <a:avLst>
              <a:gd name="adj1" fmla="val 47814"/>
              <a:gd name="adj2" fmla="val 98113"/>
              <a:gd name="adj3" fmla="val 13533"/>
              <a:gd name="adj4" fmla="val 120086"/>
              <a:gd name="adj5" fmla="val -35041"/>
              <a:gd name="adj6" fmla="val 128264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Réducteur de vitesse mécanique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7" name="Légende encadrée 2 16"/>
          <p:cNvSpPr/>
          <p:nvPr/>
        </p:nvSpPr>
        <p:spPr>
          <a:xfrm>
            <a:off x="8133191" y="3237160"/>
            <a:ext cx="828092" cy="451178"/>
          </a:xfrm>
          <a:prstGeom prst="borderCallout2">
            <a:avLst>
              <a:gd name="adj1" fmla="val 97832"/>
              <a:gd name="adj2" fmla="val 41368"/>
              <a:gd name="adj3" fmla="val 153627"/>
              <a:gd name="adj4" fmla="val 31902"/>
              <a:gd name="adj5" fmla="val 255697"/>
              <a:gd name="adj6" fmla="val 84555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pales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8" name="Légende encadrée 2 17"/>
          <p:cNvSpPr/>
          <p:nvPr/>
        </p:nvSpPr>
        <p:spPr>
          <a:xfrm>
            <a:off x="7695481" y="4617770"/>
            <a:ext cx="828092" cy="451178"/>
          </a:xfrm>
          <a:prstGeom prst="borderCallout2">
            <a:avLst>
              <a:gd name="adj1" fmla="val 97832"/>
              <a:gd name="adj2" fmla="val 41368"/>
              <a:gd name="adj3" fmla="val 153627"/>
              <a:gd name="adj4" fmla="val 31902"/>
              <a:gd name="adj5" fmla="val 207845"/>
              <a:gd name="adj6" fmla="val 1554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Cuve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9" name="Légende encadrée 2 18"/>
          <p:cNvSpPr/>
          <p:nvPr/>
        </p:nvSpPr>
        <p:spPr>
          <a:xfrm>
            <a:off x="2992152" y="5427742"/>
            <a:ext cx="828092" cy="451178"/>
          </a:xfrm>
          <a:prstGeom prst="borderCallout2">
            <a:avLst>
              <a:gd name="adj1" fmla="val 97832"/>
              <a:gd name="adj2" fmla="val 41368"/>
              <a:gd name="adj3" fmla="val 153627"/>
              <a:gd name="adj4" fmla="val 31902"/>
              <a:gd name="adj5" fmla="val 207845"/>
              <a:gd name="adj6" fmla="val 1554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Cuve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0" name="Légende encadrée 2 19"/>
          <p:cNvSpPr/>
          <p:nvPr/>
        </p:nvSpPr>
        <p:spPr>
          <a:xfrm>
            <a:off x="1691680" y="1670378"/>
            <a:ext cx="1044116" cy="534486"/>
          </a:xfrm>
          <a:prstGeom prst="borderCallout2">
            <a:avLst>
              <a:gd name="adj1" fmla="val 97832"/>
              <a:gd name="adj2" fmla="val 41368"/>
              <a:gd name="adj3" fmla="val 153627"/>
              <a:gd name="adj4" fmla="val 31902"/>
              <a:gd name="adj5" fmla="val 221919"/>
              <a:gd name="adj6" fmla="val 2167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Moteur  Malaxage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1" name="Légende encadrée 2 20"/>
          <p:cNvSpPr/>
          <p:nvPr/>
        </p:nvSpPr>
        <p:spPr>
          <a:xfrm>
            <a:off x="6299684" y="183968"/>
            <a:ext cx="2280037" cy="595686"/>
          </a:xfrm>
          <a:prstGeom prst="borderCallout2">
            <a:avLst>
              <a:gd name="adj1" fmla="val 103580"/>
              <a:gd name="adj2" fmla="val 50718"/>
              <a:gd name="adj3" fmla="val 96096"/>
              <a:gd name="adj4" fmla="val 51644"/>
              <a:gd name="adj5" fmla="val 94716"/>
              <a:gd name="adj6" fmla="val 5200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Système MALAXEUR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92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97636" y="2575311"/>
            <a:ext cx="4876800" cy="36576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53"/>
            <a:ext cx="5507236" cy="4130427"/>
          </a:xfrm>
          <a:prstGeom prst="rect">
            <a:avLst/>
          </a:prstGeom>
        </p:spPr>
      </p:pic>
      <p:sp>
        <p:nvSpPr>
          <p:cNvPr id="4" name="Légende encadrée 2 3"/>
          <p:cNvSpPr/>
          <p:nvPr/>
        </p:nvSpPr>
        <p:spPr>
          <a:xfrm>
            <a:off x="6299684" y="183968"/>
            <a:ext cx="2280037" cy="595686"/>
          </a:xfrm>
          <a:prstGeom prst="borderCallout2">
            <a:avLst>
              <a:gd name="adj1" fmla="val 103580"/>
              <a:gd name="adj2" fmla="val 50718"/>
              <a:gd name="adj3" fmla="val 96096"/>
              <a:gd name="adj4" fmla="val 51644"/>
              <a:gd name="adj5" fmla="val 94716"/>
              <a:gd name="adj6" fmla="val 5200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Système MALAXEUR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5" name="Légende encadrée 2 4"/>
          <p:cNvSpPr/>
          <p:nvPr/>
        </p:nvSpPr>
        <p:spPr>
          <a:xfrm>
            <a:off x="8165675" y="5680562"/>
            <a:ext cx="828092" cy="451178"/>
          </a:xfrm>
          <a:prstGeom prst="borderCallout2">
            <a:avLst>
              <a:gd name="adj1" fmla="val 97832"/>
              <a:gd name="adj2" fmla="val 41368"/>
              <a:gd name="adj3" fmla="val 153627"/>
              <a:gd name="adj4" fmla="val 31902"/>
              <a:gd name="adj5" fmla="val 207845"/>
              <a:gd name="adj6" fmla="val 1554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Cuve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6" name="Légende encadrée 2 5"/>
          <p:cNvSpPr/>
          <p:nvPr/>
        </p:nvSpPr>
        <p:spPr>
          <a:xfrm>
            <a:off x="3995936" y="662360"/>
            <a:ext cx="1714518" cy="504056"/>
          </a:xfrm>
          <a:prstGeom prst="borderCallout2">
            <a:avLst>
              <a:gd name="adj1" fmla="val 97832"/>
              <a:gd name="adj2" fmla="val 41368"/>
              <a:gd name="adj3" fmla="val 125912"/>
              <a:gd name="adj4" fmla="val 23013"/>
              <a:gd name="adj5" fmla="val 113578"/>
              <a:gd name="adj6" fmla="val -65730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Moteur  Malaxage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7" name="Légende encadrée 2 6"/>
          <p:cNvSpPr/>
          <p:nvPr/>
        </p:nvSpPr>
        <p:spPr>
          <a:xfrm>
            <a:off x="3792718" y="3948870"/>
            <a:ext cx="1714518" cy="504056"/>
          </a:xfrm>
          <a:prstGeom prst="borderCallout2">
            <a:avLst>
              <a:gd name="adj1" fmla="val -2950"/>
              <a:gd name="adj2" fmla="val 40627"/>
              <a:gd name="adj3" fmla="val -78172"/>
              <a:gd name="adj4" fmla="val 8939"/>
              <a:gd name="adj5" fmla="val -183730"/>
              <a:gd name="adj6" fmla="val -14619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Réducteur de vitesse mécanique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8" name="Légende encadrée 2 7"/>
          <p:cNvSpPr/>
          <p:nvPr/>
        </p:nvSpPr>
        <p:spPr>
          <a:xfrm>
            <a:off x="323528" y="4384837"/>
            <a:ext cx="1714518" cy="815106"/>
          </a:xfrm>
          <a:prstGeom prst="borderCallout2">
            <a:avLst>
              <a:gd name="adj1" fmla="val -5001"/>
              <a:gd name="adj2" fmla="val 44331"/>
              <a:gd name="adj3" fmla="val -203636"/>
              <a:gd name="adj4" fmla="val 73383"/>
              <a:gd name="adj5" fmla="val -305315"/>
              <a:gd name="adj6" fmla="val 129824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Capteur position des pales </a:t>
            </a:r>
            <a:br>
              <a:rPr lang="fr-FR" sz="1600" b="1" dirty="0" smtClean="0">
                <a:solidFill>
                  <a:schemeClr val="tx1"/>
                </a:solidFill>
              </a:rPr>
            </a:br>
            <a:r>
              <a:rPr lang="fr-FR" sz="1600" b="1" dirty="0" smtClean="0">
                <a:solidFill>
                  <a:schemeClr val="tx1"/>
                </a:solidFill>
              </a:rPr>
              <a:t>(arrêt rotation)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1" name="Légende encadrée 2 10"/>
          <p:cNvSpPr/>
          <p:nvPr/>
        </p:nvSpPr>
        <p:spPr>
          <a:xfrm>
            <a:off x="7348116" y="1498663"/>
            <a:ext cx="1800200" cy="467047"/>
          </a:xfrm>
          <a:prstGeom prst="borderCallout2">
            <a:avLst>
              <a:gd name="adj1" fmla="val 91906"/>
              <a:gd name="adj2" fmla="val -1375"/>
              <a:gd name="adj3" fmla="val 148084"/>
              <a:gd name="adj4" fmla="val 11246"/>
              <a:gd name="adj5" fmla="val 197906"/>
              <a:gd name="adj6" fmla="val 22537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haut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2" name="Légende encadrée 2 11"/>
          <p:cNvSpPr/>
          <p:nvPr/>
        </p:nvSpPr>
        <p:spPr>
          <a:xfrm>
            <a:off x="6799684" y="914388"/>
            <a:ext cx="1944216" cy="576064"/>
          </a:xfrm>
          <a:prstGeom prst="borderCallout2">
            <a:avLst>
              <a:gd name="adj1" fmla="val 98520"/>
              <a:gd name="adj2" fmla="val 12996"/>
              <a:gd name="adj3" fmla="val 174470"/>
              <a:gd name="adj4" fmla="val 6596"/>
              <a:gd name="adj5" fmla="val 326515"/>
              <a:gd name="adj6" fmla="val 45191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Autorisation rotation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3" name="Légende encadrée 2 12"/>
          <p:cNvSpPr/>
          <p:nvPr/>
        </p:nvSpPr>
        <p:spPr>
          <a:xfrm>
            <a:off x="5148064" y="5384955"/>
            <a:ext cx="1656184" cy="576064"/>
          </a:xfrm>
          <a:prstGeom prst="borderCallout2">
            <a:avLst>
              <a:gd name="adj1" fmla="val -13915"/>
              <a:gd name="adj2" fmla="val 100414"/>
              <a:gd name="adj3" fmla="val -50401"/>
              <a:gd name="adj4" fmla="val 143091"/>
              <a:gd name="adj5" fmla="val -176137"/>
              <a:gd name="adj6" fmla="val 173506"/>
            </a:avLst>
          </a:prstGeom>
          <a:solidFill>
            <a:schemeClr val="bg2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Fin de course Bas</a:t>
            </a:r>
            <a:endParaRPr lang="fr-FR" sz="1600" b="1" dirty="0">
              <a:solidFill>
                <a:schemeClr val="tx1"/>
              </a:solidFill>
            </a:endParaRPr>
          </a:p>
        </p:txBody>
      </p:sp>
      <p:cxnSp>
        <p:nvCxnSpPr>
          <p:cNvPr id="15" name="Connecteur droit 14"/>
          <p:cNvCxnSpPr>
            <a:stCxn id="7" idx="3"/>
          </p:cNvCxnSpPr>
          <p:nvPr/>
        </p:nvCxnSpPr>
        <p:spPr>
          <a:xfrm flipV="1">
            <a:off x="4649977" y="3140968"/>
            <a:ext cx="2370295" cy="80790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649977" y="1202420"/>
            <a:ext cx="1185147" cy="193854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6132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OUTPUT_FILE_NAME" val="malax"/>
  <p:tag name="ISPRING_RESOURCE_PATHS_HASH_2" val="d11ed7e565c73f36ffec953b5a75fb2a7c34eee4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138</Words>
  <Application>Microsoft Office PowerPoint</Application>
  <PresentationFormat>Affichage à l'écran (4:3)</PresentationFormat>
  <Paragraphs>54</Paragraphs>
  <Slides>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5</cp:revision>
  <dcterms:created xsi:type="dcterms:W3CDTF">2013-03-07T13:15:50Z</dcterms:created>
  <dcterms:modified xsi:type="dcterms:W3CDTF">2013-03-07T15:14:42Z</dcterms:modified>
</cp:coreProperties>
</file>